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0"/>
  </p:notesMasterIdLst>
  <p:sldIdLst>
    <p:sldId id="262" r:id="rId2"/>
    <p:sldId id="264"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31"/>
  </p:normalViewPr>
  <p:slideViewPr>
    <p:cSldViewPr snapToGrid="0">
      <p:cViewPr varScale="1">
        <p:scale>
          <a:sx n="101" d="100"/>
          <a:sy n="101" d="100"/>
        </p:scale>
        <p:origin x="760" y="2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1" d="100"/>
          <a:sy n="91" d="100"/>
        </p:scale>
        <p:origin x="38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16252-5639-624C-B044-F005F08E85EC}" type="doc">
      <dgm:prSet loTypeId="urn:microsoft.com/office/officeart/2005/8/layout/arrow6" loCatId="list" qsTypeId="urn:microsoft.com/office/officeart/2005/8/quickstyle/simple2" qsCatId="simple" csTypeId="urn:microsoft.com/office/officeart/2005/8/colors/accent1_2" csCatId="accent1"/>
      <dgm:spPr/>
      <dgm:t>
        <a:bodyPr/>
        <a:lstStyle/>
        <a:p>
          <a:endParaRPr lang="en-US"/>
        </a:p>
      </dgm:t>
    </dgm:pt>
    <dgm:pt modelId="{F6FDEB17-6B8A-AC40-B86E-6599FF0F0116}">
      <dgm:prSet/>
      <dgm:spPr/>
      <dgm:t>
        <a:bodyPr/>
        <a:lstStyle/>
        <a:p>
          <a:r>
            <a:rPr lang="en-US"/>
            <a:t>Translator Profiling</a:t>
          </a:r>
        </a:p>
      </dgm:t>
    </dgm:pt>
    <dgm:pt modelId="{626B4481-E013-3F4A-9A69-A3CF73C8D89D}" type="parTrans" cxnId="{33FCD28A-F20B-8A49-B6DB-4DF7BE57279B}">
      <dgm:prSet/>
      <dgm:spPr/>
      <dgm:t>
        <a:bodyPr/>
        <a:lstStyle/>
        <a:p>
          <a:endParaRPr lang="en-US"/>
        </a:p>
      </dgm:t>
    </dgm:pt>
    <dgm:pt modelId="{0AF7C0C1-DB07-E54B-9322-0270B69B0886}" type="sibTrans" cxnId="{33FCD28A-F20B-8A49-B6DB-4DF7BE57279B}">
      <dgm:prSet/>
      <dgm:spPr/>
      <dgm:t>
        <a:bodyPr/>
        <a:lstStyle/>
        <a:p>
          <a:endParaRPr lang="en-US"/>
        </a:p>
      </dgm:t>
    </dgm:pt>
    <dgm:pt modelId="{D2BB2AB2-5FF0-494A-A342-B82E064AEDF5}">
      <dgm:prSet/>
      <dgm:spPr/>
      <dgm:t>
        <a:bodyPr/>
        <a:lstStyle/>
        <a:p>
          <a:r>
            <a:rPr lang="en-US"/>
            <a:t>Translator Identification</a:t>
          </a:r>
        </a:p>
      </dgm:t>
    </dgm:pt>
    <dgm:pt modelId="{42AC666B-848F-B44F-9AAE-B4F936516E12}" type="parTrans" cxnId="{2DB93C36-2F4C-1D43-AA21-F42078DE53F8}">
      <dgm:prSet/>
      <dgm:spPr/>
      <dgm:t>
        <a:bodyPr/>
        <a:lstStyle/>
        <a:p>
          <a:endParaRPr lang="en-US"/>
        </a:p>
      </dgm:t>
    </dgm:pt>
    <dgm:pt modelId="{A038A6AE-7E01-554D-BC9C-9D10519B339B}" type="sibTrans" cxnId="{2DB93C36-2F4C-1D43-AA21-F42078DE53F8}">
      <dgm:prSet/>
      <dgm:spPr/>
      <dgm:t>
        <a:bodyPr/>
        <a:lstStyle/>
        <a:p>
          <a:endParaRPr lang="en-US"/>
        </a:p>
      </dgm:t>
    </dgm:pt>
    <dgm:pt modelId="{B381E561-C9F5-6641-90B1-62EA4656D69C}" type="pres">
      <dgm:prSet presAssocID="{E4716252-5639-624C-B044-F005F08E85EC}" presName="compositeShape" presStyleCnt="0">
        <dgm:presLayoutVars>
          <dgm:chMax val="2"/>
          <dgm:dir/>
          <dgm:resizeHandles val="exact"/>
        </dgm:presLayoutVars>
      </dgm:prSet>
      <dgm:spPr/>
    </dgm:pt>
    <dgm:pt modelId="{6E874C12-C9A0-544E-AD3A-2B0FE615BC5F}" type="pres">
      <dgm:prSet presAssocID="{E4716252-5639-624C-B044-F005F08E85EC}" presName="ribbon" presStyleLbl="node1" presStyleIdx="0" presStyleCnt="1"/>
      <dgm:spPr/>
    </dgm:pt>
    <dgm:pt modelId="{1810813F-8568-FF46-96F9-EF5FCE670F88}" type="pres">
      <dgm:prSet presAssocID="{E4716252-5639-624C-B044-F005F08E85EC}" presName="leftArrowText" presStyleLbl="node1" presStyleIdx="0" presStyleCnt="1">
        <dgm:presLayoutVars>
          <dgm:chMax val="0"/>
          <dgm:bulletEnabled val="1"/>
        </dgm:presLayoutVars>
      </dgm:prSet>
      <dgm:spPr/>
    </dgm:pt>
    <dgm:pt modelId="{C7CE7311-0064-5D44-B408-0ECC8EA8F224}" type="pres">
      <dgm:prSet presAssocID="{E4716252-5639-624C-B044-F005F08E85EC}" presName="rightArrowText" presStyleLbl="node1" presStyleIdx="0" presStyleCnt="1">
        <dgm:presLayoutVars>
          <dgm:chMax val="0"/>
          <dgm:bulletEnabled val="1"/>
        </dgm:presLayoutVars>
      </dgm:prSet>
      <dgm:spPr/>
    </dgm:pt>
  </dgm:ptLst>
  <dgm:cxnLst>
    <dgm:cxn modelId="{2DB93C36-2F4C-1D43-AA21-F42078DE53F8}" srcId="{E4716252-5639-624C-B044-F005F08E85EC}" destId="{D2BB2AB2-5FF0-494A-A342-B82E064AEDF5}" srcOrd="1" destOrd="0" parTransId="{42AC666B-848F-B44F-9AAE-B4F936516E12}" sibTransId="{A038A6AE-7E01-554D-BC9C-9D10519B339B}"/>
    <dgm:cxn modelId="{F49C2639-C4D3-294C-91BE-E30B78C8C10A}" type="presOf" srcId="{E4716252-5639-624C-B044-F005F08E85EC}" destId="{B381E561-C9F5-6641-90B1-62EA4656D69C}" srcOrd="0" destOrd="0" presId="urn:microsoft.com/office/officeart/2005/8/layout/arrow6"/>
    <dgm:cxn modelId="{33FCD28A-F20B-8A49-B6DB-4DF7BE57279B}" srcId="{E4716252-5639-624C-B044-F005F08E85EC}" destId="{F6FDEB17-6B8A-AC40-B86E-6599FF0F0116}" srcOrd="0" destOrd="0" parTransId="{626B4481-E013-3F4A-9A69-A3CF73C8D89D}" sibTransId="{0AF7C0C1-DB07-E54B-9322-0270B69B0886}"/>
    <dgm:cxn modelId="{8EB01AC1-37AA-2642-990A-69A4B352D6DF}" type="presOf" srcId="{F6FDEB17-6B8A-AC40-B86E-6599FF0F0116}" destId="{1810813F-8568-FF46-96F9-EF5FCE670F88}" srcOrd="0" destOrd="0" presId="urn:microsoft.com/office/officeart/2005/8/layout/arrow6"/>
    <dgm:cxn modelId="{5C7B38D6-33C8-DE42-A4F7-A4FD88F3E09F}" type="presOf" srcId="{D2BB2AB2-5FF0-494A-A342-B82E064AEDF5}" destId="{C7CE7311-0064-5D44-B408-0ECC8EA8F224}" srcOrd="0" destOrd="0" presId="urn:microsoft.com/office/officeart/2005/8/layout/arrow6"/>
    <dgm:cxn modelId="{572F49D5-90B9-BE49-B90B-3A40FFD6391A}" type="presParOf" srcId="{B381E561-C9F5-6641-90B1-62EA4656D69C}" destId="{6E874C12-C9A0-544E-AD3A-2B0FE615BC5F}" srcOrd="0" destOrd="0" presId="urn:microsoft.com/office/officeart/2005/8/layout/arrow6"/>
    <dgm:cxn modelId="{7B6813FF-3D4E-6F48-9A72-6CDD155A7BFE}" type="presParOf" srcId="{B381E561-C9F5-6641-90B1-62EA4656D69C}" destId="{1810813F-8568-FF46-96F9-EF5FCE670F88}" srcOrd="1" destOrd="0" presId="urn:microsoft.com/office/officeart/2005/8/layout/arrow6"/>
    <dgm:cxn modelId="{AB824646-163C-3E42-9FE3-6E445EACA574}" type="presParOf" srcId="{B381E561-C9F5-6641-90B1-62EA4656D69C}" destId="{C7CE7311-0064-5D44-B408-0ECC8EA8F224}"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1BD254-4969-384F-974F-628649E7DF92}" type="doc">
      <dgm:prSet loTypeId="urn:microsoft.com/office/officeart/2005/8/layout/venn3" loCatId="list" qsTypeId="urn:microsoft.com/office/officeart/2005/8/quickstyle/simple1" qsCatId="simple" csTypeId="urn:microsoft.com/office/officeart/2005/8/colors/accent1_2" csCatId="accent1"/>
      <dgm:spPr/>
      <dgm:t>
        <a:bodyPr/>
        <a:lstStyle/>
        <a:p>
          <a:endParaRPr lang="en-US"/>
        </a:p>
      </dgm:t>
    </dgm:pt>
    <dgm:pt modelId="{51F5A1BC-A5F8-3345-B3E2-915E00CC71B4}">
      <dgm:prSet/>
      <dgm:spPr/>
      <dgm:t>
        <a:bodyPr/>
        <a:lstStyle/>
        <a:p>
          <a:r>
            <a:rPr lang="en-US" dirty="0"/>
            <a:t>Handling Texts of Unequal Length</a:t>
          </a:r>
        </a:p>
      </dgm:t>
    </dgm:pt>
    <dgm:pt modelId="{51A949ED-D41A-8646-A9BA-F92E6DA9578E}" type="parTrans" cxnId="{D7E1BA64-FD6D-EE4C-A826-07285FE7ADA5}">
      <dgm:prSet/>
      <dgm:spPr/>
      <dgm:t>
        <a:bodyPr/>
        <a:lstStyle/>
        <a:p>
          <a:endParaRPr lang="en-US"/>
        </a:p>
      </dgm:t>
    </dgm:pt>
    <dgm:pt modelId="{B94AB736-1182-7945-B8B0-BC1464FF3A4D}" type="sibTrans" cxnId="{D7E1BA64-FD6D-EE4C-A826-07285FE7ADA5}">
      <dgm:prSet/>
      <dgm:spPr/>
      <dgm:t>
        <a:bodyPr/>
        <a:lstStyle/>
        <a:p>
          <a:endParaRPr lang="en-US"/>
        </a:p>
      </dgm:t>
    </dgm:pt>
    <dgm:pt modelId="{952E8E5D-D5CC-8F44-8471-76FC75566F12}">
      <dgm:prSet/>
      <dgm:spPr/>
      <dgm:t>
        <a:bodyPr/>
        <a:lstStyle/>
        <a:p>
          <a:r>
            <a:rPr lang="en-US" dirty="0"/>
            <a:t>Isolating Translator Style from Authorial Voice</a:t>
          </a:r>
        </a:p>
      </dgm:t>
    </dgm:pt>
    <dgm:pt modelId="{0633CABA-B3A4-8248-8263-C3B24AFF85AA}" type="parTrans" cxnId="{AB47BCFC-E178-4C49-A2AD-103327C7F253}">
      <dgm:prSet/>
      <dgm:spPr/>
      <dgm:t>
        <a:bodyPr/>
        <a:lstStyle/>
        <a:p>
          <a:endParaRPr lang="en-US"/>
        </a:p>
      </dgm:t>
    </dgm:pt>
    <dgm:pt modelId="{4E6757F7-7725-5849-A446-9FC6F146F1F9}" type="sibTrans" cxnId="{AB47BCFC-E178-4C49-A2AD-103327C7F253}">
      <dgm:prSet/>
      <dgm:spPr/>
      <dgm:t>
        <a:bodyPr/>
        <a:lstStyle/>
        <a:p>
          <a:endParaRPr lang="en-US"/>
        </a:p>
      </dgm:t>
    </dgm:pt>
    <dgm:pt modelId="{567E86C1-043D-4547-9321-10E1B787730E}">
      <dgm:prSet/>
      <dgm:spPr/>
      <dgm:t>
        <a:bodyPr/>
        <a:lstStyle/>
        <a:p>
          <a:r>
            <a:rPr lang="en-US"/>
            <a:t>Small Corpus Limitations</a:t>
          </a:r>
        </a:p>
      </dgm:t>
    </dgm:pt>
    <dgm:pt modelId="{4C3DE234-1DF9-5948-92D3-C43D65EA65AB}" type="parTrans" cxnId="{8BF57140-CA97-1648-A3E3-A20CCF203BC8}">
      <dgm:prSet/>
      <dgm:spPr/>
      <dgm:t>
        <a:bodyPr/>
        <a:lstStyle/>
        <a:p>
          <a:endParaRPr lang="en-US"/>
        </a:p>
      </dgm:t>
    </dgm:pt>
    <dgm:pt modelId="{4D8B3358-6915-DD47-979C-70EE3ED4EAA1}" type="sibTrans" cxnId="{8BF57140-CA97-1648-A3E3-A20CCF203BC8}">
      <dgm:prSet/>
      <dgm:spPr/>
      <dgm:t>
        <a:bodyPr/>
        <a:lstStyle/>
        <a:p>
          <a:endParaRPr lang="en-US"/>
        </a:p>
      </dgm:t>
    </dgm:pt>
    <dgm:pt modelId="{D0DDA55C-3B64-514B-89CB-937E998FAB0E}" type="pres">
      <dgm:prSet presAssocID="{461BD254-4969-384F-974F-628649E7DF92}" presName="Name0" presStyleCnt="0">
        <dgm:presLayoutVars>
          <dgm:dir/>
          <dgm:resizeHandles val="exact"/>
        </dgm:presLayoutVars>
      </dgm:prSet>
      <dgm:spPr/>
    </dgm:pt>
    <dgm:pt modelId="{F1834FEF-6C49-454B-AD44-87519A069359}" type="pres">
      <dgm:prSet presAssocID="{51F5A1BC-A5F8-3345-B3E2-915E00CC71B4}" presName="Name5" presStyleLbl="vennNode1" presStyleIdx="0" presStyleCnt="3">
        <dgm:presLayoutVars>
          <dgm:bulletEnabled val="1"/>
        </dgm:presLayoutVars>
      </dgm:prSet>
      <dgm:spPr/>
    </dgm:pt>
    <dgm:pt modelId="{CDC097D2-870D-8443-BA35-3BBF16ABCA01}" type="pres">
      <dgm:prSet presAssocID="{B94AB736-1182-7945-B8B0-BC1464FF3A4D}" presName="space" presStyleCnt="0"/>
      <dgm:spPr/>
    </dgm:pt>
    <dgm:pt modelId="{CEE1F9F8-40E3-5742-A110-38FA7E905D96}" type="pres">
      <dgm:prSet presAssocID="{952E8E5D-D5CC-8F44-8471-76FC75566F12}" presName="Name5" presStyleLbl="vennNode1" presStyleIdx="1" presStyleCnt="3">
        <dgm:presLayoutVars>
          <dgm:bulletEnabled val="1"/>
        </dgm:presLayoutVars>
      </dgm:prSet>
      <dgm:spPr/>
    </dgm:pt>
    <dgm:pt modelId="{6BD4A98E-271D-A547-8606-F3E573D50E41}" type="pres">
      <dgm:prSet presAssocID="{4E6757F7-7725-5849-A446-9FC6F146F1F9}" presName="space" presStyleCnt="0"/>
      <dgm:spPr/>
    </dgm:pt>
    <dgm:pt modelId="{486C2C24-162B-9449-8D2C-CFCE795D627D}" type="pres">
      <dgm:prSet presAssocID="{567E86C1-043D-4547-9321-10E1B787730E}" presName="Name5" presStyleLbl="vennNode1" presStyleIdx="2" presStyleCnt="3">
        <dgm:presLayoutVars>
          <dgm:bulletEnabled val="1"/>
        </dgm:presLayoutVars>
      </dgm:prSet>
      <dgm:spPr/>
    </dgm:pt>
  </dgm:ptLst>
  <dgm:cxnLst>
    <dgm:cxn modelId="{5A607B11-6E25-C44B-9398-A6B970DCE64F}" type="presOf" srcId="{952E8E5D-D5CC-8F44-8471-76FC75566F12}" destId="{CEE1F9F8-40E3-5742-A110-38FA7E905D96}" srcOrd="0" destOrd="0" presId="urn:microsoft.com/office/officeart/2005/8/layout/venn3"/>
    <dgm:cxn modelId="{57958D13-7ED3-4C46-BCC2-6E1E0F18D93B}" type="presOf" srcId="{461BD254-4969-384F-974F-628649E7DF92}" destId="{D0DDA55C-3B64-514B-89CB-937E998FAB0E}" srcOrd="0" destOrd="0" presId="urn:microsoft.com/office/officeart/2005/8/layout/venn3"/>
    <dgm:cxn modelId="{300F3323-717C-E64B-8643-84A45C8DF3D1}" type="presOf" srcId="{51F5A1BC-A5F8-3345-B3E2-915E00CC71B4}" destId="{F1834FEF-6C49-454B-AD44-87519A069359}" srcOrd="0" destOrd="0" presId="urn:microsoft.com/office/officeart/2005/8/layout/venn3"/>
    <dgm:cxn modelId="{8BF57140-CA97-1648-A3E3-A20CCF203BC8}" srcId="{461BD254-4969-384F-974F-628649E7DF92}" destId="{567E86C1-043D-4547-9321-10E1B787730E}" srcOrd="2" destOrd="0" parTransId="{4C3DE234-1DF9-5948-92D3-C43D65EA65AB}" sibTransId="{4D8B3358-6915-DD47-979C-70EE3ED4EAA1}"/>
    <dgm:cxn modelId="{D7E1BA64-FD6D-EE4C-A826-07285FE7ADA5}" srcId="{461BD254-4969-384F-974F-628649E7DF92}" destId="{51F5A1BC-A5F8-3345-B3E2-915E00CC71B4}" srcOrd="0" destOrd="0" parTransId="{51A949ED-D41A-8646-A9BA-F92E6DA9578E}" sibTransId="{B94AB736-1182-7945-B8B0-BC1464FF3A4D}"/>
    <dgm:cxn modelId="{A0E0ECD6-F330-C345-96E3-0659E09182E2}" type="presOf" srcId="{567E86C1-043D-4547-9321-10E1B787730E}" destId="{486C2C24-162B-9449-8D2C-CFCE795D627D}" srcOrd="0" destOrd="0" presId="urn:microsoft.com/office/officeart/2005/8/layout/venn3"/>
    <dgm:cxn modelId="{AB47BCFC-E178-4C49-A2AD-103327C7F253}" srcId="{461BD254-4969-384F-974F-628649E7DF92}" destId="{952E8E5D-D5CC-8F44-8471-76FC75566F12}" srcOrd="1" destOrd="0" parTransId="{0633CABA-B3A4-8248-8263-C3B24AFF85AA}" sibTransId="{4E6757F7-7725-5849-A446-9FC6F146F1F9}"/>
    <dgm:cxn modelId="{D659D0FD-1D3B-EE4A-B8F6-019B46FF431B}" type="presParOf" srcId="{D0DDA55C-3B64-514B-89CB-937E998FAB0E}" destId="{F1834FEF-6C49-454B-AD44-87519A069359}" srcOrd="0" destOrd="0" presId="urn:microsoft.com/office/officeart/2005/8/layout/venn3"/>
    <dgm:cxn modelId="{6858A8A6-D98C-1D46-8098-5F7C22151BBE}" type="presParOf" srcId="{D0DDA55C-3B64-514B-89CB-937E998FAB0E}" destId="{CDC097D2-870D-8443-BA35-3BBF16ABCA01}" srcOrd="1" destOrd="0" presId="urn:microsoft.com/office/officeart/2005/8/layout/venn3"/>
    <dgm:cxn modelId="{9FD0D360-BF04-1345-831A-7754E311A086}" type="presParOf" srcId="{D0DDA55C-3B64-514B-89CB-937E998FAB0E}" destId="{CEE1F9F8-40E3-5742-A110-38FA7E905D96}" srcOrd="2" destOrd="0" presId="urn:microsoft.com/office/officeart/2005/8/layout/venn3"/>
    <dgm:cxn modelId="{A75BB39D-F466-494F-A205-A4A3BE032971}" type="presParOf" srcId="{D0DDA55C-3B64-514B-89CB-937E998FAB0E}" destId="{6BD4A98E-271D-A547-8606-F3E573D50E41}" srcOrd="3" destOrd="0" presId="urn:microsoft.com/office/officeart/2005/8/layout/venn3"/>
    <dgm:cxn modelId="{E9B5877B-CC97-F943-87B5-3692A549383E}" type="presParOf" srcId="{D0DDA55C-3B64-514B-89CB-937E998FAB0E}" destId="{486C2C24-162B-9449-8D2C-CFCE795D627D}"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DA4363-89E4-4E40-9157-8C6DB540654C}" type="doc">
      <dgm:prSet loTypeId="urn:microsoft.com/office/officeart/2008/layout/BubblePictureList" loCatId="icon" qsTypeId="urn:microsoft.com/office/officeart/2005/8/quickstyle/simple1" qsCatId="simple" csTypeId="urn:microsoft.com/office/officeart/2005/8/colors/accent1_1" csCatId="accent1" phldr="1"/>
      <dgm:spPr/>
      <dgm:t>
        <a:bodyPr/>
        <a:lstStyle/>
        <a:p>
          <a:endParaRPr lang="en-US"/>
        </a:p>
      </dgm:t>
    </dgm:pt>
    <dgm:pt modelId="{4413E768-C0C3-4B9A-A23B-28077B3553DC}">
      <dgm:prSet/>
      <dgm:spPr/>
      <dgm:t>
        <a:bodyPr/>
        <a:lstStyle/>
        <a:p>
          <a:r>
            <a:rPr lang="en-US"/>
            <a:t>Word Frequencies</a:t>
          </a:r>
        </a:p>
      </dgm:t>
    </dgm:pt>
    <dgm:pt modelId="{DE07D46D-5BA6-4C37-A2FF-79DD4B71E163}" type="parTrans" cxnId="{3C832AA8-244D-459F-A90E-6B98CFBC3294}">
      <dgm:prSet/>
      <dgm:spPr/>
      <dgm:t>
        <a:bodyPr/>
        <a:lstStyle/>
        <a:p>
          <a:endParaRPr lang="en-US"/>
        </a:p>
      </dgm:t>
    </dgm:pt>
    <dgm:pt modelId="{7D418256-C20A-458F-8763-0E20560E0920}" type="sibTrans" cxnId="{3C832AA8-244D-459F-A90E-6B98CFBC3294}">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Checkmark"/>
        </a:ext>
      </dgm:extLst>
    </dgm:pt>
    <dgm:pt modelId="{57C5C096-57E1-41B6-A3DE-EEB2600CE5C8}">
      <dgm:prSet/>
      <dgm:spPr/>
      <dgm:t>
        <a:bodyPr/>
        <a:lstStyle/>
        <a:p>
          <a:r>
            <a:rPr lang="en-US"/>
            <a:t>N-Gram Frequencies</a:t>
          </a:r>
        </a:p>
      </dgm:t>
    </dgm:pt>
    <dgm:pt modelId="{C53CCE4D-FD1F-4DE1-9DB9-77E498C3F248}" type="parTrans" cxnId="{D7B07004-44DF-49B9-B8E4-A423A60BDF48}">
      <dgm:prSet/>
      <dgm:spPr/>
      <dgm:t>
        <a:bodyPr/>
        <a:lstStyle/>
        <a:p>
          <a:endParaRPr lang="en-US"/>
        </a:p>
      </dgm:t>
    </dgm:pt>
    <dgm:pt modelId="{175A91E5-CCFF-4CFA-BF96-7F0131B2FDCA}" type="sibTrans" cxnId="{D7B07004-44DF-49B9-B8E4-A423A60BDF48}">
      <dgm:prSet/>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Wi-Fi"/>
        </a:ext>
      </dgm:extLst>
    </dgm:pt>
    <dgm:pt modelId="{11FE0B68-E065-4EE3-942B-A1DCF02598D9}">
      <dgm:prSet/>
      <dgm:spPr/>
      <dgm:t>
        <a:bodyPr/>
        <a:lstStyle/>
        <a:p>
          <a:r>
            <a:rPr lang="en-US" dirty="0"/>
            <a:t>Parts-of-Speech Tag Frequencies</a:t>
          </a:r>
        </a:p>
      </dgm:t>
    </dgm:pt>
    <dgm:pt modelId="{47D49304-77F1-4B4A-849B-75CB033C6042}" type="parTrans" cxnId="{78645284-56B7-4B55-BE10-3B7F8EC67A38}">
      <dgm:prSet/>
      <dgm:spPr/>
      <dgm:t>
        <a:bodyPr/>
        <a:lstStyle/>
        <a:p>
          <a:endParaRPr lang="en-US"/>
        </a:p>
      </dgm:t>
    </dgm:pt>
    <dgm:pt modelId="{998DC58C-0F9C-4451-847D-51B4680A4115}" type="sibTrans" cxnId="{78645284-56B7-4B55-BE10-3B7F8EC67A38}">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t>
        <a:bodyPr/>
        <a:lstStyle/>
        <a:p>
          <a:endParaRPr lang="en-US"/>
        </a:p>
      </dgm:t>
      <dgm:extLst>
        <a:ext uri="{E40237B7-FDA0-4F09-8148-C483321AD2D9}">
          <dgm14:cNvPr xmlns:dgm14="http://schemas.microsoft.com/office/drawing/2010/diagram" id="0" name="" descr="Bookmark"/>
        </a:ext>
      </dgm:extLst>
    </dgm:pt>
    <dgm:pt modelId="{F2A33EE3-04FF-4406-9946-145751AC0E65}">
      <dgm:prSet/>
      <dgm:spPr/>
      <dgm:t>
        <a:bodyPr/>
        <a:lstStyle/>
        <a:p>
          <a:r>
            <a:rPr lang="en-US" dirty="0"/>
            <a:t>Function Word Frequencies</a:t>
          </a:r>
        </a:p>
      </dgm:t>
    </dgm:pt>
    <dgm:pt modelId="{AAFDF6D2-AD12-4C47-A56B-E4EC0CED2F22}" type="parTrans" cxnId="{5B3B6B67-9E1F-4519-BECC-659E3C634FD6}">
      <dgm:prSet/>
      <dgm:spPr/>
      <dgm:t>
        <a:bodyPr/>
        <a:lstStyle/>
        <a:p>
          <a:endParaRPr lang="en-US"/>
        </a:p>
      </dgm:t>
    </dgm:pt>
    <dgm:pt modelId="{45D10D64-73D9-471E-B6F4-3B66A0BFA846}" type="sibTrans" cxnId="{5B3B6B67-9E1F-4519-BECC-659E3C634FD6}">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t>
        <a:bodyPr/>
        <a:lstStyle/>
        <a:p>
          <a:endParaRPr lang="en-US"/>
        </a:p>
      </dgm:t>
      <dgm:extLst>
        <a:ext uri="{E40237B7-FDA0-4F09-8148-C483321AD2D9}">
          <dgm14:cNvPr xmlns:dgm14="http://schemas.microsoft.com/office/drawing/2010/diagram" id="0" name="" descr="Document"/>
        </a:ext>
      </dgm:extLst>
    </dgm:pt>
    <dgm:pt modelId="{FAD2D126-4F29-47ED-91C6-D0C2483373CA}">
      <dgm:prSet/>
      <dgm:spPr/>
      <dgm:t>
        <a:bodyPr/>
        <a:lstStyle/>
        <a:p>
          <a:r>
            <a:rPr lang="en-US" dirty="0"/>
            <a:t>Sentence Lengths</a:t>
          </a:r>
        </a:p>
      </dgm:t>
    </dgm:pt>
    <dgm:pt modelId="{E8ABEEF4-C77F-4108-8AF8-D1D86757C397}" type="parTrans" cxnId="{527C0C77-19EB-4890-B445-30B3D7C6BF2A}">
      <dgm:prSet/>
      <dgm:spPr/>
      <dgm:t>
        <a:bodyPr/>
        <a:lstStyle/>
        <a:p>
          <a:endParaRPr lang="en-US"/>
        </a:p>
      </dgm:t>
    </dgm:pt>
    <dgm:pt modelId="{EBFB7DB2-D3F5-4AB8-A18B-11F09F522ECF}" type="sibTrans" cxnId="{527C0C77-19EB-4890-B445-30B3D7C6BF2A}">
      <dgm:prSet/>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t>
        <a:bodyPr/>
        <a:lstStyle/>
        <a:p>
          <a:endParaRPr lang="en-US"/>
        </a:p>
      </dgm:t>
      <dgm:extLst>
        <a:ext uri="{E40237B7-FDA0-4F09-8148-C483321AD2D9}">
          <dgm14:cNvPr xmlns:dgm14="http://schemas.microsoft.com/office/drawing/2010/diagram" id="0" name="" descr="Pencil"/>
        </a:ext>
      </dgm:extLst>
    </dgm:pt>
    <dgm:pt modelId="{0F808915-1423-40CA-A5BD-FAB82881AB2A}">
      <dgm:prSet/>
      <dgm:spPr/>
      <dgm:t>
        <a:bodyPr/>
        <a:lstStyle/>
        <a:p>
          <a:r>
            <a:rPr lang="en-US"/>
            <a:t>Punctuation Usage</a:t>
          </a:r>
        </a:p>
      </dgm:t>
    </dgm:pt>
    <dgm:pt modelId="{54A84380-B969-47F7-BA27-8853FEAB3789}" type="parTrans" cxnId="{D57AD714-4BA9-48C5-84FB-234183181F28}">
      <dgm:prSet/>
      <dgm:spPr/>
      <dgm:t>
        <a:bodyPr/>
        <a:lstStyle/>
        <a:p>
          <a:endParaRPr lang="en-US"/>
        </a:p>
      </dgm:t>
    </dgm:pt>
    <dgm:pt modelId="{851246A2-E42E-468A-866A-D4CF43ED2036}" type="sibTrans" cxnId="{D57AD714-4BA9-48C5-84FB-234183181F28}">
      <dgm:prSet/>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t>
        <a:bodyPr/>
        <a:lstStyle/>
        <a:p>
          <a:endParaRPr lang="en-US"/>
        </a:p>
      </dgm:t>
      <dgm:extLst>
        <a:ext uri="{E40237B7-FDA0-4F09-8148-C483321AD2D9}">
          <dgm14:cNvPr xmlns:dgm14="http://schemas.microsoft.com/office/drawing/2010/diagram" id="0" name="" descr="Question mark"/>
        </a:ext>
      </dgm:extLst>
    </dgm:pt>
    <dgm:pt modelId="{34151CD0-A98E-453C-9E17-BE36BA12DC8D}">
      <dgm:prSet/>
      <dgm:spPr/>
      <dgm:t>
        <a:bodyPr/>
        <a:lstStyle/>
        <a:p>
          <a:r>
            <a:rPr lang="en-US" dirty="0"/>
            <a:t>Type Token Ratio</a:t>
          </a:r>
        </a:p>
      </dgm:t>
    </dgm:pt>
    <dgm:pt modelId="{E35BD0AF-1FF0-4591-BCA7-BC0652DF486B}" type="parTrans" cxnId="{C618ACC6-B04E-437E-BB78-5412936DA50B}">
      <dgm:prSet/>
      <dgm:spPr/>
      <dgm:t>
        <a:bodyPr/>
        <a:lstStyle/>
        <a:p>
          <a:endParaRPr lang="en-US"/>
        </a:p>
      </dgm:t>
    </dgm:pt>
    <dgm:pt modelId="{9770EB40-1126-48C9-AF5E-B1E03941E4B5}" type="sibTrans" cxnId="{C618ACC6-B04E-437E-BB78-5412936DA50B}">
      <dgm:prSet/>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t>
        <a:bodyPr/>
        <a:lstStyle/>
        <a:p>
          <a:pPr>
            <a:lnSpc>
              <a:spcPct val="100000"/>
            </a:lnSpc>
          </a:pPr>
          <a:endParaRPr lang="en-US"/>
        </a:p>
      </dgm:t>
      <dgm:extLst>
        <a:ext uri="{E40237B7-FDA0-4F09-8148-C483321AD2D9}">
          <dgm14:cNvPr xmlns:dgm14="http://schemas.microsoft.com/office/drawing/2010/diagram" id="0" name="" descr="Group"/>
        </a:ext>
      </dgm:extLst>
    </dgm:pt>
    <dgm:pt modelId="{AFF9290D-5474-174C-B06F-532245BE4588}" type="pres">
      <dgm:prSet presAssocID="{2EDA4363-89E4-4E40-9157-8C6DB540654C}" presName="Name0" presStyleCnt="0">
        <dgm:presLayoutVars>
          <dgm:chMax val="8"/>
          <dgm:chPref val="8"/>
          <dgm:dir/>
        </dgm:presLayoutVars>
      </dgm:prSet>
      <dgm:spPr/>
    </dgm:pt>
    <dgm:pt modelId="{59427664-E29D-0845-91DA-5CB8CE2807E2}" type="pres">
      <dgm:prSet presAssocID="{2EDA4363-89E4-4E40-9157-8C6DB540654C}" presName="accent_6" presStyleLbl="alignNode1" presStyleIdx="0" presStyleCnt="13"/>
      <dgm:spPr/>
    </dgm:pt>
    <dgm:pt modelId="{70EE12E9-BAF4-4D43-9A45-ED33529D0762}" type="pres">
      <dgm:prSet presAssocID="{4413E768-C0C3-4B9A-A23B-28077B3553DC}" presName="parent_text_1" presStyleLbl="revTx" presStyleIdx="0" presStyleCnt="7">
        <dgm:presLayoutVars>
          <dgm:chMax val="0"/>
          <dgm:chPref val="0"/>
          <dgm:bulletEnabled val="1"/>
        </dgm:presLayoutVars>
      </dgm:prSet>
      <dgm:spPr/>
    </dgm:pt>
    <dgm:pt modelId="{C085AB57-AA5B-B74E-8F4E-FA7907351395}" type="pres">
      <dgm:prSet presAssocID="{4413E768-C0C3-4B9A-A23B-28077B3553DC}" presName="image_accent_1" presStyleCnt="0"/>
      <dgm:spPr/>
    </dgm:pt>
    <dgm:pt modelId="{4F239CC8-97C5-1F4F-ACA5-42FD6B3A0EA4}" type="pres">
      <dgm:prSet presAssocID="{4413E768-C0C3-4B9A-A23B-28077B3553DC}" presName="imageAccentRepeatNode" presStyleLbl="alignNode1" presStyleIdx="1" presStyleCnt="13"/>
      <dgm:spPr/>
    </dgm:pt>
    <dgm:pt modelId="{053BA2E4-670B-F949-89C2-33BCD98B0BE1}" type="pres">
      <dgm:prSet presAssocID="{4413E768-C0C3-4B9A-A23B-28077B3553DC}" presName="accent_1" presStyleLbl="alignNode1" presStyleIdx="2" presStyleCnt="13"/>
      <dgm:spPr/>
    </dgm:pt>
    <dgm:pt modelId="{BBFACAD9-C6E1-DA49-8E4D-A17942401FB1}" type="pres">
      <dgm:prSet presAssocID="{7D418256-C20A-458F-8763-0E20560E0920}" presName="image_1" presStyleCnt="0"/>
      <dgm:spPr/>
    </dgm:pt>
    <dgm:pt modelId="{854C2FA9-FD59-984F-B1EA-192F6FC8043F}" type="pres">
      <dgm:prSet presAssocID="{7D418256-C20A-458F-8763-0E20560E0920}" presName="imageRepeatNode" presStyleLbl="fgImgPlace1" presStyleIdx="0" presStyleCnt="7"/>
      <dgm:spPr/>
    </dgm:pt>
    <dgm:pt modelId="{34BF8278-18C9-2248-BC9A-0C79A982ECE7}" type="pres">
      <dgm:prSet presAssocID="{57C5C096-57E1-41B6-A3DE-EEB2600CE5C8}" presName="parent_text_2" presStyleLbl="revTx" presStyleIdx="1" presStyleCnt="7">
        <dgm:presLayoutVars>
          <dgm:chMax val="0"/>
          <dgm:chPref val="0"/>
          <dgm:bulletEnabled val="1"/>
        </dgm:presLayoutVars>
      </dgm:prSet>
      <dgm:spPr/>
    </dgm:pt>
    <dgm:pt modelId="{C95118CE-105F-9146-A60F-2BDBDDAF2562}" type="pres">
      <dgm:prSet presAssocID="{57C5C096-57E1-41B6-A3DE-EEB2600CE5C8}" presName="image_accent_2" presStyleCnt="0"/>
      <dgm:spPr/>
    </dgm:pt>
    <dgm:pt modelId="{F6C481E3-CF19-7A44-9B7E-8288F955A300}" type="pres">
      <dgm:prSet presAssocID="{57C5C096-57E1-41B6-A3DE-EEB2600CE5C8}" presName="imageAccentRepeatNode" presStyleLbl="alignNode1" presStyleIdx="3" presStyleCnt="13"/>
      <dgm:spPr/>
    </dgm:pt>
    <dgm:pt modelId="{7CCC5DC6-A6D9-1842-B6FD-A00F4AE60314}" type="pres">
      <dgm:prSet presAssocID="{175A91E5-CCFF-4CFA-BF96-7F0131B2FDCA}" presName="image_2" presStyleCnt="0"/>
      <dgm:spPr/>
    </dgm:pt>
    <dgm:pt modelId="{90925BA6-521C-0443-A392-D9DA5138F417}" type="pres">
      <dgm:prSet presAssocID="{175A91E5-CCFF-4CFA-BF96-7F0131B2FDCA}" presName="imageRepeatNode" presStyleLbl="fgImgPlace1" presStyleIdx="1" presStyleCnt="7"/>
      <dgm:spPr/>
    </dgm:pt>
    <dgm:pt modelId="{6B6FC7B0-6B32-8B45-94D8-F0426C61FEBA}" type="pres">
      <dgm:prSet presAssocID="{11FE0B68-E065-4EE3-942B-A1DCF02598D9}" presName="image_accent_3" presStyleCnt="0"/>
      <dgm:spPr/>
    </dgm:pt>
    <dgm:pt modelId="{FF01E055-6CB3-6440-A6EE-54ECBE9300BF}" type="pres">
      <dgm:prSet presAssocID="{11FE0B68-E065-4EE3-942B-A1DCF02598D9}" presName="imageAccentRepeatNode" presStyleLbl="alignNode1" presStyleIdx="4" presStyleCnt="13"/>
      <dgm:spPr/>
    </dgm:pt>
    <dgm:pt modelId="{692E31E8-2FD7-1240-8D7F-F022B89ED4C7}" type="pres">
      <dgm:prSet presAssocID="{11FE0B68-E065-4EE3-942B-A1DCF02598D9}" presName="parent_text_3" presStyleLbl="revTx" presStyleIdx="2" presStyleCnt="7">
        <dgm:presLayoutVars>
          <dgm:chMax val="0"/>
          <dgm:chPref val="0"/>
          <dgm:bulletEnabled val="1"/>
        </dgm:presLayoutVars>
      </dgm:prSet>
      <dgm:spPr/>
    </dgm:pt>
    <dgm:pt modelId="{A71B221D-C7C3-6F43-BA96-47315969EBF6}" type="pres">
      <dgm:prSet presAssocID="{11FE0B68-E065-4EE3-942B-A1DCF02598D9}" presName="accent_2" presStyleLbl="alignNode1" presStyleIdx="5" presStyleCnt="13"/>
      <dgm:spPr/>
    </dgm:pt>
    <dgm:pt modelId="{D852D652-508B-764A-8F12-CB61FC9416FE}" type="pres">
      <dgm:prSet presAssocID="{11FE0B68-E065-4EE3-942B-A1DCF02598D9}" presName="accent_3" presStyleLbl="alignNode1" presStyleIdx="6" presStyleCnt="13"/>
      <dgm:spPr/>
    </dgm:pt>
    <dgm:pt modelId="{79C698FC-2CA4-2E4C-A887-263424AB128C}" type="pres">
      <dgm:prSet presAssocID="{998DC58C-0F9C-4451-847D-51B4680A4115}" presName="image_3" presStyleCnt="0"/>
      <dgm:spPr/>
    </dgm:pt>
    <dgm:pt modelId="{72CABACC-30ED-DA4B-85CA-E61E7D930546}" type="pres">
      <dgm:prSet presAssocID="{998DC58C-0F9C-4451-847D-51B4680A4115}" presName="imageRepeatNode" presStyleLbl="fgImgPlace1" presStyleIdx="2" presStyleCnt="7"/>
      <dgm:spPr/>
    </dgm:pt>
    <dgm:pt modelId="{DBCF604D-4939-8C41-A575-09DD6CD97F0F}" type="pres">
      <dgm:prSet presAssocID="{F2A33EE3-04FF-4406-9946-145751AC0E65}" presName="image_accent_4" presStyleCnt="0"/>
      <dgm:spPr/>
    </dgm:pt>
    <dgm:pt modelId="{5AF7A99F-71BA-F84F-89DB-080F94B45942}" type="pres">
      <dgm:prSet presAssocID="{F2A33EE3-04FF-4406-9946-145751AC0E65}" presName="imageAccentRepeatNode" presStyleLbl="alignNode1" presStyleIdx="7" presStyleCnt="13"/>
      <dgm:spPr/>
    </dgm:pt>
    <dgm:pt modelId="{9322B3E7-3014-C442-8172-FFB72A40894D}" type="pres">
      <dgm:prSet presAssocID="{F2A33EE3-04FF-4406-9946-145751AC0E65}" presName="parent_text_4" presStyleLbl="revTx" presStyleIdx="3" presStyleCnt="7">
        <dgm:presLayoutVars>
          <dgm:chMax val="0"/>
          <dgm:chPref val="0"/>
          <dgm:bulletEnabled val="1"/>
        </dgm:presLayoutVars>
      </dgm:prSet>
      <dgm:spPr/>
    </dgm:pt>
    <dgm:pt modelId="{598C039C-FFBF-C447-AEF2-18011D1DE5A0}" type="pres">
      <dgm:prSet presAssocID="{F2A33EE3-04FF-4406-9946-145751AC0E65}" presName="accent_4" presStyleLbl="alignNode1" presStyleIdx="8" presStyleCnt="13"/>
      <dgm:spPr/>
    </dgm:pt>
    <dgm:pt modelId="{734C6B46-5A7B-074F-A3DB-BFCDF7E7EB04}" type="pres">
      <dgm:prSet presAssocID="{45D10D64-73D9-471E-B6F4-3B66A0BFA846}" presName="image_4" presStyleCnt="0"/>
      <dgm:spPr/>
    </dgm:pt>
    <dgm:pt modelId="{AA5C47ED-0A4A-454D-AEA1-B3087AD7FC60}" type="pres">
      <dgm:prSet presAssocID="{45D10D64-73D9-471E-B6F4-3B66A0BFA846}" presName="imageRepeatNode" presStyleLbl="fgImgPlace1" presStyleIdx="3" presStyleCnt="7"/>
      <dgm:spPr/>
    </dgm:pt>
    <dgm:pt modelId="{D7CB0041-F4B0-FB44-A154-0E4169A2B253}" type="pres">
      <dgm:prSet presAssocID="{FAD2D126-4F29-47ED-91C6-D0C2483373CA}" presName="image_accent_5" presStyleCnt="0"/>
      <dgm:spPr/>
    </dgm:pt>
    <dgm:pt modelId="{8C37CBC3-A838-3F41-9B37-43525CD1D397}" type="pres">
      <dgm:prSet presAssocID="{FAD2D126-4F29-47ED-91C6-D0C2483373CA}" presName="imageAccentRepeatNode" presStyleLbl="alignNode1" presStyleIdx="9" presStyleCnt="13"/>
      <dgm:spPr/>
    </dgm:pt>
    <dgm:pt modelId="{E0F0C513-3686-8D4D-B3A6-68C84B8029A6}" type="pres">
      <dgm:prSet presAssocID="{FAD2D126-4F29-47ED-91C6-D0C2483373CA}" presName="parent_text_5" presStyleLbl="revTx" presStyleIdx="4" presStyleCnt="7">
        <dgm:presLayoutVars>
          <dgm:chMax val="0"/>
          <dgm:chPref val="0"/>
          <dgm:bulletEnabled val="1"/>
        </dgm:presLayoutVars>
      </dgm:prSet>
      <dgm:spPr/>
    </dgm:pt>
    <dgm:pt modelId="{87C892C2-DCAC-C64D-ACCF-AE1D62281671}" type="pres">
      <dgm:prSet presAssocID="{EBFB7DB2-D3F5-4AB8-A18B-11F09F522ECF}" presName="image_5" presStyleCnt="0"/>
      <dgm:spPr/>
    </dgm:pt>
    <dgm:pt modelId="{755A2091-527D-2B4A-BF30-E15DE7B91709}" type="pres">
      <dgm:prSet presAssocID="{EBFB7DB2-D3F5-4AB8-A18B-11F09F522ECF}" presName="imageRepeatNode" presStyleLbl="fgImgPlace1" presStyleIdx="4" presStyleCnt="7"/>
      <dgm:spPr/>
    </dgm:pt>
    <dgm:pt modelId="{F8DBFBAD-C087-CA4B-AE16-DBE9F7BE91B6}" type="pres">
      <dgm:prSet presAssocID="{0F808915-1423-40CA-A5BD-FAB82881AB2A}" presName="parent_text_6" presStyleLbl="revTx" presStyleIdx="5" presStyleCnt="7">
        <dgm:presLayoutVars>
          <dgm:chMax val="0"/>
          <dgm:chPref val="0"/>
          <dgm:bulletEnabled val="1"/>
        </dgm:presLayoutVars>
      </dgm:prSet>
      <dgm:spPr/>
    </dgm:pt>
    <dgm:pt modelId="{758E93AE-3238-D74B-B32C-0702D26932BC}" type="pres">
      <dgm:prSet presAssocID="{0F808915-1423-40CA-A5BD-FAB82881AB2A}" presName="image_accent_6" presStyleCnt="0"/>
      <dgm:spPr/>
    </dgm:pt>
    <dgm:pt modelId="{4D79305C-975E-1F4E-9036-74A353FF7269}" type="pres">
      <dgm:prSet presAssocID="{0F808915-1423-40CA-A5BD-FAB82881AB2A}" presName="imageAccentRepeatNode" presStyleLbl="alignNode1" presStyleIdx="10" presStyleCnt="13"/>
      <dgm:spPr/>
    </dgm:pt>
    <dgm:pt modelId="{E1877665-F35C-5A42-A554-050BF36F000B}" type="pres">
      <dgm:prSet presAssocID="{0F808915-1423-40CA-A5BD-FAB82881AB2A}" presName="accent_5" presStyleLbl="alignNode1" presStyleIdx="11" presStyleCnt="13"/>
      <dgm:spPr/>
    </dgm:pt>
    <dgm:pt modelId="{E1A9AE04-6364-B546-8BA4-08CD84B3F2BC}" type="pres">
      <dgm:prSet presAssocID="{851246A2-E42E-468A-866A-D4CF43ED2036}" presName="image_6" presStyleCnt="0"/>
      <dgm:spPr/>
    </dgm:pt>
    <dgm:pt modelId="{9E1CEF5B-F15B-7B49-A5B9-114C8C445A84}" type="pres">
      <dgm:prSet presAssocID="{851246A2-E42E-468A-866A-D4CF43ED2036}" presName="imageRepeatNode" presStyleLbl="fgImgPlace1" presStyleIdx="5" presStyleCnt="7"/>
      <dgm:spPr/>
    </dgm:pt>
    <dgm:pt modelId="{9CED7CDB-B2C4-684C-AC4F-C6306AF27E1D}" type="pres">
      <dgm:prSet presAssocID="{34151CD0-A98E-453C-9E17-BE36BA12DC8D}" presName="parent_text_7" presStyleLbl="revTx" presStyleIdx="6" presStyleCnt="7">
        <dgm:presLayoutVars>
          <dgm:chMax val="0"/>
          <dgm:chPref val="0"/>
          <dgm:bulletEnabled val="1"/>
        </dgm:presLayoutVars>
      </dgm:prSet>
      <dgm:spPr/>
    </dgm:pt>
    <dgm:pt modelId="{B4A85E4E-B9F0-1141-ADFB-8D7363B4C9DD}" type="pres">
      <dgm:prSet presAssocID="{34151CD0-A98E-453C-9E17-BE36BA12DC8D}" presName="image_accent_7" presStyleCnt="0"/>
      <dgm:spPr/>
    </dgm:pt>
    <dgm:pt modelId="{EEA95309-D5A4-9348-BBBE-4867EDC958B1}" type="pres">
      <dgm:prSet presAssocID="{34151CD0-A98E-453C-9E17-BE36BA12DC8D}" presName="imageAccentRepeatNode" presStyleLbl="alignNode1" presStyleIdx="12" presStyleCnt="13"/>
      <dgm:spPr/>
    </dgm:pt>
    <dgm:pt modelId="{6FA6C57A-B933-E247-8DF0-3D1D289F688D}" type="pres">
      <dgm:prSet presAssocID="{9770EB40-1126-48C9-AF5E-B1E03941E4B5}" presName="image_7" presStyleCnt="0"/>
      <dgm:spPr/>
    </dgm:pt>
    <dgm:pt modelId="{F940D7C1-7710-8440-B0ED-E633B0006A05}" type="pres">
      <dgm:prSet presAssocID="{9770EB40-1126-48C9-AF5E-B1E03941E4B5}" presName="imageRepeatNode" presStyleLbl="fgImgPlace1" presStyleIdx="6" presStyleCnt="7"/>
      <dgm:spPr/>
    </dgm:pt>
  </dgm:ptLst>
  <dgm:cxnLst>
    <dgm:cxn modelId="{D7B07004-44DF-49B9-B8E4-A423A60BDF48}" srcId="{2EDA4363-89E4-4E40-9157-8C6DB540654C}" destId="{57C5C096-57E1-41B6-A3DE-EEB2600CE5C8}" srcOrd="1" destOrd="0" parTransId="{C53CCE4D-FD1F-4DE1-9DB9-77E498C3F248}" sibTransId="{175A91E5-CCFF-4CFA-BF96-7F0131B2FDCA}"/>
    <dgm:cxn modelId="{D57AD714-4BA9-48C5-84FB-234183181F28}" srcId="{2EDA4363-89E4-4E40-9157-8C6DB540654C}" destId="{0F808915-1423-40CA-A5BD-FAB82881AB2A}" srcOrd="5" destOrd="0" parTransId="{54A84380-B969-47F7-BA27-8853FEAB3789}" sibTransId="{851246A2-E42E-468A-866A-D4CF43ED2036}"/>
    <dgm:cxn modelId="{ADF19E2B-E1EB-8846-8DB4-02D7CF5D490F}" type="presOf" srcId="{F2A33EE3-04FF-4406-9946-145751AC0E65}" destId="{9322B3E7-3014-C442-8172-FFB72A40894D}" srcOrd="0" destOrd="0" presId="urn:microsoft.com/office/officeart/2008/layout/BubblePictureList"/>
    <dgm:cxn modelId="{6024BE32-E6A5-834C-87DC-13824445E70C}" type="presOf" srcId="{9770EB40-1126-48C9-AF5E-B1E03941E4B5}" destId="{F940D7C1-7710-8440-B0ED-E633B0006A05}" srcOrd="0" destOrd="0" presId="urn:microsoft.com/office/officeart/2008/layout/BubblePictureList"/>
    <dgm:cxn modelId="{93E2EF56-F951-BC46-878A-C8576B607CA6}" type="presOf" srcId="{175A91E5-CCFF-4CFA-BF96-7F0131B2FDCA}" destId="{90925BA6-521C-0443-A392-D9DA5138F417}" srcOrd="0" destOrd="0" presId="urn:microsoft.com/office/officeart/2008/layout/BubblePictureList"/>
    <dgm:cxn modelId="{181ADA57-C02F-A64B-9901-DB404FA36248}" type="presOf" srcId="{7D418256-C20A-458F-8763-0E20560E0920}" destId="{854C2FA9-FD59-984F-B1EA-192F6FC8043F}" srcOrd="0" destOrd="0" presId="urn:microsoft.com/office/officeart/2008/layout/BubblePictureList"/>
    <dgm:cxn modelId="{5B3B6B67-9E1F-4519-BECC-659E3C634FD6}" srcId="{2EDA4363-89E4-4E40-9157-8C6DB540654C}" destId="{F2A33EE3-04FF-4406-9946-145751AC0E65}" srcOrd="3" destOrd="0" parTransId="{AAFDF6D2-AD12-4C47-A56B-E4EC0CED2F22}" sibTransId="{45D10D64-73D9-471E-B6F4-3B66A0BFA846}"/>
    <dgm:cxn modelId="{527C0C77-19EB-4890-B445-30B3D7C6BF2A}" srcId="{2EDA4363-89E4-4E40-9157-8C6DB540654C}" destId="{FAD2D126-4F29-47ED-91C6-D0C2483373CA}" srcOrd="4" destOrd="0" parTransId="{E8ABEEF4-C77F-4108-8AF8-D1D86757C397}" sibTransId="{EBFB7DB2-D3F5-4AB8-A18B-11F09F522ECF}"/>
    <dgm:cxn modelId="{FAD97B77-165A-A842-9C84-0304B6031922}" type="presOf" srcId="{851246A2-E42E-468A-866A-D4CF43ED2036}" destId="{9E1CEF5B-F15B-7B49-A5B9-114C8C445A84}" srcOrd="0" destOrd="0" presId="urn:microsoft.com/office/officeart/2008/layout/BubblePictureList"/>
    <dgm:cxn modelId="{C8500581-AA4E-4B41-A78E-5FE6D51F4C03}" type="presOf" srcId="{0F808915-1423-40CA-A5BD-FAB82881AB2A}" destId="{F8DBFBAD-C087-CA4B-AE16-DBE9F7BE91B6}" srcOrd="0" destOrd="0" presId="urn:microsoft.com/office/officeart/2008/layout/BubblePictureList"/>
    <dgm:cxn modelId="{A4C30784-E016-6E4F-B5F5-F6DA6ACB4CD5}" type="presOf" srcId="{11FE0B68-E065-4EE3-942B-A1DCF02598D9}" destId="{692E31E8-2FD7-1240-8D7F-F022B89ED4C7}" srcOrd="0" destOrd="0" presId="urn:microsoft.com/office/officeart/2008/layout/BubblePictureList"/>
    <dgm:cxn modelId="{78645284-56B7-4B55-BE10-3B7F8EC67A38}" srcId="{2EDA4363-89E4-4E40-9157-8C6DB540654C}" destId="{11FE0B68-E065-4EE3-942B-A1DCF02598D9}" srcOrd="2" destOrd="0" parTransId="{47D49304-77F1-4B4A-849B-75CB033C6042}" sibTransId="{998DC58C-0F9C-4451-847D-51B4680A4115}"/>
    <dgm:cxn modelId="{DD882F90-7629-0E43-886F-41E39FC43036}" type="presOf" srcId="{FAD2D126-4F29-47ED-91C6-D0C2483373CA}" destId="{E0F0C513-3686-8D4D-B3A6-68C84B8029A6}" srcOrd="0" destOrd="0" presId="urn:microsoft.com/office/officeart/2008/layout/BubblePictureList"/>
    <dgm:cxn modelId="{3C832AA8-244D-459F-A90E-6B98CFBC3294}" srcId="{2EDA4363-89E4-4E40-9157-8C6DB540654C}" destId="{4413E768-C0C3-4B9A-A23B-28077B3553DC}" srcOrd="0" destOrd="0" parTransId="{DE07D46D-5BA6-4C37-A2FF-79DD4B71E163}" sibTransId="{7D418256-C20A-458F-8763-0E20560E0920}"/>
    <dgm:cxn modelId="{CEDDD8B6-DA3D-5F45-8F89-AF06A626AF25}" type="presOf" srcId="{45D10D64-73D9-471E-B6F4-3B66A0BFA846}" destId="{AA5C47ED-0A4A-454D-AEA1-B3087AD7FC60}" srcOrd="0" destOrd="0" presId="urn:microsoft.com/office/officeart/2008/layout/BubblePictureList"/>
    <dgm:cxn modelId="{DADE33C4-EE97-B246-95EF-F03D2105DE09}" type="presOf" srcId="{57C5C096-57E1-41B6-A3DE-EEB2600CE5C8}" destId="{34BF8278-18C9-2248-BC9A-0C79A982ECE7}" srcOrd="0" destOrd="0" presId="urn:microsoft.com/office/officeart/2008/layout/BubblePictureList"/>
    <dgm:cxn modelId="{C618ACC6-B04E-437E-BB78-5412936DA50B}" srcId="{2EDA4363-89E4-4E40-9157-8C6DB540654C}" destId="{34151CD0-A98E-453C-9E17-BE36BA12DC8D}" srcOrd="6" destOrd="0" parTransId="{E35BD0AF-1FF0-4591-BCA7-BC0652DF486B}" sibTransId="{9770EB40-1126-48C9-AF5E-B1E03941E4B5}"/>
    <dgm:cxn modelId="{00610FC7-0D0F-8746-91E5-5DF13067F29E}" type="presOf" srcId="{998DC58C-0F9C-4451-847D-51B4680A4115}" destId="{72CABACC-30ED-DA4B-85CA-E61E7D930546}" srcOrd="0" destOrd="0" presId="urn:microsoft.com/office/officeart/2008/layout/BubblePictureList"/>
    <dgm:cxn modelId="{3D729CCD-D246-4A4E-B733-7518D1DFA354}" type="presOf" srcId="{4413E768-C0C3-4B9A-A23B-28077B3553DC}" destId="{70EE12E9-BAF4-4D43-9A45-ED33529D0762}" srcOrd="0" destOrd="0" presId="urn:microsoft.com/office/officeart/2008/layout/BubblePictureList"/>
    <dgm:cxn modelId="{8343C2D1-EDFF-A34E-997F-2AAE05281895}" type="presOf" srcId="{2EDA4363-89E4-4E40-9157-8C6DB540654C}" destId="{AFF9290D-5474-174C-B06F-532245BE4588}" srcOrd="0" destOrd="0" presId="urn:microsoft.com/office/officeart/2008/layout/BubblePictureList"/>
    <dgm:cxn modelId="{FC9495D3-01C9-044A-BC63-F3D512E60CBA}" type="presOf" srcId="{34151CD0-A98E-453C-9E17-BE36BA12DC8D}" destId="{9CED7CDB-B2C4-684C-AC4F-C6306AF27E1D}" srcOrd="0" destOrd="0" presId="urn:microsoft.com/office/officeart/2008/layout/BubblePictureList"/>
    <dgm:cxn modelId="{7C1E90F4-2787-8442-A95D-43CB48628D23}" type="presOf" srcId="{EBFB7DB2-D3F5-4AB8-A18B-11F09F522ECF}" destId="{755A2091-527D-2B4A-BF30-E15DE7B91709}" srcOrd="0" destOrd="0" presId="urn:microsoft.com/office/officeart/2008/layout/BubblePictureList"/>
    <dgm:cxn modelId="{496875EF-0B39-0F4A-BDA8-5A268F0914A8}" type="presParOf" srcId="{AFF9290D-5474-174C-B06F-532245BE4588}" destId="{59427664-E29D-0845-91DA-5CB8CE2807E2}" srcOrd="0" destOrd="0" presId="urn:microsoft.com/office/officeart/2008/layout/BubblePictureList"/>
    <dgm:cxn modelId="{C05D6C3F-E3DB-F948-9AD9-F4F5751B7E0E}" type="presParOf" srcId="{AFF9290D-5474-174C-B06F-532245BE4588}" destId="{70EE12E9-BAF4-4D43-9A45-ED33529D0762}" srcOrd="1" destOrd="0" presId="urn:microsoft.com/office/officeart/2008/layout/BubblePictureList"/>
    <dgm:cxn modelId="{321119BD-8FBA-F04A-8F85-D7AE59406D83}" type="presParOf" srcId="{AFF9290D-5474-174C-B06F-532245BE4588}" destId="{C085AB57-AA5B-B74E-8F4E-FA7907351395}" srcOrd="2" destOrd="0" presId="urn:microsoft.com/office/officeart/2008/layout/BubblePictureList"/>
    <dgm:cxn modelId="{0AECBF4B-E7FC-4643-80E3-DE7D15AA1134}" type="presParOf" srcId="{C085AB57-AA5B-B74E-8F4E-FA7907351395}" destId="{4F239CC8-97C5-1F4F-ACA5-42FD6B3A0EA4}" srcOrd="0" destOrd="0" presId="urn:microsoft.com/office/officeart/2008/layout/BubblePictureList"/>
    <dgm:cxn modelId="{4B1F6DE6-B819-1047-8836-9547E018E4B7}" type="presParOf" srcId="{AFF9290D-5474-174C-B06F-532245BE4588}" destId="{053BA2E4-670B-F949-89C2-33BCD98B0BE1}" srcOrd="3" destOrd="0" presId="urn:microsoft.com/office/officeart/2008/layout/BubblePictureList"/>
    <dgm:cxn modelId="{885FA10E-036D-E047-9F67-B4AA59E0E9B4}" type="presParOf" srcId="{AFF9290D-5474-174C-B06F-532245BE4588}" destId="{BBFACAD9-C6E1-DA49-8E4D-A17942401FB1}" srcOrd="4" destOrd="0" presId="urn:microsoft.com/office/officeart/2008/layout/BubblePictureList"/>
    <dgm:cxn modelId="{52968180-EFD8-C64F-8731-AA66B1999230}" type="presParOf" srcId="{BBFACAD9-C6E1-DA49-8E4D-A17942401FB1}" destId="{854C2FA9-FD59-984F-B1EA-192F6FC8043F}" srcOrd="0" destOrd="0" presId="urn:microsoft.com/office/officeart/2008/layout/BubblePictureList"/>
    <dgm:cxn modelId="{65C2BAD8-0959-B244-A46D-267AD5E93F6E}" type="presParOf" srcId="{AFF9290D-5474-174C-B06F-532245BE4588}" destId="{34BF8278-18C9-2248-BC9A-0C79A982ECE7}" srcOrd="5" destOrd="0" presId="urn:microsoft.com/office/officeart/2008/layout/BubblePictureList"/>
    <dgm:cxn modelId="{7474077F-9FE5-3A40-9F53-32308AA71520}" type="presParOf" srcId="{AFF9290D-5474-174C-B06F-532245BE4588}" destId="{C95118CE-105F-9146-A60F-2BDBDDAF2562}" srcOrd="6" destOrd="0" presId="urn:microsoft.com/office/officeart/2008/layout/BubblePictureList"/>
    <dgm:cxn modelId="{77A15A48-60EC-2A49-A4AB-0E14B606284A}" type="presParOf" srcId="{C95118CE-105F-9146-A60F-2BDBDDAF2562}" destId="{F6C481E3-CF19-7A44-9B7E-8288F955A300}" srcOrd="0" destOrd="0" presId="urn:microsoft.com/office/officeart/2008/layout/BubblePictureList"/>
    <dgm:cxn modelId="{826E1984-2548-4345-AA4F-AD3086AE914B}" type="presParOf" srcId="{AFF9290D-5474-174C-B06F-532245BE4588}" destId="{7CCC5DC6-A6D9-1842-B6FD-A00F4AE60314}" srcOrd="7" destOrd="0" presId="urn:microsoft.com/office/officeart/2008/layout/BubblePictureList"/>
    <dgm:cxn modelId="{B11C01D1-0AF5-9747-9BFB-CA304C49676F}" type="presParOf" srcId="{7CCC5DC6-A6D9-1842-B6FD-A00F4AE60314}" destId="{90925BA6-521C-0443-A392-D9DA5138F417}" srcOrd="0" destOrd="0" presId="urn:microsoft.com/office/officeart/2008/layout/BubblePictureList"/>
    <dgm:cxn modelId="{AAB11380-2CB0-F04C-919E-32201F07F88E}" type="presParOf" srcId="{AFF9290D-5474-174C-B06F-532245BE4588}" destId="{6B6FC7B0-6B32-8B45-94D8-F0426C61FEBA}" srcOrd="8" destOrd="0" presId="urn:microsoft.com/office/officeart/2008/layout/BubblePictureList"/>
    <dgm:cxn modelId="{2D3F6324-EB09-764A-869D-7FEF2E994FDF}" type="presParOf" srcId="{6B6FC7B0-6B32-8B45-94D8-F0426C61FEBA}" destId="{FF01E055-6CB3-6440-A6EE-54ECBE9300BF}" srcOrd="0" destOrd="0" presId="urn:microsoft.com/office/officeart/2008/layout/BubblePictureList"/>
    <dgm:cxn modelId="{62DD4CEA-F547-8B40-9142-E4F72DB7992D}" type="presParOf" srcId="{AFF9290D-5474-174C-B06F-532245BE4588}" destId="{692E31E8-2FD7-1240-8D7F-F022B89ED4C7}" srcOrd="9" destOrd="0" presId="urn:microsoft.com/office/officeart/2008/layout/BubblePictureList"/>
    <dgm:cxn modelId="{673D98C9-B386-B14F-AA88-8E5A8A94D4BC}" type="presParOf" srcId="{AFF9290D-5474-174C-B06F-532245BE4588}" destId="{A71B221D-C7C3-6F43-BA96-47315969EBF6}" srcOrd="10" destOrd="0" presId="urn:microsoft.com/office/officeart/2008/layout/BubblePictureList"/>
    <dgm:cxn modelId="{9CFE2C2A-FE99-6243-9921-FD5D26591BE0}" type="presParOf" srcId="{AFF9290D-5474-174C-B06F-532245BE4588}" destId="{D852D652-508B-764A-8F12-CB61FC9416FE}" srcOrd="11" destOrd="0" presId="urn:microsoft.com/office/officeart/2008/layout/BubblePictureList"/>
    <dgm:cxn modelId="{C5CF829A-FF07-2E44-A54F-B9B470AD7DE9}" type="presParOf" srcId="{AFF9290D-5474-174C-B06F-532245BE4588}" destId="{79C698FC-2CA4-2E4C-A887-263424AB128C}" srcOrd="12" destOrd="0" presId="urn:microsoft.com/office/officeart/2008/layout/BubblePictureList"/>
    <dgm:cxn modelId="{B565F894-E09D-3D46-8564-FA72C31C0415}" type="presParOf" srcId="{79C698FC-2CA4-2E4C-A887-263424AB128C}" destId="{72CABACC-30ED-DA4B-85CA-E61E7D930546}" srcOrd="0" destOrd="0" presId="urn:microsoft.com/office/officeart/2008/layout/BubblePictureList"/>
    <dgm:cxn modelId="{AF47132D-6272-D848-B31B-7E0053D59B2B}" type="presParOf" srcId="{AFF9290D-5474-174C-B06F-532245BE4588}" destId="{DBCF604D-4939-8C41-A575-09DD6CD97F0F}" srcOrd="13" destOrd="0" presId="urn:microsoft.com/office/officeart/2008/layout/BubblePictureList"/>
    <dgm:cxn modelId="{DCD58426-05EF-8345-8AD0-5EAD55C74259}" type="presParOf" srcId="{DBCF604D-4939-8C41-A575-09DD6CD97F0F}" destId="{5AF7A99F-71BA-F84F-89DB-080F94B45942}" srcOrd="0" destOrd="0" presId="urn:microsoft.com/office/officeart/2008/layout/BubblePictureList"/>
    <dgm:cxn modelId="{E9099C8D-6042-504D-B2FC-7AD3D04D5CB3}" type="presParOf" srcId="{AFF9290D-5474-174C-B06F-532245BE4588}" destId="{9322B3E7-3014-C442-8172-FFB72A40894D}" srcOrd="14" destOrd="0" presId="urn:microsoft.com/office/officeart/2008/layout/BubblePictureList"/>
    <dgm:cxn modelId="{C189EC31-F4D5-204B-9A4D-CBB9847ABD2E}" type="presParOf" srcId="{AFF9290D-5474-174C-B06F-532245BE4588}" destId="{598C039C-FFBF-C447-AEF2-18011D1DE5A0}" srcOrd="15" destOrd="0" presId="urn:microsoft.com/office/officeart/2008/layout/BubblePictureList"/>
    <dgm:cxn modelId="{5D212CCD-4327-F045-8B61-376DF7200ECF}" type="presParOf" srcId="{AFF9290D-5474-174C-B06F-532245BE4588}" destId="{734C6B46-5A7B-074F-A3DB-BFCDF7E7EB04}" srcOrd="16" destOrd="0" presId="urn:microsoft.com/office/officeart/2008/layout/BubblePictureList"/>
    <dgm:cxn modelId="{83980117-1102-6140-8F92-EF85DDB925E2}" type="presParOf" srcId="{734C6B46-5A7B-074F-A3DB-BFCDF7E7EB04}" destId="{AA5C47ED-0A4A-454D-AEA1-B3087AD7FC60}" srcOrd="0" destOrd="0" presId="urn:microsoft.com/office/officeart/2008/layout/BubblePictureList"/>
    <dgm:cxn modelId="{F6DE8A88-38D0-8643-B71C-63B21086BFBA}" type="presParOf" srcId="{AFF9290D-5474-174C-B06F-532245BE4588}" destId="{D7CB0041-F4B0-FB44-A154-0E4169A2B253}" srcOrd="17" destOrd="0" presId="urn:microsoft.com/office/officeart/2008/layout/BubblePictureList"/>
    <dgm:cxn modelId="{B092E8F3-8A81-EE47-8D46-4115A069D03B}" type="presParOf" srcId="{D7CB0041-F4B0-FB44-A154-0E4169A2B253}" destId="{8C37CBC3-A838-3F41-9B37-43525CD1D397}" srcOrd="0" destOrd="0" presId="urn:microsoft.com/office/officeart/2008/layout/BubblePictureList"/>
    <dgm:cxn modelId="{5F420DC6-821B-BF4A-96CB-AE9F710765FF}" type="presParOf" srcId="{AFF9290D-5474-174C-B06F-532245BE4588}" destId="{E0F0C513-3686-8D4D-B3A6-68C84B8029A6}" srcOrd="18" destOrd="0" presId="urn:microsoft.com/office/officeart/2008/layout/BubblePictureList"/>
    <dgm:cxn modelId="{217E8991-1FBB-4845-99AE-52DC6FF4FE87}" type="presParOf" srcId="{AFF9290D-5474-174C-B06F-532245BE4588}" destId="{87C892C2-DCAC-C64D-ACCF-AE1D62281671}" srcOrd="19" destOrd="0" presId="urn:microsoft.com/office/officeart/2008/layout/BubblePictureList"/>
    <dgm:cxn modelId="{37291330-082D-F44A-B96F-7B8B9782BB8A}" type="presParOf" srcId="{87C892C2-DCAC-C64D-ACCF-AE1D62281671}" destId="{755A2091-527D-2B4A-BF30-E15DE7B91709}" srcOrd="0" destOrd="0" presId="urn:microsoft.com/office/officeart/2008/layout/BubblePictureList"/>
    <dgm:cxn modelId="{AF58A744-893B-E146-B841-557C0A4FFD08}" type="presParOf" srcId="{AFF9290D-5474-174C-B06F-532245BE4588}" destId="{F8DBFBAD-C087-CA4B-AE16-DBE9F7BE91B6}" srcOrd="20" destOrd="0" presId="urn:microsoft.com/office/officeart/2008/layout/BubblePictureList"/>
    <dgm:cxn modelId="{EA578E8F-FA35-4E4C-9E91-3404CC06BFD5}" type="presParOf" srcId="{AFF9290D-5474-174C-B06F-532245BE4588}" destId="{758E93AE-3238-D74B-B32C-0702D26932BC}" srcOrd="21" destOrd="0" presId="urn:microsoft.com/office/officeart/2008/layout/BubblePictureList"/>
    <dgm:cxn modelId="{689A11F1-CA33-8A49-B3D6-71CAE0811E45}" type="presParOf" srcId="{758E93AE-3238-D74B-B32C-0702D26932BC}" destId="{4D79305C-975E-1F4E-9036-74A353FF7269}" srcOrd="0" destOrd="0" presId="urn:microsoft.com/office/officeart/2008/layout/BubblePictureList"/>
    <dgm:cxn modelId="{4FE25E1C-07DB-FE42-B95A-14857D52FBDD}" type="presParOf" srcId="{AFF9290D-5474-174C-B06F-532245BE4588}" destId="{E1877665-F35C-5A42-A554-050BF36F000B}" srcOrd="22" destOrd="0" presId="urn:microsoft.com/office/officeart/2008/layout/BubblePictureList"/>
    <dgm:cxn modelId="{2B64009E-883B-6844-A6A4-DE8668987076}" type="presParOf" srcId="{AFF9290D-5474-174C-B06F-532245BE4588}" destId="{E1A9AE04-6364-B546-8BA4-08CD84B3F2BC}" srcOrd="23" destOrd="0" presId="urn:microsoft.com/office/officeart/2008/layout/BubblePictureList"/>
    <dgm:cxn modelId="{12F2FA8D-54EE-6547-82F1-E2B42466C736}" type="presParOf" srcId="{E1A9AE04-6364-B546-8BA4-08CD84B3F2BC}" destId="{9E1CEF5B-F15B-7B49-A5B9-114C8C445A84}" srcOrd="0" destOrd="0" presId="urn:microsoft.com/office/officeart/2008/layout/BubblePictureList"/>
    <dgm:cxn modelId="{6A66176A-4AB0-524D-89B7-9AF129E6D22F}" type="presParOf" srcId="{AFF9290D-5474-174C-B06F-532245BE4588}" destId="{9CED7CDB-B2C4-684C-AC4F-C6306AF27E1D}" srcOrd="24" destOrd="0" presId="urn:microsoft.com/office/officeart/2008/layout/BubblePictureList"/>
    <dgm:cxn modelId="{7B9B753D-6CB4-BC4B-9175-18C57C0C79C0}" type="presParOf" srcId="{AFF9290D-5474-174C-B06F-532245BE4588}" destId="{B4A85E4E-B9F0-1141-ADFB-8D7363B4C9DD}" srcOrd="25" destOrd="0" presId="urn:microsoft.com/office/officeart/2008/layout/BubblePictureList"/>
    <dgm:cxn modelId="{3FFAB477-F156-0F45-897C-1201F2B3B0CA}" type="presParOf" srcId="{B4A85E4E-B9F0-1141-ADFB-8D7363B4C9DD}" destId="{EEA95309-D5A4-9348-BBBE-4867EDC958B1}" srcOrd="0" destOrd="0" presId="urn:microsoft.com/office/officeart/2008/layout/BubblePictureList"/>
    <dgm:cxn modelId="{79BA3149-6E60-1E40-A0C4-17F6EEC0D41D}" type="presParOf" srcId="{AFF9290D-5474-174C-B06F-532245BE4588}" destId="{6FA6C57A-B933-E247-8DF0-3D1D289F688D}" srcOrd="26" destOrd="0" presId="urn:microsoft.com/office/officeart/2008/layout/BubblePictureList"/>
    <dgm:cxn modelId="{EBCC3674-FCE2-1F4E-89FB-A7700A95ABC8}" type="presParOf" srcId="{6FA6C57A-B933-E247-8DF0-3D1D289F688D}" destId="{F940D7C1-7710-8440-B0ED-E633B0006A05}"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8C8A51-3A19-3547-8D3F-DFECE3B33293}" type="doc">
      <dgm:prSet loTypeId="urn:microsoft.com/office/officeart/2005/8/layout/cycle6" loCatId="icon" qsTypeId="urn:microsoft.com/office/officeart/2005/8/quickstyle/simple1" qsCatId="simple" csTypeId="urn:microsoft.com/office/officeart/2005/8/colors/accent1_2" csCatId="accent1" phldr="1"/>
      <dgm:spPr/>
      <dgm:t>
        <a:bodyPr/>
        <a:lstStyle/>
        <a:p>
          <a:endParaRPr lang="en-US"/>
        </a:p>
      </dgm:t>
    </dgm:pt>
    <dgm:pt modelId="{D99B7AAE-D422-684B-ADBB-14138463B659}">
      <dgm:prSet/>
      <dgm:spPr/>
      <dgm:t>
        <a:bodyPr/>
        <a:lstStyle/>
        <a:p>
          <a:r>
            <a:rPr lang="en-US" dirty="0"/>
            <a:t>Complex Network Analysis</a:t>
          </a:r>
        </a:p>
      </dgm:t>
    </dgm:pt>
    <dgm:pt modelId="{8CE488AC-D191-BF42-89AF-895816A877A8}" type="parTrans" cxnId="{0D13B6AD-58A9-2347-AD10-048F7B2EC35B}">
      <dgm:prSet/>
      <dgm:spPr/>
      <dgm:t>
        <a:bodyPr/>
        <a:lstStyle/>
        <a:p>
          <a:endParaRPr lang="en-US"/>
        </a:p>
      </dgm:t>
    </dgm:pt>
    <dgm:pt modelId="{DA95E086-1984-3242-9364-530A4F1778A1}" type="sibTrans" cxnId="{0D13B6AD-58A9-2347-AD10-048F7B2EC35B}">
      <dgm:prSet/>
      <dgm:spPr/>
      <dgm:t>
        <a:bodyPr/>
        <a:lstStyle/>
        <a:p>
          <a:endParaRPr lang="en-US"/>
        </a:p>
      </dgm:t>
    </dgm:pt>
    <dgm:pt modelId="{A1D81E2F-9A73-FD4B-987D-DBFDE263A2F5}">
      <dgm:prSet/>
      <dgm:spPr/>
      <dgm:t>
        <a:bodyPr/>
        <a:lstStyle/>
        <a:p>
          <a:r>
            <a:rPr lang="en-US" dirty="0"/>
            <a:t>TTR Entropy</a:t>
          </a:r>
        </a:p>
      </dgm:t>
    </dgm:pt>
    <dgm:pt modelId="{0B5BBF48-20F4-F94E-9156-017C325BD0BE}" type="parTrans" cxnId="{13A7138B-31F9-5A45-B463-364F4AA15BBB}">
      <dgm:prSet/>
      <dgm:spPr/>
      <dgm:t>
        <a:bodyPr/>
        <a:lstStyle/>
        <a:p>
          <a:endParaRPr lang="en-US"/>
        </a:p>
      </dgm:t>
    </dgm:pt>
    <dgm:pt modelId="{4BB1F92B-B27C-774D-9DBE-1986FC3BE2AB}" type="sibTrans" cxnId="{13A7138B-31F9-5A45-B463-364F4AA15BBB}">
      <dgm:prSet/>
      <dgm:spPr/>
      <dgm:t>
        <a:bodyPr/>
        <a:lstStyle/>
        <a:p>
          <a:endParaRPr lang="en-US"/>
        </a:p>
      </dgm:t>
    </dgm:pt>
    <dgm:pt modelId="{276321FA-BA88-6343-A848-E477311819C9}">
      <dgm:prSet/>
      <dgm:spPr/>
      <dgm:t>
        <a:bodyPr/>
        <a:lstStyle/>
        <a:p>
          <a:r>
            <a:rPr lang="en-US" b="0" u="none" dirty="0"/>
            <a:t>Network Motif Analysis</a:t>
          </a:r>
        </a:p>
      </dgm:t>
    </dgm:pt>
    <dgm:pt modelId="{86440BFD-9805-3B48-953E-7E4687BCCA6A}" type="parTrans" cxnId="{E217113D-C39B-F34C-B272-CEE892258B17}">
      <dgm:prSet/>
      <dgm:spPr/>
      <dgm:t>
        <a:bodyPr/>
        <a:lstStyle/>
        <a:p>
          <a:endParaRPr lang="en-US"/>
        </a:p>
      </dgm:t>
    </dgm:pt>
    <dgm:pt modelId="{482D5B7E-6795-D146-AA03-B0BE63D1E2CF}" type="sibTrans" cxnId="{E217113D-C39B-F34C-B272-CEE892258B17}">
      <dgm:prSet/>
      <dgm:spPr/>
      <dgm:t>
        <a:bodyPr/>
        <a:lstStyle/>
        <a:p>
          <a:endParaRPr lang="en-US"/>
        </a:p>
      </dgm:t>
    </dgm:pt>
    <dgm:pt modelId="{4BF6E168-1CD7-204A-B5E0-5BAD709FBAE4}">
      <dgm:prSet/>
      <dgm:spPr/>
      <dgm:t>
        <a:bodyPr/>
        <a:lstStyle/>
        <a:p>
          <a:r>
            <a:rPr lang="en-US" b="0" u="none" dirty="0"/>
            <a:t>Centrality Rankings </a:t>
          </a:r>
        </a:p>
      </dgm:t>
    </dgm:pt>
    <dgm:pt modelId="{9935E6BD-4F18-EC46-ADB8-A97A731EC9F3}" type="parTrans" cxnId="{53F83CA2-E945-DE4D-87D4-63B60BAA4BCF}">
      <dgm:prSet/>
      <dgm:spPr/>
      <dgm:t>
        <a:bodyPr/>
        <a:lstStyle/>
        <a:p>
          <a:endParaRPr lang="en-US"/>
        </a:p>
      </dgm:t>
    </dgm:pt>
    <dgm:pt modelId="{B04396EF-1A1F-634A-9ADB-60B67958BF9C}" type="sibTrans" cxnId="{53F83CA2-E945-DE4D-87D4-63B60BAA4BCF}">
      <dgm:prSet/>
      <dgm:spPr/>
      <dgm:t>
        <a:bodyPr/>
        <a:lstStyle/>
        <a:p>
          <a:endParaRPr lang="en-US"/>
        </a:p>
      </dgm:t>
    </dgm:pt>
    <dgm:pt modelId="{B8988472-EB7A-334E-9B55-E7F19B001B8E}">
      <dgm:prSet/>
      <dgm:spPr/>
      <dgm:t>
        <a:bodyPr/>
        <a:lstStyle/>
        <a:p>
          <a:r>
            <a:rPr lang="en-US" dirty="0"/>
            <a:t>Modularity Community Detection</a:t>
          </a:r>
        </a:p>
      </dgm:t>
    </dgm:pt>
    <dgm:pt modelId="{88FB6EA2-05FB-5C48-B470-328E93A573B8}" type="parTrans" cxnId="{C83421C7-6BC4-B64A-A521-3060EE931286}">
      <dgm:prSet/>
      <dgm:spPr/>
      <dgm:t>
        <a:bodyPr/>
        <a:lstStyle/>
        <a:p>
          <a:endParaRPr lang="en-US"/>
        </a:p>
      </dgm:t>
    </dgm:pt>
    <dgm:pt modelId="{D409A0B6-FD5B-1545-8049-8EBB8183C71C}" type="sibTrans" cxnId="{C83421C7-6BC4-B64A-A521-3060EE931286}">
      <dgm:prSet/>
      <dgm:spPr/>
      <dgm:t>
        <a:bodyPr/>
        <a:lstStyle/>
        <a:p>
          <a:endParaRPr lang="en-US"/>
        </a:p>
      </dgm:t>
    </dgm:pt>
    <dgm:pt modelId="{BABE1338-6455-774B-BEE4-FFCEC1864315}">
      <dgm:prSet/>
      <dgm:spPr/>
      <dgm:t>
        <a:bodyPr/>
        <a:lstStyle/>
        <a:p>
          <a:r>
            <a:rPr lang="en-US" dirty="0"/>
            <a:t>Spectral Embedding</a:t>
          </a:r>
        </a:p>
      </dgm:t>
    </dgm:pt>
    <dgm:pt modelId="{586E8432-F521-CD4B-9C2C-04C178CC83FE}" type="parTrans" cxnId="{0A9FBD2B-0BF8-0F4B-ADB9-AB5F3A75DE79}">
      <dgm:prSet/>
      <dgm:spPr/>
      <dgm:t>
        <a:bodyPr/>
        <a:lstStyle/>
        <a:p>
          <a:endParaRPr lang="en-US"/>
        </a:p>
      </dgm:t>
    </dgm:pt>
    <dgm:pt modelId="{28CFF094-8349-0644-B85D-4E97F2BEF246}" type="sibTrans" cxnId="{0A9FBD2B-0BF8-0F4B-ADB9-AB5F3A75DE79}">
      <dgm:prSet/>
      <dgm:spPr/>
      <dgm:t>
        <a:bodyPr/>
        <a:lstStyle/>
        <a:p>
          <a:endParaRPr lang="en-US"/>
        </a:p>
      </dgm:t>
    </dgm:pt>
    <dgm:pt modelId="{AD79B85F-F723-6E4A-A429-3E4FB2AF5AA4}" type="pres">
      <dgm:prSet presAssocID="{FA8C8A51-3A19-3547-8D3F-DFECE3B33293}" presName="cycle" presStyleCnt="0">
        <dgm:presLayoutVars>
          <dgm:dir/>
          <dgm:resizeHandles val="exact"/>
        </dgm:presLayoutVars>
      </dgm:prSet>
      <dgm:spPr/>
    </dgm:pt>
    <dgm:pt modelId="{62952A3C-FA42-BD4E-B2E3-1CD07CB8683D}" type="pres">
      <dgm:prSet presAssocID="{D99B7AAE-D422-684B-ADBB-14138463B659}" presName="node" presStyleLbl="node1" presStyleIdx="0" presStyleCnt="6">
        <dgm:presLayoutVars>
          <dgm:bulletEnabled val="1"/>
        </dgm:presLayoutVars>
      </dgm:prSet>
      <dgm:spPr/>
    </dgm:pt>
    <dgm:pt modelId="{1F73E6FE-A70B-7142-8684-4D040C76D1C8}" type="pres">
      <dgm:prSet presAssocID="{D99B7AAE-D422-684B-ADBB-14138463B659}" presName="spNode" presStyleCnt="0"/>
      <dgm:spPr/>
    </dgm:pt>
    <dgm:pt modelId="{1FD37282-34A4-8A43-B8F2-74B74B01AAC9}" type="pres">
      <dgm:prSet presAssocID="{DA95E086-1984-3242-9364-530A4F1778A1}" presName="sibTrans" presStyleLbl="sibTrans1D1" presStyleIdx="0" presStyleCnt="6"/>
      <dgm:spPr/>
    </dgm:pt>
    <dgm:pt modelId="{D1A9D215-3BC1-ED4E-B544-5E372C98F5A2}" type="pres">
      <dgm:prSet presAssocID="{A1D81E2F-9A73-FD4B-987D-DBFDE263A2F5}" presName="node" presStyleLbl="node1" presStyleIdx="1" presStyleCnt="6">
        <dgm:presLayoutVars>
          <dgm:bulletEnabled val="1"/>
        </dgm:presLayoutVars>
      </dgm:prSet>
      <dgm:spPr/>
    </dgm:pt>
    <dgm:pt modelId="{C78D9E09-5A62-FA44-AB7F-4042C151F0D3}" type="pres">
      <dgm:prSet presAssocID="{A1D81E2F-9A73-FD4B-987D-DBFDE263A2F5}" presName="spNode" presStyleCnt="0"/>
      <dgm:spPr/>
    </dgm:pt>
    <dgm:pt modelId="{5C86480C-35B0-9641-ADA7-EF8CC8830780}" type="pres">
      <dgm:prSet presAssocID="{4BB1F92B-B27C-774D-9DBE-1986FC3BE2AB}" presName="sibTrans" presStyleLbl="sibTrans1D1" presStyleIdx="1" presStyleCnt="6"/>
      <dgm:spPr/>
    </dgm:pt>
    <dgm:pt modelId="{4E58C7A1-48C5-BB43-8276-34EC4A427F2B}" type="pres">
      <dgm:prSet presAssocID="{276321FA-BA88-6343-A848-E477311819C9}" presName="node" presStyleLbl="node1" presStyleIdx="2" presStyleCnt="6">
        <dgm:presLayoutVars>
          <dgm:bulletEnabled val="1"/>
        </dgm:presLayoutVars>
      </dgm:prSet>
      <dgm:spPr/>
    </dgm:pt>
    <dgm:pt modelId="{118B67F7-4B16-2F4D-9E27-BF4B08531667}" type="pres">
      <dgm:prSet presAssocID="{276321FA-BA88-6343-A848-E477311819C9}" presName="spNode" presStyleCnt="0"/>
      <dgm:spPr/>
    </dgm:pt>
    <dgm:pt modelId="{DE7C1F3C-4965-874C-8994-EA799F5B8318}" type="pres">
      <dgm:prSet presAssocID="{482D5B7E-6795-D146-AA03-B0BE63D1E2CF}" presName="sibTrans" presStyleLbl="sibTrans1D1" presStyleIdx="2" presStyleCnt="6"/>
      <dgm:spPr/>
    </dgm:pt>
    <dgm:pt modelId="{A10C42FB-CFFF-4848-9B24-B789DFFA0EB0}" type="pres">
      <dgm:prSet presAssocID="{4BF6E168-1CD7-204A-B5E0-5BAD709FBAE4}" presName="node" presStyleLbl="node1" presStyleIdx="3" presStyleCnt="6">
        <dgm:presLayoutVars>
          <dgm:bulletEnabled val="1"/>
        </dgm:presLayoutVars>
      </dgm:prSet>
      <dgm:spPr/>
    </dgm:pt>
    <dgm:pt modelId="{1EA3EF37-7C7E-A046-9FD4-3EC8863FFD41}" type="pres">
      <dgm:prSet presAssocID="{4BF6E168-1CD7-204A-B5E0-5BAD709FBAE4}" presName="spNode" presStyleCnt="0"/>
      <dgm:spPr/>
    </dgm:pt>
    <dgm:pt modelId="{D8535453-D027-ED48-A130-AAB553141661}" type="pres">
      <dgm:prSet presAssocID="{B04396EF-1A1F-634A-9ADB-60B67958BF9C}" presName="sibTrans" presStyleLbl="sibTrans1D1" presStyleIdx="3" presStyleCnt="6"/>
      <dgm:spPr/>
    </dgm:pt>
    <dgm:pt modelId="{A560D8FC-52FF-1744-8ACE-D2991C9D055A}" type="pres">
      <dgm:prSet presAssocID="{B8988472-EB7A-334E-9B55-E7F19B001B8E}" presName="node" presStyleLbl="node1" presStyleIdx="4" presStyleCnt="6">
        <dgm:presLayoutVars>
          <dgm:bulletEnabled val="1"/>
        </dgm:presLayoutVars>
      </dgm:prSet>
      <dgm:spPr/>
    </dgm:pt>
    <dgm:pt modelId="{4DE785A3-EE32-9A40-AAB1-B8E220E28C7B}" type="pres">
      <dgm:prSet presAssocID="{B8988472-EB7A-334E-9B55-E7F19B001B8E}" presName="spNode" presStyleCnt="0"/>
      <dgm:spPr/>
    </dgm:pt>
    <dgm:pt modelId="{AAE63272-CBDC-6A41-A90A-1F8DF63EEC5E}" type="pres">
      <dgm:prSet presAssocID="{D409A0B6-FD5B-1545-8049-8EBB8183C71C}" presName="sibTrans" presStyleLbl="sibTrans1D1" presStyleIdx="4" presStyleCnt="6"/>
      <dgm:spPr/>
    </dgm:pt>
    <dgm:pt modelId="{7621932A-45C1-7D44-9C7D-A983048BA656}" type="pres">
      <dgm:prSet presAssocID="{BABE1338-6455-774B-BEE4-FFCEC1864315}" presName="node" presStyleLbl="node1" presStyleIdx="5" presStyleCnt="6">
        <dgm:presLayoutVars>
          <dgm:bulletEnabled val="1"/>
        </dgm:presLayoutVars>
      </dgm:prSet>
      <dgm:spPr/>
    </dgm:pt>
    <dgm:pt modelId="{E1E4ED6B-905A-CF4D-A104-ABF276E6A5FE}" type="pres">
      <dgm:prSet presAssocID="{BABE1338-6455-774B-BEE4-FFCEC1864315}" presName="spNode" presStyleCnt="0"/>
      <dgm:spPr/>
    </dgm:pt>
    <dgm:pt modelId="{A798AAF8-6E19-7A4F-8ACA-84EC4722F7A1}" type="pres">
      <dgm:prSet presAssocID="{28CFF094-8349-0644-B85D-4E97F2BEF246}" presName="sibTrans" presStyleLbl="sibTrans1D1" presStyleIdx="5" presStyleCnt="6"/>
      <dgm:spPr/>
    </dgm:pt>
  </dgm:ptLst>
  <dgm:cxnLst>
    <dgm:cxn modelId="{F6506005-3AEF-D94B-AE70-0886F585C055}" type="presOf" srcId="{482D5B7E-6795-D146-AA03-B0BE63D1E2CF}" destId="{DE7C1F3C-4965-874C-8994-EA799F5B8318}" srcOrd="0" destOrd="0" presId="urn:microsoft.com/office/officeart/2005/8/layout/cycle6"/>
    <dgm:cxn modelId="{DA4D8E0A-7B01-494C-AE41-801E1775BB44}" type="presOf" srcId="{28CFF094-8349-0644-B85D-4E97F2BEF246}" destId="{A798AAF8-6E19-7A4F-8ACA-84EC4722F7A1}" srcOrd="0" destOrd="0" presId="urn:microsoft.com/office/officeart/2005/8/layout/cycle6"/>
    <dgm:cxn modelId="{BF17A927-B4A6-404C-A19D-E6680D03E51E}" type="presOf" srcId="{276321FA-BA88-6343-A848-E477311819C9}" destId="{4E58C7A1-48C5-BB43-8276-34EC4A427F2B}" srcOrd="0" destOrd="0" presId="urn:microsoft.com/office/officeart/2005/8/layout/cycle6"/>
    <dgm:cxn modelId="{BB53762A-51B5-E541-A8A4-D4211E3680AC}" type="presOf" srcId="{B8988472-EB7A-334E-9B55-E7F19B001B8E}" destId="{A560D8FC-52FF-1744-8ACE-D2991C9D055A}" srcOrd="0" destOrd="0" presId="urn:microsoft.com/office/officeart/2005/8/layout/cycle6"/>
    <dgm:cxn modelId="{0A9FBD2B-0BF8-0F4B-ADB9-AB5F3A75DE79}" srcId="{FA8C8A51-3A19-3547-8D3F-DFECE3B33293}" destId="{BABE1338-6455-774B-BEE4-FFCEC1864315}" srcOrd="5" destOrd="0" parTransId="{586E8432-F521-CD4B-9C2C-04C178CC83FE}" sibTransId="{28CFF094-8349-0644-B85D-4E97F2BEF246}"/>
    <dgm:cxn modelId="{E217113D-C39B-F34C-B272-CEE892258B17}" srcId="{FA8C8A51-3A19-3547-8D3F-DFECE3B33293}" destId="{276321FA-BA88-6343-A848-E477311819C9}" srcOrd="2" destOrd="0" parTransId="{86440BFD-9805-3B48-953E-7E4687BCCA6A}" sibTransId="{482D5B7E-6795-D146-AA03-B0BE63D1E2CF}"/>
    <dgm:cxn modelId="{65552347-EAC4-CA40-B678-B30AF398B730}" type="presOf" srcId="{4BB1F92B-B27C-774D-9DBE-1986FC3BE2AB}" destId="{5C86480C-35B0-9641-ADA7-EF8CC8830780}" srcOrd="0" destOrd="0" presId="urn:microsoft.com/office/officeart/2005/8/layout/cycle6"/>
    <dgm:cxn modelId="{C5281349-B331-D445-9AE6-058A6D7F890A}" type="presOf" srcId="{4BF6E168-1CD7-204A-B5E0-5BAD709FBAE4}" destId="{A10C42FB-CFFF-4848-9B24-B789DFFA0EB0}" srcOrd="0" destOrd="0" presId="urn:microsoft.com/office/officeart/2005/8/layout/cycle6"/>
    <dgm:cxn modelId="{E880EA55-51E1-3E42-B61D-94F5697ADB6D}" type="presOf" srcId="{D99B7AAE-D422-684B-ADBB-14138463B659}" destId="{62952A3C-FA42-BD4E-B2E3-1CD07CB8683D}" srcOrd="0" destOrd="0" presId="urn:microsoft.com/office/officeart/2005/8/layout/cycle6"/>
    <dgm:cxn modelId="{13A7138B-31F9-5A45-B463-364F4AA15BBB}" srcId="{FA8C8A51-3A19-3547-8D3F-DFECE3B33293}" destId="{A1D81E2F-9A73-FD4B-987D-DBFDE263A2F5}" srcOrd="1" destOrd="0" parTransId="{0B5BBF48-20F4-F94E-9156-017C325BD0BE}" sibTransId="{4BB1F92B-B27C-774D-9DBE-1986FC3BE2AB}"/>
    <dgm:cxn modelId="{9611949A-F866-BC45-A9E2-5ED9F50BC479}" type="presOf" srcId="{A1D81E2F-9A73-FD4B-987D-DBFDE263A2F5}" destId="{D1A9D215-3BC1-ED4E-B544-5E372C98F5A2}" srcOrd="0" destOrd="0" presId="urn:microsoft.com/office/officeart/2005/8/layout/cycle6"/>
    <dgm:cxn modelId="{53F83CA2-E945-DE4D-87D4-63B60BAA4BCF}" srcId="{FA8C8A51-3A19-3547-8D3F-DFECE3B33293}" destId="{4BF6E168-1CD7-204A-B5E0-5BAD709FBAE4}" srcOrd="3" destOrd="0" parTransId="{9935E6BD-4F18-EC46-ADB8-A97A731EC9F3}" sibTransId="{B04396EF-1A1F-634A-9ADB-60B67958BF9C}"/>
    <dgm:cxn modelId="{18E0FEA3-E8DE-A34B-9CA0-311CD61510C6}" type="presOf" srcId="{FA8C8A51-3A19-3547-8D3F-DFECE3B33293}" destId="{AD79B85F-F723-6E4A-A429-3E4FB2AF5AA4}" srcOrd="0" destOrd="0" presId="urn:microsoft.com/office/officeart/2005/8/layout/cycle6"/>
    <dgm:cxn modelId="{F02FFAA5-AC6F-2440-9A49-4E2084FC026D}" type="presOf" srcId="{D409A0B6-FD5B-1545-8049-8EBB8183C71C}" destId="{AAE63272-CBDC-6A41-A90A-1F8DF63EEC5E}" srcOrd="0" destOrd="0" presId="urn:microsoft.com/office/officeart/2005/8/layout/cycle6"/>
    <dgm:cxn modelId="{0D13B6AD-58A9-2347-AD10-048F7B2EC35B}" srcId="{FA8C8A51-3A19-3547-8D3F-DFECE3B33293}" destId="{D99B7AAE-D422-684B-ADBB-14138463B659}" srcOrd="0" destOrd="0" parTransId="{8CE488AC-D191-BF42-89AF-895816A877A8}" sibTransId="{DA95E086-1984-3242-9364-530A4F1778A1}"/>
    <dgm:cxn modelId="{BB8526AE-44AE-A540-BD44-871A0594A752}" type="presOf" srcId="{DA95E086-1984-3242-9364-530A4F1778A1}" destId="{1FD37282-34A4-8A43-B8F2-74B74B01AAC9}" srcOrd="0" destOrd="0" presId="urn:microsoft.com/office/officeart/2005/8/layout/cycle6"/>
    <dgm:cxn modelId="{C83421C7-6BC4-B64A-A521-3060EE931286}" srcId="{FA8C8A51-3A19-3547-8D3F-DFECE3B33293}" destId="{B8988472-EB7A-334E-9B55-E7F19B001B8E}" srcOrd="4" destOrd="0" parTransId="{88FB6EA2-05FB-5C48-B470-328E93A573B8}" sibTransId="{D409A0B6-FD5B-1545-8049-8EBB8183C71C}"/>
    <dgm:cxn modelId="{03266CDD-79D2-1642-B686-BC99BE845AFD}" type="presOf" srcId="{BABE1338-6455-774B-BEE4-FFCEC1864315}" destId="{7621932A-45C1-7D44-9C7D-A983048BA656}" srcOrd="0" destOrd="0" presId="urn:microsoft.com/office/officeart/2005/8/layout/cycle6"/>
    <dgm:cxn modelId="{F7C25BF2-D980-1745-8656-F45CB139BEB3}" type="presOf" srcId="{B04396EF-1A1F-634A-9ADB-60B67958BF9C}" destId="{D8535453-D027-ED48-A130-AAB553141661}" srcOrd="0" destOrd="0" presId="urn:microsoft.com/office/officeart/2005/8/layout/cycle6"/>
    <dgm:cxn modelId="{8329E3ED-EC54-9842-850E-1F1AAF581D31}" type="presParOf" srcId="{AD79B85F-F723-6E4A-A429-3E4FB2AF5AA4}" destId="{62952A3C-FA42-BD4E-B2E3-1CD07CB8683D}" srcOrd="0" destOrd="0" presId="urn:microsoft.com/office/officeart/2005/8/layout/cycle6"/>
    <dgm:cxn modelId="{D3513739-D0B5-AD44-B442-996AF74CD83E}" type="presParOf" srcId="{AD79B85F-F723-6E4A-A429-3E4FB2AF5AA4}" destId="{1F73E6FE-A70B-7142-8684-4D040C76D1C8}" srcOrd="1" destOrd="0" presId="urn:microsoft.com/office/officeart/2005/8/layout/cycle6"/>
    <dgm:cxn modelId="{027A5C56-9B88-5047-936A-90102F308539}" type="presParOf" srcId="{AD79B85F-F723-6E4A-A429-3E4FB2AF5AA4}" destId="{1FD37282-34A4-8A43-B8F2-74B74B01AAC9}" srcOrd="2" destOrd="0" presId="urn:microsoft.com/office/officeart/2005/8/layout/cycle6"/>
    <dgm:cxn modelId="{F3834F40-9617-AC4C-B925-EA49BCA06634}" type="presParOf" srcId="{AD79B85F-F723-6E4A-A429-3E4FB2AF5AA4}" destId="{D1A9D215-3BC1-ED4E-B544-5E372C98F5A2}" srcOrd="3" destOrd="0" presId="urn:microsoft.com/office/officeart/2005/8/layout/cycle6"/>
    <dgm:cxn modelId="{C429847C-5259-BD4B-94BE-83535388133D}" type="presParOf" srcId="{AD79B85F-F723-6E4A-A429-3E4FB2AF5AA4}" destId="{C78D9E09-5A62-FA44-AB7F-4042C151F0D3}" srcOrd="4" destOrd="0" presId="urn:microsoft.com/office/officeart/2005/8/layout/cycle6"/>
    <dgm:cxn modelId="{C1BA4524-ED72-9E40-8FDB-E0BAE475A80F}" type="presParOf" srcId="{AD79B85F-F723-6E4A-A429-3E4FB2AF5AA4}" destId="{5C86480C-35B0-9641-ADA7-EF8CC8830780}" srcOrd="5" destOrd="0" presId="urn:microsoft.com/office/officeart/2005/8/layout/cycle6"/>
    <dgm:cxn modelId="{1E4E93EC-B804-7A47-BC31-4AD4AB7B4F24}" type="presParOf" srcId="{AD79B85F-F723-6E4A-A429-3E4FB2AF5AA4}" destId="{4E58C7A1-48C5-BB43-8276-34EC4A427F2B}" srcOrd="6" destOrd="0" presId="urn:microsoft.com/office/officeart/2005/8/layout/cycle6"/>
    <dgm:cxn modelId="{BC75089F-448B-7443-8B84-F4835697FECB}" type="presParOf" srcId="{AD79B85F-F723-6E4A-A429-3E4FB2AF5AA4}" destId="{118B67F7-4B16-2F4D-9E27-BF4B08531667}" srcOrd="7" destOrd="0" presId="urn:microsoft.com/office/officeart/2005/8/layout/cycle6"/>
    <dgm:cxn modelId="{47F6EBB2-8D3A-8B43-861C-963B97D138AF}" type="presParOf" srcId="{AD79B85F-F723-6E4A-A429-3E4FB2AF5AA4}" destId="{DE7C1F3C-4965-874C-8994-EA799F5B8318}" srcOrd="8" destOrd="0" presId="urn:microsoft.com/office/officeart/2005/8/layout/cycle6"/>
    <dgm:cxn modelId="{2CAF09A6-FEA4-CE46-9D48-92836F623BAB}" type="presParOf" srcId="{AD79B85F-F723-6E4A-A429-3E4FB2AF5AA4}" destId="{A10C42FB-CFFF-4848-9B24-B789DFFA0EB0}" srcOrd="9" destOrd="0" presId="urn:microsoft.com/office/officeart/2005/8/layout/cycle6"/>
    <dgm:cxn modelId="{FB31190C-8A02-C54E-A0E8-82F9265732AA}" type="presParOf" srcId="{AD79B85F-F723-6E4A-A429-3E4FB2AF5AA4}" destId="{1EA3EF37-7C7E-A046-9FD4-3EC8863FFD41}" srcOrd="10" destOrd="0" presId="urn:microsoft.com/office/officeart/2005/8/layout/cycle6"/>
    <dgm:cxn modelId="{C81ADEF9-760B-7C41-9DD3-9371B82EB59C}" type="presParOf" srcId="{AD79B85F-F723-6E4A-A429-3E4FB2AF5AA4}" destId="{D8535453-D027-ED48-A130-AAB553141661}" srcOrd="11" destOrd="0" presId="urn:microsoft.com/office/officeart/2005/8/layout/cycle6"/>
    <dgm:cxn modelId="{8816ED40-7F90-6449-A81A-5EE8CF6EA86B}" type="presParOf" srcId="{AD79B85F-F723-6E4A-A429-3E4FB2AF5AA4}" destId="{A560D8FC-52FF-1744-8ACE-D2991C9D055A}" srcOrd="12" destOrd="0" presId="urn:microsoft.com/office/officeart/2005/8/layout/cycle6"/>
    <dgm:cxn modelId="{C377726E-3F53-FB45-8231-42CD4F8D1946}" type="presParOf" srcId="{AD79B85F-F723-6E4A-A429-3E4FB2AF5AA4}" destId="{4DE785A3-EE32-9A40-AAB1-B8E220E28C7B}" srcOrd="13" destOrd="0" presId="urn:microsoft.com/office/officeart/2005/8/layout/cycle6"/>
    <dgm:cxn modelId="{DA0C068C-E0B6-954F-8CF3-0496D8232787}" type="presParOf" srcId="{AD79B85F-F723-6E4A-A429-3E4FB2AF5AA4}" destId="{AAE63272-CBDC-6A41-A90A-1F8DF63EEC5E}" srcOrd="14" destOrd="0" presId="urn:microsoft.com/office/officeart/2005/8/layout/cycle6"/>
    <dgm:cxn modelId="{3134B427-18A7-A248-8728-095148BC30BD}" type="presParOf" srcId="{AD79B85F-F723-6E4A-A429-3E4FB2AF5AA4}" destId="{7621932A-45C1-7D44-9C7D-A983048BA656}" srcOrd="15" destOrd="0" presId="urn:microsoft.com/office/officeart/2005/8/layout/cycle6"/>
    <dgm:cxn modelId="{1025B569-6A9C-E447-A8C2-F9213225A582}" type="presParOf" srcId="{AD79B85F-F723-6E4A-A429-3E4FB2AF5AA4}" destId="{E1E4ED6B-905A-CF4D-A104-ABF276E6A5FE}" srcOrd="16" destOrd="0" presId="urn:microsoft.com/office/officeart/2005/8/layout/cycle6"/>
    <dgm:cxn modelId="{2231E6AC-681F-0047-BF14-22C5C2B10AD1}" type="presParOf" srcId="{AD79B85F-F723-6E4A-A429-3E4FB2AF5AA4}" destId="{A798AAF8-6E19-7A4F-8ACA-84EC4722F7A1}" srcOrd="17"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74C12-C9A0-544E-AD3A-2B0FE615BC5F}">
      <dsp:nvSpPr>
        <dsp:cNvPr id="0" name=""/>
        <dsp:cNvSpPr/>
      </dsp:nvSpPr>
      <dsp:spPr>
        <a:xfrm>
          <a:off x="0" y="403122"/>
          <a:ext cx="5810663" cy="2324265"/>
        </a:xfrm>
        <a:prstGeom prst="leftRightRibb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810813F-8568-FF46-96F9-EF5FCE670F88}">
      <dsp:nvSpPr>
        <dsp:cNvPr id="0" name=""/>
        <dsp:cNvSpPr/>
      </dsp:nvSpPr>
      <dsp:spPr>
        <a:xfrm>
          <a:off x="697279" y="809868"/>
          <a:ext cx="1917518" cy="1138889"/>
        </a:xfrm>
        <a:prstGeom prst="rect">
          <a:avLst/>
        </a:prstGeom>
        <a:noFill/>
        <a:ln w="19050" cap="flat" cmpd="sng" algn="ctr">
          <a:noFill/>
          <a:prstDash val="solid"/>
          <a:miter lim="800000"/>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103124" rIns="0" bIns="110490" numCol="1" spcCol="1270" anchor="ctr" anchorCtr="0">
          <a:noAutofit/>
        </a:bodyPr>
        <a:lstStyle/>
        <a:p>
          <a:pPr marL="0" lvl="0" indent="0" algn="ctr" defTabSz="1289050">
            <a:lnSpc>
              <a:spcPct val="90000"/>
            </a:lnSpc>
            <a:spcBef>
              <a:spcPct val="0"/>
            </a:spcBef>
            <a:spcAft>
              <a:spcPct val="35000"/>
            </a:spcAft>
            <a:buNone/>
          </a:pPr>
          <a:r>
            <a:rPr lang="en-US" sz="2900" kern="1200"/>
            <a:t>Translator Profiling</a:t>
          </a:r>
        </a:p>
      </dsp:txBody>
      <dsp:txXfrm>
        <a:off x="697279" y="809868"/>
        <a:ext cx="1917518" cy="1138889"/>
      </dsp:txXfrm>
    </dsp:sp>
    <dsp:sp modelId="{C7CE7311-0064-5D44-B408-0ECC8EA8F224}">
      <dsp:nvSpPr>
        <dsp:cNvPr id="0" name=""/>
        <dsp:cNvSpPr/>
      </dsp:nvSpPr>
      <dsp:spPr>
        <a:xfrm>
          <a:off x="2905331" y="1181751"/>
          <a:ext cx="2266158" cy="1138889"/>
        </a:xfrm>
        <a:prstGeom prst="rect">
          <a:avLst/>
        </a:prstGeom>
        <a:noFill/>
        <a:ln w="19050" cap="flat" cmpd="sng" algn="ctr">
          <a:noFill/>
          <a:prstDash val="solid"/>
          <a:miter lim="800000"/>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103124" rIns="0" bIns="110490" numCol="1" spcCol="1270" anchor="ctr" anchorCtr="0">
          <a:noAutofit/>
        </a:bodyPr>
        <a:lstStyle/>
        <a:p>
          <a:pPr marL="0" lvl="0" indent="0" algn="ctr" defTabSz="1289050">
            <a:lnSpc>
              <a:spcPct val="90000"/>
            </a:lnSpc>
            <a:spcBef>
              <a:spcPct val="0"/>
            </a:spcBef>
            <a:spcAft>
              <a:spcPct val="35000"/>
            </a:spcAft>
            <a:buNone/>
          </a:pPr>
          <a:r>
            <a:rPr lang="en-US" sz="2900" kern="1200"/>
            <a:t>Translator Identification</a:t>
          </a:r>
        </a:p>
      </dsp:txBody>
      <dsp:txXfrm>
        <a:off x="2905331" y="1181751"/>
        <a:ext cx="2266158" cy="1138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34FEF-6C49-454B-AD44-87519A069359}">
      <dsp:nvSpPr>
        <dsp:cNvPr id="0" name=""/>
        <dsp:cNvSpPr/>
      </dsp:nvSpPr>
      <dsp:spPr>
        <a:xfrm>
          <a:off x="2553" y="346586"/>
          <a:ext cx="2232906" cy="223290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84" tIns="25400" rIns="122884" bIns="25400" numCol="1" spcCol="1270" anchor="ctr" anchorCtr="0">
          <a:noAutofit/>
        </a:bodyPr>
        <a:lstStyle/>
        <a:p>
          <a:pPr marL="0" lvl="0" indent="0" algn="ctr" defTabSz="889000">
            <a:lnSpc>
              <a:spcPct val="90000"/>
            </a:lnSpc>
            <a:spcBef>
              <a:spcPct val="0"/>
            </a:spcBef>
            <a:spcAft>
              <a:spcPct val="35000"/>
            </a:spcAft>
            <a:buNone/>
          </a:pPr>
          <a:r>
            <a:rPr lang="en-US" sz="2000" kern="1200" dirty="0"/>
            <a:t>Handling Texts of Unequal Length</a:t>
          </a:r>
        </a:p>
      </dsp:txBody>
      <dsp:txXfrm>
        <a:off x="329555" y="673588"/>
        <a:ext cx="1578902" cy="1578902"/>
      </dsp:txXfrm>
    </dsp:sp>
    <dsp:sp modelId="{CEE1F9F8-40E3-5742-A110-38FA7E905D96}">
      <dsp:nvSpPr>
        <dsp:cNvPr id="0" name=""/>
        <dsp:cNvSpPr/>
      </dsp:nvSpPr>
      <dsp:spPr>
        <a:xfrm>
          <a:off x="1788878" y="346586"/>
          <a:ext cx="2232906" cy="223290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84" tIns="25400" rIns="122884" bIns="25400" numCol="1" spcCol="1270" anchor="ctr" anchorCtr="0">
          <a:noAutofit/>
        </a:bodyPr>
        <a:lstStyle/>
        <a:p>
          <a:pPr marL="0" lvl="0" indent="0" algn="ctr" defTabSz="889000">
            <a:lnSpc>
              <a:spcPct val="90000"/>
            </a:lnSpc>
            <a:spcBef>
              <a:spcPct val="0"/>
            </a:spcBef>
            <a:spcAft>
              <a:spcPct val="35000"/>
            </a:spcAft>
            <a:buNone/>
          </a:pPr>
          <a:r>
            <a:rPr lang="en-US" sz="2000" kern="1200" dirty="0"/>
            <a:t>Isolating Translator Style from Authorial Voice</a:t>
          </a:r>
        </a:p>
      </dsp:txBody>
      <dsp:txXfrm>
        <a:off x="2115880" y="673588"/>
        <a:ext cx="1578902" cy="1578902"/>
      </dsp:txXfrm>
    </dsp:sp>
    <dsp:sp modelId="{486C2C24-162B-9449-8D2C-CFCE795D627D}">
      <dsp:nvSpPr>
        <dsp:cNvPr id="0" name=""/>
        <dsp:cNvSpPr/>
      </dsp:nvSpPr>
      <dsp:spPr>
        <a:xfrm>
          <a:off x="3575203" y="346586"/>
          <a:ext cx="2232906" cy="223290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84" tIns="25400" rIns="122884" bIns="25400" numCol="1" spcCol="1270" anchor="ctr" anchorCtr="0">
          <a:noAutofit/>
        </a:bodyPr>
        <a:lstStyle/>
        <a:p>
          <a:pPr marL="0" lvl="0" indent="0" algn="ctr" defTabSz="889000">
            <a:lnSpc>
              <a:spcPct val="90000"/>
            </a:lnSpc>
            <a:spcBef>
              <a:spcPct val="0"/>
            </a:spcBef>
            <a:spcAft>
              <a:spcPct val="35000"/>
            </a:spcAft>
            <a:buNone/>
          </a:pPr>
          <a:r>
            <a:rPr lang="en-US" sz="2000" kern="1200"/>
            <a:t>Small Corpus Limitations</a:t>
          </a:r>
        </a:p>
      </dsp:txBody>
      <dsp:txXfrm>
        <a:off x="3902205" y="673588"/>
        <a:ext cx="1578902" cy="1578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27664-E29D-0845-91DA-5CB8CE2807E2}">
      <dsp:nvSpPr>
        <dsp:cNvPr id="0" name=""/>
        <dsp:cNvSpPr/>
      </dsp:nvSpPr>
      <dsp:spPr>
        <a:xfrm>
          <a:off x="3812022" y="2817394"/>
          <a:ext cx="183563" cy="183753"/>
        </a:xfrm>
        <a:prstGeom prst="donut">
          <a:avLst>
            <a:gd name="adj" fmla="val 746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39CC8-97C5-1F4F-ACA5-42FD6B3A0EA4}">
      <dsp:nvSpPr>
        <dsp:cNvPr id="0" name=""/>
        <dsp:cNvSpPr/>
      </dsp:nvSpPr>
      <dsp:spPr>
        <a:xfrm>
          <a:off x="1996360" y="2039659"/>
          <a:ext cx="1114696" cy="111446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BA2E4-670B-F949-89C2-33BCD98B0BE1}">
      <dsp:nvSpPr>
        <dsp:cNvPr id="0" name=""/>
        <dsp:cNvSpPr/>
      </dsp:nvSpPr>
      <dsp:spPr>
        <a:xfrm>
          <a:off x="4485880" y="4410074"/>
          <a:ext cx="183563" cy="183753"/>
        </a:xfrm>
        <a:prstGeom prst="donut">
          <a:avLst>
            <a:gd name="adj" fmla="val 746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C2FA9-FD59-984F-B1EA-192F6FC8043F}">
      <dsp:nvSpPr>
        <dsp:cNvPr id="0" name=""/>
        <dsp:cNvSpPr/>
      </dsp:nvSpPr>
      <dsp:spPr>
        <a:xfrm>
          <a:off x="2039160" y="2082382"/>
          <a:ext cx="1029096" cy="102901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C481E3-CF19-7A44-9B7E-8288F955A300}">
      <dsp:nvSpPr>
        <dsp:cNvPr id="0" name=""/>
        <dsp:cNvSpPr/>
      </dsp:nvSpPr>
      <dsp:spPr>
        <a:xfrm>
          <a:off x="3191901" y="2250516"/>
          <a:ext cx="583028" cy="582956"/>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25BA6-521C-0443-A392-D9DA5138F417}">
      <dsp:nvSpPr>
        <dsp:cNvPr id="0" name=""/>
        <dsp:cNvSpPr/>
      </dsp:nvSpPr>
      <dsp:spPr>
        <a:xfrm>
          <a:off x="3226140" y="2284510"/>
          <a:ext cx="514548" cy="51450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01E055-6CB3-6440-A6EE-54ECBE9300BF}">
      <dsp:nvSpPr>
        <dsp:cNvPr id="0" name=""/>
        <dsp:cNvSpPr/>
      </dsp:nvSpPr>
      <dsp:spPr>
        <a:xfrm>
          <a:off x="2963635" y="1427302"/>
          <a:ext cx="748044" cy="74787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B221D-C7C3-6F43-BA96-47315969EBF6}">
      <dsp:nvSpPr>
        <dsp:cNvPr id="0" name=""/>
        <dsp:cNvSpPr/>
      </dsp:nvSpPr>
      <dsp:spPr>
        <a:xfrm>
          <a:off x="2707312" y="1218742"/>
          <a:ext cx="330984" cy="330755"/>
        </a:xfrm>
        <a:prstGeom prst="donut">
          <a:avLst>
            <a:gd name="adj" fmla="val 746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2D652-508B-764A-8F12-CB61FC9416FE}">
      <dsp:nvSpPr>
        <dsp:cNvPr id="0" name=""/>
        <dsp:cNvSpPr/>
      </dsp:nvSpPr>
      <dsp:spPr>
        <a:xfrm>
          <a:off x="4240971" y="0"/>
          <a:ext cx="122692" cy="122655"/>
        </a:xfrm>
        <a:prstGeom prst="donut">
          <a:avLst>
            <a:gd name="adj" fmla="val 746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ABACC-30ED-DA4B-85CA-E61E7D930546}">
      <dsp:nvSpPr>
        <dsp:cNvPr id="0" name=""/>
        <dsp:cNvSpPr/>
      </dsp:nvSpPr>
      <dsp:spPr>
        <a:xfrm>
          <a:off x="3003106" y="1466809"/>
          <a:ext cx="669103" cy="668861"/>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F7A99F-71BA-F84F-89DB-080F94B45942}">
      <dsp:nvSpPr>
        <dsp:cNvPr id="0" name=""/>
        <dsp:cNvSpPr/>
      </dsp:nvSpPr>
      <dsp:spPr>
        <a:xfrm>
          <a:off x="3047332" y="762116"/>
          <a:ext cx="524535" cy="52415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8C039C-FFBF-C447-AEF2-18011D1DE5A0}">
      <dsp:nvSpPr>
        <dsp:cNvPr id="0" name=""/>
        <dsp:cNvSpPr/>
      </dsp:nvSpPr>
      <dsp:spPr>
        <a:xfrm>
          <a:off x="3873368" y="97848"/>
          <a:ext cx="244909" cy="244851"/>
        </a:xfrm>
        <a:prstGeom prst="donut">
          <a:avLst>
            <a:gd name="adj" fmla="val 746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C47ED-0A4A-454D-AEA1-B3087AD7FC60}">
      <dsp:nvSpPr>
        <dsp:cNvPr id="0" name=""/>
        <dsp:cNvSpPr/>
      </dsp:nvSpPr>
      <dsp:spPr>
        <a:xfrm>
          <a:off x="3078243" y="792894"/>
          <a:ext cx="462713" cy="462598"/>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37CBC3-A838-3F41-9B37-43525CD1D397}">
      <dsp:nvSpPr>
        <dsp:cNvPr id="0" name=""/>
        <dsp:cNvSpPr/>
      </dsp:nvSpPr>
      <dsp:spPr>
        <a:xfrm>
          <a:off x="3414935" y="271954"/>
          <a:ext cx="486015" cy="48602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5A2091-527D-2B4A-BF30-E15DE7B91709}">
      <dsp:nvSpPr>
        <dsp:cNvPr id="0" name=""/>
        <dsp:cNvSpPr/>
      </dsp:nvSpPr>
      <dsp:spPr>
        <a:xfrm>
          <a:off x="3443468" y="300436"/>
          <a:ext cx="428948" cy="428604"/>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79305C-975E-1F4E-9036-74A353FF7269}">
      <dsp:nvSpPr>
        <dsp:cNvPr id="0" name=""/>
        <dsp:cNvSpPr/>
      </dsp:nvSpPr>
      <dsp:spPr>
        <a:xfrm>
          <a:off x="2731565" y="3123803"/>
          <a:ext cx="835546" cy="835617"/>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877665-F35C-5A42-A554-050BF36F000B}">
      <dsp:nvSpPr>
        <dsp:cNvPr id="0" name=""/>
        <dsp:cNvSpPr/>
      </dsp:nvSpPr>
      <dsp:spPr>
        <a:xfrm>
          <a:off x="3995585" y="4226321"/>
          <a:ext cx="330984" cy="330755"/>
        </a:xfrm>
        <a:prstGeom prst="donut">
          <a:avLst>
            <a:gd name="adj" fmla="val 746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1CEF5B-F15B-7B49-A5B9-114C8C445A84}">
      <dsp:nvSpPr>
        <dsp:cNvPr id="0" name=""/>
        <dsp:cNvSpPr/>
      </dsp:nvSpPr>
      <dsp:spPr>
        <a:xfrm>
          <a:off x="2775792" y="3167903"/>
          <a:ext cx="747569" cy="747415"/>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A95309-D5A4-9348-BBBE-4867EDC958B1}">
      <dsp:nvSpPr>
        <dsp:cNvPr id="0" name=""/>
        <dsp:cNvSpPr/>
      </dsp:nvSpPr>
      <dsp:spPr>
        <a:xfrm>
          <a:off x="3410179" y="3824361"/>
          <a:ext cx="524535" cy="524155"/>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0D7C1-7710-8440-B0ED-E633B0006A05}">
      <dsp:nvSpPr>
        <dsp:cNvPr id="0" name=""/>
        <dsp:cNvSpPr/>
      </dsp:nvSpPr>
      <dsp:spPr>
        <a:xfrm>
          <a:off x="3441090" y="3855140"/>
          <a:ext cx="462713" cy="462598"/>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E12E9-BAF4-4D43-9A45-ED33529D0762}">
      <dsp:nvSpPr>
        <dsp:cNvPr id="0" name=""/>
        <dsp:cNvSpPr/>
      </dsp:nvSpPr>
      <dsp:spPr>
        <a:xfrm>
          <a:off x="894028" y="1466809"/>
          <a:ext cx="1653973" cy="528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 numCol="1" spcCol="1270" anchor="b" anchorCtr="0">
          <a:noAutofit/>
        </a:bodyPr>
        <a:lstStyle/>
        <a:p>
          <a:pPr marL="0" lvl="0" indent="0" algn="r" defTabSz="666750">
            <a:lnSpc>
              <a:spcPct val="90000"/>
            </a:lnSpc>
            <a:spcBef>
              <a:spcPct val="0"/>
            </a:spcBef>
            <a:spcAft>
              <a:spcPct val="35000"/>
            </a:spcAft>
            <a:buNone/>
          </a:pPr>
          <a:r>
            <a:rPr lang="en-US" sz="1500" kern="1200"/>
            <a:t>Word Frequencies</a:t>
          </a:r>
        </a:p>
      </dsp:txBody>
      <dsp:txXfrm>
        <a:off x="894028" y="1466809"/>
        <a:ext cx="1653973" cy="528290"/>
      </dsp:txXfrm>
    </dsp:sp>
    <dsp:sp modelId="{34BF8278-18C9-2248-BC9A-0C79A982ECE7}">
      <dsp:nvSpPr>
        <dsp:cNvPr id="0" name=""/>
        <dsp:cNvSpPr/>
      </dsp:nvSpPr>
      <dsp:spPr>
        <a:xfrm>
          <a:off x="3895244" y="2284510"/>
          <a:ext cx="1653973" cy="514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n-US" sz="1500" kern="1200"/>
            <a:t>N-Gram Frequencies</a:t>
          </a:r>
        </a:p>
      </dsp:txBody>
      <dsp:txXfrm>
        <a:off x="3895244" y="2284510"/>
        <a:ext cx="1653973" cy="514508"/>
      </dsp:txXfrm>
    </dsp:sp>
    <dsp:sp modelId="{692E31E8-2FD7-1240-8D7F-F022B89ED4C7}">
      <dsp:nvSpPr>
        <dsp:cNvPr id="0" name=""/>
        <dsp:cNvSpPr/>
      </dsp:nvSpPr>
      <dsp:spPr>
        <a:xfrm>
          <a:off x="3833897" y="1466809"/>
          <a:ext cx="1653973" cy="668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n-US" sz="1500" kern="1200" dirty="0"/>
            <a:t>Parts-of-Speech Tag Frequencies</a:t>
          </a:r>
        </a:p>
      </dsp:txBody>
      <dsp:txXfrm>
        <a:off x="3833897" y="1466809"/>
        <a:ext cx="1653973" cy="668861"/>
      </dsp:txXfrm>
    </dsp:sp>
    <dsp:sp modelId="{9322B3E7-3014-C442-8172-FFB72A40894D}">
      <dsp:nvSpPr>
        <dsp:cNvPr id="0" name=""/>
        <dsp:cNvSpPr/>
      </dsp:nvSpPr>
      <dsp:spPr>
        <a:xfrm>
          <a:off x="3689329" y="792894"/>
          <a:ext cx="1653973" cy="462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n-US" sz="1500" kern="1200" dirty="0"/>
            <a:t>Function Word Frequencies</a:t>
          </a:r>
        </a:p>
      </dsp:txBody>
      <dsp:txXfrm>
        <a:off x="3689329" y="792894"/>
        <a:ext cx="1653973" cy="462598"/>
      </dsp:txXfrm>
    </dsp:sp>
    <dsp:sp modelId="{E0F0C513-3686-8D4D-B3A6-68C84B8029A6}">
      <dsp:nvSpPr>
        <dsp:cNvPr id="0" name=""/>
        <dsp:cNvSpPr/>
      </dsp:nvSpPr>
      <dsp:spPr>
        <a:xfrm>
          <a:off x="3995585" y="300436"/>
          <a:ext cx="1653973" cy="428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n-US" sz="1500" kern="1200" dirty="0"/>
            <a:t>Sentence Lengths</a:t>
          </a:r>
        </a:p>
      </dsp:txBody>
      <dsp:txXfrm>
        <a:off x="3995585" y="300436"/>
        <a:ext cx="1653973" cy="428604"/>
      </dsp:txXfrm>
    </dsp:sp>
    <dsp:sp modelId="{F8DBFBAD-C087-CA4B-AE16-DBE9F7BE91B6}">
      <dsp:nvSpPr>
        <dsp:cNvPr id="0" name=""/>
        <dsp:cNvSpPr/>
      </dsp:nvSpPr>
      <dsp:spPr>
        <a:xfrm>
          <a:off x="989139" y="3167903"/>
          <a:ext cx="1653973" cy="747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r>
            <a:rPr lang="en-US" sz="1500" kern="1200"/>
            <a:t>Punctuation Usage</a:t>
          </a:r>
        </a:p>
      </dsp:txBody>
      <dsp:txXfrm>
        <a:off x="989139" y="3167903"/>
        <a:ext cx="1653973" cy="747415"/>
      </dsp:txXfrm>
    </dsp:sp>
    <dsp:sp modelId="{9CED7CDB-B2C4-684C-AC4F-C6306AF27E1D}">
      <dsp:nvSpPr>
        <dsp:cNvPr id="0" name=""/>
        <dsp:cNvSpPr/>
      </dsp:nvSpPr>
      <dsp:spPr>
        <a:xfrm>
          <a:off x="1393359" y="3996630"/>
          <a:ext cx="1935501" cy="597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r" defTabSz="666750">
            <a:lnSpc>
              <a:spcPct val="90000"/>
            </a:lnSpc>
            <a:spcBef>
              <a:spcPct val="0"/>
            </a:spcBef>
            <a:spcAft>
              <a:spcPct val="35000"/>
            </a:spcAft>
            <a:buNone/>
          </a:pPr>
          <a:r>
            <a:rPr lang="en-US" sz="1500" kern="1200" dirty="0"/>
            <a:t>Type Token Ratio</a:t>
          </a:r>
        </a:p>
      </dsp:txBody>
      <dsp:txXfrm>
        <a:off x="1393359" y="3996630"/>
        <a:ext cx="1935501" cy="59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52A3C-FA42-BD4E-B2E3-1CD07CB8683D}">
      <dsp:nvSpPr>
        <dsp:cNvPr id="0" name=""/>
        <dsp:cNvSpPr/>
      </dsp:nvSpPr>
      <dsp:spPr>
        <a:xfrm>
          <a:off x="2607250" y="985"/>
          <a:ext cx="1468413" cy="954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Complex Network Analysis</a:t>
          </a:r>
        </a:p>
      </dsp:txBody>
      <dsp:txXfrm>
        <a:off x="2653843" y="47578"/>
        <a:ext cx="1375227" cy="861282"/>
      </dsp:txXfrm>
    </dsp:sp>
    <dsp:sp modelId="{1FD37282-34A4-8A43-B8F2-74B74B01AAC9}">
      <dsp:nvSpPr>
        <dsp:cNvPr id="0" name=""/>
        <dsp:cNvSpPr/>
      </dsp:nvSpPr>
      <dsp:spPr>
        <a:xfrm>
          <a:off x="1093924" y="478219"/>
          <a:ext cx="4495064" cy="4495064"/>
        </a:xfrm>
        <a:custGeom>
          <a:avLst/>
          <a:gdLst/>
          <a:ahLst/>
          <a:cxnLst/>
          <a:rect l="0" t="0" r="0" b="0"/>
          <a:pathLst>
            <a:path>
              <a:moveTo>
                <a:pt x="2991110" y="126567"/>
              </a:moveTo>
              <a:arcTo wR="2247532" hR="2247532" stAng="17359194" swAng="15001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1A9D215-3BC1-ED4E-B544-5E372C98F5A2}">
      <dsp:nvSpPr>
        <dsp:cNvPr id="0" name=""/>
        <dsp:cNvSpPr/>
      </dsp:nvSpPr>
      <dsp:spPr>
        <a:xfrm>
          <a:off x="4553670" y="1124751"/>
          <a:ext cx="1468413" cy="954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TTR Entropy</a:t>
          </a:r>
        </a:p>
      </dsp:txBody>
      <dsp:txXfrm>
        <a:off x="4600263" y="1171344"/>
        <a:ext cx="1375227" cy="861282"/>
      </dsp:txXfrm>
    </dsp:sp>
    <dsp:sp modelId="{5C86480C-35B0-9641-ADA7-EF8CC8830780}">
      <dsp:nvSpPr>
        <dsp:cNvPr id="0" name=""/>
        <dsp:cNvSpPr/>
      </dsp:nvSpPr>
      <dsp:spPr>
        <a:xfrm>
          <a:off x="1093924" y="478219"/>
          <a:ext cx="4495064" cy="4495064"/>
        </a:xfrm>
        <a:custGeom>
          <a:avLst/>
          <a:gdLst/>
          <a:ahLst/>
          <a:cxnLst/>
          <a:rect l="0" t="0" r="0" b="0"/>
          <a:pathLst>
            <a:path>
              <a:moveTo>
                <a:pt x="4403749" y="1613395"/>
              </a:moveTo>
              <a:arcTo wR="2247532" hR="2247532" stAng="20616693" swAng="19666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58C7A1-48C5-BB43-8276-34EC4A427F2B}">
      <dsp:nvSpPr>
        <dsp:cNvPr id="0" name=""/>
        <dsp:cNvSpPr/>
      </dsp:nvSpPr>
      <dsp:spPr>
        <a:xfrm>
          <a:off x="4553670" y="3372283"/>
          <a:ext cx="1468413" cy="954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u="none" kern="1200" dirty="0"/>
            <a:t>Network Motif Analysis</a:t>
          </a:r>
        </a:p>
      </dsp:txBody>
      <dsp:txXfrm>
        <a:off x="4600263" y="3418876"/>
        <a:ext cx="1375227" cy="861282"/>
      </dsp:txXfrm>
    </dsp:sp>
    <dsp:sp modelId="{DE7C1F3C-4965-874C-8994-EA799F5B8318}">
      <dsp:nvSpPr>
        <dsp:cNvPr id="0" name=""/>
        <dsp:cNvSpPr/>
      </dsp:nvSpPr>
      <dsp:spPr>
        <a:xfrm>
          <a:off x="1093924" y="478219"/>
          <a:ext cx="4495064" cy="4495064"/>
        </a:xfrm>
        <a:custGeom>
          <a:avLst/>
          <a:gdLst/>
          <a:ahLst/>
          <a:cxnLst/>
          <a:rect l="0" t="0" r="0" b="0"/>
          <a:pathLst>
            <a:path>
              <a:moveTo>
                <a:pt x="3817850" y="3855481"/>
              </a:moveTo>
              <a:arcTo wR="2247532" hR="2247532" stAng="2740702" swAng="15001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0C42FB-CFFF-4848-9B24-B789DFFA0EB0}">
      <dsp:nvSpPr>
        <dsp:cNvPr id="0" name=""/>
        <dsp:cNvSpPr/>
      </dsp:nvSpPr>
      <dsp:spPr>
        <a:xfrm>
          <a:off x="2607250" y="4496049"/>
          <a:ext cx="1468413" cy="954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u="none" kern="1200" dirty="0"/>
            <a:t>Centrality Rankings </a:t>
          </a:r>
        </a:p>
      </dsp:txBody>
      <dsp:txXfrm>
        <a:off x="2653843" y="4542642"/>
        <a:ext cx="1375227" cy="861282"/>
      </dsp:txXfrm>
    </dsp:sp>
    <dsp:sp modelId="{D8535453-D027-ED48-A130-AAB553141661}">
      <dsp:nvSpPr>
        <dsp:cNvPr id="0" name=""/>
        <dsp:cNvSpPr/>
      </dsp:nvSpPr>
      <dsp:spPr>
        <a:xfrm>
          <a:off x="1093924" y="478219"/>
          <a:ext cx="4495064" cy="4495064"/>
        </a:xfrm>
        <a:custGeom>
          <a:avLst/>
          <a:gdLst/>
          <a:ahLst/>
          <a:cxnLst/>
          <a:rect l="0" t="0" r="0" b="0"/>
          <a:pathLst>
            <a:path>
              <a:moveTo>
                <a:pt x="1503953" y="4368497"/>
              </a:moveTo>
              <a:arcTo wR="2247532" hR="2247532" stAng="6559194" swAng="15001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60D8FC-52FF-1744-8ACE-D2991C9D055A}">
      <dsp:nvSpPr>
        <dsp:cNvPr id="0" name=""/>
        <dsp:cNvSpPr/>
      </dsp:nvSpPr>
      <dsp:spPr>
        <a:xfrm>
          <a:off x="660830" y="3372283"/>
          <a:ext cx="1468413" cy="954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Modularity Community Detection</a:t>
          </a:r>
        </a:p>
      </dsp:txBody>
      <dsp:txXfrm>
        <a:off x="707423" y="3418876"/>
        <a:ext cx="1375227" cy="861282"/>
      </dsp:txXfrm>
    </dsp:sp>
    <dsp:sp modelId="{AAE63272-CBDC-6A41-A90A-1F8DF63EEC5E}">
      <dsp:nvSpPr>
        <dsp:cNvPr id="0" name=""/>
        <dsp:cNvSpPr/>
      </dsp:nvSpPr>
      <dsp:spPr>
        <a:xfrm>
          <a:off x="1093924" y="478219"/>
          <a:ext cx="4495064" cy="4495064"/>
        </a:xfrm>
        <a:custGeom>
          <a:avLst/>
          <a:gdLst/>
          <a:ahLst/>
          <a:cxnLst/>
          <a:rect l="0" t="0" r="0" b="0"/>
          <a:pathLst>
            <a:path>
              <a:moveTo>
                <a:pt x="91315" y="2881669"/>
              </a:moveTo>
              <a:arcTo wR="2247532" hR="2247532" stAng="9816693" swAng="196661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21932A-45C1-7D44-9C7D-A983048BA656}">
      <dsp:nvSpPr>
        <dsp:cNvPr id="0" name=""/>
        <dsp:cNvSpPr/>
      </dsp:nvSpPr>
      <dsp:spPr>
        <a:xfrm>
          <a:off x="660830" y="1124751"/>
          <a:ext cx="1468413" cy="9544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Spectral Embedding</a:t>
          </a:r>
        </a:p>
      </dsp:txBody>
      <dsp:txXfrm>
        <a:off x="707423" y="1171344"/>
        <a:ext cx="1375227" cy="861282"/>
      </dsp:txXfrm>
    </dsp:sp>
    <dsp:sp modelId="{A798AAF8-6E19-7A4F-8ACA-84EC4722F7A1}">
      <dsp:nvSpPr>
        <dsp:cNvPr id="0" name=""/>
        <dsp:cNvSpPr/>
      </dsp:nvSpPr>
      <dsp:spPr>
        <a:xfrm>
          <a:off x="1093924" y="478219"/>
          <a:ext cx="4495064" cy="4495064"/>
        </a:xfrm>
        <a:custGeom>
          <a:avLst/>
          <a:gdLst/>
          <a:ahLst/>
          <a:cxnLst/>
          <a:rect l="0" t="0" r="0" b="0"/>
          <a:pathLst>
            <a:path>
              <a:moveTo>
                <a:pt x="677214" y="639582"/>
              </a:moveTo>
              <a:arcTo wR="2247532" hR="2247532" stAng="13540702" swAng="150010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038E0-F252-7849-862B-CDDAA5CC0C24}" type="datetimeFigureOut">
              <a:rPr lang="en-US" smtClean="0"/>
              <a:t>7/2/25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AFD19-DE94-A744-AEEB-F96731DA3B24}" type="slidenum">
              <a:rPr lang="en-US" smtClean="0"/>
              <a:t>‹#›</a:t>
            </a:fld>
            <a:endParaRPr lang="en-US"/>
          </a:p>
        </p:txBody>
      </p:sp>
    </p:spTree>
    <p:extLst>
      <p:ext uri="{BB962C8B-B14F-4D97-AF65-F5344CB8AC3E}">
        <p14:creationId xmlns:p14="http://schemas.microsoft.com/office/powerpoint/2010/main" val="17141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DAFD19-DE94-A744-AEEB-F96731DA3B24}" type="slidenum">
              <a:rPr lang="en-US" smtClean="0"/>
              <a:t>1</a:t>
            </a:fld>
            <a:endParaRPr lang="en-US"/>
          </a:p>
        </p:txBody>
      </p:sp>
    </p:spTree>
    <p:extLst>
      <p:ext uri="{BB962C8B-B14F-4D97-AF65-F5344CB8AC3E}">
        <p14:creationId xmlns:p14="http://schemas.microsoft.com/office/powerpoint/2010/main" val="82849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DAFD19-DE94-A744-AEEB-F96731DA3B24}" type="slidenum">
              <a:rPr lang="en-US" smtClean="0"/>
              <a:t>2</a:t>
            </a:fld>
            <a:endParaRPr lang="en-US"/>
          </a:p>
        </p:txBody>
      </p:sp>
    </p:spTree>
    <p:extLst>
      <p:ext uri="{BB962C8B-B14F-4D97-AF65-F5344CB8AC3E}">
        <p14:creationId xmlns:p14="http://schemas.microsoft.com/office/powerpoint/2010/main" val="368815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7/2/25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7994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7/2/25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38219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7/2/25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3171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7/2/25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72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7/2/25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6395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7/2/25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3939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7/2/25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939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7/2/25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5255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7/2/25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3270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7/2/25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4580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7/2/25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0212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7/2/25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03494806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search?q=https://doi.org/10.1371/journal.pone.0211809&amp;authuser=1" TargetMode="External"/><Relationship Id="rId2" Type="http://schemas.openxmlformats.org/officeDocument/2006/relationships/hyperlink" Target="https://doi.org/10.1093/llc/fqv061" TargetMode="External"/><Relationship Id="rId1" Type="http://schemas.openxmlformats.org/officeDocument/2006/relationships/slideLayout" Target="../slideLayouts/slideLayout2.xml"/><Relationship Id="rId4" Type="http://schemas.openxmlformats.org/officeDocument/2006/relationships/hyperlink" Target="https://doi.org/10.1016/j.asw.2020.1005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bstract background of simple node and mesh">
            <a:extLst>
              <a:ext uri="{FF2B5EF4-FFF2-40B4-BE49-F238E27FC236}">
                <a16:creationId xmlns:a16="http://schemas.microsoft.com/office/drawing/2014/main" id="{F29FE066-CCAE-3B69-1076-1CA2805D6FB3}"/>
              </a:ext>
            </a:extLst>
          </p:cNvPr>
          <p:cNvPicPr>
            <a:picLocks noChangeAspect="1"/>
          </p:cNvPicPr>
          <p:nvPr/>
        </p:nvPicPr>
        <p:blipFill>
          <a:blip r:embed="rId3"/>
          <a:stretch>
            <a:fillRect/>
          </a:stretch>
        </p:blipFill>
        <p:spPr>
          <a:xfrm>
            <a:off x="0" y="0"/>
            <a:ext cx="12192000" cy="6858000"/>
          </a:xfrm>
          <a:prstGeom prst="rect">
            <a:avLst/>
          </a:prstGeom>
        </p:spPr>
      </p:pic>
      <p:sp>
        <p:nvSpPr>
          <p:cNvPr id="20" name="TextBox 19">
            <a:extLst>
              <a:ext uri="{FF2B5EF4-FFF2-40B4-BE49-F238E27FC236}">
                <a16:creationId xmlns:a16="http://schemas.microsoft.com/office/drawing/2014/main" id="{81AEDA76-1ADD-081D-EEFE-43F7889AB590}"/>
              </a:ext>
            </a:extLst>
          </p:cNvPr>
          <p:cNvSpPr txBox="1"/>
          <p:nvPr/>
        </p:nvSpPr>
        <p:spPr>
          <a:xfrm>
            <a:off x="971550" y="971550"/>
            <a:ext cx="9636292" cy="1754326"/>
          </a:xfrm>
          <a:prstGeom prst="rect">
            <a:avLst/>
          </a:prstGeom>
          <a:noFill/>
        </p:spPr>
        <p:txBody>
          <a:bodyPr wrap="none" rtlCol="0">
            <a:spAutoFit/>
          </a:bodyPr>
          <a:lstStyle/>
          <a:p>
            <a:r>
              <a:rPr lang="en-US" sz="3600" b="1" dirty="0"/>
              <a:t>Stylometric Analysis</a:t>
            </a:r>
          </a:p>
          <a:p>
            <a:endParaRPr lang="en-US" sz="3600" b="1" dirty="0"/>
          </a:p>
          <a:p>
            <a:r>
              <a:rPr lang="en-US" sz="3600" dirty="0"/>
              <a:t>Classic Techniques and Novel Approaches</a:t>
            </a:r>
          </a:p>
        </p:txBody>
      </p:sp>
    </p:spTree>
    <p:extLst>
      <p:ext uri="{BB962C8B-B14F-4D97-AF65-F5344CB8AC3E}">
        <p14:creationId xmlns:p14="http://schemas.microsoft.com/office/powerpoint/2010/main" val="12446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240C0-1E67-347D-AFA6-A22879AFDC70}"/>
              </a:ext>
            </a:extLst>
          </p:cNvPr>
          <p:cNvSpPr txBox="1"/>
          <p:nvPr/>
        </p:nvSpPr>
        <p:spPr>
          <a:xfrm>
            <a:off x="446471" y="299074"/>
            <a:ext cx="2315827" cy="646331"/>
          </a:xfrm>
          <a:prstGeom prst="rect">
            <a:avLst/>
          </a:prstGeom>
          <a:noFill/>
          <a:ln>
            <a:noFill/>
          </a:ln>
        </p:spPr>
        <p:txBody>
          <a:bodyPr wrap="none" rtlCol="0">
            <a:spAutoFit/>
          </a:bodyPr>
          <a:lstStyle/>
          <a:p>
            <a:r>
              <a:rPr lang="en-US" sz="3600" b="1" dirty="0"/>
              <a:t>Objective</a:t>
            </a:r>
          </a:p>
        </p:txBody>
      </p:sp>
      <p:graphicFrame>
        <p:nvGraphicFramePr>
          <p:cNvPr id="6" name="Diagram 5">
            <a:extLst>
              <a:ext uri="{FF2B5EF4-FFF2-40B4-BE49-F238E27FC236}">
                <a16:creationId xmlns:a16="http://schemas.microsoft.com/office/drawing/2014/main" id="{356A3BB7-6706-BF4B-9A99-95A3804BDB46}"/>
              </a:ext>
            </a:extLst>
          </p:cNvPr>
          <p:cNvGraphicFramePr/>
          <p:nvPr>
            <p:extLst>
              <p:ext uri="{D42A27DB-BD31-4B8C-83A1-F6EECF244321}">
                <p14:modId xmlns:p14="http://schemas.microsoft.com/office/powerpoint/2010/main" val="1647190460"/>
              </p:ext>
            </p:extLst>
          </p:nvPr>
        </p:nvGraphicFramePr>
        <p:xfrm>
          <a:off x="34338" y="975885"/>
          <a:ext cx="5810663" cy="3130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6F37D7EB-0B36-5AB6-C86E-F418BB453B1A}"/>
              </a:ext>
            </a:extLst>
          </p:cNvPr>
          <p:cNvSpPr txBox="1"/>
          <p:nvPr/>
        </p:nvSpPr>
        <p:spPr>
          <a:xfrm>
            <a:off x="7659233" y="2428439"/>
            <a:ext cx="2684196" cy="646331"/>
          </a:xfrm>
          <a:prstGeom prst="rect">
            <a:avLst/>
          </a:prstGeom>
          <a:noFill/>
        </p:spPr>
        <p:txBody>
          <a:bodyPr wrap="none" rtlCol="0">
            <a:spAutoFit/>
          </a:bodyPr>
          <a:lstStyle/>
          <a:p>
            <a:r>
              <a:rPr lang="en-US" sz="3600" b="1" dirty="0"/>
              <a:t>Challenges</a:t>
            </a:r>
          </a:p>
        </p:txBody>
      </p:sp>
      <p:graphicFrame>
        <p:nvGraphicFramePr>
          <p:cNvPr id="11" name="Diagram 10">
            <a:extLst>
              <a:ext uri="{FF2B5EF4-FFF2-40B4-BE49-F238E27FC236}">
                <a16:creationId xmlns:a16="http://schemas.microsoft.com/office/drawing/2014/main" id="{27AF29A7-7CF3-D867-6FE9-06342F24BEBE}"/>
              </a:ext>
            </a:extLst>
          </p:cNvPr>
          <p:cNvGraphicFramePr/>
          <p:nvPr>
            <p:extLst>
              <p:ext uri="{D42A27DB-BD31-4B8C-83A1-F6EECF244321}">
                <p14:modId xmlns:p14="http://schemas.microsoft.com/office/powerpoint/2010/main" val="1380032140"/>
              </p:ext>
            </p:extLst>
          </p:nvPr>
        </p:nvGraphicFramePr>
        <p:xfrm>
          <a:off x="6095999" y="3451075"/>
          <a:ext cx="5810663" cy="292607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550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D4BD-B115-EFC9-E221-4E697A863F44}"/>
              </a:ext>
            </a:extLst>
          </p:cNvPr>
          <p:cNvSpPr>
            <a:spLocks noGrp="1"/>
          </p:cNvSpPr>
          <p:nvPr>
            <p:ph type="title"/>
          </p:nvPr>
        </p:nvSpPr>
        <p:spPr>
          <a:xfrm>
            <a:off x="271550" y="262622"/>
            <a:ext cx="5227980" cy="1132258"/>
          </a:xfrm>
        </p:spPr>
        <p:txBody>
          <a:bodyPr/>
          <a:lstStyle/>
          <a:p>
            <a:r>
              <a:rPr lang="en-US" dirty="0"/>
              <a:t>Classic Analysis Techniques</a:t>
            </a:r>
          </a:p>
        </p:txBody>
      </p:sp>
      <p:graphicFrame>
        <p:nvGraphicFramePr>
          <p:cNvPr id="5" name="Content Placeholder 2">
            <a:extLst>
              <a:ext uri="{FF2B5EF4-FFF2-40B4-BE49-F238E27FC236}">
                <a16:creationId xmlns:a16="http://schemas.microsoft.com/office/drawing/2014/main" id="{83A79132-DAAD-1378-E04E-F42371589613}"/>
              </a:ext>
            </a:extLst>
          </p:cNvPr>
          <p:cNvGraphicFramePr>
            <a:graphicFrameLocks noGrp="1"/>
          </p:cNvGraphicFramePr>
          <p:nvPr>
            <p:ph idx="1"/>
            <p:extLst>
              <p:ext uri="{D42A27DB-BD31-4B8C-83A1-F6EECF244321}">
                <p14:modId xmlns:p14="http://schemas.microsoft.com/office/powerpoint/2010/main" val="3862516991"/>
              </p:ext>
            </p:extLst>
          </p:nvPr>
        </p:nvGraphicFramePr>
        <p:xfrm>
          <a:off x="-447588" y="1748340"/>
          <a:ext cx="6543588"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5C759D3-A5FD-0408-C6C5-7AAE6C428244}"/>
              </a:ext>
            </a:extLst>
          </p:cNvPr>
          <p:cNvSpPr txBox="1"/>
          <p:nvPr/>
        </p:nvSpPr>
        <p:spPr>
          <a:xfrm>
            <a:off x="6379948" y="264104"/>
            <a:ext cx="4286815" cy="646331"/>
          </a:xfrm>
          <a:prstGeom prst="rect">
            <a:avLst/>
          </a:prstGeom>
          <a:noFill/>
        </p:spPr>
        <p:txBody>
          <a:bodyPr wrap="none" rtlCol="0">
            <a:spAutoFit/>
          </a:bodyPr>
          <a:lstStyle/>
          <a:p>
            <a:r>
              <a:rPr lang="en-US" sz="3600" b="1" dirty="0"/>
              <a:t>Novel Approaches</a:t>
            </a:r>
          </a:p>
        </p:txBody>
      </p:sp>
      <p:graphicFrame>
        <p:nvGraphicFramePr>
          <p:cNvPr id="9" name="Diagram 8">
            <a:extLst>
              <a:ext uri="{FF2B5EF4-FFF2-40B4-BE49-F238E27FC236}">
                <a16:creationId xmlns:a16="http://schemas.microsoft.com/office/drawing/2014/main" id="{16ABF7DD-6F25-37AF-5C81-ECEA8DB0FB27}"/>
              </a:ext>
            </a:extLst>
          </p:cNvPr>
          <p:cNvGraphicFramePr/>
          <p:nvPr>
            <p:extLst>
              <p:ext uri="{D42A27DB-BD31-4B8C-83A1-F6EECF244321}">
                <p14:modId xmlns:p14="http://schemas.microsoft.com/office/powerpoint/2010/main" val="935428983"/>
              </p:ext>
            </p:extLst>
          </p:nvPr>
        </p:nvGraphicFramePr>
        <p:xfrm>
          <a:off x="5237536" y="1142392"/>
          <a:ext cx="6682914" cy="54515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4063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0D81050-91B7-FE88-D657-D78232079D09}"/>
              </a:ext>
            </a:extLst>
          </p:cNvPr>
          <p:cNvSpPr>
            <a:spLocks noGrp="1"/>
          </p:cNvSpPr>
          <p:nvPr>
            <p:ph type="title"/>
          </p:nvPr>
        </p:nvSpPr>
        <p:spPr/>
        <p:txBody>
          <a:bodyPr/>
          <a:lstStyle/>
          <a:p>
            <a:r>
              <a:rPr lang="en-US" dirty="0"/>
              <a:t>Complex Network Analysis</a:t>
            </a:r>
          </a:p>
        </p:txBody>
      </p:sp>
      <p:sp>
        <p:nvSpPr>
          <p:cNvPr id="6" name="TextBox 5">
            <a:extLst>
              <a:ext uri="{FF2B5EF4-FFF2-40B4-BE49-F238E27FC236}">
                <a16:creationId xmlns:a16="http://schemas.microsoft.com/office/drawing/2014/main" id="{71B07FAE-41E3-44E7-53DA-683739CD4A93}"/>
              </a:ext>
            </a:extLst>
          </p:cNvPr>
          <p:cNvSpPr txBox="1"/>
          <p:nvPr/>
        </p:nvSpPr>
        <p:spPr>
          <a:xfrm>
            <a:off x="742950" y="2095236"/>
            <a:ext cx="1473160" cy="646331"/>
          </a:xfrm>
          <a:prstGeom prst="rect">
            <a:avLst/>
          </a:prstGeom>
          <a:noFill/>
        </p:spPr>
        <p:txBody>
          <a:bodyPr wrap="none" rtlCol="0">
            <a:spAutoFit/>
          </a:bodyPr>
          <a:lstStyle/>
          <a:p>
            <a:pPr algn="ctr"/>
            <a:r>
              <a:rPr lang="en-US" dirty="0"/>
              <a:t>Step 1</a:t>
            </a:r>
          </a:p>
          <a:p>
            <a:pPr algn="ctr"/>
            <a:r>
              <a:rPr lang="en-US" dirty="0"/>
              <a:t>Source Text</a:t>
            </a:r>
          </a:p>
        </p:txBody>
      </p:sp>
      <p:sp>
        <p:nvSpPr>
          <p:cNvPr id="7" name="TextBox 6">
            <a:extLst>
              <a:ext uri="{FF2B5EF4-FFF2-40B4-BE49-F238E27FC236}">
                <a16:creationId xmlns:a16="http://schemas.microsoft.com/office/drawing/2014/main" id="{1A1757AB-D089-A9C1-20AA-9A5983CEE9CF}"/>
              </a:ext>
            </a:extLst>
          </p:cNvPr>
          <p:cNvSpPr txBox="1"/>
          <p:nvPr/>
        </p:nvSpPr>
        <p:spPr>
          <a:xfrm>
            <a:off x="3969274" y="2102203"/>
            <a:ext cx="1289134" cy="646331"/>
          </a:xfrm>
          <a:prstGeom prst="rect">
            <a:avLst/>
          </a:prstGeom>
          <a:noFill/>
        </p:spPr>
        <p:txBody>
          <a:bodyPr wrap="none" rtlCol="0">
            <a:spAutoFit/>
          </a:bodyPr>
          <a:lstStyle/>
          <a:p>
            <a:pPr algn="ctr"/>
            <a:r>
              <a:rPr lang="en-US" dirty="0"/>
              <a:t>Step 2</a:t>
            </a:r>
          </a:p>
          <a:p>
            <a:pPr algn="ctr"/>
            <a:r>
              <a:rPr lang="en-US" dirty="0"/>
              <a:t>Extraction</a:t>
            </a:r>
          </a:p>
        </p:txBody>
      </p:sp>
      <p:sp>
        <p:nvSpPr>
          <p:cNvPr id="8" name="TextBox 7">
            <a:extLst>
              <a:ext uri="{FF2B5EF4-FFF2-40B4-BE49-F238E27FC236}">
                <a16:creationId xmlns:a16="http://schemas.microsoft.com/office/drawing/2014/main" id="{9CD88FC7-24EB-BD6C-EB56-5E7AACAF10C7}"/>
              </a:ext>
            </a:extLst>
          </p:cNvPr>
          <p:cNvSpPr txBox="1"/>
          <p:nvPr/>
        </p:nvSpPr>
        <p:spPr>
          <a:xfrm>
            <a:off x="7955833" y="2095236"/>
            <a:ext cx="2554097" cy="646331"/>
          </a:xfrm>
          <a:prstGeom prst="rect">
            <a:avLst/>
          </a:prstGeom>
          <a:noFill/>
        </p:spPr>
        <p:txBody>
          <a:bodyPr wrap="none" rtlCol="0">
            <a:spAutoFit/>
          </a:bodyPr>
          <a:lstStyle/>
          <a:p>
            <a:pPr algn="ctr"/>
            <a:r>
              <a:rPr lang="en-US" dirty="0"/>
              <a:t>Step 3</a:t>
            </a:r>
          </a:p>
          <a:p>
            <a:pPr algn="ctr"/>
            <a:r>
              <a:rPr lang="en-US" dirty="0"/>
              <a:t>Network Construction</a:t>
            </a:r>
          </a:p>
        </p:txBody>
      </p:sp>
      <p:sp>
        <p:nvSpPr>
          <p:cNvPr id="9" name="Right Arrow 8">
            <a:extLst>
              <a:ext uri="{FF2B5EF4-FFF2-40B4-BE49-F238E27FC236}">
                <a16:creationId xmlns:a16="http://schemas.microsoft.com/office/drawing/2014/main" id="{1B944FD9-5DFD-F1FF-FC9D-525D2DCDC5F3}"/>
              </a:ext>
            </a:extLst>
          </p:cNvPr>
          <p:cNvSpPr/>
          <p:nvPr/>
        </p:nvSpPr>
        <p:spPr>
          <a:xfrm>
            <a:off x="2521191" y="3465258"/>
            <a:ext cx="639743" cy="528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ack and white image of a book&#10;&#10;AI-generated content may be incorrect.">
            <a:extLst>
              <a:ext uri="{FF2B5EF4-FFF2-40B4-BE49-F238E27FC236}">
                <a16:creationId xmlns:a16="http://schemas.microsoft.com/office/drawing/2014/main" id="{C60C60C4-521C-02DF-6B7E-EF801F8274AB}"/>
              </a:ext>
            </a:extLst>
          </p:cNvPr>
          <p:cNvPicPr>
            <a:picLocks noChangeAspect="1"/>
          </p:cNvPicPr>
          <p:nvPr/>
        </p:nvPicPr>
        <p:blipFill>
          <a:blip r:embed="rId2"/>
          <a:stretch>
            <a:fillRect/>
          </a:stretch>
        </p:blipFill>
        <p:spPr>
          <a:xfrm>
            <a:off x="304780" y="2859532"/>
            <a:ext cx="2349500" cy="2108200"/>
          </a:xfrm>
          <a:prstGeom prst="rect">
            <a:avLst/>
          </a:prstGeom>
          <a:effectLst>
            <a:outerShdw blurRad="50800" dist="38100" dir="10800000" algn="r" rotWithShape="0">
              <a:prstClr val="black">
                <a:alpha val="40000"/>
              </a:prstClr>
            </a:outerShdw>
          </a:effectLst>
        </p:spPr>
      </p:pic>
      <p:graphicFrame>
        <p:nvGraphicFramePr>
          <p:cNvPr id="2" name="Table 1">
            <a:extLst>
              <a:ext uri="{FF2B5EF4-FFF2-40B4-BE49-F238E27FC236}">
                <a16:creationId xmlns:a16="http://schemas.microsoft.com/office/drawing/2014/main" id="{80115C67-FFBF-F8EF-071C-6982BF83D51D}"/>
              </a:ext>
            </a:extLst>
          </p:cNvPr>
          <p:cNvGraphicFramePr>
            <a:graphicFrameLocks noGrp="1"/>
          </p:cNvGraphicFramePr>
          <p:nvPr>
            <p:extLst>
              <p:ext uri="{D42A27DB-BD31-4B8C-83A1-F6EECF244321}">
                <p14:modId xmlns:p14="http://schemas.microsoft.com/office/powerpoint/2010/main" val="1108235097"/>
              </p:ext>
            </p:extLst>
          </p:nvPr>
        </p:nvGraphicFramePr>
        <p:xfrm>
          <a:off x="3466801" y="2833697"/>
          <a:ext cx="2554097" cy="205232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2554097">
                  <a:extLst>
                    <a:ext uri="{9D8B030D-6E8A-4147-A177-3AD203B41FA5}">
                      <a16:colId xmlns:a16="http://schemas.microsoft.com/office/drawing/2014/main" val="148638559"/>
                    </a:ext>
                  </a:extLst>
                </a:gridCol>
              </a:tblGrid>
              <a:tr h="309373">
                <a:tc>
                  <a:txBody>
                    <a:bodyPr/>
                    <a:lstStyle/>
                    <a:p>
                      <a:pPr algn="ctr"/>
                      <a:r>
                        <a:rPr lang="az-Cyrl-AZ" sz="1800" b="0" i="0" u="none" strike="noStrike" kern="1200" dirty="0">
                          <a:solidFill>
                            <a:schemeClr val="tx1"/>
                          </a:solidFill>
                          <a:effectLst/>
                          <a:latin typeface="+mn-lt"/>
                          <a:ea typeface="+mn-ea"/>
                          <a:cs typeface="+mn-cs"/>
                        </a:rPr>
                        <a:t>знать</a:t>
                      </a:r>
                      <a:endParaRPr lang="en-US" dirty="0">
                        <a:solidFill>
                          <a:schemeClr val="tx1"/>
                        </a:solidFill>
                      </a:endParaRPr>
                    </a:p>
                  </a:txBody>
                  <a:tcPr>
                    <a:solidFill>
                      <a:schemeClr val="bg1"/>
                    </a:solidFill>
                  </a:tcPr>
                </a:tc>
                <a:extLst>
                  <a:ext uri="{0D108BD9-81ED-4DB2-BD59-A6C34878D82A}">
                    <a16:rowId xmlns:a16="http://schemas.microsoft.com/office/drawing/2014/main" val="1058050704"/>
                  </a:ext>
                </a:extLst>
              </a:tr>
              <a:tr h="421640">
                <a:tc>
                  <a:txBody>
                    <a:bodyPr/>
                    <a:lstStyle/>
                    <a:p>
                      <a:pPr algn="ctr"/>
                      <a:r>
                        <a:rPr lang="az-Cyrl-AZ" sz="1800" b="0" i="0" u="none" strike="noStrike" kern="1200" dirty="0">
                          <a:solidFill>
                            <a:schemeClr val="dk1"/>
                          </a:solidFill>
                          <a:effectLst/>
                          <a:latin typeface="+mn-lt"/>
                          <a:ea typeface="+mn-ea"/>
                          <a:cs typeface="+mn-cs"/>
                        </a:rPr>
                        <a:t>идти́</a:t>
                      </a:r>
                      <a:endParaRPr lang="en-US" dirty="0"/>
                    </a:p>
                  </a:txBody>
                  <a:tcPr>
                    <a:solidFill>
                      <a:schemeClr val="bg1"/>
                    </a:solidFill>
                  </a:tcPr>
                </a:tc>
                <a:extLst>
                  <a:ext uri="{0D108BD9-81ED-4DB2-BD59-A6C34878D82A}">
                    <a16:rowId xmlns:a16="http://schemas.microsoft.com/office/drawing/2014/main" val="1509717234"/>
                  </a:ext>
                </a:extLst>
              </a:tr>
              <a:tr h="421640">
                <a:tc>
                  <a:txBody>
                    <a:bodyPr/>
                    <a:lstStyle/>
                    <a:p>
                      <a:pPr algn="ctr"/>
                      <a:r>
                        <a:rPr lang="az-Cyrl-AZ" sz="1800" b="0" i="0" u="none" strike="noStrike" kern="1200" dirty="0">
                          <a:solidFill>
                            <a:schemeClr val="dk1"/>
                          </a:solidFill>
                          <a:effectLst/>
                          <a:latin typeface="+mn-lt"/>
                          <a:ea typeface="+mn-ea"/>
                          <a:cs typeface="+mn-cs"/>
                        </a:rPr>
                        <a:t>де́лать</a:t>
                      </a:r>
                      <a:endParaRPr lang="en-US" dirty="0"/>
                    </a:p>
                  </a:txBody>
                  <a:tcPr>
                    <a:solidFill>
                      <a:schemeClr val="bg1"/>
                    </a:solidFill>
                  </a:tcPr>
                </a:tc>
                <a:extLst>
                  <a:ext uri="{0D108BD9-81ED-4DB2-BD59-A6C34878D82A}">
                    <a16:rowId xmlns:a16="http://schemas.microsoft.com/office/drawing/2014/main" val="460884003"/>
                  </a:ext>
                </a:extLst>
              </a:tr>
              <a:tr h="421640">
                <a:tc>
                  <a:txBody>
                    <a:bodyPr/>
                    <a:lstStyle/>
                    <a:p>
                      <a:pPr algn="ctr"/>
                      <a:r>
                        <a:rPr lang="az-Cyrl-AZ" sz="1800" b="0" i="0" u="none" strike="noStrike" kern="1200" dirty="0">
                          <a:solidFill>
                            <a:schemeClr val="dk1"/>
                          </a:solidFill>
                          <a:effectLst/>
                          <a:latin typeface="+mn-lt"/>
                          <a:ea typeface="+mn-ea"/>
                          <a:cs typeface="+mn-cs"/>
                        </a:rPr>
                        <a:t>ви́деть</a:t>
                      </a:r>
                      <a:endParaRPr lang="en-US" dirty="0"/>
                    </a:p>
                  </a:txBody>
                  <a:tcPr>
                    <a:solidFill>
                      <a:schemeClr val="bg1"/>
                    </a:solidFill>
                  </a:tcPr>
                </a:tc>
                <a:extLst>
                  <a:ext uri="{0D108BD9-81ED-4DB2-BD59-A6C34878D82A}">
                    <a16:rowId xmlns:a16="http://schemas.microsoft.com/office/drawing/2014/main" val="3631362749"/>
                  </a:ext>
                </a:extLst>
              </a:tr>
              <a:tr h="421640">
                <a:tc>
                  <a:txBody>
                    <a:bodyPr/>
                    <a:lstStyle/>
                    <a:p>
                      <a:pPr algn="ctr"/>
                      <a:r>
                        <a:rPr lang="az-Cyrl-AZ" sz="1800" b="0" i="0" u="none" strike="noStrike" kern="1200" dirty="0">
                          <a:solidFill>
                            <a:schemeClr val="dk1"/>
                          </a:solidFill>
                          <a:effectLst/>
                          <a:latin typeface="+mn-lt"/>
                          <a:ea typeface="+mn-ea"/>
                          <a:cs typeface="+mn-cs"/>
                        </a:rPr>
                        <a:t>ду́мать</a:t>
                      </a:r>
                      <a:endParaRPr lang="en-US" dirty="0"/>
                    </a:p>
                  </a:txBody>
                  <a:tcPr>
                    <a:solidFill>
                      <a:schemeClr val="bg1"/>
                    </a:solidFill>
                  </a:tcPr>
                </a:tc>
                <a:extLst>
                  <a:ext uri="{0D108BD9-81ED-4DB2-BD59-A6C34878D82A}">
                    <a16:rowId xmlns:a16="http://schemas.microsoft.com/office/drawing/2014/main" val="3028299755"/>
                  </a:ext>
                </a:extLst>
              </a:tr>
            </a:tbl>
          </a:graphicData>
        </a:graphic>
      </p:graphicFrame>
      <p:sp>
        <p:nvSpPr>
          <p:cNvPr id="3" name="Oval 2">
            <a:extLst>
              <a:ext uri="{FF2B5EF4-FFF2-40B4-BE49-F238E27FC236}">
                <a16:creationId xmlns:a16="http://schemas.microsoft.com/office/drawing/2014/main" id="{010A4BCA-C135-4AA4-2F50-BA2369174BE9}"/>
              </a:ext>
            </a:extLst>
          </p:cNvPr>
          <p:cNvSpPr/>
          <p:nvPr/>
        </p:nvSpPr>
        <p:spPr>
          <a:xfrm>
            <a:off x="10972820" y="5653505"/>
            <a:ext cx="914400" cy="751561"/>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a:p>
            <a:pPr algn="ctr"/>
            <a:r>
              <a:rPr lang="az-Cyrl-AZ" sz="1000" b="1" dirty="0"/>
              <a:t>ду́мать</a:t>
            </a:r>
            <a:endParaRPr lang="en-US" sz="1000" b="1" dirty="0"/>
          </a:p>
          <a:p>
            <a:pPr algn="ctr"/>
            <a:endParaRPr lang="en-US" dirty="0"/>
          </a:p>
        </p:txBody>
      </p:sp>
      <p:sp>
        <p:nvSpPr>
          <p:cNvPr id="4" name="Oval 3">
            <a:extLst>
              <a:ext uri="{FF2B5EF4-FFF2-40B4-BE49-F238E27FC236}">
                <a16:creationId xmlns:a16="http://schemas.microsoft.com/office/drawing/2014/main" id="{C04A099E-6568-A31C-2DCE-9B0680988D73}"/>
              </a:ext>
            </a:extLst>
          </p:cNvPr>
          <p:cNvSpPr/>
          <p:nvPr/>
        </p:nvSpPr>
        <p:spPr>
          <a:xfrm>
            <a:off x="7792064" y="4641664"/>
            <a:ext cx="914400" cy="91440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a:p>
            <a:pPr algn="ctr"/>
            <a:r>
              <a:rPr lang="az-Cyrl-AZ" sz="1200" b="1" dirty="0"/>
              <a:t>де́лать</a:t>
            </a:r>
            <a:endParaRPr lang="en-US" sz="1200" b="1" dirty="0"/>
          </a:p>
          <a:p>
            <a:pPr algn="ctr"/>
            <a:endParaRPr lang="en-US" dirty="0"/>
          </a:p>
        </p:txBody>
      </p:sp>
      <p:sp>
        <p:nvSpPr>
          <p:cNvPr id="10" name="Oval 9">
            <a:extLst>
              <a:ext uri="{FF2B5EF4-FFF2-40B4-BE49-F238E27FC236}">
                <a16:creationId xmlns:a16="http://schemas.microsoft.com/office/drawing/2014/main" id="{08D112D8-BD1B-37FC-DBA1-5CFBE298D214}"/>
              </a:ext>
            </a:extLst>
          </p:cNvPr>
          <p:cNvSpPr/>
          <p:nvPr/>
        </p:nvSpPr>
        <p:spPr>
          <a:xfrm>
            <a:off x="11079301" y="2794058"/>
            <a:ext cx="701438" cy="751561"/>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b="1" dirty="0">
              <a:solidFill>
                <a:schemeClr val="tx1"/>
              </a:solidFill>
            </a:endParaRPr>
          </a:p>
          <a:p>
            <a:pPr algn="ctr"/>
            <a:endParaRPr lang="en-US" sz="1000" b="1" dirty="0">
              <a:solidFill>
                <a:schemeClr val="tx1"/>
              </a:solidFill>
            </a:endParaRPr>
          </a:p>
          <a:p>
            <a:pPr algn="ctr"/>
            <a:r>
              <a:rPr lang="az-Cyrl-AZ" sz="1000" b="1" dirty="0">
                <a:solidFill>
                  <a:schemeClr val="tx1"/>
                </a:solidFill>
              </a:rPr>
              <a:t>знать</a:t>
            </a:r>
            <a:endParaRPr lang="en-US" sz="1000" b="1" dirty="0">
              <a:solidFill>
                <a:schemeClr val="tx1"/>
              </a:solidFill>
            </a:endParaRPr>
          </a:p>
          <a:p>
            <a:pPr algn="ctr"/>
            <a:endParaRPr lang="en-US" dirty="0"/>
          </a:p>
        </p:txBody>
      </p:sp>
      <p:sp>
        <p:nvSpPr>
          <p:cNvPr id="12" name="Oval 11">
            <a:extLst>
              <a:ext uri="{FF2B5EF4-FFF2-40B4-BE49-F238E27FC236}">
                <a16:creationId xmlns:a16="http://schemas.microsoft.com/office/drawing/2014/main" id="{5D65360B-4EF7-C906-37F3-55710C7138CB}"/>
              </a:ext>
            </a:extLst>
          </p:cNvPr>
          <p:cNvSpPr/>
          <p:nvPr/>
        </p:nvSpPr>
        <p:spPr>
          <a:xfrm>
            <a:off x="9182033" y="3053913"/>
            <a:ext cx="725252" cy="79159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b="1" dirty="0"/>
          </a:p>
          <a:p>
            <a:pPr algn="ctr"/>
            <a:r>
              <a:rPr lang="az-Cyrl-AZ" sz="1200" b="1" dirty="0"/>
              <a:t>идти́</a:t>
            </a:r>
            <a:endParaRPr lang="en-US" sz="1200" b="1" dirty="0"/>
          </a:p>
          <a:p>
            <a:pPr algn="ctr"/>
            <a:endParaRPr lang="en-US" dirty="0"/>
          </a:p>
        </p:txBody>
      </p:sp>
      <p:sp>
        <p:nvSpPr>
          <p:cNvPr id="13" name="Oval 12">
            <a:extLst>
              <a:ext uri="{FF2B5EF4-FFF2-40B4-BE49-F238E27FC236}">
                <a16:creationId xmlns:a16="http://schemas.microsoft.com/office/drawing/2014/main" id="{40857C7B-B5AA-5157-1A5C-495B9F5B3A60}"/>
              </a:ext>
            </a:extLst>
          </p:cNvPr>
          <p:cNvSpPr/>
          <p:nvPr/>
        </p:nvSpPr>
        <p:spPr>
          <a:xfrm>
            <a:off x="7011575" y="2587069"/>
            <a:ext cx="914400" cy="791590"/>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b="1" dirty="0"/>
          </a:p>
          <a:p>
            <a:pPr algn="ctr"/>
            <a:r>
              <a:rPr lang="az-Cyrl-AZ" sz="1000" b="1" dirty="0"/>
              <a:t>ви́деть</a:t>
            </a:r>
            <a:endParaRPr lang="en-US" sz="1000" b="1" dirty="0"/>
          </a:p>
          <a:p>
            <a:pPr algn="ctr"/>
            <a:endParaRPr lang="en-US" dirty="0"/>
          </a:p>
        </p:txBody>
      </p:sp>
      <p:cxnSp>
        <p:nvCxnSpPr>
          <p:cNvPr id="15" name="Straight Arrow Connector 14">
            <a:extLst>
              <a:ext uri="{FF2B5EF4-FFF2-40B4-BE49-F238E27FC236}">
                <a16:creationId xmlns:a16="http://schemas.microsoft.com/office/drawing/2014/main" id="{496D49F3-D541-A89E-459A-FBB6AFDB3995}"/>
              </a:ext>
            </a:extLst>
          </p:cNvPr>
          <p:cNvCxnSpPr>
            <a:cxnSpLocks/>
            <a:stCxn id="13" idx="6"/>
            <a:endCxn id="12" idx="2"/>
          </p:cNvCxnSpPr>
          <p:nvPr/>
        </p:nvCxnSpPr>
        <p:spPr>
          <a:xfrm>
            <a:off x="7925975" y="2982864"/>
            <a:ext cx="1256058" cy="4668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129F7B1-EADB-4641-6F15-87B80FCC0CC7}"/>
              </a:ext>
            </a:extLst>
          </p:cNvPr>
          <p:cNvCxnSpPr>
            <a:cxnSpLocks/>
            <a:stCxn id="4" idx="6"/>
            <a:endCxn id="10" idx="4"/>
          </p:cNvCxnSpPr>
          <p:nvPr/>
        </p:nvCxnSpPr>
        <p:spPr>
          <a:xfrm flipV="1">
            <a:off x="8706464" y="3545619"/>
            <a:ext cx="2723556" cy="1553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BF0DF3-D985-8E86-0BF3-384D06C9731A}"/>
              </a:ext>
            </a:extLst>
          </p:cNvPr>
          <p:cNvCxnSpPr>
            <a:cxnSpLocks/>
            <a:stCxn id="13" idx="4"/>
            <a:endCxn id="4" idx="1"/>
          </p:cNvCxnSpPr>
          <p:nvPr/>
        </p:nvCxnSpPr>
        <p:spPr>
          <a:xfrm>
            <a:off x="7468775" y="3378659"/>
            <a:ext cx="457200" cy="13969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31302B-6B5E-E495-1C04-399432015D87}"/>
              </a:ext>
            </a:extLst>
          </p:cNvPr>
          <p:cNvCxnSpPr>
            <a:cxnSpLocks/>
            <a:stCxn id="3" idx="2"/>
            <a:endCxn id="13" idx="5"/>
          </p:cNvCxnSpPr>
          <p:nvPr/>
        </p:nvCxnSpPr>
        <p:spPr>
          <a:xfrm flipH="1" flipV="1">
            <a:off x="7792064" y="3262733"/>
            <a:ext cx="3180756" cy="276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525206E-EAC9-136E-3FAA-F106010DB4CF}"/>
              </a:ext>
            </a:extLst>
          </p:cNvPr>
          <p:cNvCxnSpPr>
            <a:cxnSpLocks/>
            <a:stCxn id="10" idx="2"/>
            <a:endCxn id="3" idx="1"/>
          </p:cNvCxnSpPr>
          <p:nvPr/>
        </p:nvCxnSpPr>
        <p:spPr>
          <a:xfrm>
            <a:off x="11079301" y="3169839"/>
            <a:ext cx="27430" cy="25937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F9B8C9-DDD6-85CC-AB8B-C7CB4F85D12D}"/>
              </a:ext>
            </a:extLst>
          </p:cNvPr>
          <p:cNvCxnSpPr>
            <a:cxnSpLocks/>
            <a:stCxn id="3" idx="0"/>
            <a:endCxn id="12" idx="5"/>
          </p:cNvCxnSpPr>
          <p:nvPr/>
        </p:nvCxnSpPr>
        <p:spPr>
          <a:xfrm flipH="1" flipV="1">
            <a:off x="9801074" y="3729577"/>
            <a:ext cx="1628946" cy="19239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FEA19C4-D262-D119-ABD0-17D6D4CEA164}"/>
              </a:ext>
            </a:extLst>
          </p:cNvPr>
          <p:cNvCxnSpPr>
            <a:cxnSpLocks/>
            <a:stCxn id="10" idx="2"/>
            <a:endCxn id="12" idx="7"/>
          </p:cNvCxnSpPr>
          <p:nvPr/>
        </p:nvCxnSpPr>
        <p:spPr>
          <a:xfrm flipH="1">
            <a:off x="9801074" y="3169839"/>
            <a:ext cx="12782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542F9D-BCE8-C496-22D9-67138DCB2BF3}"/>
              </a:ext>
            </a:extLst>
          </p:cNvPr>
          <p:cNvCxnSpPr>
            <a:cxnSpLocks/>
            <a:stCxn id="3" idx="3"/>
            <a:endCxn id="4" idx="5"/>
          </p:cNvCxnSpPr>
          <p:nvPr/>
        </p:nvCxnSpPr>
        <p:spPr>
          <a:xfrm flipH="1" flipV="1">
            <a:off x="8572553" y="5422153"/>
            <a:ext cx="2534178" cy="8728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ight Arrow 79">
            <a:extLst>
              <a:ext uri="{FF2B5EF4-FFF2-40B4-BE49-F238E27FC236}">
                <a16:creationId xmlns:a16="http://schemas.microsoft.com/office/drawing/2014/main" id="{2533C7A7-FAF3-CA85-54E9-D3F642F183FB}"/>
              </a:ext>
            </a:extLst>
          </p:cNvPr>
          <p:cNvSpPr/>
          <p:nvPr/>
        </p:nvSpPr>
        <p:spPr>
          <a:xfrm>
            <a:off x="6303369" y="3465258"/>
            <a:ext cx="639743" cy="528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214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C892-9D46-1509-88CB-B17802B6B0FF}"/>
              </a:ext>
            </a:extLst>
          </p:cNvPr>
          <p:cNvSpPr>
            <a:spLocks noGrp="1"/>
          </p:cNvSpPr>
          <p:nvPr>
            <p:ph type="title"/>
          </p:nvPr>
        </p:nvSpPr>
        <p:spPr>
          <a:xfrm>
            <a:off x="135410" y="294515"/>
            <a:ext cx="7236940" cy="1132258"/>
          </a:xfrm>
        </p:spPr>
        <p:txBody>
          <a:bodyPr>
            <a:normAutofit/>
          </a:bodyPr>
          <a:lstStyle/>
          <a:p>
            <a:r>
              <a:rPr lang="en-US" sz="2800" dirty="0"/>
              <a:t>Bigram Adjacency Matrix</a:t>
            </a:r>
          </a:p>
        </p:txBody>
      </p:sp>
      <p:sp>
        <p:nvSpPr>
          <p:cNvPr id="4" name="TextBox 3">
            <a:extLst>
              <a:ext uri="{FF2B5EF4-FFF2-40B4-BE49-F238E27FC236}">
                <a16:creationId xmlns:a16="http://schemas.microsoft.com/office/drawing/2014/main" id="{2F8DFB4A-F5E7-E950-20BA-1B4305DC0666}"/>
              </a:ext>
            </a:extLst>
          </p:cNvPr>
          <p:cNvSpPr txBox="1"/>
          <p:nvPr/>
        </p:nvSpPr>
        <p:spPr>
          <a:xfrm>
            <a:off x="6304922" y="188616"/>
            <a:ext cx="4700389" cy="954107"/>
          </a:xfrm>
          <a:prstGeom prst="rect">
            <a:avLst/>
          </a:prstGeom>
          <a:noFill/>
        </p:spPr>
        <p:txBody>
          <a:bodyPr wrap="none" rtlCol="0">
            <a:spAutoFit/>
          </a:bodyPr>
          <a:lstStyle/>
          <a:p>
            <a:r>
              <a:rPr lang="en-US" sz="2800" b="1" dirty="0"/>
              <a:t>Network Motif Extraction</a:t>
            </a:r>
          </a:p>
          <a:p>
            <a:r>
              <a:rPr lang="en-US" sz="2800" b="1" dirty="0"/>
              <a:t>Counts vs Ranked Scaling</a:t>
            </a:r>
          </a:p>
        </p:txBody>
      </p:sp>
      <p:graphicFrame>
        <p:nvGraphicFramePr>
          <p:cNvPr id="10" name="Table 9">
            <a:extLst>
              <a:ext uri="{FF2B5EF4-FFF2-40B4-BE49-F238E27FC236}">
                <a16:creationId xmlns:a16="http://schemas.microsoft.com/office/drawing/2014/main" id="{42A810EB-9DDE-735C-7C2A-C18D994A42E3}"/>
              </a:ext>
            </a:extLst>
          </p:cNvPr>
          <p:cNvGraphicFramePr>
            <a:graphicFrameLocks noGrp="1"/>
          </p:cNvGraphicFramePr>
          <p:nvPr>
            <p:extLst>
              <p:ext uri="{D42A27DB-BD31-4B8C-83A1-F6EECF244321}">
                <p14:modId xmlns:p14="http://schemas.microsoft.com/office/powerpoint/2010/main" val="2807277226"/>
              </p:ext>
            </p:extLst>
          </p:nvPr>
        </p:nvGraphicFramePr>
        <p:xfrm>
          <a:off x="193137" y="1214586"/>
          <a:ext cx="4993224" cy="5155318"/>
        </p:xfrm>
        <a:graphic>
          <a:graphicData uri="http://schemas.openxmlformats.org/drawingml/2006/table">
            <a:tbl>
              <a:tblPr firstRow="1" bandRow="1">
                <a:tableStyleId>{5C22544A-7EE6-4342-B048-85BDC9FD1C3A}</a:tableStyleId>
              </a:tblPr>
              <a:tblGrid>
                <a:gridCol w="832204">
                  <a:extLst>
                    <a:ext uri="{9D8B030D-6E8A-4147-A177-3AD203B41FA5}">
                      <a16:colId xmlns:a16="http://schemas.microsoft.com/office/drawing/2014/main" val="97932604"/>
                    </a:ext>
                  </a:extLst>
                </a:gridCol>
                <a:gridCol w="832204">
                  <a:extLst>
                    <a:ext uri="{9D8B030D-6E8A-4147-A177-3AD203B41FA5}">
                      <a16:colId xmlns:a16="http://schemas.microsoft.com/office/drawing/2014/main" val="3934602919"/>
                    </a:ext>
                  </a:extLst>
                </a:gridCol>
                <a:gridCol w="832204">
                  <a:extLst>
                    <a:ext uri="{9D8B030D-6E8A-4147-A177-3AD203B41FA5}">
                      <a16:colId xmlns:a16="http://schemas.microsoft.com/office/drawing/2014/main" val="658986702"/>
                    </a:ext>
                  </a:extLst>
                </a:gridCol>
                <a:gridCol w="832204">
                  <a:extLst>
                    <a:ext uri="{9D8B030D-6E8A-4147-A177-3AD203B41FA5}">
                      <a16:colId xmlns:a16="http://schemas.microsoft.com/office/drawing/2014/main" val="1003834672"/>
                    </a:ext>
                  </a:extLst>
                </a:gridCol>
                <a:gridCol w="832204">
                  <a:extLst>
                    <a:ext uri="{9D8B030D-6E8A-4147-A177-3AD203B41FA5}">
                      <a16:colId xmlns:a16="http://schemas.microsoft.com/office/drawing/2014/main" val="3990457413"/>
                    </a:ext>
                  </a:extLst>
                </a:gridCol>
                <a:gridCol w="832204">
                  <a:extLst>
                    <a:ext uri="{9D8B030D-6E8A-4147-A177-3AD203B41FA5}">
                      <a16:colId xmlns:a16="http://schemas.microsoft.com/office/drawing/2014/main" val="267724625"/>
                    </a:ext>
                  </a:extLst>
                </a:gridCol>
              </a:tblGrid>
              <a:tr h="905231">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tx1"/>
                          </a:solidFill>
                          <a:effectLst/>
                          <a:latin typeface="+mn-lt"/>
                          <a:ea typeface="+mn-ea"/>
                          <a:cs typeface="+mn-cs"/>
                        </a:rPr>
                        <a:t>знать</a:t>
                      </a:r>
                      <a:endParaRPr lang="en-US" sz="1600" dirty="0">
                        <a:solidFill>
                          <a:schemeClr val="tx1"/>
                        </a:solidFill>
                      </a:endParaRPr>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идти́</a:t>
                      </a:r>
                      <a:endParaRPr lang="en-US" sz="1600" dirty="0"/>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де́лать</a:t>
                      </a:r>
                      <a:endParaRPr lang="en-US" sz="1600" dirty="0"/>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ви́деть</a:t>
                      </a:r>
                      <a:endParaRPr lang="en-US" sz="1600" dirty="0"/>
                    </a:p>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ду́мать</a:t>
                      </a:r>
                      <a:endParaRPr lang="en-US" sz="1600" dirty="0"/>
                    </a:p>
                    <a:p>
                      <a:endParaRPr lang="en-US" sz="1600"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2694530"/>
                  </a:ext>
                </a:extLst>
              </a:tr>
              <a:tr h="733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tx1"/>
                          </a:solidFill>
                          <a:effectLst/>
                          <a:latin typeface="+mn-lt"/>
                          <a:ea typeface="+mn-ea"/>
                          <a:cs typeface="+mn-cs"/>
                        </a:rPr>
                        <a:t>знать</a:t>
                      </a:r>
                      <a:endParaRPr lang="en-US" sz="1600" dirty="0">
                        <a:solidFill>
                          <a:schemeClr val="tx1"/>
                        </a:solidFill>
                      </a:endParaRPr>
                    </a:p>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5413434"/>
                  </a:ext>
                </a:extLst>
              </a:tr>
              <a:tr h="733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идти́</a:t>
                      </a:r>
                      <a:endParaRPr lang="en-US" sz="1600" dirty="0"/>
                    </a:p>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12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5192057"/>
                  </a:ext>
                </a:extLst>
              </a:tr>
              <a:tr h="905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де́лать</a:t>
                      </a:r>
                      <a:endParaRPr lang="en-US" sz="1600" dirty="0"/>
                    </a:p>
                    <a:p>
                      <a:endParaRPr lang="en-US" sz="1600"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9274712"/>
                  </a:ext>
                </a:extLst>
              </a:tr>
              <a:tr h="9387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ви́деть</a:t>
                      </a:r>
                      <a:endParaRPr lang="en-US" sz="1600" dirty="0"/>
                    </a:p>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9632651"/>
                  </a:ext>
                </a:extLst>
              </a:tr>
              <a:tr h="9387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z-Cyrl-AZ" sz="1600" b="0" i="0" u="none" strike="noStrike" kern="1200" dirty="0">
                          <a:solidFill>
                            <a:schemeClr val="dk1"/>
                          </a:solidFill>
                          <a:effectLst/>
                          <a:latin typeface="+mn-lt"/>
                          <a:ea typeface="+mn-ea"/>
                          <a:cs typeface="+mn-cs"/>
                        </a:rPr>
                        <a:t>ду́мать</a:t>
                      </a:r>
                      <a:endParaRPr lang="en-US" sz="1600" dirty="0"/>
                    </a:p>
                    <a:p>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a:t>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4956677"/>
                  </a:ext>
                </a:extLst>
              </a:tr>
            </a:tbl>
          </a:graphicData>
        </a:graphic>
      </p:graphicFrame>
      <p:pic>
        <p:nvPicPr>
          <p:cNvPr id="12" name="Picture 11" descr="A screenshot of a computer&#10;&#10;AI-generated content may be incorrect.">
            <a:extLst>
              <a:ext uri="{FF2B5EF4-FFF2-40B4-BE49-F238E27FC236}">
                <a16:creationId xmlns:a16="http://schemas.microsoft.com/office/drawing/2014/main" id="{1F8C4788-9B93-7710-D602-2D86D5292A98}"/>
              </a:ext>
            </a:extLst>
          </p:cNvPr>
          <p:cNvPicPr>
            <a:picLocks noChangeAspect="1"/>
          </p:cNvPicPr>
          <p:nvPr/>
        </p:nvPicPr>
        <p:blipFill>
          <a:blip r:embed="rId2"/>
          <a:stretch>
            <a:fillRect/>
          </a:stretch>
        </p:blipFill>
        <p:spPr>
          <a:xfrm>
            <a:off x="5428781" y="1812780"/>
            <a:ext cx="6570081" cy="1616220"/>
          </a:xfrm>
          <a:prstGeom prst="rect">
            <a:avLst/>
          </a:prstGeom>
        </p:spPr>
      </p:pic>
      <p:pic>
        <p:nvPicPr>
          <p:cNvPr id="14" name="Picture 13" descr="A black and white screen with white text&#10;&#10;AI-generated content may be incorrect.">
            <a:extLst>
              <a:ext uri="{FF2B5EF4-FFF2-40B4-BE49-F238E27FC236}">
                <a16:creationId xmlns:a16="http://schemas.microsoft.com/office/drawing/2014/main" id="{0D70D7C2-032F-BB7B-CD1A-F79B1F58477C}"/>
              </a:ext>
            </a:extLst>
          </p:cNvPr>
          <p:cNvPicPr>
            <a:picLocks noChangeAspect="1"/>
          </p:cNvPicPr>
          <p:nvPr/>
        </p:nvPicPr>
        <p:blipFill>
          <a:blip r:embed="rId3"/>
          <a:stretch>
            <a:fillRect/>
          </a:stretch>
        </p:blipFill>
        <p:spPr>
          <a:xfrm>
            <a:off x="5428781" y="4896547"/>
            <a:ext cx="6570081" cy="1473357"/>
          </a:xfrm>
          <a:prstGeom prst="rect">
            <a:avLst/>
          </a:prstGeom>
        </p:spPr>
      </p:pic>
      <p:sp>
        <p:nvSpPr>
          <p:cNvPr id="15" name="Down Arrow 14">
            <a:extLst>
              <a:ext uri="{FF2B5EF4-FFF2-40B4-BE49-F238E27FC236}">
                <a16:creationId xmlns:a16="http://schemas.microsoft.com/office/drawing/2014/main" id="{043AF618-42E0-CBB3-4B39-CFF415185310}"/>
              </a:ext>
            </a:extLst>
          </p:cNvPr>
          <p:cNvSpPr/>
          <p:nvPr/>
        </p:nvSpPr>
        <p:spPr>
          <a:xfrm>
            <a:off x="8655117" y="3673569"/>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urved Connector 16">
            <a:extLst>
              <a:ext uri="{FF2B5EF4-FFF2-40B4-BE49-F238E27FC236}">
                <a16:creationId xmlns:a16="http://schemas.microsoft.com/office/drawing/2014/main" id="{D0E7B06D-6F0B-05E8-EBD1-FA06F57BC69F}"/>
              </a:ext>
            </a:extLst>
          </p:cNvPr>
          <p:cNvCxnSpPr>
            <a:cxnSpLocks/>
            <a:stCxn id="10" idx="0"/>
            <a:endCxn id="12" idx="0"/>
          </p:cNvCxnSpPr>
          <p:nvPr/>
        </p:nvCxnSpPr>
        <p:spPr>
          <a:xfrm rot="16200000" flipH="1">
            <a:off x="5402688" y="-1498353"/>
            <a:ext cx="598194" cy="6024073"/>
          </a:xfrm>
          <a:prstGeom prst="curvedConnector3">
            <a:avLst>
              <a:gd name="adj1" fmla="val -16719"/>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573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7F5-B0E2-C550-8891-A15DAF442701}"/>
              </a:ext>
            </a:extLst>
          </p:cNvPr>
          <p:cNvSpPr>
            <a:spLocks noGrp="1"/>
          </p:cNvSpPr>
          <p:nvPr>
            <p:ph type="title"/>
          </p:nvPr>
        </p:nvSpPr>
        <p:spPr>
          <a:xfrm>
            <a:off x="612648" y="548640"/>
            <a:ext cx="7788402" cy="1132258"/>
          </a:xfrm>
        </p:spPr>
        <p:txBody>
          <a:bodyPr/>
          <a:lstStyle/>
          <a:p>
            <a:r>
              <a:rPr lang="en-US" dirty="0"/>
              <a:t>Spectral Embedding</a:t>
            </a:r>
          </a:p>
        </p:txBody>
      </p:sp>
      <p:sp>
        <p:nvSpPr>
          <p:cNvPr id="4" name="TextBox 3">
            <a:extLst>
              <a:ext uri="{FF2B5EF4-FFF2-40B4-BE49-F238E27FC236}">
                <a16:creationId xmlns:a16="http://schemas.microsoft.com/office/drawing/2014/main" id="{D2900070-0C59-0DB4-E12F-B6DF9F9CE212}"/>
              </a:ext>
            </a:extLst>
          </p:cNvPr>
          <p:cNvSpPr txBox="1"/>
          <p:nvPr/>
        </p:nvSpPr>
        <p:spPr>
          <a:xfrm>
            <a:off x="612648" y="3675098"/>
            <a:ext cx="10386110" cy="2862322"/>
          </a:xfrm>
          <a:prstGeom prst="rect">
            <a:avLst/>
          </a:prstGeom>
          <a:noFill/>
        </p:spPr>
        <p:txBody>
          <a:bodyPr wrap="square" rtlCol="0">
            <a:spAutoFit/>
          </a:bodyPr>
          <a:lstStyle/>
          <a:p>
            <a:pPr fontAlgn="base"/>
            <a:r>
              <a:rPr lang="en-US" i="1" dirty="0"/>
              <a:t>L </a:t>
            </a:r>
            <a:r>
              <a:rPr lang="en-US" dirty="0"/>
              <a:t>= </a:t>
            </a:r>
            <a:r>
              <a:rPr lang="en-US" i="1" dirty="0"/>
              <a:t>D </a:t>
            </a:r>
            <a:r>
              <a:rPr lang="en-US" dirty="0"/>
              <a:t>− </a:t>
            </a:r>
            <a:r>
              <a:rPr lang="en-US" i="1" dirty="0"/>
              <a:t>W</a:t>
            </a:r>
          </a:p>
          <a:p>
            <a:pPr fontAlgn="base"/>
            <a:endParaRPr lang="en-US" i="1" dirty="0"/>
          </a:p>
          <a:p>
            <a:pPr fontAlgn="base"/>
            <a:r>
              <a:rPr lang="en-US" i="1" dirty="0"/>
              <a:t>L = Laplacian Matrix</a:t>
            </a:r>
          </a:p>
          <a:p>
            <a:pPr fontAlgn="base"/>
            <a:endParaRPr lang="en-US" i="1" dirty="0"/>
          </a:p>
          <a:p>
            <a:pPr fontAlgn="base"/>
            <a:r>
              <a:rPr lang="en-US" i="1" dirty="0"/>
              <a:t>D = Diagonal Degree matrix . Each diagonal entry </a:t>
            </a:r>
            <a:r>
              <a:rPr lang="en-US" i="1" dirty="0" err="1"/>
              <a:t>D</a:t>
            </a:r>
            <a:r>
              <a:rPr lang="en-US" i="1" baseline="-25000" dirty="0" err="1"/>
              <a:t>ii</a:t>
            </a:r>
            <a:r>
              <a:rPr lang="en-US" i="1" baseline="-25000" dirty="0"/>
              <a:t>  </a:t>
            </a:r>
            <a:r>
              <a:rPr lang="en-US" i="1" dirty="0"/>
              <a:t>is the sum of weights of the edges connected to node </a:t>
            </a:r>
            <a:r>
              <a:rPr lang="en-US" i="1" dirty="0" err="1"/>
              <a:t>i</a:t>
            </a:r>
            <a:r>
              <a:rPr lang="en-US" i="1" dirty="0"/>
              <a:t>. </a:t>
            </a:r>
          </a:p>
          <a:p>
            <a:pPr fontAlgn="base"/>
            <a:endParaRPr lang="en-US" i="1" dirty="0"/>
          </a:p>
          <a:p>
            <a:pPr fontAlgn="base"/>
            <a:r>
              <a:rPr lang="en-US" i="1" dirty="0"/>
              <a:t>W = weighted adjacency matrix, where </a:t>
            </a:r>
            <a:r>
              <a:rPr lang="en-US" i="1" dirty="0" err="1"/>
              <a:t>W</a:t>
            </a:r>
            <a:r>
              <a:rPr lang="en-US" i="1" baseline="-25000" dirty="0" err="1"/>
              <a:t>ij</a:t>
            </a:r>
            <a:r>
              <a:rPr lang="en-US" i="1" baseline="-25000" dirty="0"/>
              <a:t>  </a:t>
            </a:r>
            <a:r>
              <a:rPr lang="en-US" i="1" dirty="0"/>
              <a:t>represents the similarity or weight between nodes </a:t>
            </a:r>
            <a:r>
              <a:rPr lang="en-US" i="1" dirty="0" err="1"/>
              <a:t>i</a:t>
            </a:r>
            <a:r>
              <a:rPr lang="en-US" i="1" dirty="0"/>
              <a:t> and j. </a:t>
            </a:r>
          </a:p>
          <a:p>
            <a:endParaRPr lang="en-US" dirty="0"/>
          </a:p>
        </p:txBody>
      </p:sp>
      <p:pic>
        <p:nvPicPr>
          <p:cNvPr id="6" name="Picture 5" descr="A screenshot of a computer code&#10;&#10;AI-generated content may be incorrect.">
            <a:extLst>
              <a:ext uri="{FF2B5EF4-FFF2-40B4-BE49-F238E27FC236}">
                <a16:creationId xmlns:a16="http://schemas.microsoft.com/office/drawing/2014/main" id="{027DA474-AAF2-3B9C-5264-AC025CBFAB0B}"/>
              </a:ext>
            </a:extLst>
          </p:cNvPr>
          <p:cNvPicPr>
            <a:picLocks noChangeAspect="1"/>
          </p:cNvPicPr>
          <p:nvPr/>
        </p:nvPicPr>
        <p:blipFill>
          <a:blip r:embed="rId2"/>
          <a:stretch>
            <a:fillRect/>
          </a:stretch>
        </p:blipFill>
        <p:spPr>
          <a:xfrm>
            <a:off x="612648" y="1926996"/>
            <a:ext cx="5751576" cy="1502004"/>
          </a:xfrm>
          <a:prstGeom prst="rect">
            <a:avLst/>
          </a:prstGeom>
        </p:spPr>
      </p:pic>
      <p:pic>
        <p:nvPicPr>
          <p:cNvPr id="8" name="Picture 7" descr="A graph of a graph of a molecule&#10;&#10;AI-generated content may be incorrect.">
            <a:extLst>
              <a:ext uri="{FF2B5EF4-FFF2-40B4-BE49-F238E27FC236}">
                <a16:creationId xmlns:a16="http://schemas.microsoft.com/office/drawing/2014/main" id="{CB7B9A58-1D8C-EF6D-C13D-EAC999EE3DDD}"/>
              </a:ext>
            </a:extLst>
          </p:cNvPr>
          <p:cNvPicPr>
            <a:picLocks noChangeAspect="1"/>
          </p:cNvPicPr>
          <p:nvPr/>
        </p:nvPicPr>
        <p:blipFill>
          <a:blip r:embed="rId3"/>
          <a:stretch>
            <a:fillRect/>
          </a:stretch>
        </p:blipFill>
        <p:spPr>
          <a:xfrm>
            <a:off x="7744582" y="743478"/>
            <a:ext cx="3834770" cy="3484563"/>
          </a:xfrm>
          <a:prstGeom prst="rect">
            <a:avLst/>
          </a:prstGeom>
        </p:spPr>
      </p:pic>
      <p:sp>
        <p:nvSpPr>
          <p:cNvPr id="9" name="Right Arrow 8">
            <a:extLst>
              <a:ext uri="{FF2B5EF4-FFF2-40B4-BE49-F238E27FC236}">
                <a16:creationId xmlns:a16="http://schemas.microsoft.com/office/drawing/2014/main" id="{72D2E0E5-9F79-BFCC-A1F7-881B4246DF4F}"/>
              </a:ext>
            </a:extLst>
          </p:cNvPr>
          <p:cNvSpPr/>
          <p:nvPr/>
        </p:nvSpPr>
        <p:spPr>
          <a:xfrm>
            <a:off x="6565199" y="243571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33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CE31-9402-4A22-6FEC-05460745AB3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7EA70AF-324C-30AB-091E-3A23E8AF946A}"/>
              </a:ext>
            </a:extLst>
          </p:cNvPr>
          <p:cNvSpPr>
            <a:spLocks noGrp="1"/>
          </p:cNvSpPr>
          <p:nvPr>
            <p:ph idx="1"/>
          </p:nvPr>
        </p:nvSpPr>
        <p:spPr>
          <a:xfrm>
            <a:off x="612648" y="1527280"/>
            <a:ext cx="9760077" cy="4782080"/>
          </a:xfrm>
        </p:spPr>
        <p:txBody>
          <a:bodyPr>
            <a:normAutofit lnSpcReduction="10000"/>
          </a:bodyPr>
          <a:lstStyle/>
          <a:p>
            <a:r>
              <a:rPr lang="en-US" b="1" dirty="0"/>
              <a:t>Use Spectral Embedding for Visualization:</a:t>
            </a:r>
            <a:r>
              <a:rPr lang="en-US" dirty="0"/>
              <a:t> This advanced technique is superior to PCA for our small corpus. It will create a more accurate map of the translators' stylistic clusters by better preserving local network structures.</a:t>
            </a:r>
          </a:p>
          <a:p>
            <a:endParaRPr lang="en-US" dirty="0"/>
          </a:p>
          <a:p>
            <a:r>
              <a:rPr lang="en-US" b="1" dirty="0"/>
              <a:t>Normalize for Text Length to Address Abridgement:</a:t>
            </a:r>
            <a:r>
              <a:rPr lang="en-US" dirty="0"/>
              <a:t> Use "chunking" or split the corpus before applying classic tools. This is critical because these tools are highly sensitive to text length and will produce invalid results otherwise.  </a:t>
            </a:r>
          </a:p>
          <a:p>
            <a:pPr marL="0" indent="0">
              <a:buNone/>
            </a:pPr>
            <a:r>
              <a:rPr lang="en-US" dirty="0"/>
              <a:t> </a:t>
            </a:r>
          </a:p>
          <a:p>
            <a:r>
              <a:rPr lang="en-US" b="1" dirty="0"/>
              <a:t>Employ Rank-Based Scaling for Network Analysis:</a:t>
            </a:r>
            <a:r>
              <a:rPr lang="en-US" dirty="0"/>
              <a:t> For novel methods like network motifs and centrality, we will use ranks instead of raw counts. This minimizes length bias and is proven to be more effective at capturing the subtle, structural "thumb-print" of a translator's style.</a:t>
            </a:r>
          </a:p>
        </p:txBody>
      </p:sp>
    </p:spTree>
    <p:extLst>
      <p:ext uri="{BB962C8B-B14F-4D97-AF65-F5344CB8AC3E}">
        <p14:creationId xmlns:p14="http://schemas.microsoft.com/office/powerpoint/2010/main" val="410992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21A-51B2-D309-40A7-FA063ADE3B62}"/>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7AD02339-8D27-B740-43C9-19A868FE6906}"/>
              </a:ext>
            </a:extLst>
          </p:cNvPr>
          <p:cNvSpPr>
            <a:spLocks noGrp="1"/>
          </p:cNvSpPr>
          <p:nvPr>
            <p:ph idx="1"/>
          </p:nvPr>
        </p:nvSpPr>
        <p:spPr>
          <a:xfrm>
            <a:off x="612647" y="1410644"/>
            <a:ext cx="10653579" cy="4418655"/>
          </a:xfrm>
        </p:spPr>
        <p:txBody>
          <a:bodyPr>
            <a:normAutofit lnSpcReduction="10000"/>
          </a:bodyPr>
          <a:lstStyle/>
          <a:p>
            <a:r>
              <a:rPr lang="en-US" sz="1800" dirty="0"/>
              <a:t>Cooper, D. L., </a:t>
            </a:r>
            <a:r>
              <a:rPr lang="en-US" sz="1800" dirty="0" err="1"/>
              <a:t>Ogoltsev</a:t>
            </a:r>
            <a:r>
              <a:rPr lang="en-US" sz="1800" dirty="0"/>
              <a:t>, D., &amp; </a:t>
            </a:r>
            <a:r>
              <a:rPr lang="en-US" sz="1800" dirty="0" err="1"/>
              <a:t>Ondrejcek</a:t>
            </a:r>
            <a:r>
              <a:rPr lang="en-US" sz="1800" dirty="0"/>
              <a:t>, M. (2023). Type-token ratio and entropy as measures to characterize a forgery of oral-formulaic epics. </a:t>
            </a:r>
            <a:r>
              <a:rPr lang="en-US" sz="1800" i="1" dirty="0"/>
              <a:t>Oral Tradition</a:t>
            </a:r>
            <a:r>
              <a:rPr lang="en-US" sz="1800" dirty="0"/>
              <a:t>, </a:t>
            </a:r>
            <a:r>
              <a:rPr lang="en-US" sz="1800" i="1" dirty="0"/>
              <a:t>36</a:t>
            </a:r>
            <a:r>
              <a:rPr lang="en-US" sz="1800" dirty="0"/>
              <a:t>(1), 37–62.</a:t>
            </a:r>
          </a:p>
          <a:p>
            <a:pPr marL="0" indent="0">
              <a:buNone/>
            </a:pPr>
            <a:endParaRPr lang="en-US" sz="1800" dirty="0"/>
          </a:p>
          <a:p>
            <a:r>
              <a:rPr lang="en-US" sz="1800" dirty="0"/>
              <a:t>Eder, M. (2017). Visualization in stylometry: Cluster analysis using networks. </a:t>
            </a:r>
            <a:r>
              <a:rPr lang="en-US" sz="1800" i="1" dirty="0"/>
              <a:t>Digital Scholarship in the Humanities</a:t>
            </a:r>
            <a:r>
              <a:rPr lang="en-US" sz="1800" dirty="0"/>
              <a:t>, </a:t>
            </a:r>
            <a:r>
              <a:rPr lang="en-US" sz="1800" i="1" dirty="0"/>
              <a:t>32</a:t>
            </a:r>
            <a:r>
              <a:rPr lang="en-US" sz="1800" dirty="0"/>
              <a:t>(1), 50–64. </a:t>
            </a:r>
            <a:r>
              <a:rPr lang="en-US" sz="1800" dirty="0">
                <a:hlinkClick r:id="rId2"/>
              </a:rPr>
              <a:t>https://doi.org/10.1093/llc/fqv061</a:t>
            </a:r>
            <a:endParaRPr lang="en-US" sz="1800" dirty="0"/>
          </a:p>
          <a:p>
            <a:pPr marL="0" indent="0">
              <a:buNone/>
            </a:pPr>
            <a:endParaRPr lang="en-US" sz="1800" dirty="0"/>
          </a:p>
          <a:p>
            <a:r>
              <a:rPr lang="en-US" sz="1800" dirty="0"/>
              <a:t>El-</a:t>
            </a:r>
            <a:r>
              <a:rPr lang="en-US" sz="1800" dirty="0" err="1"/>
              <a:t>Fiqi</a:t>
            </a:r>
            <a:r>
              <a:rPr lang="en-US" sz="1800" dirty="0"/>
              <a:t>, H., Petraki, E., &amp; Abbass, H. A. (2019). Network motifs for translator stylometry identification. </a:t>
            </a:r>
            <a:r>
              <a:rPr lang="en-US" sz="1800" i="1" dirty="0" err="1"/>
              <a:t>PLoS</a:t>
            </a:r>
            <a:r>
              <a:rPr lang="en-US" sz="1800" i="1" dirty="0"/>
              <a:t> One</a:t>
            </a:r>
            <a:r>
              <a:rPr lang="en-US" sz="1800" dirty="0"/>
              <a:t>, </a:t>
            </a:r>
            <a:r>
              <a:rPr lang="en-US" sz="1800" i="1" dirty="0"/>
              <a:t>14</a:t>
            </a:r>
            <a:r>
              <a:rPr lang="en-US" sz="1800" dirty="0"/>
              <a:t>(2), e0211809. </a:t>
            </a:r>
            <a:r>
              <a:rPr lang="en-US" sz="1800" dirty="0">
                <a:hlinkClick r:id="rId3"/>
              </a:rPr>
              <a:t>https://doi.org/10.1371/journal.pone.0211809</a:t>
            </a:r>
            <a:endParaRPr lang="en-US" sz="1800" dirty="0"/>
          </a:p>
          <a:p>
            <a:pPr marL="0" indent="0">
              <a:buNone/>
            </a:pPr>
            <a:endParaRPr lang="en-US" sz="1800" dirty="0"/>
          </a:p>
          <a:p>
            <a:r>
              <a:rPr lang="en-US" sz="1800" dirty="0"/>
              <a:t>Zenker, F., &amp; Kyle, K. (2021). Investigating minimum text lengths for lexical diversity indices. </a:t>
            </a:r>
            <a:r>
              <a:rPr lang="en-US" sz="1800" i="1" dirty="0"/>
              <a:t>Assessing Writing</a:t>
            </a:r>
            <a:r>
              <a:rPr lang="en-US" sz="1800" dirty="0"/>
              <a:t>, </a:t>
            </a:r>
            <a:r>
              <a:rPr lang="en-US" sz="1800" i="1" dirty="0"/>
              <a:t>47</a:t>
            </a:r>
            <a:r>
              <a:rPr lang="en-US" sz="1800" dirty="0"/>
              <a:t>(2), 100505. </a:t>
            </a:r>
            <a:r>
              <a:rPr lang="en-US" sz="1800" dirty="0">
                <a:hlinkClick r:id="rId4"/>
              </a:rPr>
              <a:t>https://doi.org/10.1016/j.asw.2020.100505</a:t>
            </a:r>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360264127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1663</TotalTime>
  <Words>481</Words>
  <Application>Microsoft Macintosh PowerPoint</Application>
  <PresentationFormat>Widescreen</PresentationFormat>
  <Paragraphs>111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Neue Haas Grotesk Text Pro</vt:lpstr>
      <vt:lpstr>VanillaVTI</vt:lpstr>
      <vt:lpstr>PowerPoint Presentation</vt:lpstr>
      <vt:lpstr>PowerPoint Presentation</vt:lpstr>
      <vt:lpstr>Classic Analysis Techniques</vt:lpstr>
      <vt:lpstr>Complex Network Analysis</vt:lpstr>
      <vt:lpstr>Bigram Adjacency Matrix</vt:lpstr>
      <vt:lpstr>Spectral Embedding</vt:lpstr>
      <vt:lpstr>Recommendations</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Vix Talbot</dc:creator>
  <cp:lastModifiedBy>Vix Talbot</cp:lastModifiedBy>
  <cp:revision>12</cp:revision>
  <dcterms:created xsi:type="dcterms:W3CDTF">2025-06-24T04:20:28Z</dcterms:created>
  <dcterms:modified xsi:type="dcterms:W3CDTF">2025-07-02T16:27:39Z</dcterms:modified>
</cp:coreProperties>
</file>