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5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4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701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59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2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40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60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08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23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71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875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93367-1DF8-4958-9222-074F5CFC1AAF}" type="datetimeFigureOut">
              <a:rPr lang="en-IN" smtClean="0"/>
              <a:t>30-07-2024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EDFC2C-8822-4256-9DA2-E1EC88F78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581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1B0BB2-287E-AE29-4D92-44CB5EC58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59" y="2276825"/>
            <a:ext cx="2719889" cy="435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90F272-636B-2213-6507-4A989305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78" y="2884607"/>
            <a:ext cx="9664846" cy="151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738202-4947-1EE7-E7C6-4559A142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87" y="216310"/>
            <a:ext cx="7563130" cy="632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04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F2CC03-6615-673B-AD57-CFEB9A0C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591" y="3007483"/>
            <a:ext cx="7306305" cy="37079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07E45C-8D38-AEBC-4B85-4D34D755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591" y="246110"/>
            <a:ext cx="7363665" cy="276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6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1B717-5B9A-E3B4-7C48-867DA62D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390" y="540773"/>
            <a:ext cx="7987028" cy="5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1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EEE1EE7-EB74-81F3-3871-6908F06C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242" y="511843"/>
            <a:ext cx="7783011" cy="132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C7245F-2A22-0598-46DE-E95453775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231" y="1836003"/>
            <a:ext cx="7649034" cy="4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8DCF14-6CBD-A81A-194C-18BA410D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99" y="336788"/>
            <a:ext cx="7650430" cy="60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48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900EA7-1468-7543-3C65-4CE87E41A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447" y="375888"/>
            <a:ext cx="6516009" cy="6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1CE46-975D-A2FE-895E-5FB1EBBAB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97" y="883772"/>
            <a:ext cx="8129096" cy="509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8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78D9BA2-C06E-46A9-633F-80B167E4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620" y="1943361"/>
            <a:ext cx="8469407" cy="2323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Vikramaditya  Sarkar</dc:creator>
  <cp:lastModifiedBy>Vikramaditya  Sarkar</cp:lastModifiedBy>
  <cp:revision>2</cp:revision>
  <dcterms:created xsi:type="dcterms:W3CDTF">2024-07-30T09:54:22Z</dcterms:created>
  <dcterms:modified xsi:type="dcterms:W3CDTF">2024-07-30T10:33:13Z</dcterms:modified>
</cp:coreProperties>
</file>