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WdxPQTrkHzvm+lR4ZAaXxPSll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5A744-F3E6-4B72-8C74-1FCD261C0637}">
  <a:tblStyle styleId="{92E5A744-F3E6-4B72-8C74-1FCD261C06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aec3a48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aec3a4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31aec3a48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400"/>
            <a:ext cx="12192000" cy="57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209" name="Google Shape;2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537" y="1697375"/>
            <a:ext cx="2628942" cy="23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587" y="256032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9231" y="2526493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974051" y="5382872"/>
            <a:ext cx="2802421" cy="85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</a:t>
            </a:r>
            <a:r>
              <a:rPr b="1"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&amp;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4301561" y="5382872"/>
            <a:ext cx="3723359" cy="85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Django Framework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8550010" y="5382872"/>
            <a:ext cx="2934854" cy="85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SQL Server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2163" y="3036675"/>
            <a:ext cx="2881074" cy="240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5755909" y="2447701"/>
            <a:ext cx="5380522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221" y="112826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2"/>
          <p:cNvGrpSpPr/>
          <p:nvPr/>
        </p:nvGrpSpPr>
        <p:grpSpPr>
          <a:xfrm>
            <a:off x="2635964" y="2233131"/>
            <a:ext cx="6380020" cy="3596299"/>
            <a:chOff x="2265387" y="1308918"/>
            <a:chExt cx="4640168" cy="3121166"/>
          </a:xfrm>
        </p:grpSpPr>
        <p:sp>
          <p:nvSpPr>
            <p:cNvPr id="228" name="Google Shape;228;p12"/>
            <p:cNvSpPr/>
            <p:nvPr/>
          </p:nvSpPr>
          <p:spPr>
            <a:xfrm>
              <a:off x="3156475" y="1366950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3156475" y="3714260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3156475" y="2931824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3156475" y="2149387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Google Shape;232;p12"/>
            <p:cNvGrpSpPr/>
            <p:nvPr/>
          </p:nvGrpSpPr>
          <p:grpSpPr>
            <a:xfrm>
              <a:off x="2278153" y="3762019"/>
              <a:ext cx="619040" cy="657477"/>
              <a:chOff x="893355" y="3905591"/>
              <a:chExt cx="604472" cy="642005"/>
            </a:xfrm>
          </p:grpSpPr>
          <p:sp>
            <p:nvSpPr>
              <p:cNvPr id="233" name="Google Shape;233;p12"/>
              <p:cNvSpPr/>
              <p:nvPr/>
            </p:nvSpPr>
            <p:spPr>
              <a:xfrm>
                <a:off x="948919" y="3905591"/>
                <a:ext cx="548908" cy="602578"/>
              </a:xfrm>
              <a:custGeom>
                <a:rect b="b" l="l" r="r" t="t"/>
                <a:pathLst>
                  <a:path extrusionOk="0" h="32189" w="29322">
                    <a:moveTo>
                      <a:pt x="12247" y="1"/>
                    </a:moveTo>
                    <a:cubicBezTo>
                      <a:pt x="10116" y="1"/>
                      <a:pt x="7988" y="87"/>
                      <a:pt x="5872" y="237"/>
                    </a:cubicBezTo>
                    <a:cubicBezTo>
                      <a:pt x="4938" y="304"/>
                      <a:pt x="4004" y="404"/>
                      <a:pt x="3070" y="504"/>
                    </a:cubicBezTo>
                    <a:cubicBezTo>
                      <a:pt x="2303" y="571"/>
                      <a:pt x="1502" y="738"/>
                      <a:pt x="968" y="1338"/>
                    </a:cubicBezTo>
                    <a:cubicBezTo>
                      <a:pt x="501" y="1838"/>
                      <a:pt x="301" y="2539"/>
                      <a:pt x="201" y="3206"/>
                    </a:cubicBezTo>
                    <a:cubicBezTo>
                      <a:pt x="68" y="4007"/>
                      <a:pt x="101" y="4807"/>
                      <a:pt x="68" y="5608"/>
                    </a:cubicBezTo>
                    <a:cubicBezTo>
                      <a:pt x="1" y="9544"/>
                      <a:pt x="34" y="13480"/>
                      <a:pt x="234" y="17416"/>
                    </a:cubicBezTo>
                    <a:cubicBezTo>
                      <a:pt x="301" y="19384"/>
                      <a:pt x="435" y="21352"/>
                      <a:pt x="601" y="23320"/>
                    </a:cubicBezTo>
                    <a:cubicBezTo>
                      <a:pt x="668" y="24288"/>
                      <a:pt x="768" y="25255"/>
                      <a:pt x="868" y="26223"/>
                    </a:cubicBezTo>
                    <a:cubicBezTo>
                      <a:pt x="935" y="27023"/>
                      <a:pt x="1068" y="27857"/>
                      <a:pt x="1335" y="28624"/>
                    </a:cubicBezTo>
                    <a:cubicBezTo>
                      <a:pt x="1569" y="29358"/>
                      <a:pt x="2002" y="30025"/>
                      <a:pt x="2569" y="30526"/>
                    </a:cubicBezTo>
                    <a:cubicBezTo>
                      <a:pt x="3103" y="30993"/>
                      <a:pt x="3704" y="31326"/>
                      <a:pt x="4371" y="31560"/>
                    </a:cubicBezTo>
                    <a:cubicBezTo>
                      <a:pt x="5805" y="32060"/>
                      <a:pt x="7339" y="32093"/>
                      <a:pt x="8874" y="32160"/>
                    </a:cubicBezTo>
                    <a:cubicBezTo>
                      <a:pt x="9736" y="32178"/>
                      <a:pt x="10598" y="32188"/>
                      <a:pt x="11461" y="32188"/>
                    </a:cubicBezTo>
                    <a:cubicBezTo>
                      <a:pt x="13867" y="32188"/>
                      <a:pt x="16274" y="32106"/>
                      <a:pt x="18681" y="31860"/>
                    </a:cubicBezTo>
                    <a:cubicBezTo>
                      <a:pt x="19748" y="31760"/>
                      <a:pt x="20816" y="31593"/>
                      <a:pt x="21883" y="31393"/>
                    </a:cubicBezTo>
                    <a:cubicBezTo>
                      <a:pt x="22250" y="31326"/>
                      <a:pt x="22584" y="31226"/>
                      <a:pt x="22984" y="31193"/>
                    </a:cubicBezTo>
                    <a:cubicBezTo>
                      <a:pt x="23017" y="31159"/>
                      <a:pt x="23051" y="31159"/>
                      <a:pt x="23084" y="31159"/>
                    </a:cubicBezTo>
                    <a:cubicBezTo>
                      <a:pt x="23117" y="31159"/>
                      <a:pt x="23184" y="31126"/>
                      <a:pt x="23217" y="31126"/>
                    </a:cubicBezTo>
                    <a:cubicBezTo>
                      <a:pt x="24719" y="30792"/>
                      <a:pt x="26353" y="30392"/>
                      <a:pt x="27420" y="29191"/>
                    </a:cubicBezTo>
                    <a:cubicBezTo>
                      <a:pt x="28455" y="28024"/>
                      <a:pt x="28721" y="26423"/>
                      <a:pt x="28855" y="24922"/>
                    </a:cubicBezTo>
                    <a:cubicBezTo>
                      <a:pt x="29255" y="21086"/>
                      <a:pt x="29322" y="17216"/>
                      <a:pt x="29222" y="13347"/>
                    </a:cubicBezTo>
                    <a:cubicBezTo>
                      <a:pt x="29155" y="11379"/>
                      <a:pt x="29055" y="9444"/>
                      <a:pt x="28888" y="7476"/>
                    </a:cubicBezTo>
                    <a:cubicBezTo>
                      <a:pt x="28788" y="6508"/>
                      <a:pt x="28688" y="5541"/>
                      <a:pt x="28588" y="4574"/>
                    </a:cubicBezTo>
                    <a:cubicBezTo>
                      <a:pt x="28521" y="4073"/>
                      <a:pt x="28455" y="3606"/>
                      <a:pt x="28421" y="3106"/>
                    </a:cubicBezTo>
                    <a:cubicBezTo>
                      <a:pt x="28354" y="2739"/>
                      <a:pt x="28354" y="2272"/>
                      <a:pt x="28054" y="2005"/>
                    </a:cubicBezTo>
                    <a:cubicBezTo>
                      <a:pt x="27787" y="1772"/>
                      <a:pt x="27354" y="1705"/>
                      <a:pt x="27020" y="1605"/>
                    </a:cubicBezTo>
                    <a:cubicBezTo>
                      <a:pt x="26553" y="1505"/>
                      <a:pt x="26120" y="1405"/>
                      <a:pt x="25653" y="1305"/>
                    </a:cubicBezTo>
                    <a:cubicBezTo>
                      <a:pt x="24719" y="1105"/>
                      <a:pt x="23785" y="938"/>
                      <a:pt x="22851" y="771"/>
                    </a:cubicBezTo>
                    <a:cubicBezTo>
                      <a:pt x="20983" y="471"/>
                      <a:pt x="19115" y="271"/>
                      <a:pt x="17247" y="171"/>
                    </a:cubicBezTo>
                    <a:cubicBezTo>
                      <a:pt x="15579" y="54"/>
                      <a:pt x="13912" y="1"/>
                      <a:pt x="1224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893355" y="3954996"/>
                <a:ext cx="550143" cy="592600"/>
              </a:xfrm>
              <a:custGeom>
                <a:rect b="b" l="l" r="r" t="t"/>
                <a:pathLst>
                  <a:path extrusionOk="0" h="31656" w="29388">
                    <a:moveTo>
                      <a:pt x="2702" y="0"/>
                    </a:moveTo>
                    <a:lnTo>
                      <a:pt x="2702" y="0"/>
                    </a:lnTo>
                    <a:cubicBezTo>
                      <a:pt x="2689" y="13"/>
                      <a:pt x="2681" y="26"/>
                      <a:pt x="2676" y="37"/>
                    </a:cubicBezTo>
                    <a:lnTo>
                      <a:pt x="2676" y="37"/>
                    </a:lnTo>
                    <a:cubicBezTo>
                      <a:pt x="2685" y="24"/>
                      <a:pt x="2693" y="12"/>
                      <a:pt x="2702" y="0"/>
                    </a:cubicBezTo>
                    <a:close/>
                    <a:moveTo>
                      <a:pt x="2676" y="37"/>
                    </a:moveTo>
                    <a:lnTo>
                      <a:pt x="2676" y="37"/>
                    </a:lnTo>
                    <a:cubicBezTo>
                      <a:pt x="2454" y="356"/>
                      <a:pt x="2261" y="646"/>
                      <a:pt x="2068" y="967"/>
                    </a:cubicBezTo>
                    <a:cubicBezTo>
                      <a:pt x="1601" y="1701"/>
                      <a:pt x="1201" y="2468"/>
                      <a:pt x="834" y="3236"/>
                    </a:cubicBezTo>
                    <a:cubicBezTo>
                      <a:pt x="434" y="4070"/>
                      <a:pt x="100" y="4937"/>
                      <a:pt x="67" y="5871"/>
                    </a:cubicBezTo>
                    <a:cubicBezTo>
                      <a:pt x="0" y="6438"/>
                      <a:pt x="33" y="7038"/>
                      <a:pt x="0" y="7605"/>
                    </a:cubicBezTo>
                    <a:cubicBezTo>
                      <a:pt x="0" y="8206"/>
                      <a:pt x="0" y="8806"/>
                      <a:pt x="0" y="9407"/>
                    </a:cubicBezTo>
                    <a:cubicBezTo>
                      <a:pt x="0" y="10641"/>
                      <a:pt x="67" y="11842"/>
                      <a:pt x="100" y="13076"/>
                    </a:cubicBezTo>
                    <a:cubicBezTo>
                      <a:pt x="234" y="15544"/>
                      <a:pt x="467" y="17980"/>
                      <a:pt x="734" y="20415"/>
                    </a:cubicBezTo>
                    <a:cubicBezTo>
                      <a:pt x="867" y="21649"/>
                      <a:pt x="1001" y="22850"/>
                      <a:pt x="1134" y="24051"/>
                    </a:cubicBezTo>
                    <a:cubicBezTo>
                      <a:pt x="1268" y="25185"/>
                      <a:pt x="1368" y="26285"/>
                      <a:pt x="1535" y="27386"/>
                    </a:cubicBezTo>
                    <a:cubicBezTo>
                      <a:pt x="1701" y="28287"/>
                      <a:pt x="1935" y="29254"/>
                      <a:pt x="2502" y="29988"/>
                    </a:cubicBezTo>
                    <a:cubicBezTo>
                      <a:pt x="3102" y="30755"/>
                      <a:pt x="3936" y="31189"/>
                      <a:pt x="4837" y="31389"/>
                    </a:cubicBezTo>
                    <a:cubicBezTo>
                      <a:pt x="5804" y="31623"/>
                      <a:pt x="6772" y="31656"/>
                      <a:pt x="7739" y="31656"/>
                    </a:cubicBezTo>
                    <a:cubicBezTo>
                      <a:pt x="8940" y="31656"/>
                      <a:pt x="10141" y="31656"/>
                      <a:pt x="11375" y="31589"/>
                    </a:cubicBezTo>
                    <a:cubicBezTo>
                      <a:pt x="13777" y="31523"/>
                      <a:pt x="16212" y="31356"/>
                      <a:pt x="18613" y="31122"/>
                    </a:cubicBezTo>
                    <a:cubicBezTo>
                      <a:pt x="19814" y="31022"/>
                      <a:pt x="21015" y="30889"/>
                      <a:pt x="22216" y="30722"/>
                    </a:cubicBezTo>
                    <a:cubicBezTo>
                      <a:pt x="23383" y="30555"/>
                      <a:pt x="24551" y="30422"/>
                      <a:pt x="25718" y="30188"/>
                    </a:cubicBezTo>
                    <a:cubicBezTo>
                      <a:pt x="26652" y="29988"/>
                      <a:pt x="27520" y="29655"/>
                      <a:pt x="28287" y="29087"/>
                    </a:cubicBezTo>
                    <a:cubicBezTo>
                      <a:pt x="28687" y="28787"/>
                      <a:pt x="29054" y="28454"/>
                      <a:pt x="29388" y="28087"/>
                    </a:cubicBezTo>
                    <a:lnTo>
                      <a:pt x="29388" y="28087"/>
                    </a:lnTo>
                    <a:cubicBezTo>
                      <a:pt x="29154" y="28220"/>
                      <a:pt x="28887" y="28320"/>
                      <a:pt x="28654" y="28420"/>
                    </a:cubicBezTo>
                    <a:cubicBezTo>
                      <a:pt x="27920" y="28721"/>
                      <a:pt x="27119" y="28887"/>
                      <a:pt x="26352" y="29054"/>
                    </a:cubicBezTo>
                    <a:lnTo>
                      <a:pt x="26152" y="29054"/>
                    </a:lnTo>
                    <a:cubicBezTo>
                      <a:pt x="25819" y="29154"/>
                      <a:pt x="25485" y="29221"/>
                      <a:pt x="25151" y="29288"/>
                    </a:cubicBezTo>
                    <a:cubicBezTo>
                      <a:pt x="24484" y="29388"/>
                      <a:pt x="23817" y="29488"/>
                      <a:pt x="23183" y="29588"/>
                    </a:cubicBezTo>
                    <a:cubicBezTo>
                      <a:pt x="21849" y="29755"/>
                      <a:pt x="20515" y="29855"/>
                      <a:pt x="19180" y="29888"/>
                    </a:cubicBezTo>
                    <a:lnTo>
                      <a:pt x="18947" y="29888"/>
                    </a:lnTo>
                    <a:cubicBezTo>
                      <a:pt x="17446" y="29988"/>
                      <a:pt x="15945" y="30021"/>
                      <a:pt x="14444" y="30021"/>
                    </a:cubicBezTo>
                    <a:cubicBezTo>
                      <a:pt x="14110" y="30033"/>
                      <a:pt x="13777" y="30036"/>
                      <a:pt x="13443" y="30036"/>
                    </a:cubicBezTo>
                    <a:cubicBezTo>
                      <a:pt x="12776" y="30036"/>
                      <a:pt x="12109" y="30021"/>
                      <a:pt x="11442" y="30021"/>
                    </a:cubicBezTo>
                    <a:cubicBezTo>
                      <a:pt x="10674" y="29988"/>
                      <a:pt x="9874" y="29955"/>
                      <a:pt x="9107" y="29855"/>
                    </a:cubicBezTo>
                    <a:cubicBezTo>
                      <a:pt x="7672" y="29655"/>
                      <a:pt x="6138" y="29221"/>
                      <a:pt x="5070" y="28187"/>
                    </a:cubicBezTo>
                    <a:cubicBezTo>
                      <a:pt x="3803" y="27019"/>
                      <a:pt x="3503" y="25285"/>
                      <a:pt x="3336" y="23650"/>
                    </a:cubicBezTo>
                    <a:cubicBezTo>
                      <a:pt x="3136" y="21649"/>
                      <a:pt x="2969" y="19681"/>
                      <a:pt x="2835" y="17679"/>
                    </a:cubicBezTo>
                    <a:cubicBezTo>
                      <a:pt x="2535" y="13610"/>
                      <a:pt x="2435" y="9540"/>
                      <a:pt x="2435" y="5471"/>
                    </a:cubicBezTo>
                    <a:cubicBezTo>
                      <a:pt x="2435" y="4437"/>
                      <a:pt x="2469" y="3436"/>
                      <a:pt x="2469" y="2435"/>
                    </a:cubicBezTo>
                    <a:cubicBezTo>
                      <a:pt x="2502" y="1635"/>
                      <a:pt x="2502" y="834"/>
                      <a:pt x="2669" y="67"/>
                    </a:cubicBezTo>
                    <a:cubicBezTo>
                      <a:pt x="2669" y="67"/>
                      <a:pt x="2669" y="54"/>
                      <a:pt x="2676" y="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953299" y="4231634"/>
                <a:ext cx="537039" cy="276326"/>
              </a:xfrm>
              <a:custGeom>
                <a:rect b="b" l="l" r="r" t="t"/>
                <a:pathLst>
                  <a:path extrusionOk="0" h="14761" w="28688">
                    <a:moveTo>
                      <a:pt x="28688" y="6838"/>
                    </a:moveTo>
                    <a:cubicBezTo>
                      <a:pt x="28685" y="6855"/>
                      <a:pt x="28683" y="6872"/>
                      <a:pt x="28681" y="6889"/>
                    </a:cubicBezTo>
                    <a:lnTo>
                      <a:pt x="28681" y="6889"/>
                    </a:lnTo>
                    <a:cubicBezTo>
                      <a:pt x="28684" y="6872"/>
                      <a:pt x="28686" y="6855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72"/>
                      <a:pt x="534" y="7839"/>
                      <a:pt x="634" y="8773"/>
                    </a:cubicBezTo>
                    <a:cubicBezTo>
                      <a:pt x="701" y="9607"/>
                      <a:pt x="834" y="10441"/>
                      <a:pt x="1101" y="11208"/>
                    </a:cubicBezTo>
                    <a:cubicBezTo>
                      <a:pt x="1335" y="11942"/>
                      <a:pt x="1768" y="12609"/>
                      <a:pt x="2335" y="13110"/>
                    </a:cubicBezTo>
                    <a:cubicBezTo>
                      <a:pt x="2836" y="13577"/>
                      <a:pt x="3470" y="13910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642" y="14742"/>
                      <a:pt x="10674" y="14760"/>
                      <a:pt x="11704" y="14760"/>
                    </a:cubicBezTo>
                    <a:cubicBezTo>
                      <a:pt x="13959" y="14760"/>
                      <a:pt x="16203" y="14673"/>
                      <a:pt x="18447" y="14444"/>
                    </a:cubicBezTo>
                    <a:cubicBezTo>
                      <a:pt x="19514" y="14310"/>
                      <a:pt x="20582" y="14144"/>
                      <a:pt x="21649" y="13944"/>
                    </a:cubicBezTo>
                    <a:cubicBezTo>
                      <a:pt x="22016" y="13877"/>
                      <a:pt x="22350" y="13810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710"/>
                      <a:pt x="22983" y="13677"/>
                    </a:cubicBezTo>
                    <a:cubicBezTo>
                      <a:pt x="24485" y="13376"/>
                      <a:pt x="26119" y="12943"/>
                      <a:pt x="27186" y="11775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2" y="7289"/>
                      <a:pt x="28654" y="7101"/>
                      <a:pt x="28681" y="6889"/>
                    </a:cubicBezTo>
                    <a:lnTo>
                      <a:pt x="28681" y="6889"/>
                    </a:lnTo>
                    <a:cubicBezTo>
                      <a:pt x="28625" y="7224"/>
                      <a:pt x="28347" y="7722"/>
                      <a:pt x="28221" y="8039"/>
                    </a:cubicBezTo>
                    <a:cubicBezTo>
                      <a:pt x="28020" y="8573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608"/>
                    </a:cubicBezTo>
                    <a:cubicBezTo>
                      <a:pt x="26519" y="11008"/>
                      <a:pt x="25886" y="11142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3984" y="12440"/>
                      <a:pt x="12068" y="12560"/>
                      <a:pt x="10166" y="12560"/>
                    </a:cubicBezTo>
                    <a:cubicBezTo>
                      <a:pt x="9757" y="12560"/>
                      <a:pt x="9348" y="12554"/>
                      <a:pt x="8940" y="12543"/>
                    </a:cubicBezTo>
                    <a:cubicBezTo>
                      <a:pt x="7939" y="12509"/>
                      <a:pt x="6939" y="12342"/>
                      <a:pt x="5938" y="12342"/>
                    </a:cubicBezTo>
                    <a:cubicBezTo>
                      <a:pt x="4971" y="12342"/>
                      <a:pt x="4003" y="11942"/>
                      <a:pt x="3336" y="11242"/>
                    </a:cubicBezTo>
                    <a:cubicBezTo>
                      <a:pt x="2702" y="10574"/>
                      <a:pt x="2369" y="9741"/>
                      <a:pt x="2069" y="8873"/>
                    </a:cubicBezTo>
                    <a:cubicBezTo>
                      <a:pt x="1668" y="7639"/>
                      <a:pt x="1335" y="6338"/>
                      <a:pt x="1068" y="5037"/>
                    </a:cubicBezTo>
                    <a:cubicBezTo>
                      <a:pt x="801" y="3870"/>
                      <a:pt x="434" y="2736"/>
                      <a:pt x="234" y="1535"/>
                    </a:cubicBezTo>
                    <a:cubicBezTo>
                      <a:pt x="134" y="1034"/>
                      <a:pt x="67" y="534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2"/>
            <p:cNvGrpSpPr/>
            <p:nvPr/>
          </p:nvGrpSpPr>
          <p:grpSpPr>
            <a:xfrm>
              <a:off x="2305013" y="2948435"/>
              <a:ext cx="618406" cy="656959"/>
              <a:chOff x="919583" y="3111154"/>
              <a:chExt cx="603853" cy="641499"/>
            </a:xfrm>
          </p:grpSpPr>
          <p:sp>
            <p:nvSpPr>
              <p:cNvPr id="237" name="Google Shape;237;p12"/>
              <p:cNvSpPr/>
              <p:nvPr/>
            </p:nvSpPr>
            <p:spPr>
              <a:xfrm>
                <a:off x="919583" y="3111154"/>
                <a:ext cx="548908" cy="602073"/>
              </a:xfrm>
              <a:custGeom>
                <a:rect b="b" l="l" r="r" t="t"/>
                <a:pathLst>
                  <a:path extrusionOk="0" h="32162" w="29322">
                    <a:moveTo>
                      <a:pt x="16832" y="0"/>
                    </a:moveTo>
                    <a:cubicBezTo>
                      <a:pt x="15249" y="0"/>
                      <a:pt x="13665" y="45"/>
                      <a:pt x="12075" y="143"/>
                    </a:cubicBezTo>
                    <a:cubicBezTo>
                      <a:pt x="10207" y="276"/>
                      <a:pt x="8306" y="476"/>
                      <a:pt x="6438" y="777"/>
                    </a:cubicBezTo>
                    <a:cubicBezTo>
                      <a:pt x="5537" y="910"/>
                      <a:pt x="4603" y="1077"/>
                      <a:pt x="3669" y="1277"/>
                    </a:cubicBezTo>
                    <a:cubicBezTo>
                      <a:pt x="3202" y="1377"/>
                      <a:pt x="2735" y="1477"/>
                      <a:pt x="2302" y="1611"/>
                    </a:cubicBezTo>
                    <a:cubicBezTo>
                      <a:pt x="1935" y="1677"/>
                      <a:pt x="1535" y="1744"/>
                      <a:pt x="1268" y="1977"/>
                    </a:cubicBezTo>
                    <a:cubicBezTo>
                      <a:pt x="967" y="2244"/>
                      <a:pt x="967" y="2745"/>
                      <a:pt x="901" y="3112"/>
                    </a:cubicBezTo>
                    <a:cubicBezTo>
                      <a:pt x="834" y="3579"/>
                      <a:pt x="801" y="4079"/>
                      <a:pt x="734" y="4546"/>
                    </a:cubicBezTo>
                    <a:cubicBezTo>
                      <a:pt x="601" y="5513"/>
                      <a:pt x="500" y="6481"/>
                      <a:pt x="434" y="7481"/>
                    </a:cubicBezTo>
                    <a:cubicBezTo>
                      <a:pt x="267" y="9416"/>
                      <a:pt x="167" y="11384"/>
                      <a:pt x="100" y="13319"/>
                    </a:cubicBezTo>
                    <a:cubicBezTo>
                      <a:pt x="0" y="17188"/>
                      <a:pt x="67" y="21058"/>
                      <a:pt x="434" y="24927"/>
                    </a:cubicBezTo>
                    <a:cubicBezTo>
                      <a:pt x="601" y="26395"/>
                      <a:pt x="867" y="28029"/>
                      <a:pt x="1868" y="29164"/>
                    </a:cubicBezTo>
                    <a:cubicBezTo>
                      <a:pt x="2936" y="30364"/>
                      <a:pt x="4570" y="30798"/>
                      <a:pt x="6104" y="31098"/>
                    </a:cubicBezTo>
                    <a:cubicBezTo>
                      <a:pt x="6138" y="31098"/>
                      <a:pt x="6171" y="31132"/>
                      <a:pt x="6205" y="31165"/>
                    </a:cubicBezTo>
                    <a:lnTo>
                      <a:pt x="6338" y="31165"/>
                    </a:lnTo>
                    <a:cubicBezTo>
                      <a:pt x="6705" y="31232"/>
                      <a:pt x="7072" y="31298"/>
                      <a:pt x="7439" y="31365"/>
                    </a:cubicBezTo>
                    <a:cubicBezTo>
                      <a:pt x="8506" y="31565"/>
                      <a:pt x="9574" y="31732"/>
                      <a:pt x="10641" y="31866"/>
                    </a:cubicBezTo>
                    <a:cubicBezTo>
                      <a:pt x="13022" y="32084"/>
                      <a:pt x="15402" y="32161"/>
                      <a:pt x="17783" y="32161"/>
                    </a:cubicBezTo>
                    <a:cubicBezTo>
                      <a:pt x="18671" y="32161"/>
                      <a:pt x="19560" y="32151"/>
                      <a:pt x="20448" y="32132"/>
                    </a:cubicBezTo>
                    <a:cubicBezTo>
                      <a:pt x="21982" y="32099"/>
                      <a:pt x="23517" y="32032"/>
                      <a:pt x="24951" y="31532"/>
                    </a:cubicBezTo>
                    <a:cubicBezTo>
                      <a:pt x="25585" y="31298"/>
                      <a:pt x="26219" y="30998"/>
                      <a:pt x="26753" y="30531"/>
                    </a:cubicBezTo>
                    <a:cubicBezTo>
                      <a:pt x="27320" y="29998"/>
                      <a:pt x="27720" y="29364"/>
                      <a:pt x="27987" y="28630"/>
                    </a:cubicBezTo>
                    <a:cubicBezTo>
                      <a:pt x="28254" y="27829"/>
                      <a:pt x="28354" y="27029"/>
                      <a:pt x="28454" y="26195"/>
                    </a:cubicBezTo>
                    <a:cubicBezTo>
                      <a:pt x="28554" y="25227"/>
                      <a:pt x="28621" y="24293"/>
                      <a:pt x="28721" y="23326"/>
                    </a:cubicBezTo>
                    <a:cubicBezTo>
                      <a:pt x="28887" y="21358"/>
                      <a:pt x="28987" y="19390"/>
                      <a:pt x="29088" y="17422"/>
                    </a:cubicBezTo>
                    <a:cubicBezTo>
                      <a:pt x="29288" y="13486"/>
                      <a:pt x="29321" y="9516"/>
                      <a:pt x="29254" y="5580"/>
                    </a:cubicBezTo>
                    <a:cubicBezTo>
                      <a:pt x="29221" y="4779"/>
                      <a:pt x="29254" y="3979"/>
                      <a:pt x="29121" y="3178"/>
                    </a:cubicBezTo>
                    <a:cubicBezTo>
                      <a:pt x="29021" y="2511"/>
                      <a:pt x="28821" y="1844"/>
                      <a:pt x="28354" y="1310"/>
                    </a:cubicBezTo>
                    <a:cubicBezTo>
                      <a:pt x="27820" y="743"/>
                      <a:pt x="26986" y="576"/>
                      <a:pt x="26219" y="476"/>
                    </a:cubicBezTo>
                    <a:cubicBezTo>
                      <a:pt x="25318" y="376"/>
                      <a:pt x="24384" y="310"/>
                      <a:pt x="23450" y="243"/>
                    </a:cubicBezTo>
                    <a:cubicBezTo>
                      <a:pt x="21237" y="88"/>
                      <a:pt x="19035" y="0"/>
                      <a:pt x="1683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973274" y="3160034"/>
                <a:ext cx="550162" cy="592619"/>
              </a:xfrm>
              <a:custGeom>
                <a:rect b="b" l="l" r="r" t="t"/>
                <a:pathLst>
                  <a:path extrusionOk="0" h="31657" w="29389">
                    <a:moveTo>
                      <a:pt x="26720" y="0"/>
                    </a:moveTo>
                    <a:cubicBezTo>
                      <a:pt x="26720" y="34"/>
                      <a:pt x="26720" y="67"/>
                      <a:pt x="26720" y="67"/>
                    </a:cubicBezTo>
                    <a:cubicBezTo>
                      <a:pt x="26887" y="868"/>
                      <a:pt x="26920" y="1635"/>
                      <a:pt x="26920" y="2435"/>
                    </a:cubicBezTo>
                    <a:cubicBezTo>
                      <a:pt x="26953" y="3436"/>
                      <a:pt x="26953" y="4437"/>
                      <a:pt x="26953" y="5471"/>
                    </a:cubicBezTo>
                    <a:cubicBezTo>
                      <a:pt x="26987" y="9540"/>
                      <a:pt x="26853" y="13610"/>
                      <a:pt x="26586" y="17680"/>
                    </a:cubicBezTo>
                    <a:cubicBezTo>
                      <a:pt x="26453" y="19681"/>
                      <a:pt x="26286" y="21649"/>
                      <a:pt x="26086" y="23651"/>
                    </a:cubicBezTo>
                    <a:cubicBezTo>
                      <a:pt x="25919" y="25285"/>
                      <a:pt x="25586" y="27020"/>
                      <a:pt x="24352" y="28187"/>
                    </a:cubicBezTo>
                    <a:cubicBezTo>
                      <a:pt x="23251" y="29221"/>
                      <a:pt x="21750" y="29655"/>
                      <a:pt x="20282" y="29855"/>
                    </a:cubicBezTo>
                    <a:cubicBezTo>
                      <a:pt x="19515" y="29955"/>
                      <a:pt x="18748" y="29988"/>
                      <a:pt x="17947" y="30022"/>
                    </a:cubicBezTo>
                    <a:cubicBezTo>
                      <a:pt x="17280" y="30022"/>
                      <a:pt x="16628" y="30037"/>
                      <a:pt x="15970" y="30037"/>
                    </a:cubicBezTo>
                    <a:cubicBezTo>
                      <a:pt x="15642" y="30037"/>
                      <a:pt x="15312" y="30033"/>
                      <a:pt x="14978" y="30022"/>
                    </a:cubicBezTo>
                    <a:cubicBezTo>
                      <a:pt x="13477" y="30022"/>
                      <a:pt x="11976" y="29988"/>
                      <a:pt x="10475" y="29888"/>
                    </a:cubicBezTo>
                    <a:lnTo>
                      <a:pt x="10241" y="29888"/>
                    </a:lnTo>
                    <a:cubicBezTo>
                      <a:pt x="8907" y="29855"/>
                      <a:pt x="7540" y="29755"/>
                      <a:pt x="6239" y="29588"/>
                    </a:cubicBezTo>
                    <a:cubicBezTo>
                      <a:pt x="5571" y="29488"/>
                      <a:pt x="4904" y="29388"/>
                      <a:pt x="4271" y="29288"/>
                    </a:cubicBezTo>
                    <a:cubicBezTo>
                      <a:pt x="3904" y="29221"/>
                      <a:pt x="3570" y="29154"/>
                      <a:pt x="3236" y="29054"/>
                    </a:cubicBezTo>
                    <a:lnTo>
                      <a:pt x="3070" y="29054"/>
                    </a:lnTo>
                    <a:cubicBezTo>
                      <a:pt x="2269" y="28888"/>
                      <a:pt x="1502" y="28721"/>
                      <a:pt x="735" y="28421"/>
                    </a:cubicBezTo>
                    <a:cubicBezTo>
                      <a:pt x="501" y="28321"/>
                      <a:pt x="268" y="28220"/>
                      <a:pt x="1" y="28087"/>
                    </a:cubicBezTo>
                    <a:lnTo>
                      <a:pt x="1" y="28087"/>
                    </a:lnTo>
                    <a:cubicBezTo>
                      <a:pt x="368" y="28454"/>
                      <a:pt x="735" y="28788"/>
                      <a:pt x="1102" y="29088"/>
                    </a:cubicBezTo>
                    <a:cubicBezTo>
                      <a:pt x="1869" y="29655"/>
                      <a:pt x="2736" y="29988"/>
                      <a:pt x="3670" y="30189"/>
                    </a:cubicBezTo>
                    <a:cubicBezTo>
                      <a:pt x="4838" y="30389"/>
                      <a:pt x="6005" y="30555"/>
                      <a:pt x="7206" y="30722"/>
                    </a:cubicBezTo>
                    <a:cubicBezTo>
                      <a:pt x="8407" y="30856"/>
                      <a:pt x="9608" y="31022"/>
                      <a:pt x="10809" y="31123"/>
                    </a:cubicBezTo>
                    <a:cubicBezTo>
                      <a:pt x="13210" y="31356"/>
                      <a:pt x="15612" y="31523"/>
                      <a:pt x="18047" y="31590"/>
                    </a:cubicBezTo>
                    <a:cubicBezTo>
                      <a:pt x="19248" y="31656"/>
                      <a:pt x="20449" y="31656"/>
                      <a:pt x="21683" y="31656"/>
                    </a:cubicBezTo>
                    <a:cubicBezTo>
                      <a:pt x="22650" y="31656"/>
                      <a:pt x="23618" y="31623"/>
                      <a:pt x="24552" y="31389"/>
                    </a:cubicBezTo>
                    <a:cubicBezTo>
                      <a:pt x="25452" y="31189"/>
                      <a:pt x="26320" y="30756"/>
                      <a:pt x="26887" y="29988"/>
                    </a:cubicBezTo>
                    <a:cubicBezTo>
                      <a:pt x="27454" y="29255"/>
                      <a:pt x="27721" y="28287"/>
                      <a:pt x="27854" y="27387"/>
                    </a:cubicBezTo>
                    <a:cubicBezTo>
                      <a:pt x="28054" y="26286"/>
                      <a:pt x="28154" y="25152"/>
                      <a:pt x="28254" y="24051"/>
                    </a:cubicBezTo>
                    <a:cubicBezTo>
                      <a:pt x="28421" y="22850"/>
                      <a:pt x="28555" y="21649"/>
                      <a:pt x="28688" y="20415"/>
                    </a:cubicBezTo>
                    <a:cubicBezTo>
                      <a:pt x="28921" y="17980"/>
                      <a:pt x="29155" y="15511"/>
                      <a:pt x="29288" y="13076"/>
                    </a:cubicBezTo>
                    <a:cubicBezTo>
                      <a:pt x="29355" y="11842"/>
                      <a:pt x="29388" y="10641"/>
                      <a:pt x="29388" y="9407"/>
                    </a:cubicBezTo>
                    <a:cubicBezTo>
                      <a:pt x="29388" y="8807"/>
                      <a:pt x="29388" y="8206"/>
                      <a:pt x="29388" y="7606"/>
                    </a:cubicBezTo>
                    <a:cubicBezTo>
                      <a:pt x="29388" y="7039"/>
                      <a:pt x="29388" y="6438"/>
                      <a:pt x="29355" y="5871"/>
                    </a:cubicBezTo>
                    <a:cubicBezTo>
                      <a:pt x="29288" y="4937"/>
                      <a:pt x="28988" y="4070"/>
                      <a:pt x="28588" y="3236"/>
                    </a:cubicBezTo>
                    <a:cubicBezTo>
                      <a:pt x="28221" y="2469"/>
                      <a:pt x="27787" y="1735"/>
                      <a:pt x="27320" y="968"/>
                    </a:cubicBezTo>
                    <a:cubicBezTo>
                      <a:pt x="27120" y="634"/>
                      <a:pt x="26920" y="334"/>
                      <a:pt x="2672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927072" y="3437289"/>
                <a:ext cx="537039" cy="275933"/>
              </a:xfrm>
              <a:custGeom>
                <a:rect b="b" l="l" r="r" t="t"/>
                <a:pathLst>
                  <a:path extrusionOk="0" h="14740" w="28688">
                    <a:moveTo>
                      <a:pt x="28688" y="1"/>
                    </a:moveTo>
                    <a:cubicBezTo>
                      <a:pt x="28621" y="501"/>
                      <a:pt x="28521" y="1002"/>
                      <a:pt x="28421" y="1502"/>
                    </a:cubicBezTo>
                    <a:cubicBezTo>
                      <a:pt x="28221" y="2703"/>
                      <a:pt x="27854" y="3837"/>
                      <a:pt x="27620" y="5004"/>
                    </a:cubicBezTo>
                    <a:cubicBezTo>
                      <a:pt x="27320" y="6305"/>
                      <a:pt x="27020" y="7606"/>
                      <a:pt x="26586" y="8874"/>
                    </a:cubicBezTo>
                    <a:cubicBezTo>
                      <a:pt x="26286" y="9708"/>
                      <a:pt x="25952" y="10575"/>
                      <a:pt x="25352" y="11209"/>
                    </a:cubicBezTo>
                    <a:cubicBezTo>
                      <a:pt x="24685" y="11909"/>
                      <a:pt x="23717" y="12310"/>
                      <a:pt x="22750" y="12310"/>
                    </a:cubicBezTo>
                    <a:cubicBezTo>
                      <a:pt x="21749" y="12310"/>
                      <a:pt x="20749" y="12476"/>
                      <a:pt x="19714" y="12510"/>
                    </a:cubicBezTo>
                    <a:cubicBezTo>
                      <a:pt x="19300" y="12522"/>
                      <a:pt x="18885" y="12527"/>
                      <a:pt x="18470" y="12527"/>
                    </a:cubicBezTo>
                    <a:cubicBezTo>
                      <a:pt x="16582" y="12527"/>
                      <a:pt x="14690" y="12413"/>
                      <a:pt x="12776" y="12276"/>
                    </a:cubicBezTo>
                    <a:cubicBezTo>
                      <a:pt x="9641" y="12009"/>
                      <a:pt x="6505" y="11776"/>
                      <a:pt x="3403" y="11242"/>
                    </a:cubicBezTo>
                    <a:cubicBezTo>
                      <a:pt x="2802" y="11109"/>
                      <a:pt x="2169" y="11009"/>
                      <a:pt x="1702" y="10575"/>
                    </a:cubicBezTo>
                    <a:cubicBezTo>
                      <a:pt x="1435" y="10308"/>
                      <a:pt x="1235" y="9941"/>
                      <a:pt x="1068" y="9574"/>
                    </a:cubicBezTo>
                    <a:cubicBezTo>
                      <a:pt x="868" y="9041"/>
                      <a:pt x="634" y="8540"/>
                      <a:pt x="434" y="8007"/>
                    </a:cubicBezTo>
                    <a:cubicBezTo>
                      <a:pt x="334" y="7706"/>
                      <a:pt x="1" y="7140"/>
                      <a:pt x="0" y="6806"/>
                    </a:cubicBezTo>
                    <a:lnTo>
                      <a:pt x="0" y="6806"/>
                    </a:lnTo>
                    <a:cubicBezTo>
                      <a:pt x="0" y="7039"/>
                      <a:pt x="34" y="7273"/>
                      <a:pt x="34" y="7473"/>
                    </a:cubicBezTo>
                    <a:cubicBezTo>
                      <a:pt x="201" y="8974"/>
                      <a:pt x="467" y="10575"/>
                      <a:pt x="1501" y="11743"/>
                    </a:cubicBezTo>
                    <a:cubicBezTo>
                      <a:pt x="2536" y="12943"/>
                      <a:pt x="4203" y="13377"/>
                      <a:pt x="5704" y="13677"/>
                    </a:cubicBezTo>
                    <a:cubicBezTo>
                      <a:pt x="5738" y="13677"/>
                      <a:pt x="5771" y="13711"/>
                      <a:pt x="5805" y="13711"/>
                    </a:cubicBezTo>
                    <a:cubicBezTo>
                      <a:pt x="5838" y="13711"/>
                      <a:pt x="5905" y="13711"/>
                      <a:pt x="5938" y="13744"/>
                    </a:cubicBezTo>
                    <a:cubicBezTo>
                      <a:pt x="6305" y="13777"/>
                      <a:pt x="6672" y="13877"/>
                      <a:pt x="7039" y="13944"/>
                    </a:cubicBezTo>
                    <a:cubicBezTo>
                      <a:pt x="8073" y="14144"/>
                      <a:pt x="9140" y="14311"/>
                      <a:pt x="10241" y="14411"/>
                    </a:cubicBezTo>
                    <a:cubicBezTo>
                      <a:pt x="12623" y="14657"/>
                      <a:pt x="15042" y="14740"/>
                      <a:pt x="17456" y="14740"/>
                    </a:cubicBezTo>
                    <a:cubicBezTo>
                      <a:pt x="18321" y="14740"/>
                      <a:pt x="19186" y="14729"/>
                      <a:pt x="20048" y="14711"/>
                    </a:cubicBezTo>
                    <a:cubicBezTo>
                      <a:pt x="21549" y="14645"/>
                      <a:pt x="23084" y="14611"/>
                      <a:pt x="24551" y="14111"/>
                    </a:cubicBezTo>
                    <a:cubicBezTo>
                      <a:pt x="25185" y="13877"/>
                      <a:pt x="25819" y="13544"/>
                      <a:pt x="26353" y="13077"/>
                    </a:cubicBezTo>
                    <a:cubicBezTo>
                      <a:pt x="26920" y="12577"/>
                      <a:pt x="27320" y="11909"/>
                      <a:pt x="27587" y="11176"/>
                    </a:cubicBezTo>
                    <a:cubicBezTo>
                      <a:pt x="27854" y="10408"/>
                      <a:pt x="27954" y="9574"/>
                      <a:pt x="28054" y="8774"/>
                    </a:cubicBezTo>
                    <a:cubicBezTo>
                      <a:pt x="28154" y="7806"/>
                      <a:pt x="28221" y="6839"/>
                      <a:pt x="28321" y="5872"/>
                    </a:cubicBezTo>
                    <a:cubicBezTo>
                      <a:pt x="28454" y="3904"/>
                      <a:pt x="28587" y="1969"/>
                      <a:pt x="2868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12"/>
            <p:cNvGrpSpPr/>
            <p:nvPr/>
          </p:nvGrpSpPr>
          <p:grpSpPr>
            <a:xfrm>
              <a:off x="2278153" y="2134315"/>
              <a:ext cx="619040" cy="657592"/>
              <a:chOff x="893355" y="2316191"/>
              <a:chExt cx="604472" cy="642117"/>
            </a:xfrm>
          </p:grpSpPr>
          <p:sp>
            <p:nvSpPr>
              <p:cNvPr id="241" name="Google Shape;241;p12"/>
              <p:cNvSpPr/>
              <p:nvPr/>
            </p:nvSpPr>
            <p:spPr>
              <a:xfrm>
                <a:off x="948919" y="2316191"/>
                <a:ext cx="548908" cy="602353"/>
              </a:xfrm>
              <a:custGeom>
                <a:rect b="b" l="l" r="r" t="t"/>
                <a:pathLst>
                  <a:path extrusionOk="0" h="32177" w="29322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893355" y="2365689"/>
                <a:ext cx="550143" cy="592619"/>
              </a:xfrm>
              <a:custGeom>
                <a:rect b="b" l="l" r="r" t="t"/>
                <a:pathLst>
                  <a:path extrusionOk="0" h="31657" w="29388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953299" y="2642346"/>
                <a:ext cx="537039" cy="275933"/>
              </a:xfrm>
              <a:custGeom>
                <a:rect b="b" l="l" r="r" t="t"/>
                <a:pathLst>
                  <a:path extrusionOk="0" h="14740" w="28688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12"/>
            <p:cNvGrpSpPr/>
            <p:nvPr/>
          </p:nvGrpSpPr>
          <p:grpSpPr>
            <a:xfrm>
              <a:off x="2312681" y="1370904"/>
              <a:ext cx="610736" cy="606518"/>
              <a:chOff x="927072" y="1570746"/>
              <a:chExt cx="596364" cy="592245"/>
            </a:xfrm>
          </p:grpSpPr>
          <p:sp>
            <p:nvSpPr>
              <p:cNvPr id="245" name="Google Shape;245;p12"/>
              <p:cNvSpPr/>
              <p:nvPr/>
            </p:nvSpPr>
            <p:spPr>
              <a:xfrm>
                <a:off x="973274" y="1570746"/>
                <a:ext cx="550162" cy="592245"/>
              </a:xfrm>
              <a:custGeom>
                <a:rect b="b" l="l" r="r" t="t"/>
                <a:pathLst>
                  <a:path extrusionOk="0" h="31637" w="29389">
                    <a:moveTo>
                      <a:pt x="26720" y="0"/>
                    </a:moveTo>
                    <a:cubicBezTo>
                      <a:pt x="26720" y="0"/>
                      <a:pt x="26720" y="34"/>
                      <a:pt x="26720" y="67"/>
                    </a:cubicBezTo>
                    <a:cubicBezTo>
                      <a:pt x="26887" y="834"/>
                      <a:pt x="26920" y="1635"/>
                      <a:pt x="26920" y="2402"/>
                    </a:cubicBezTo>
                    <a:cubicBezTo>
                      <a:pt x="26953" y="3436"/>
                      <a:pt x="26953" y="4437"/>
                      <a:pt x="26953" y="5437"/>
                    </a:cubicBezTo>
                    <a:cubicBezTo>
                      <a:pt x="26987" y="9507"/>
                      <a:pt x="26853" y="13577"/>
                      <a:pt x="26586" y="17646"/>
                    </a:cubicBezTo>
                    <a:cubicBezTo>
                      <a:pt x="26453" y="19648"/>
                      <a:pt x="26286" y="21649"/>
                      <a:pt x="26086" y="23617"/>
                    </a:cubicBezTo>
                    <a:cubicBezTo>
                      <a:pt x="25919" y="25285"/>
                      <a:pt x="25586" y="26986"/>
                      <a:pt x="24352" y="28187"/>
                    </a:cubicBezTo>
                    <a:cubicBezTo>
                      <a:pt x="23251" y="29221"/>
                      <a:pt x="21750" y="29655"/>
                      <a:pt x="20282" y="29822"/>
                    </a:cubicBezTo>
                    <a:cubicBezTo>
                      <a:pt x="19515" y="29955"/>
                      <a:pt x="18748" y="29988"/>
                      <a:pt x="17947" y="29988"/>
                    </a:cubicBezTo>
                    <a:cubicBezTo>
                      <a:pt x="16946" y="30022"/>
                      <a:pt x="15979" y="30022"/>
                      <a:pt x="14978" y="30022"/>
                    </a:cubicBezTo>
                    <a:cubicBezTo>
                      <a:pt x="13477" y="30022"/>
                      <a:pt x="11976" y="29988"/>
                      <a:pt x="10475" y="29888"/>
                    </a:cubicBezTo>
                    <a:lnTo>
                      <a:pt x="10241" y="29888"/>
                    </a:lnTo>
                    <a:cubicBezTo>
                      <a:pt x="8907" y="29822"/>
                      <a:pt x="7540" y="29755"/>
                      <a:pt x="6239" y="29555"/>
                    </a:cubicBezTo>
                    <a:cubicBezTo>
                      <a:pt x="5571" y="29488"/>
                      <a:pt x="4904" y="29355"/>
                      <a:pt x="4271" y="29254"/>
                    </a:cubicBezTo>
                    <a:cubicBezTo>
                      <a:pt x="3904" y="29188"/>
                      <a:pt x="3570" y="29154"/>
                      <a:pt x="3236" y="29054"/>
                    </a:cubicBezTo>
                    <a:cubicBezTo>
                      <a:pt x="3203" y="29054"/>
                      <a:pt x="3203" y="29021"/>
                      <a:pt x="3170" y="29021"/>
                    </a:cubicBezTo>
                    <a:lnTo>
                      <a:pt x="3070" y="29021"/>
                    </a:lnTo>
                    <a:cubicBezTo>
                      <a:pt x="2269" y="28854"/>
                      <a:pt x="1502" y="28687"/>
                      <a:pt x="735" y="28421"/>
                    </a:cubicBezTo>
                    <a:cubicBezTo>
                      <a:pt x="501" y="28320"/>
                      <a:pt x="268" y="28187"/>
                      <a:pt x="1" y="28087"/>
                    </a:cubicBezTo>
                    <a:lnTo>
                      <a:pt x="1" y="28087"/>
                    </a:lnTo>
                    <a:cubicBezTo>
                      <a:pt x="368" y="28421"/>
                      <a:pt x="735" y="28754"/>
                      <a:pt x="1102" y="29054"/>
                    </a:cubicBezTo>
                    <a:cubicBezTo>
                      <a:pt x="1869" y="29655"/>
                      <a:pt x="2736" y="29955"/>
                      <a:pt x="3670" y="30155"/>
                    </a:cubicBezTo>
                    <a:cubicBezTo>
                      <a:pt x="4838" y="30389"/>
                      <a:pt x="6005" y="30555"/>
                      <a:pt x="7206" y="30689"/>
                    </a:cubicBezTo>
                    <a:cubicBezTo>
                      <a:pt x="8407" y="30856"/>
                      <a:pt x="9608" y="30989"/>
                      <a:pt x="10809" y="31122"/>
                    </a:cubicBezTo>
                    <a:cubicBezTo>
                      <a:pt x="13210" y="31356"/>
                      <a:pt x="15612" y="31523"/>
                      <a:pt x="18047" y="31589"/>
                    </a:cubicBezTo>
                    <a:cubicBezTo>
                      <a:pt x="18896" y="31613"/>
                      <a:pt x="19745" y="31637"/>
                      <a:pt x="20606" y="31637"/>
                    </a:cubicBezTo>
                    <a:cubicBezTo>
                      <a:pt x="20963" y="31637"/>
                      <a:pt x="21321" y="31633"/>
                      <a:pt x="21683" y="31623"/>
                    </a:cubicBezTo>
                    <a:cubicBezTo>
                      <a:pt x="22650" y="31623"/>
                      <a:pt x="23618" y="31623"/>
                      <a:pt x="24552" y="31389"/>
                    </a:cubicBezTo>
                    <a:cubicBezTo>
                      <a:pt x="25452" y="31156"/>
                      <a:pt x="26320" y="30722"/>
                      <a:pt x="26887" y="29988"/>
                    </a:cubicBezTo>
                    <a:cubicBezTo>
                      <a:pt x="27454" y="29221"/>
                      <a:pt x="27721" y="28287"/>
                      <a:pt x="27854" y="27353"/>
                    </a:cubicBezTo>
                    <a:cubicBezTo>
                      <a:pt x="28054" y="26252"/>
                      <a:pt x="28154" y="25152"/>
                      <a:pt x="28254" y="24051"/>
                    </a:cubicBezTo>
                    <a:cubicBezTo>
                      <a:pt x="28421" y="22817"/>
                      <a:pt x="28555" y="21616"/>
                      <a:pt x="28688" y="20415"/>
                    </a:cubicBezTo>
                    <a:cubicBezTo>
                      <a:pt x="28921" y="17946"/>
                      <a:pt x="29155" y="15511"/>
                      <a:pt x="29288" y="13043"/>
                    </a:cubicBezTo>
                    <a:cubicBezTo>
                      <a:pt x="29355" y="11842"/>
                      <a:pt x="29388" y="10608"/>
                      <a:pt x="29388" y="9374"/>
                    </a:cubicBezTo>
                    <a:cubicBezTo>
                      <a:pt x="29388" y="8806"/>
                      <a:pt x="29388" y="8206"/>
                      <a:pt x="29388" y="7606"/>
                    </a:cubicBezTo>
                    <a:cubicBezTo>
                      <a:pt x="29388" y="7005"/>
                      <a:pt x="29388" y="6438"/>
                      <a:pt x="29355" y="5838"/>
                    </a:cubicBezTo>
                    <a:cubicBezTo>
                      <a:pt x="29288" y="4904"/>
                      <a:pt x="28988" y="4070"/>
                      <a:pt x="28588" y="3236"/>
                    </a:cubicBezTo>
                    <a:cubicBezTo>
                      <a:pt x="28221" y="2435"/>
                      <a:pt x="27787" y="1701"/>
                      <a:pt x="27320" y="968"/>
                    </a:cubicBezTo>
                    <a:cubicBezTo>
                      <a:pt x="27120" y="634"/>
                      <a:pt x="26920" y="300"/>
                      <a:pt x="2672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927072" y="1847384"/>
                <a:ext cx="537039" cy="276214"/>
              </a:xfrm>
              <a:custGeom>
                <a:rect b="b" l="l" r="r" t="t"/>
                <a:pathLst>
                  <a:path extrusionOk="0" h="14755" w="28688">
                    <a:moveTo>
                      <a:pt x="28688" y="0"/>
                    </a:moveTo>
                    <a:lnTo>
                      <a:pt x="28688" y="0"/>
                    </a:lnTo>
                    <a:cubicBezTo>
                      <a:pt x="28621" y="534"/>
                      <a:pt x="28521" y="1034"/>
                      <a:pt x="28421" y="1535"/>
                    </a:cubicBezTo>
                    <a:cubicBezTo>
                      <a:pt x="28221" y="2702"/>
                      <a:pt x="27854" y="3836"/>
                      <a:pt x="27620" y="5037"/>
                    </a:cubicBezTo>
                    <a:cubicBezTo>
                      <a:pt x="27320" y="6338"/>
                      <a:pt x="27020" y="7639"/>
                      <a:pt x="26586" y="8873"/>
                    </a:cubicBezTo>
                    <a:cubicBezTo>
                      <a:pt x="26286" y="9741"/>
                      <a:pt x="25952" y="10575"/>
                      <a:pt x="25352" y="11242"/>
                    </a:cubicBezTo>
                    <a:cubicBezTo>
                      <a:pt x="24685" y="11942"/>
                      <a:pt x="23717" y="12309"/>
                      <a:pt x="22750" y="12309"/>
                    </a:cubicBezTo>
                    <a:cubicBezTo>
                      <a:pt x="21749" y="12309"/>
                      <a:pt x="20749" y="12509"/>
                      <a:pt x="19714" y="12543"/>
                    </a:cubicBezTo>
                    <a:cubicBezTo>
                      <a:pt x="19358" y="12553"/>
                      <a:pt x="19002" y="12558"/>
                      <a:pt x="18645" y="12558"/>
                    </a:cubicBezTo>
                    <a:cubicBezTo>
                      <a:pt x="16699" y="12558"/>
                      <a:pt x="14750" y="12417"/>
                      <a:pt x="12776" y="12276"/>
                    </a:cubicBezTo>
                    <a:cubicBezTo>
                      <a:pt x="9641" y="12042"/>
                      <a:pt x="6505" y="11776"/>
                      <a:pt x="3403" y="11242"/>
                    </a:cubicBezTo>
                    <a:cubicBezTo>
                      <a:pt x="2802" y="11142"/>
                      <a:pt x="2169" y="11008"/>
                      <a:pt x="1702" y="10608"/>
                    </a:cubicBezTo>
                    <a:cubicBezTo>
                      <a:pt x="1435" y="10308"/>
                      <a:pt x="1235" y="9941"/>
                      <a:pt x="1068" y="9574"/>
                    </a:cubicBezTo>
                    <a:cubicBezTo>
                      <a:pt x="868" y="9074"/>
                      <a:pt x="634" y="8540"/>
                      <a:pt x="434" y="8040"/>
                    </a:cubicBezTo>
                    <a:cubicBezTo>
                      <a:pt x="334" y="7706"/>
                      <a:pt x="1" y="7172"/>
                      <a:pt x="0" y="6839"/>
                    </a:cubicBezTo>
                    <a:lnTo>
                      <a:pt x="0" y="6839"/>
                    </a:lnTo>
                    <a:cubicBezTo>
                      <a:pt x="0" y="7072"/>
                      <a:pt x="34" y="7272"/>
                      <a:pt x="34" y="7506"/>
                    </a:cubicBezTo>
                    <a:cubicBezTo>
                      <a:pt x="201" y="8974"/>
                      <a:pt x="467" y="10608"/>
                      <a:pt x="1501" y="11776"/>
                    </a:cubicBezTo>
                    <a:cubicBezTo>
                      <a:pt x="2536" y="12943"/>
                      <a:pt x="4203" y="13377"/>
                      <a:pt x="5704" y="13677"/>
                    </a:cubicBezTo>
                    <a:cubicBezTo>
                      <a:pt x="5738" y="13710"/>
                      <a:pt x="5771" y="13710"/>
                      <a:pt x="5805" y="13744"/>
                    </a:cubicBezTo>
                    <a:lnTo>
                      <a:pt x="5938" y="13744"/>
                    </a:lnTo>
                    <a:cubicBezTo>
                      <a:pt x="6305" y="13810"/>
                      <a:pt x="6672" y="13877"/>
                      <a:pt x="7039" y="13944"/>
                    </a:cubicBezTo>
                    <a:cubicBezTo>
                      <a:pt x="8073" y="14144"/>
                      <a:pt x="9140" y="14311"/>
                      <a:pt x="10241" y="14444"/>
                    </a:cubicBezTo>
                    <a:cubicBezTo>
                      <a:pt x="12558" y="14659"/>
                      <a:pt x="14909" y="14754"/>
                      <a:pt x="17258" y="14754"/>
                    </a:cubicBezTo>
                    <a:cubicBezTo>
                      <a:pt x="18189" y="14754"/>
                      <a:pt x="19120" y="14739"/>
                      <a:pt x="20048" y="14711"/>
                    </a:cubicBezTo>
                    <a:cubicBezTo>
                      <a:pt x="21549" y="14678"/>
                      <a:pt x="23084" y="14611"/>
                      <a:pt x="24551" y="14111"/>
                    </a:cubicBezTo>
                    <a:cubicBezTo>
                      <a:pt x="25185" y="13910"/>
                      <a:pt x="25819" y="13577"/>
                      <a:pt x="26353" y="13110"/>
                    </a:cubicBezTo>
                    <a:cubicBezTo>
                      <a:pt x="26920" y="12576"/>
                      <a:pt x="27320" y="11942"/>
                      <a:pt x="27587" y="11208"/>
                    </a:cubicBezTo>
                    <a:cubicBezTo>
                      <a:pt x="27854" y="10441"/>
                      <a:pt x="27954" y="9607"/>
                      <a:pt x="28054" y="8773"/>
                    </a:cubicBezTo>
                    <a:cubicBezTo>
                      <a:pt x="28154" y="7839"/>
                      <a:pt x="28221" y="6872"/>
                      <a:pt x="28321" y="5905"/>
                    </a:cubicBezTo>
                    <a:cubicBezTo>
                      <a:pt x="28454" y="3937"/>
                      <a:pt x="28587" y="1968"/>
                      <a:pt x="2868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D38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12"/>
            <p:cNvSpPr/>
            <p:nvPr/>
          </p:nvSpPr>
          <p:spPr>
            <a:xfrm>
              <a:off x="2265387" y="3751013"/>
              <a:ext cx="644043" cy="679071"/>
            </a:xfrm>
            <a:custGeom>
              <a:rect b="b" l="l" r="r" t="t"/>
              <a:pathLst>
                <a:path extrusionOk="0" h="35419" w="33592">
                  <a:moveTo>
                    <a:pt x="1736" y="23137"/>
                  </a:moveTo>
                  <a:cubicBezTo>
                    <a:pt x="1736" y="23148"/>
                    <a:pt x="1739" y="23152"/>
                    <a:pt x="1743" y="23152"/>
                  </a:cubicBezTo>
                  <a:cubicBezTo>
                    <a:pt x="1750" y="23152"/>
                    <a:pt x="1758" y="23137"/>
                    <a:pt x="1736" y="23137"/>
                  </a:cubicBezTo>
                  <a:close/>
                  <a:moveTo>
                    <a:pt x="15883" y="585"/>
                  </a:moveTo>
                  <a:cubicBezTo>
                    <a:pt x="17548" y="585"/>
                    <a:pt x="19215" y="638"/>
                    <a:pt x="20883" y="755"/>
                  </a:cubicBezTo>
                  <a:cubicBezTo>
                    <a:pt x="22751" y="855"/>
                    <a:pt x="24619" y="1055"/>
                    <a:pt x="26487" y="1355"/>
                  </a:cubicBezTo>
                  <a:cubicBezTo>
                    <a:pt x="27421" y="1522"/>
                    <a:pt x="28355" y="1689"/>
                    <a:pt x="29289" y="1889"/>
                  </a:cubicBezTo>
                  <a:cubicBezTo>
                    <a:pt x="29756" y="1989"/>
                    <a:pt x="30189" y="2089"/>
                    <a:pt x="30656" y="2189"/>
                  </a:cubicBezTo>
                  <a:cubicBezTo>
                    <a:pt x="30990" y="2289"/>
                    <a:pt x="31423" y="2356"/>
                    <a:pt x="31690" y="2589"/>
                  </a:cubicBezTo>
                  <a:cubicBezTo>
                    <a:pt x="31990" y="2856"/>
                    <a:pt x="31990" y="3323"/>
                    <a:pt x="32057" y="3690"/>
                  </a:cubicBezTo>
                  <a:cubicBezTo>
                    <a:pt x="32091" y="4190"/>
                    <a:pt x="32157" y="4657"/>
                    <a:pt x="32224" y="5158"/>
                  </a:cubicBezTo>
                  <a:cubicBezTo>
                    <a:pt x="32324" y="6125"/>
                    <a:pt x="32424" y="7092"/>
                    <a:pt x="32524" y="8060"/>
                  </a:cubicBezTo>
                  <a:cubicBezTo>
                    <a:pt x="32691" y="10028"/>
                    <a:pt x="32791" y="11963"/>
                    <a:pt x="32858" y="13931"/>
                  </a:cubicBezTo>
                  <a:cubicBezTo>
                    <a:pt x="32958" y="17800"/>
                    <a:pt x="32891" y="21670"/>
                    <a:pt x="32491" y="25506"/>
                  </a:cubicBezTo>
                  <a:cubicBezTo>
                    <a:pt x="32357" y="27007"/>
                    <a:pt x="32091" y="28608"/>
                    <a:pt x="31056" y="29775"/>
                  </a:cubicBezTo>
                  <a:cubicBezTo>
                    <a:pt x="29989" y="30976"/>
                    <a:pt x="28355" y="31376"/>
                    <a:pt x="26853" y="31710"/>
                  </a:cubicBezTo>
                  <a:cubicBezTo>
                    <a:pt x="26820" y="31710"/>
                    <a:pt x="26753" y="31743"/>
                    <a:pt x="26720" y="31743"/>
                  </a:cubicBezTo>
                  <a:cubicBezTo>
                    <a:pt x="26687" y="31743"/>
                    <a:pt x="26653" y="31743"/>
                    <a:pt x="26620" y="31777"/>
                  </a:cubicBezTo>
                  <a:cubicBezTo>
                    <a:pt x="26220" y="31810"/>
                    <a:pt x="25886" y="31910"/>
                    <a:pt x="25519" y="31977"/>
                  </a:cubicBezTo>
                  <a:cubicBezTo>
                    <a:pt x="24452" y="32177"/>
                    <a:pt x="23384" y="32344"/>
                    <a:pt x="22317" y="32444"/>
                  </a:cubicBezTo>
                  <a:cubicBezTo>
                    <a:pt x="19910" y="32690"/>
                    <a:pt x="17503" y="32772"/>
                    <a:pt x="15097" y="32772"/>
                  </a:cubicBezTo>
                  <a:cubicBezTo>
                    <a:pt x="14234" y="32772"/>
                    <a:pt x="13372" y="32762"/>
                    <a:pt x="12510" y="32744"/>
                  </a:cubicBezTo>
                  <a:cubicBezTo>
                    <a:pt x="10975" y="32677"/>
                    <a:pt x="9441" y="32644"/>
                    <a:pt x="8007" y="32144"/>
                  </a:cubicBezTo>
                  <a:cubicBezTo>
                    <a:pt x="7340" y="31910"/>
                    <a:pt x="6739" y="31577"/>
                    <a:pt x="6205" y="31110"/>
                  </a:cubicBezTo>
                  <a:cubicBezTo>
                    <a:pt x="5638" y="30609"/>
                    <a:pt x="5205" y="29942"/>
                    <a:pt x="4971" y="29208"/>
                  </a:cubicBezTo>
                  <a:cubicBezTo>
                    <a:pt x="4704" y="28441"/>
                    <a:pt x="4571" y="27607"/>
                    <a:pt x="4504" y="26807"/>
                  </a:cubicBezTo>
                  <a:cubicBezTo>
                    <a:pt x="4404" y="25839"/>
                    <a:pt x="4304" y="24872"/>
                    <a:pt x="4237" y="23904"/>
                  </a:cubicBezTo>
                  <a:cubicBezTo>
                    <a:pt x="4071" y="21936"/>
                    <a:pt x="3937" y="19968"/>
                    <a:pt x="3870" y="18000"/>
                  </a:cubicBezTo>
                  <a:cubicBezTo>
                    <a:pt x="3670" y="14064"/>
                    <a:pt x="3637" y="10128"/>
                    <a:pt x="3704" y="6192"/>
                  </a:cubicBezTo>
                  <a:cubicBezTo>
                    <a:pt x="3737" y="5391"/>
                    <a:pt x="3704" y="4591"/>
                    <a:pt x="3837" y="3790"/>
                  </a:cubicBezTo>
                  <a:cubicBezTo>
                    <a:pt x="3937" y="3123"/>
                    <a:pt x="4137" y="2422"/>
                    <a:pt x="4604" y="1922"/>
                  </a:cubicBezTo>
                  <a:cubicBezTo>
                    <a:pt x="5138" y="1322"/>
                    <a:pt x="5939" y="1155"/>
                    <a:pt x="6706" y="1088"/>
                  </a:cubicBezTo>
                  <a:cubicBezTo>
                    <a:pt x="7640" y="988"/>
                    <a:pt x="8574" y="888"/>
                    <a:pt x="9508" y="821"/>
                  </a:cubicBezTo>
                  <a:cubicBezTo>
                    <a:pt x="11624" y="671"/>
                    <a:pt x="13752" y="585"/>
                    <a:pt x="15883" y="585"/>
                  </a:cubicBezTo>
                  <a:close/>
                  <a:moveTo>
                    <a:pt x="5035" y="31374"/>
                  </a:moveTo>
                  <a:cubicBezTo>
                    <a:pt x="5011" y="31374"/>
                    <a:pt x="4988" y="31385"/>
                    <a:pt x="4971" y="31410"/>
                  </a:cubicBezTo>
                  <a:cubicBezTo>
                    <a:pt x="4704" y="31677"/>
                    <a:pt x="4437" y="31977"/>
                    <a:pt x="4204" y="32277"/>
                  </a:cubicBezTo>
                  <a:cubicBezTo>
                    <a:pt x="4071" y="32444"/>
                    <a:pt x="3937" y="32611"/>
                    <a:pt x="3837" y="32777"/>
                  </a:cubicBezTo>
                  <a:cubicBezTo>
                    <a:pt x="3770" y="32844"/>
                    <a:pt x="3737" y="32944"/>
                    <a:pt x="3704" y="33044"/>
                  </a:cubicBezTo>
                  <a:cubicBezTo>
                    <a:pt x="3670" y="33111"/>
                    <a:pt x="3637" y="33211"/>
                    <a:pt x="3604" y="33311"/>
                  </a:cubicBezTo>
                  <a:cubicBezTo>
                    <a:pt x="3604" y="33338"/>
                    <a:pt x="3647" y="33387"/>
                    <a:pt x="3682" y="33387"/>
                  </a:cubicBezTo>
                  <a:cubicBezTo>
                    <a:pt x="3690" y="33387"/>
                    <a:pt x="3697" y="33384"/>
                    <a:pt x="3704" y="33378"/>
                  </a:cubicBezTo>
                  <a:cubicBezTo>
                    <a:pt x="3804" y="33311"/>
                    <a:pt x="3870" y="33278"/>
                    <a:pt x="3937" y="33178"/>
                  </a:cubicBezTo>
                  <a:cubicBezTo>
                    <a:pt x="3970" y="33144"/>
                    <a:pt x="4004" y="33144"/>
                    <a:pt x="4037" y="33111"/>
                  </a:cubicBezTo>
                  <a:cubicBezTo>
                    <a:pt x="4071" y="33078"/>
                    <a:pt x="4104" y="33011"/>
                    <a:pt x="4137" y="32978"/>
                  </a:cubicBezTo>
                  <a:cubicBezTo>
                    <a:pt x="4237" y="32811"/>
                    <a:pt x="4337" y="32644"/>
                    <a:pt x="4471" y="32511"/>
                  </a:cubicBezTo>
                  <a:cubicBezTo>
                    <a:pt x="4671" y="32177"/>
                    <a:pt x="4904" y="31843"/>
                    <a:pt x="5138" y="31543"/>
                  </a:cubicBezTo>
                  <a:cubicBezTo>
                    <a:pt x="5188" y="31468"/>
                    <a:pt x="5107" y="31374"/>
                    <a:pt x="5035" y="31374"/>
                  </a:cubicBezTo>
                  <a:close/>
                  <a:moveTo>
                    <a:pt x="7486" y="33589"/>
                  </a:moveTo>
                  <a:cubicBezTo>
                    <a:pt x="7472" y="33589"/>
                    <a:pt x="7456" y="33595"/>
                    <a:pt x="7440" y="33611"/>
                  </a:cubicBezTo>
                  <a:cubicBezTo>
                    <a:pt x="7273" y="33745"/>
                    <a:pt x="7139" y="33912"/>
                    <a:pt x="6973" y="34078"/>
                  </a:cubicBezTo>
                  <a:cubicBezTo>
                    <a:pt x="6906" y="34178"/>
                    <a:pt x="6839" y="34245"/>
                    <a:pt x="6772" y="34345"/>
                  </a:cubicBezTo>
                  <a:cubicBezTo>
                    <a:pt x="6739" y="34379"/>
                    <a:pt x="6706" y="34445"/>
                    <a:pt x="6672" y="34479"/>
                  </a:cubicBezTo>
                  <a:cubicBezTo>
                    <a:pt x="6639" y="34512"/>
                    <a:pt x="6606" y="34545"/>
                    <a:pt x="6572" y="34612"/>
                  </a:cubicBezTo>
                  <a:cubicBezTo>
                    <a:pt x="6539" y="34645"/>
                    <a:pt x="6572" y="34712"/>
                    <a:pt x="6606" y="34746"/>
                  </a:cubicBezTo>
                  <a:cubicBezTo>
                    <a:pt x="6633" y="34759"/>
                    <a:pt x="6661" y="34767"/>
                    <a:pt x="6686" y="34767"/>
                  </a:cubicBezTo>
                  <a:cubicBezTo>
                    <a:pt x="6722" y="34767"/>
                    <a:pt x="6753" y="34751"/>
                    <a:pt x="6772" y="34712"/>
                  </a:cubicBezTo>
                  <a:cubicBezTo>
                    <a:pt x="6772" y="34679"/>
                    <a:pt x="6806" y="34612"/>
                    <a:pt x="6839" y="34579"/>
                  </a:cubicBezTo>
                  <a:cubicBezTo>
                    <a:pt x="6873" y="34512"/>
                    <a:pt x="6906" y="34479"/>
                    <a:pt x="6939" y="34445"/>
                  </a:cubicBezTo>
                  <a:cubicBezTo>
                    <a:pt x="6973" y="34345"/>
                    <a:pt x="7039" y="34279"/>
                    <a:pt x="7106" y="34178"/>
                  </a:cubicBezTo>
                  <a:cubicBezTo>
                    <a:pt x="7239" y="34012"/>
                    <a:pt x="7373" y="33845"/>
                    <a:pt x="7506" y="33678"/>
                  </a:cubicBezTo>
                  <a:cubicBezTo>
                    <a:pt x="7557" y="33653"/>
                    <a:pt x="7531" y="33589"/>
                    <a:pt x="7486" y="33589"/>
                  </a:cubicBezTo>
                  <a:close/>
                  <a:moveTo>
                    <a:pt x="3337" y="3256"/>
                  </a:moveTo>
                  <a:cubicBezTo>
                    <a:pt x="3337" y="3256"/>
                    <a:pt x="3337" y="3290"/>
                    <a:pt x="3337" y="3290"/>
                  </a:cubicBezTo>
                  <a:cubicBezTo>
                    <a:pt x="3170" y="4090"/>
                    <a:pt x="3170" y="4858"/>
                    <a:pt x="3137" y="5658"/>
                  </a:cubicBezTo>
                  <a:cubicBezTo>
                    <a:pt x="3103" y="6659"/>
                    <a:pt x="3103" y="7693"/>
                    <a:pt x="3103" y="8694"/>
                  </a:cubicBezTo>
                  <a:cubicBezTo>
                    <a:pt x="3070" y="12763"/>
                    <a:pt x="3203" y="16833"/>
                    <a:pt x="3470" y="20902"/>
                  </a:cubicBezTo>
                  <a:cubicBezTo>
                    <a:pt x="3604" y="22904"/>
                    <a:pt x="3770" y="24872"/>
                    <a:pt x="3970" y="26873"/>
                  </a:cubicBezTo>
                  <a:cubicBezTo>
                    <a:pt x="4171" y="28508"/>
                    <a:pt x="4471" y="30242"/>
                    <a:pt x="5705" y="31410"/>
                  </a:cubicBezTo>
                  <a:cubicBezTo>
                    <a:pt x="6806" y="32477"/>
                    <a:pt x="8340" y="32878"/>
                    <a:pt x="9775" y="33078"/>
                  </a:cubicBezTo>
                  <a:cubicBezTo>
                    <a:pt x="10542" y="33178"/>
                    <a:pt x="11342" y="33211"/>
                    <a:pt x="12110" y="33244"/>
                  </a:cubicBezTo>
                  <a:cubicBezTo>
                    <a:pt x="13110" y="33244"/>
                    <a:pt x="14111" y="33278"/>
                    <a:pt x="15078" y="33278"/>
                  </a:cubicBezTo>
                  <a:cubicBezTo>
                    <a:pt x="16579" y="33278"/>
                    <a:pt x="18081" y="33211"/>
                    <a:pt x="19582" y="33144"/>
                  </a:cubicBezTo>
                  <a:cubicBezTo>
                    <a:pt x="19682" y="33111"/>
                    <a:pt x="19748" y="33111"/>
                    <a:pt x="19848" y="33111"/>
                  </a:cubicBezTo>
                  <a:cubicBezTo>
                    <a:pt x="21183" y="33078"/>
                    <a:pt x="22517" y="32978"/>
                    <a:pt x="23851" y="32811"/>
                  </a:cubicBezTo>
                  <a:cubicBezTo>
                    <a:pt x="24485" y="32711"/>
                    <a:pt x="25152" y="32611"/>
                    <a:pt x="25819" y="32511"/>
                  </a:cubicBezTo>
                  <a:cubicBezTo>
                    <a:pt x="26153" y="32444"/>
                    <a:pt x="26487" y="32377"/>
                    <a:pt x="26820" y="32310"/>
                  </a:cubicBezTo>
                  <a:cubicBezTo>
                    <a:pt x="26853" y="32277"/>
                    <a:pt x="26887" y="32277"/>
                    <a:pt x="26887" y="32277"/>
                  </a:cubicBezTo>
                  <a:lnTo>
                    <a:pt x="26987" y="32277"/>
                  </a:lnTo>
                  <a:cubicBezTo>
                    <a:pt x="27787" y="32110"/>
                    <a:pt x="28555" y="31944"/>
                    <a:pt x="29322" y="31643"/>
                  </a:cubicBezTo>
                  <a:cubicBezTo>
                    <a:pt x="29555" y="31543"/>
                    <a:pt x="29822" y="31443"/>
                    <a:pt x="30056" y="31310"/>
                  </a:cubicBezTo>
                  <a:lnTo>
                    <a:pt x="30056" y="31310"/>
                  </a:lnTo>
                  <a:cubicBezTo>
                    <a:pt x="29722" y="31677"/>
                    <a:pt x="29355" y="32010"/>
                    <a:pt x="28955" y="32310"/>
                  </a:cubicBezTo>
                  <a:cubicBezTo>
                    <a:pt x="28688" y="32511"/>
                    <a:pt x="28421" y="32677"/>
                    <a:pt x="28121" y="32844"/>
                  </a:cubicBezTo>
                  <a:cubicBezTo>
                    <a:pt x="28188" y="32711"/>
                    <a:pt x="28254" y="32577"/>
                    <a:pt x="28355" y="32444"/>
                  </a:cubicBezTo>
                  <a:cubicBezTo>
                    <a:pt x="28401" y="32374"/>
                    <a:pt x="28317" y="32288"/>
                    <a:pt x="28240" y="32288"/>
                  </a:cubicBezTo>
                  <a:cubicBezTo>
                    <a:pt x="28207" y="32288"/>
                    <a:pt x="28174" y="32304"/>
                    <a:pt x="28154" y="32344"/>
                  </a:cubicBezTo>
                  <a:cubicBezTo>
                    <a:pt x="28021" y="32577"/>
                    <a:pt x="27888" y="32811"/>
                    <a:pt x="27721" y="33011"/>
                  </a:cubicBezTo>
                  <a:cubicBezTo>
                    <a:pt x="27587" y="33078"/>
                    <a:pt x="27421" y="33111"/>
                    <a:pt x="27254" y="33178"/>
                  </a:cubicBezTo>
                  <a:lnTo>
                    <a:pt x="27387" y="32911"/>
                  </a:lnTo>
                  <a:cubicBezTo>
                    <a:pt x="27421" y="32878"/>
                    <a:pt x="27421" y="32811"/>
                    <a:pt x="27354" y="32811"/>
                  </a:cubicBezTo>
                  <a:cubicBezTo>
                    <a:pt x="27340" y="32797"/>
                    <a:pt x="27320" y="32789"/>
                    <a:pt x="27302" y="32789"/>
                  </a:cubicBezTo>
                  <a:cubicBezTo>
                    <a:pt x="27277" y="32789"/>
                    <a:pt x="27254" y="32805"/>
                    <a:pt x="27254" y="32844"/>
                  </a:cubicBezTo>
                  <a:cubicBezTo>
                    <a:pt x="27154" y="32978"/>
                    <a:pt x="27054" y="33111"/>
                    <a:pt x="26987" y="33244"/>
                  </a:cubicBezTo>
                  <a:cubicBezTo>
                    <a:pt x="26787" y="33311"/>
                    <a:pt x="26587" y="33345"/>
                    <a:pt x="26386" y="33411"/>
                  </a:cubicBezTo>
                  <a:cubicBezTo>
                    <a:pt x="26286" y="33411"/>
                    <a:pt x="26186" y="33445"/>
                    <a:pt x="26086" y="33445"/>
                  </a:cubicBezTo>
                  <a:cubicBezTo>
                    <a:pt x="26186" y="33311"/>
                    <a:pt x="26286" y="33144"/>
                    <a:pt x="26386" y="32978"/>
                  </a:cubicBezTo>
                  <a:cubicBezTo>
                    <a:pt x="26420" y="32944"/>
                    <a:pt x="26386" y="32878"/>
                    <a:pt x="26353" y="32844"/>
                  </a:cubicBezTo>
                  <a:cubicBezTo>
                    <a:pt x="26339" y="32830"/>
                    <a:pt x="26320" y="32822"/>
                    <a:pt x="26299" y="32822"/>
                  </a:cubicBezTo>
                  <a:cubicBezTo>
                    <a:pt x="26270" y="32822"/>
                    <a:pt x="26239" y="32838"/>
                    <a:pt x="26220" y="32878"/>
                  </a:cubicBezTo>
                  <a:cubicBezTo>
                    <a:pt x="26086" y="33044"/>
                    <a:pt x="25953" y="33244"/>
                    <a:pt x="25819" y="33411"/>
                  </a:cubicBezTo>
                  <a:cubicBezTo>
                    <a:pt x="25786" y="33445"/>
                    <a:pt x="25786" y="33478"/>
                    <a:pt x="25819" y="33511"/>
                  </a:cubicBezTo>
                  <a:cubicBezTo>
                    <a:pt x="25586" y="33545"/>
                    <a:pt x="25386" y="33578"/>
                    <a:pt x="25186" y="33611"/>
                  </a:cubicBezTo>
                  <a:cubicBezTo>
                    <a:pt x="25319" y="33445"/>
                    <a:pt x="25419" y="33311"/>
                    <a:pt x="25519" y="33144"/>
                  </a:cubicBezTo>
                  <a:cubicBezTo>
                    <a:pt x="25543" y="33097"/>
                    <a:pt x="25500" y="33050"/>
                    <a:pt x="25461" y="33050"/>
                  </a:cubicBezTo>
                  <a:cubicBezTo>
                    <a:pt x="25444" y="33050"/>
                    <a:pt x="25429" y="33058"/>
                    <a:pt x="25419" y="33078"/>
                  </a:cubicBezTo>
                  <a:cubicBezTo>
                    <a:pt x="25286" y="33278"/>
                    <a:pt x="25119" y="33478"/>
                    <a:pt x="24952" y="33645"/>
                  </a:cubicBezTo>
                  <a:cubicBezTo>
                    <a:pt x="24752" y="33678"/>
                    <a:pt x="24518" y="33711"/>
                    <a:pt x="24318" y="33745"/>
                  </a:cubicBezTo>
                  <a:cubicBezTo>
                    <a:pt x="24352" y="33711"/>
                    <a:pt x="24385" y="33645"/>
                    <a:pt x="24418" y="33611"/>
                  </a:cubicBezTo>
                  <a:cubicBezTo>
                    <a:pt x="24485" y="33511"/>
                    <a:pt x="24585" y="33411"/>
                    <a:pt x="24652" y="33278"/>
                  </a:cubicBezTo>
                  <a:cubicBezTo>
                    <a:pt x="24685" y="33244"/>
                    <a:pt x="24652" y="33178"/>
                    <a:pt x="24619" y="33144"/>
                  </a:cubicBezTo>
                  <a:cubicBezTo>
                    <a:pt x="24552" y="33144"/>
                    <a:pt x="24518" y="33144"/>
                    <a:pt x="24485" y="33178"/>
                  </a:cubicBezTo>
                  <a:cubicBezTo>
                    <a:pt x="24418" y="33311"/>
                    <a:pt x="24352" y="33378"/>
                    <a:pt x="24252" y="33478"/>
                  </a:cubicBezTo>
                  <a:cubicBezTo>
                    <a:pt x="24218" y="33545"/>
                    <a:pt x="24152" y="33578"/>
                    <a:pt x="24118" y="33611"/>
                  </a:cubicBezTo>
                  <a:cubicBezTo>
                    <a:pt x="24085" y="33645"/>
                    <a:pt x="24085" y="33678"/>
                    <a:pt x="24051" y="33678"/>
                  </a:cubicBezTo>
                  <a:cubicBezTo>
                    <a:pt x="24051" y="33711"/>
                    <a:pt x="24018" y="33711"/>
                    <a:pt x="24018" y="33711"/>
                  </a:cubicBezTo>
                  <a:cubicBezTo>
                    <a:pt x="24018" y="33711"/>
                    <a:pt x="24018" y="33745"/>
                    <a:pt x="23985" y="33745"/>
                  </a:cubicBezTo>
                  <a:cubicBezTo>
                    <a:pt x="23985" y="33745"/>
                    <a:pt x="23951" y="33778"/>
                    <a:pt x="23951" y="33778"/>
                  </a:cubicBezTo>
                  <a:cubicBezTo>
                    <a:pt x="23584" y="33845"/>
                    <a:pt x="23218" y="33878"/>
                    <a:pt x="22851" y="33912"/>
                  </a:cubicBezTo>
                  <a:cubicBezTo>
                    <a:pt x="22617" y="33945"/>
                    <a:pt x="22417" y="33978"/>
                    <a:pt x="22183" y="34012"/>
                  </a:cubicBezTo>
                  <a:cubicBezTo>
                    <a:pt x="22284" y="33878"/>
                    <a:pt x="22384" y="33745"/>
                    <a:pt x="22484" y="33611"/>
                  </a:cubicBezTo>
                  <a:cubicBezTo>
                    <a:pt x="22538" y="33557"/>
                    <a:pt x="22461" y="33460"/>
                    <a:pt x="22394" y="33460"/>
                  </a:cubicBezTo>
                  <a:cubicBezTo>
                    <a:pt x="22378" y="33460"/>
                    <a:pt x="22363" y="33465"/>
                    <a:pt x="22350" y="33478"/>
                  </a:cubicBezTo>
                  <a:cubicBezTo>
                    <a:pt x="22183" y="33645"/>
                    <a:pt x="22050" y="33845"/>
                    <a:pt x="21917" y="34045"/>
                  </a:cubicBezTo>
                  <a:cubicBezTo>
                    <a:pt x="21616" y="34078"/>
                    <a:pt x="21316" y="34112"/>
                    <a:pt x="21016" y="34145"/>
                  </a:cubicBezTo>
                  <a:cubicBezTo>
                    <a:pt x="21016" y="34145"/>
                    <a:pt x="21049" y="34112"/>
                    <a:pt x="21083" y="34078"/>
                  </a:cubicBezTo>
                  <a:cubicBezTo>
                    <a:pt x="21183" y="33945"/>
                    <a:pt x="21283" y="33812"/>
                    <a:pt x="21383" y="33645"/>
                  </a:cubicBezTo>
                  <a:cubicBezTo>
                    <a:pt x="21416" y="33611"/>
                    <a:pt x="21383" y="33545"/>
                    <a:pt x="21350" y="33545"/>
                  </a:cubicBezTo>
                  <a:cubicBezTo>
                    <a:pt x="21333" y="33528"/>
                    <a:pt x="21308" y="33520"/>
                    <a:pt x="21283" y="33520"/>
                  </a:cubicBezTo>
                  <a:cubicBezTo>
                    <a:pt x="21258" y="33520"/>
                    <a:pt x="21233" y="33528"/>
                    <a:pt x="21216" y="33545"/>
                  </a:cubicBezTo>
                  <a:cubicBezTo>
                    <a:pt x="21116" y="33678"/>
                    <a:pt x="21016" y="33812"/>
                    <a:pt x="20916" y="33945"/>
                  </a:cubicBezTo>
                  <a:cubicBezTo>
                    <a:pt x="20849" y="34045"/>
                    <a:pt x="20782" y="34112"/>
                    <a:pt x="20716" y="34178"/>
                  </a:cubicBezTo>
                  <a:cubicBezTo>
                    <a:pt x="20416" y="34212"/>
                    <a:pt x="20082" y="34245"/>
                    <a:pt x="19748" y="34279"/>
                  </a:cubicBezTo>
                  <a:lnTo>
                    <a:pt x="20015" y="33945"/>
                  </a:lnTo>
                  <a:cubicBezTo>
                    <a:pt x="20049" y="33878"/>
                    <a:pt x="20049" y="33845"/>
                    <a:pt x="20015" y="33812"/>
                  </a:cubicBezTo>
                  <a:cubicBezTo>
                    <a:pt x="19999" y="33795"/>
                    <a:pt x="19974" y="33787"/>
                    <a:pt x="19949" y="33787"/>
                  </a:cubicBezTo>
                  <a:cubicBezTo>
                    <a:pt x="19924" y="33787"/>
                    <a:pt x="19899" y="33795"/>
                    <a:pt x="19882" y="33812"/>
                  </a:cubicBezTo>
                  <a:cubicBezTo>
                    <a:pt x="19748" y="33978"/>
                    <a:pt x="19648" y="34178"/>
                    <a:pt x="19515" y="34312"/>
                  </a:cubicBezTo>
                  <a:lnTo>
                    <a:pt x="19248" y="34345"/>
                  </a:lnTo>
                  <a:cubicBezTo>
                    <a:pt x="18981" y="34379"/>
                    <a:pt x="18714" y="34412"/>
                    <a:pt x="18447" y="34412"/>
                  </a:cubicBezTo>
                  <a:cubicBezTo>
                    <a:pt x="18481" y="34379"/>
                    <a:pt x="18514" y="34312"/>
                    <a:pt x="18581" y="34245"/>
                  </a:cubicBezTo>
                  <a:cubicBezTo>
                    <a:pt x="18681" y="34112"/>
                    <a:pt x="18814" y="33945"/>
                    <a:pt x="18948" y="33812"/>
                  </a:cubicBezTo>
                  <a:cubicBezTo>
                    <a:pt x="18981" y="33778"/>
                    <a:pt x="18981" y="33711"/>
                    <a:pt x="18948" y="33678"/>
                  </a:cubicBezTo>
                  <a:cubicBezTo>
                    <a:pt x="18931" y="33661"/>
                    <a:pt x="18906" y="33653"/>
                    <a:pt x="18881" y="33653"/>
                  </a:cubicBezTo>
                  <a:cubicBezTo>
                    <a:pt x="18856" y="33653"/>
                    <a:pt x="18831" y="33661"/>
                    <a:pt x="18814" y="33678"/>
                  </a:cubicBezTo>
                  <a:lnTo>
                    <a:pt x="18414" y="34112"/>
                  </a:lnTo>
                  <a:cubicBezTo>
                    <a:pt x="18347" y="34178"/>
                    <a:pt x="18281" y="34245"/>
                    <a:pt x="18214" y="34312"/>
                  </a:cubicBezTo>
                  <a:cubicBezTo>
                    <a:pt x="18181" y="34345"/>
                    <a:pt x="18147" y="34379"/>
                    <a:pt x="18114" y="34412"/>
                  </a:cubicBezTo>
                  <a:lnTo>
                    <a:pt x="18081" y="34445"/>
                  </a:lnTo>
                  <a:cubicBezTo>
                    <a:pt x="17680" y="34479"/>
                    <a:pt x="17280" y="34512"/>
                    <a:pt x="16880" y="34545"/>
                  </a:cubicBezTo>
                  <a:cubicBezTo>
                    <a:pt x="17046" y="34312"/>
                    <a:pt x="17213" y="34045"/>
                    <a:pt x="17380" y="33812"/>
                  </a:cubicBezTo>
                  <a:cubicBezTo>
                    <a:pt x="17428" y="33739"/>
                    <a:pt x="17372" y="33685"/>
                    <a:pt x="17312" y="33685"/>
                  </a:cubicBezTo>
                  <a:cubicBezTo>
                    <a:pt x="17289" y="33685"/>
                    <a:pt x="17265" y="33693"/>
                    <a:pt x="17247" y="33711"/>
                  </a:cubicBezTo>
                  <a:cubicBezTo>
                    <a:pt x="17046" y="34012"/>
                    <a:pt x="16846" y="34279"/>
                    <a:pt x="16613" y="34579"/>
                  </a:cubicBezTo>
                  <a:cubicBezTo>
                    <a:pt x="16379" y="34579"/>
                    <a:pt x="16146" y="34612"/>
                    <a:pt x="15912" y="34612"/>
                  </a:cubicBezTo>
                  <a:cubicBezTo>
                    <a:pt x="16012" y="34445"/>
                    <a:pt x="16146" y="34279"/>
                    <a:pt x="16279" y="34112"/>
                  </a:cubicBezTo>
                  <a:cubicBezTo>
                    <a:pt x="16313" y="34112"/>
                    <a:pt x="16313" y="34045"/>
                    <a:pt x="16279" y="34012"/>
                  </a:cubicBezTo>
                  <a:lnTo>
                    <a:pt x="16179" y="34012"/>
                  </a:lnTo>
                  <a:cubicBezTo>
                    <a:pt x="16012" y="34245"/>
                    <a:pt x="15846" y="34445"/>
                    <a:pt x="15645" y="34645"/>
                  </a:cubicBezTo>
                  <a:cubicBezTo>
                    <a:pt x="15312" y="34645"/>
                    <a:pt x="14978" y="34679"/>
                    <a:pt x="14611" y="34712"/>
                  </a:cubicBezTo>
                  <a:lnTo>
                    <a:pt x="14678" y="34612"/>
                  </a:lnTo>
                  <a:cubicBezTo>
                    <a:pt x="14745" y="34545"/>
                    <a:pt x="14845" y="34445"/>
                    <a:pt x="14912" y="34379"/>
                  </a:cubicBezTo>
                  <a:cubicBezTo>
                    <a:pt x="15078" y="34178"/>
                    <a:pt x="15212" y="34012"/>
                    <a:pt x="15379" y="33845"/>
                  </a:cubicBezTo>
                  <a:cubicBezTo>
                    <a:pt x="15457" y="33767"/>
                    <a:pt x="15392" y="33647"/>
                    <a:pt x="15312" y="33647"/>
                  </a:cubicBezTo>
                  <a:cubicBezTo>
                    <a:pt x="15290" y="33647"/>
                    <a:pt x="15267" y="33656"/>
                    <a:pt x="15245" y="33678"/>
                  </a:cubicBezTo>
                  <a:cubicBezTo>
                    <a:pt x="15078" y="33845"/>
                    <a:pt x="14912" y="34045"/>
                    <a:pt x="14745" y="34212"/>
                  </a:cubicBezTo>
                  <a:cubicBezTo>
                    <a:pt x="14645" y="34279"/>
                    <a:pt x="14578" y="34379"/>
                    <a:pt x="14478" y="34479"/>
                  </a:cubicBezTo>
                  <a:cubicBezTo>
                    <a:pt x="14411" y="34545"/>
                    <a:pt x="14345" y="34645"/>
                    <a:pt x="14278" y="34712"/>
                  </a:cubicBezTo>
                  <a:cubicBezTo>
                    <a:pt x="13811" y="34746"/>
                    <a:pt x="13377" y="34746"/>
                    <a:pt x="12910" y="34779"/>
                  </a:cubicBezTo>
                  <a:cubicBezTo>
                    <a:pt x="13110" y="34579"/>
                    <a:pt x="13277" y="34379"/>
                    <a:pt x="13444" y="34178"/>
                  </a:cubicBezTo>
                  <a:cubicBezTo>
                    <a:pt x="13498" y="34125"/>
                    <a:pt x="13443" y="34027"/>
                    <a:pt x="13367" y="34027"/>
                  </a:cubicBezTo>
                  <a:cubicBezTo>
                    <a:pt x="13349" y="34027"/>
                    <a:pt x="13330" y="34032"/>
                    <a:pt x="13310" y="34045"/>
                  </a:cubicBezTo>
                  <a:lnTo>
                    <a:pt x="12643" y="34779"/>
                  </a:lnTo>
                  <a:lnTo>
                    <a:pt x="12010" y="34812"/>
                  </a:lnTo>
                  <a:lnTo>
                    <a:pt x="11709" y="34812"/>
                  </a:lnTo>
                  <a:cubicBezTo>
                    <a:pt x="11743" y="34779"/>
                    <a:pt x="11776" y="34746"/>
                    <a:pt x="11809" y="34712"/>
                  </a:cubicBezTo>
                  <a:cubicBezTo>
                    <a:pt x="11843" y="34645"/>
                    <a:pt x="11876" y="34612"/>
                    <a:pt x="11943" y="34545"/>
                  </a:cubicBezTo>
                  <a:cubicBezTo>
                    <a:pt x="12043" y="34445"/>
                    <a:pt x="12143" y="34345"/>
                    <a:pt x="12243" y="34212"/>
                  </a:cubicBezTo>
                  <a:cubicBezTo>
                    <a:pt x="12243" y="34178"/>
                    <a:pt x="12276" y="34145"/>
                    <a:pt x="12243" y="34112"/>
                  </a:cubicBezTo>
                  <a:cubicBezTo>
                    <a:pt x="12226" y="34095"/>
                    <a:pt x="12201" y="34087"/>
                    <a:pt x="12176" y="34087"/>
                  </a:cubicBezTo>
                  <a:cubicBezTo>
                    <a:pt x="12151" y="34087"/>
                    <a:pt x="12126" y="34095"/>
                    <a:pt x="12110" y="34112"/>
                  </a:cubicBezTo>
                  <a:cubicBezTo>
                    <a:pt x="12010" y="34212"/>
                    <a:pt x="11909" y="34312"/>
                    <a:pt x="11809" y="34412"/>
                  </a:cubicBezTo>
                  <a:cubicBezTo>
                    <a:pt x="11776" y="34479"/>
                    <a:pt x="11709" y="34512"/>
                    <a:pt x="11643" y="34579"/>
                  </a:cubicBezTo>
                  <a:cubicBezTo>
                    <a:pt x="11609" y="34612"/>
                    <a:pt x="11576" y="34679"/>
                    <a:pt x="11509" y="34712"/>
                  </a:cubicBezTo>
                  <a:cubicBezTo>
                    <a:pt x="11476" y="34746"/>
                    <a:pt x="11442" y="34779"/>
                    <a:pt x="11476" y="34846"/>
                  </a:cubicBezTo>
                  <a:cubicBezTo>
                    <a:pt x="11042" y="34846"/>
                    <a:pt x="10609" y="34846"/>
                    <a:pt x="10208" y="34879"/>
                  </a:cubicBezTo>
                  <a:cubicBezTo>
                    <a:pt x="10208" y="34846"/>
                    <a:pt x="10208" y="34846"/>
                    <a:pt x="10208" y="34846"/>
                  </a:cubicBezTo>
                  <a:cubicBezTo>
                    <a:pt x="10275" y="34746"/>
                    <a:pt x="10342" y="34645"/>
                    <a:pt x="10408" y="34545"/>
                  </a:cubicBezTo>
                  <a:cubicBezTo>
                    <a:pt x="10542" y="34345"/>
                    <a:pt x="10675" y="34145"/>
                    <a:pt x="10775" y="33945"/>
                  </a:cubicBezTo>
                  <a:cubicBezTo>
                    <a:pt x="10846" y="33874"/>
                    <a:pt x="10767" y="33803"/>
                    <a:pt x="10691" y="33803"/>
                  </a:cubicBezTo>
                  <a:cubicBezTo>
                    <a:pt x="10659" y="33803"/>
                    <a:pt x="10628" y="33816"/>
                    <a:pt x="10609" y="33845"/>
                  </a:cubicBezTo>
                  <a:cubicBezTo>
                    <a:pt x="10475" y="34045"/>
                    <a:pt x="10375" y="34245"/>
                    <a:pt x="10242" y="34412"/>
                  </a:cubicBezTo>
                  <a:lnTo>
                    <a:pt x="10041" y="34712"/>
                  </a:lnTo>
                  <a:cubicBezTo>
                    <a:pt x="10008" y="34746"/>
                    <a:pt x="9975" y="34812"/>
                    <a:pt x="9941" y="34879"/>
                  </a:cubicBezTo>
                  <a:lnTo>
                    <a:pt x="9474" y="34879"/>
                  </a:lnTo>
                  <a:cubicBezTo>
                    <a:pt x="9675" y="34645"/>
                    <a:pt x="9841" y="34412"/>
                    <a:pt x="10008" y="34212"/>
                  </a:cubicBezTo>
                  <a:cubicBezTo>
                    <a:pt x="10041" y="34145"/>
                    <a:pt x="10075" y="34112"/>
                    <a:pt x="10008" y="34045"/>
                  </a:cubicBezTo>
                  <a:cubicBezTo>
                    <a:pt x="9991" y="34028"/>
                    <a:pt x="9966" y="34020"/>
                    <a:pt x="9941" y="34020"/>
                  </a:cubicBezTo>
                  <a:cubicBezTo>
                    <a:pt x="9916" y="34020"/>
                    <a:pt x="9891" y="34028"/>
                    <a:pt x="9875" y="34045"/>
                  </a:cubicBezTo>
                  <a:cubicBezTo>
                    <a:pt x="9641" y="34312"/>
                    <a:pt x="9441" y="34579"/>
                    <a:pt x="9208" y="34846"/>
                  </a:cubicBezTo>
                  <a:cubicBezTo>
                    <a:pt x="9208" y="34846"/>
                    <a:pt x="9208" y="34879"/>
                    <a:pt x="9208" y="34879"/>
                  </a:cubicBezTo>
                  <a:lnTo>
                    <a:pt x="8574" y="34879"/>
                  </a:lnTo>
                  <a:cubicBezTo>
                    <a:pt x="8607" y="34846"/>
                    <a:pt x="8640" y="34812"/>
                    <a:pt x="8674" y="34746"/>
                  </a:cubicBezTo>
                  <a:cubicBezTo>
                    <a:pt x="8741" y="34679"/>
                    <a:pt x="8807" y="34579"/>
                    <a:pt x="8874" y="34479"/>
                  </a:cubicBezTo>
                  <a:cubicBezTo>
                    <a:pt x="9007" y="34279"/>
                    <a:pt x="9174" y="34112"/>
                    <a:pt x="9308" y="33912"/>
                  </a:cubicBezTo>
                  <a:cubicBezTo>
                    <a:pt x="9374" y="33878"/>
                    <a:pt x="9374" y="33812"/>
                    <a:pt x="9308" y="33778"/>
                  </a:cubicBezTo>
                  <a:cubicBezTo>
                    <a:pt x="9288" y="33759"/>
                    <a:pt x="9258" y="33740"/>
                    <a:pt x="9229" y="33740"/>
                  </a:cubicBezTo>
                  <a:cubicBezTo>
                    <a:pt x="9208" y="33740"/>
                    <a:pt x="9188" y="33750"/>
                    <a:pt x="9174" y="33778"/>
                  </a:cubicBezTo>
                  <a:cubicBezTo>
                    <a:pt x="9007" y="33945"/>
                    <a:pt x="8841" y="34145"/>
                    <a:pt x="8674" y="34312"/>
                  </a:cubicBezTo>
                  <a:cubicBezTo>
                    <a:pt x="8607" y="34412"/>
                    <a:pt x="8507" y="34512"/>
                    <a:pt x="8440" y="34612"/>
                  </a:cubicBezTo>
                  <a:cubicBezTo>
                    <a:pt x="8340" y="34679"/>
                    <a:pt x="8240" y="34779"/>
                    <a:pt x="8173" y="34879"/>
                  </a:cubicBezTo>
                  <a:cubicBezTo>
                    <a:pt x="7873" y="34879"/>
                    <a:pt x="7573" y="34879"/>
                    <a:pt x="7273" y="34846"/>
                  </a:cubicBezTo>
                  <a:cubicBezTo>
                    <a:pt x="7440" y="34612"/>
                    <a:pt x="7640" y="34379"/>
                    <a:pt x="7807" y="34145"/>
                  </a:cubicBezTo>
                  <a:cubicBezTo>
                    <a:pt x="7840" y="34112"/>
                    <a:pt x="7840" y="34045"/>
                    <a:pt x="7807" y="34012"/>
                  </a:cubicBezTo>
                  <a:cubicBezTo>
                    <a:pt x="7807" y="33995"/>
                    <a:pt x="7790" y="33987"/>
                    <a:pt x="7769" y="33987"/>
                  </a:cubicBezTo>
                  <a:cubicBezTo>
                    <a:pt x="7748" y="33987"/>
                    <a:pt x="7723" y="33995"/>
                    <a:pt x="7706" y="34012"/>
                  </a:cubicBezTo>
                  <a:cubicBezTo>
                    <a:pt x="7473" y="34279"/>
                    <a:pt x="7239" y="34579"/>
                    <a:pt x="7006" y="34846"/>
                  </a:cubicBezTo>
                  <a:cubicBezTo>
                    <a:pt x="6539" y="34812"/>
                    <a:pt x="6072" y="34746"/>
                    <a:pt x="5638" y="34645"/>
                  </a:cubicBezTo>
                  <a:cubicBezTo>
                    <a:pt x="5705" y="34579"/>
                    <a:pt x="5772" y="34479"/>
                    <a:pt x="5838" y="34379"/>
                  </a:cubicBezTo>
                  <a:cubicBezTo>
                    <a:pt x="5905" y="34279"/>
                    <a:pt x="5972" y="34178"/>
                    <a:pt x="6072" y="34078"/>
                  </a:cubicBezTo>
                  <a:cubicBezTo>
                    <a:pt x="6239" y="33845"/>
                    <a:pt x="6372" y="33645"/>
                    <a:pt x="6539" y="33445"/>
                  </a:cubicBezTo>
                  <a:cubicBezTo>
                    <a:pt x="6591" y="33367"/>
                    <a:pt x="6542" y="33290"/>
                    <a:pt x="6487" y="33290"/>
                  </a:cubicBezTo>
                  <a:cubicBezTo>
                    <a:pt x="6471" y="33290"/>
                    <a:pt x="6454" y="33296"/>
                    <a:pt x="6439" y="33311"/>
                  </a:cubicBezTo>
                  <a:cubicBezTo>
                    <a:pt x="6272" y="33511"/>
                    <a:pt x="6072" y="33711"/>
                    <a:pt x="5905" y="33945"/>
                  </a:cubicBezTo>
                  <a:cubicBezTo>
                    <a:pt x="5838" y="34045"/>
                    <a:pt x="5738" y="34145"/>
                    <a:pt x="5638" y="34245"/>
                  </a:cubicBezTo>
                  <a:cubicBezTo>
                    <a:pt x="5572" y="34345"/>
                    <a:pt x="5472" y="34445"/>
                    <a:pt x="5405" y="34579"/>
                  </a:cubicBezTo>
                  <a:cubicBezTo>
                    <a:pt x="5105" y="34512"/>
                    <a:pt x="4804" y="34412"/>
                    <a:pt x="4538" y="34279"/>
                  </a:cubicBezTo>
                  <a:lnTo>
                    <a:pt x="4571" y="34279"/>
                  </a:lnTo>
                  <a:cubicBezTo>
                    <a:pt x="4604" y="34212"/>
                    <a:pt x="4604" y="34178"/>
                    <a:pt x="4638" y="34145"/>
                  </a:cubicBezTo>
                  <a:cubicBezTo>
                    <a:pt x="4671" y="34045"/>
                    <a:pt x="4738" y="34012"/>
                    <a:pt x="4771" y="33945"/>
                  </a:cubicBezTo>
                  <a:cubicBezTo>
                    <a:pt x="4871" y="33812"/>
                    <a:pt x="4971" y="33678"/>
                    <a:pt x="5105" y="33545"/>
                  </a:cubicBezTo>
                  <a:cubicBezTo>
                    <a:pt x="5305" y="33278"/>
                    <a:pt x="5538" y="33011"/>
                    <a:pt x="5738" y="32711"/>
                  </a:cubicBezTo>
                  <a:cubicBezTo>
                    <a:pt x="5790" y="32660"/>
                    <a:pt x="5743" y="32589"/>
                    <a:pt x="5688" y="32589"/>
                  </a:cubicBezTo>
                  <a:cubicBezTo>
                    <a:pt x="5671" y="32589"/>
                    <a:pt x="5654" y="32595"/>
                    <a:pt x="5638" y="32611"/>
                  </a:cubicBezTo>
                  <a:cubicBezTo>
                    <a:pt x="5438" y="32844"/>
                    <a:pt x="5238" y="33078"/>
                    <a:pt x="5038" y="33311"/>
                  </a:cubicBezTo>
                  <a:cubicBezTo>
                    <a:pt x="4938" y="33411"/>
                    <a:pt x="4838" y="33511"/>
                    <a:pt x="4738" y="33645"/>
                  </a:cubicBezTo>
                  <a:cubicBezTo>
                    <a:pt x="4638" y="33745"/>
                    <a:pt x="4538" y="33845"/>
                    <a:pt x="4437" y="33945"/>
                  </a:cubicBezTo>
                  <a:cubicBezTo>
                    <a:pt x="4371" y="33978"/>
                    <a:pt x="4337" y="34012"/>
                    <a:pt x="4304" y="34045"/>
                  </a:cubicBezTo>
                  <a:cubicBezTo>
                    <a:pt x="4304" y="34078"/>
                    <a:pt x="4271" y="34112"/>
                    <a:pt x="4271" y="34145"/>
                  </a:cubicBezTo>
                  <a:cubicBezTo>
                    <a:pt x="3837" y="33912"/>
                    <a:pt x="3470" y="33611"/>
                    <a:pt x="3170" y="33211"/>
                  </a:cubicBezTo>
                  <a:cubicBezTo>
                    <a:pt x="3137" y="33178"/>
                    <a:pt x="3103" y="33111"/>
                    <a:pt x="3070" y="33044"/>
                  </a:cubicBezTo>
                  <a:cubicBezTo>
                    <a:pt x="3170" y="32911"/>
                    <a:pt x="3237" y="32744"/>
                    <a:pt x="3337" y="32611"/>
                  </a:cubicBezTo>
                  <a:cubicBezTo>
                    <a:pt x="3370" y="32544"/>
                    <a:pt x="3337" y="32477"/>
                    <a:pt x="3303" y="32444"/>
                  </a:cubicBezTo>
                  <a:cubicBezTo>
                    <a:pt x="3284" y="32434"/>
                    <a:pt x="3264" y="32430"/>
                    <a:pt x="3246" y="32430"/>
                  </a:cubicBezTo>
                  <a:cubicBezTo>
                    <a:pt x="3203" y="32430"/>
                    <a:pt x="3170" y="32454"/>
                    <a:pt x="3170" y="32477"/>
                  </a:cubicBezTo>
                  <a:cubicBezTo>
                    <a:pt x="3070" y="32611"/>
                    <a:pt x="3003" y="32744"/>
                    <a:pt x="2936" y="32844"/>
                  </a:cubicBezTo>
                  <a:cubicBezTo>
                    <a:pt x="2870" y="32711"/>
                    <a:pt x="2803" y="32577"/>
                    <a:pt x="2736" y="32411"/>
                  </a:cubicBezTo>
                  <a:cubicBezTo>
                    <a:pt x="2803" y="32377"/>
                    <a:pt x="2836" y="32310"/>
                    <a:pt x="2870" y="32244"/>
                  </a:cubicBezTo>
                  <a:cubicBezTo>
                    <a:pt x="2903" y="32210"/>
                    <a:pt x="2936" y="32144"/>
                    <a:pt x="2970" y="32110"/>
                  </a:cubicBezTo>
                  <a:cubicBezTo>
                    <a:pt x="3070" y="32010"/>
                    <a:pt x="3137" y="31910"/>
                    <a:pt x="3203" y="31810"/>
                  </a:cubicBezTo>
                  <a:cubicBezTo>
                    <a:pt x="3337" y="31610"/>
                    <a:pt x="3503" y="31410"/>
                    <a:pt x="3670" y="31210"/>
                  </a:cubicBezTo>
                  <a:cubicBezTo>
                    <a:pt x="3720" y="31135"/>
                    <a:pt x="3639" y="31041"/>
                    <a:pt x="3567" y="31041"/>
                  </a:cubicBezTo>
                  <a:cubicBezTo>
                    <a:pt x="3543" y="31041"/>
                    <a:pt x="3520" y="31051"/>
                    <a:pt x="3503" y="31076"/>
                  </a:cubicBezTo>
                  <a:lnTo>
                    <a:pt x="3036" y="31677"/>
                  </a:lnTo>
                  <a:cubicBezTo>
                    <a:pt x="2936" y="31777"/>
                    <a:pt x="2870" y="31877"/>
                    <a:pt x="2803" y="31977"/>
                  </a:cubicBezTo>
                  <a:cubicBezTo>
                    <a:pt x="2736" y="32010"/>
                    <a:pt x="2703" y="32044"/>
                    <a:pt x="2670" y="32110"/>
                  </a:cubicBezTo>
                  <a:cubicBezTo>
                    <a:pt x="2670" y="32110"/>
                    <a:pt x="2636" y="32144"/>
                    <a:pt x="2603" y="32177"/>
                  </a:cubicBezTo>
                  <a:cubicBezTo>
                    <a:pt x="2569" y="32044"/>
                    <a:pt x="2536" y="31910"/>
                    <a:pt x="2469" y="31777"/>
                  </a:cubicBezTo>
                  <a:cubicBezTo>
                    <a:pt x="2636" y="31610"/>
                    <a:pt x="2770" y="31410"/>
                    <a:pt x="2936" y="31210"/>
                  </a:cubicBezTo>
                  <a:lnTo>
                    <a:pt x="3470" y="30543"/>
                  </a:lnTo>
                  <a:cubicBezTo>
                    <a:pt x="3496" y="30491"/>
                    <a:pt x="3462" y="30420"/>
                    <a:pt x="3415" y="30420"/>
                  </a:cubicBezTo>
                  <a:cubicBezTo>
                    <a:pt x="3401" y="30420"/>
                    <a:pt x="3386" y="30427"/>
                    <a:pt x="3370" y="30442"/>
                  </a:cubicBezTo>
                  <a:cubicBezTo>
                    <a:pt x="3170" y="30643"/>
                    <a:pt x="2970" y="30876"/>
                    <a:pt x="2803" y="31076"/>
                  </a:cubicBezTo>
                  <a:cubicBezTo>
                    <a:pt x="2670" y="31210"/>
                    <a:pt x="2536" y="31376"/>
                    <a:pt x="2403" y="31510"/>
                  </a:cubicBezTo>
                  <a:cubicBezTo>
                    <a:pt x="2369" y="31343"/>
                    <a:pt x="2303" y="31143"/>
                    <a:pt x="2269" y="30976"/>
                  </a:cubicBezTo>
                  <a:cubicBezTo>
                    <a:pt x="2336" y="30909"/>
                    <a:pt x="2369" y="30809"/>
                    <a:pt x="2436" y="30709"/>
                  </a:cubicBezTo>
                  <a:cubicBezTo>
                    <a:pt x="2503" y="30609"/>
                    <a:pt x="2569" y="30509"/>
                    <a:pt x="2636" y="30409"/>
                  </a:cubicBezTo>
                  <a:cubicBezTo>
                    <a:pt x="2803" y="30176"/>
                    <a:pt x="3003" y="29975"/>
                    <a:pt x="3203" y="29809"/>
                  </a:cubicBezTo>
                  <a:cubicBezTo>
                    <a:pt x="3230" y="29754"/>
                    <a:pt x="3191" y="29700"/>
                    <a:pt x="3157" y="29700"/>
                  </a:cubicBezTo>
                  <a:cubicBezTo>
                    <a:pt x="3150" y="29700"/>
                    <a:pt x="3143" y="29703"/>
                    <a:pt x="3137" y="29709"/>
                  </a:cubicBezTo>
                  <a:cubicBezTo>
                    <a:pt x="2903" y="29875"/>
                    <a:pt x="2703" y="30076"/>
                    <a:pt x="2503" y="30276"/>
                  </a:cubicBezTo>
                  <a:cubicBezTo>
                    <a:pt x="2403" y="30376"/>
                    <a:pt x="2303" y="30509"/>
                    <a:pt x="2203" y="30643"/>
                  </a:cubicBezTo>
                  <a:cubicBezTo>
                    <a:pt x="2203" y="30609"/>
                    <a:pt x="2203" y="30609"/>
                    <a:pt x="2203" y="30609"/>
                  </a:cubicBezTo>
                  <a:cubicBezTo>
                    <a:pt x="2203" y="30442"/>
                    <a:pt x="2169" y="30309"/>
                    <a:pt x="2136" y="30142"/>
                  </a:cubicBezTo>
                  <a:cubicBezTo>
                    <a:pt x="2203" y="30109"/>
                    <a:pt x="2236" y="30042"/>
                    <a:pt x="2269" y="30009"/>
                  </a:cubicBezTo>
                  <a:lnTo>
                    <a:pt x="2536" y="29709"/>
                  </a:lnTo>
                  <a:cubicBezTo>
                    <a:pt x="2703" y="29475"/>
                    <a:pt x="2870" y="29275"/>
                    <a:pt x="3036" y="29075"/>
                  </a:cubicBezTo>
                  <a:cubicBezTo>
                    <a:pt x="3111" y="29025"/>
                    <a:pt x="3056" y="28939"/>
                    <a:pt x="2996" y="28939"/>
                  </a:cubicBezTo>
                  <a:cubicBezTo>
                    <a:pt x="2975" y="28939"/>
                    <a:pt x="2954" y="28949"/>
                    <a:pt x="2936" y="28975"/>
                  </a:cubicBezTo>
                  <a:cubicBezTo>
                    <a:pt x="2736" y="29142"/>
                    <a:pt x="2536" y="29342"/>
                    <a:pt x="2336" y="29542"/>
                  </a:cubicBezTo>
                  <a:cubicBezTo>
                    <a:pt x="2269" y="29642"/>
                    <a:pt x="2169" y="29709"/>
                    <a:pt x="2102" y="29809"/>
                  </a:cubicBezTo>
                  <a:cubicBezTo>
                    <a:pt x="2069" y="29609"/>
                    <a:pt x="2036" y="29442"/>
                    <a:pt x="2036" y="29242"/>
                  </a:cubicBezTo>
                  <a:cubicBezTo>
                    <a:pt x="2303" y="28908"/>
                    <a:pt x="2603" y="28608"/>
                    <a:pt x="2870" y="28274"/>
                  </a:cubicBezTo>
                  <a:cubicBezTo>
                    <a:pt x="2903" y="28241"/>
                    <a:pt x="2903" y="28174"/>
                    <a:pt x="2870" y="28141"/>
                  </a:cubicBezTo>
                  <a:cubicBezTo>
                    <a:pt x="2853" y="28107"/>
                    <a:pt x="2820" y="28091"/>
                    <a:pt x="2786" y="28091"/>
                  </a:cubicBezTo>
                  <a:cubicBezTo>
                    <a:pt x="2753" y="28091"/>
                    <a:pt x="2720" y="28107"/>
                    <a:pt x="2703" y="28141"/>
                  </a:cubicBezTo>
                  <a:cubicBezTo>
                    <a:pt x="2469" y="28408"/>
                    <a:pt x="2236" y="28641"/>
                    <a:pt x="1969" y="28875"/>
                  </a:cubicBezTo>
                  <a:cubicBezTo>
                    <a:pt x="1969" y="28741"/>
                    <a:pt x="1936" y="28608"/>
                    <a:pt x="1936" y="28474"/>
                  </a:cubicBezTo>
                  <a:cubicBezTo>
                    <a:pt x="2036" y="28374"/>
                    <a:pt x="2102" y="28274"/>
                    <a:pt x="2203" y="28174"/>
                  </a:cubicBezTo>
                  <a:cubicBezTo>
                    <a:pt x="2269" y="28041"/>
                    <a:pt x="2369" y="27907"/>
                    <a:pt x="2503" y="27807"/>
                  </a:cubicBezTo>
                  <a:cubicBezTo>
                    <a:pt x="2703" y="27574"/>
                    <a:pt x="2903" y="27340"/>
                    <a:pt x="3137" y="27107"/>
                  </a:cubicBezTo>
                  <a:cubicBezTo>
                    <a:pt x="3191" y="27025"/>
                    <a:pt x="3113" y="26922"/>
                    <a:pt x="3028" y="26922"/>
                  </a:cubicBezTo>
                  <a:cubicBezTo>
                    <a:pt x="3008" y="26922"/>
                    <a:pt x="2988" y="26927"/>
                    <a:pt x="2970" y="26940"/>
                  </a:cubicBezTo>
                  <a:cubicBezTo>
                    <a:pt x="2770" y="27173"/>
                    <a:pt x="2536" y="27407"/>
                    <a:pt x="2303" y="27640"/>
                  </a:cubicBezTo>
                  <a:cubicBezTo>
                    <a:pt x="2203" y="27741"/>
                    <a:pt x="2102" y="27841"/>
                    <a:pt x="1969" y="27974"/>
                  </a:cubicBezTo>
                  <a:cubicBezTo>
                    <a:pt x="1936" y="27974"/>
                    <a:pt x="1902" y="28007"/>
                    <a:pt x="1869" y="28041"/>
                  </a:cubicBezTo>
                  <a:cubicBezTo>
                    <a:pt x="1869" y="27807"/>
                    <a:pt x="1836" y="27574"/>
                    <a:pt x="1802" y="27307"/>
                  </a:cubicBezTo>
                  <a:cubicBezTo>
                    <a:pt x="1802" y="27307"/>
                    <a:pt x="1836" y="27307"/>
                    <a:pt x="1836" y="27274"/>
                  </a:cubicBezTo>
                  <a:cubicBezTo>
                    <a:pt x="1869" y="27240"/>
                    <a:pt x="1902" y="27207"/>
                    <a:pt x="1969" y="27140"/>
                  </a:cubicBezTo>
                  <a:cubicBezTo>
                    <a:pt x="2036" y="27073"/>
                    <a:pt x="2102" y="26973"/>
                    <a:pt x="2203" y="26873"/>
                  </a:cubicBezTo>
                  <a:cubicBezTo>
                    <a:pt x="2369" y="26706"/>
                    <a:pt x="2503" y="26540"/>
                    <a:pt x="2670" y="26340"/>
                  </a:cubicBezTo>
                  <a:cubicBezTo>
                    <a:pt x="2703" y="26273"/>
                    <a:pt x="2736" y="26206"/>
                    <a:pt x="2670" y="26139"/>
                  </a:cubicBezTo>
                  <a:cubicBezTo>
                    <a:pt x="2653" y="26123"/>
                    <a:pt x="2620" y="26114"/>
                    <a:pt x="2586" y="26114"/>
                  </a:cubicBezTo>
                  <a:cubicBezTo>
                    <a:pt x="2553" y="26114"/>
                    <a:pt x="2519" y="26123"/>
                    <a:pt x="2503" y="26139"/>
                  </a:cubicBezTo>
                  <a:cubicBezTo>
                    <a:pt x="2336" y="26340"/>
                    <a:pt x="2169" y="26540"/>
                    <a:pt x="2002" y="26706"/>
                  </a:cubicBezTo>
                  <a:cubicBezTo>
                    <a:pt x="1936" y="26807"/>
                    <a:pt x="1836" y="26873"/>
                    <a:pt x="1769" y="26940"/>
                  </a:cubicBezTo>
                  <a:cubicBezTo>
                    <a:pt x="1736" y="26807"/>
                    <a:pt x="1736" y="26640"/>
                    <a:pt x="1702" y="26473"/>
                  </a:cubicBezTo>
                  <a:cubicBezTo>
                    <a:pt x="1736" y="26440"/>
                    <a:pt x="1769" y="26406"/>
                    <a:pt x="1769" y="26406"/>
                  </a:cubicBezTo>
                  <a:lnTo>
                    <a:pt x="2036" y="26173"/>
                  </a:lnTo>
                  <a:cubicBezTo>
                    <a:pt x="2169" y="26006"/>
                    <a:pt x="2336" y="25873"/>
                    <a:pt x="2503" y="25706"/>
                  </a:cubicBezTo>
                  <a:cubicBezTo>
                    <a:pt x="2554" y="25628"/>
                    <a:pt x="2506" y="25551"/>
                    <a:pt x="2435" y="25551"/>
                  </a:cubicBezTo>
                  <a:cubicBezTo>
                    <a:pt x="2414" y="25551"/>
                    <a:pt x="2392" y="25557"/>
                    <a:pt x="2369" y="25572"/>
                  </a:cubicBezTo>
                  <a:cubicBezTo>
                    <a:pt x="2203" y="25706"/>
                    <a:pt x="2036" y="25839"/>
                    <a:pt x="1869" y="25973"/>
                  </a:cubicBezTo>
                  <a:cubicBezTo>
                    <a:pt x="1802" y="26039"/>
                    <a:pt x="1736" y="26073"/>
                    <a:pt x="1669" y="26139"/>
                  </a:cubicBezTo>
                  <a:cubicBezTo>
                    <a:pt x="1669" y="26006"/>
                    <a:pt x="1635" y="25873"/>
                    <a:pt x="1635" y="25739"/>
                  </a:cubicBezTo>
                  <a:lnTo>
                    <a:pt x="1669" y="25672"/>
                  </a:lnTo>
                  <a:cubicBezTo>
                    <a:pt x="1702" y="25639"/>
                    <a:pt x="1736" y="25572"/>
                    <a:pt x="1769" y="25539"/>
                  </a:cubicBezTo>
                  <a:cubicBezTo>
                    <a:pt x="1869" y="25439"/>
                    <a:pt x="1936" y="25339"/>
                    <a:pt x="2036" y="25272"/>
                  </a:cubicBezTo>
                  <a:cubicBezTo>
                    <a:pt x="2169" y="25072"/>
                    <a:pt x="2369" y="24905"/>
                    <a:pt x="2503" y="24705"/>
                  </a:cubicBezTo>
                  <a:cubicBezTo>
                    <a:pt x="2536" y="24672"/>
                    <a:pt x="2503" y="24605"/>
                    <a:pt x="2469" y="24572"/>
                  </a:cubicBezTo>
                  <a:cubicBezTo>
                    <a:pt x="2453" y="24555"/>
                    <a:pt x="2436" y="24547"/>
                    <a:pt x="2419" y="24547"/>
                  </a:cubicBezTo>
                  <a:cubicBezTo>
                    <a:pt x="2403" y="24547"/>
                    <a:pt x="2386" y="24555"/>
                    <a:pt x="2369" y="24572"/>
                  </a:cubicBezTo>
                  <a:cubicBezTo>
                    <a:pt x="2169" y="24738"/>
                    <a:pt x="2002" y="24939"/>
                    <a:pt x="1836" y="25105"/>
                  </a:cubicBezTo>
                  <a:cubicBezTo>
                    <a:pt x="1736" y="25172"/>
                    <a:pt x="1669" y="25272"/>
                    <a:pt x="1569" y="25339"/>
                  </a:cubicBezTo>
                  <a:cubicBezTo>
                    <a:pt x="1535" y="25039"/>
                    <a:pt x="1502" y="24772"/>
                    <a:pt x="1502" y="24472"/>
                  </a:cubicBezTo>
                  <a:cubicBezTo>
                    <a:pt x="1736" y="24171"/>
                    <a:pt x="1969" y="23871"/>
                    <a:pt x="2236" y="23571"/>
                  </a:cubicBezTo>
                  <a:cubicBezTo>
                    <a:pt x="2287" y="23520"/>
                    <a:pt x="2240" y="23449"/>
                    <a:pt x="2170" y="23449"/>
                  </a:cubicBezTo>
                  <a:cubicBezTo>
                    <a:pt x="2149" y="23449"/>
                    <a:pt x="2126" y="23455"/>
                    <a:pt x="2102" y="23471"/>
                  </a:cubicBezTo>
                  <a:cubicBezTo>
                    <a:pt x="1902" y="23704"/>
                    <a:pt x="1669" y="23904"/>
                    <a:pt x="1435" y="24138"/>
                  </a:cubicBezTo>
                  <a:lnTo>
                    <a:pt x="1402" y="23671"/>
                  </a:lnTo>
                  <a:cubicBezTo>
                    <a:pt x="1402" y="23638"/>
                    <a:pt x="1402" y="23571"/>
                    <a:pt x="1402" y="23538"/>
                  </a:cubicBezTo>
                  <a:cubicBezTo>
                    <a:pt x="1402" y="23504"/>
                    <a:pt x="1402" y="23504"/>
                    <a:pt x="1435" y="23471"/>
                  </a:cubicBezTo>
                  <a:cubicBezTo>
                    <a:pt x="1435" y="23471"/>
                    <a:pt x="1435" y="23471"/>
                    <a:pt x="1435" y="23437"/>
                  </a:cubicBezTo>
                  <a:lnTo>
                    <a:pt x="1469" y="23437"/>
                  </a:lnTo>
                  <a:cubicBezTo>
                    <a:pt x="1469" y="23437"/>
                    <a:pt x="1469" y="23404"/>
                    <a:pt x="1502" y="23404"/>
                  </a:cubicBezTo>
                  <a:cubicBezTo>
                    <a:pt x="1535" y="23337"/>
                    <a:pt x="1602" y="23271"/>
                    <a:pt x="1669" y="23204"/>
                  </a:cubicBezTo>
                  <a:cubicBezTo>
                    <a:pt x="1669" y="23204"/>
                    <a:pt x="1702" y="23171"/>
                    <a:pt x="1702" y="23171"/>
                  </a:cubicBezTo>
                  <a:cubicBezTo>
                    <a:pt x="1736" y="23171"/>
                    <a:pt x="1736" y="23171"/>
                    <a:pt x="1736" y="23137"/>
                  </a:cubicBezTo>
                  <a:cubicBezTo>
                    <a:pt x="1769" y="23104"/>
                    <a:pt x="1802" y="23104"/>
                    <a:pt x="1869" y="23071"/>
                  </a:cubicBezTo>
                  <a:cubicBezTo>
                    <a:pt x="1936" y="23004"/>
                    <a:pt x="2002" y="22970"/>
                    <a:pt x="2069" y="22937"/>
                  </a:cubicBezTo>
                  <a:cubicBezTo>
                    <a:pt x="2136" y="22904"/>
                    <a:pt x="2136" y="22837"/>
                    <a:pt x="2136" y="22770"/>
                  </a:cubicBezTo>
                  <a:cubicBezTo>
                    <a:pt x="2102" y="22704"/>
                    <a:pt x="2002" y="22704"/>
                    <a:pt x="1936" y="22704"/>
                  </a:cubicBezTo>
                  <a:cubicBezTo>
                    <a:pt x="1736" y="22804"/>
                    <a:pt x="1535" y="22970"/>
                    <a:pt x="1335" y="23137"/>
                  </a:cubicBezTo>
                  <a:cubicBezTo>
                    <a:pt x="1335" y="22937"/>
                    <a:pt x="1302" y="22704"/>
                    <a:pt x="1269" y="22503"/>
                  </a:cubicBezTo>
                  <a:cubicBezTo>
                    <a:pt x="1335" y="22437"/>
                    <a:pt x="1369" y="22403"/>
                    <a:pt x="1435" y="22337"/>
                  </a:cubicBezTo>
                  <a:cubicBezTo>
                    <a:pt x="1535" y="22270"/>
                    <a:pt x="1602" y="22203"/>
                    <a:pt x="1702" y="22103"/>
                  </a:cubicBezTo>
                  <a:cubicBezTo>
                    <a:pt x="1869" y="21970"/>
                    <a:pt x="2069" y="21803"/>
                    <a:pt x="2236" y="21670"/>
                  </a:cubicBezTo>
                  <a:cubicBezTo>
                    <a:pt x="2320" y="21585"/>
                    <a:pt x="2239" y="21454"/>
                    <a:pt x="2152" y="21454"/>
                  </a:cubicBezTo>
                  <a:cubicBezTo>
                    <a:pt x="2135" y="21454"/>
                    <a:pt x="2118" y="21459"/>
                    <a:pt x="2102" y="21469"/>
                  </a:cubicBezTo>
                  <a:cubicBezTo>
                    <a:pt x="1902" y="21636"/>
                    <a:pt x="1736" y="21770"/>
                    <a:pt x="1535" y="21903"/>
                  </a:cubicBezTo>
                  <a:cubicBezTo>
                    <a:pt x="1435" y="21970"/>
                    <a:pt x="1335" y="22036"/>
                    <a:pt x="1235" y="22103"/>
                  </a:cubicBezTo>
                  <a:cubicBezTo>
                    <a:pt x="1202" y="21836"/>
                    <a:pt x="1202" y="21569"/>
                    <a:pt x="1168" y="21303"/>
                  </a:cubicBezTo>
                  <a:cubicBezTo>
                    <a:pt x="1202" y="21269"/>
                    <a:pt x="1202" y="21236"/>
                    <a:pt x="1235" y="21236"/>
                  </a:cubicBezTo>
                  <a:cubicBezTo>
                    <a:pt x="1335" y="21136"/>
                    <a:pt x="1435" y="21069"/>
                    <a:pt x="1535" y="20969"/>
                  </a:cubicBezTo>
                  <a:cubicBezTo>
                    <a:pt x="1702" y="20802"/>
                    <a:pt x="1902" y="20635"/>
                    <a:pt x="2102" y="20435"/>
                  </a:cubicBezTo>
                  <a:cubicBezTo>
                    <a:pt x="2181" y="20357"/>
                    <a:pt x="2096" y="20238"/>
                    <a:pt x="2007" y="20238"/>
                  </a:cubicBezTo>
                  <a:cubicBezTo>
                    <a:pt x="1982" y="20238"/>
                    <a:pt x="1957" y="20247"/>
                    <a:pt x="1936" y="20269"/>
                  </a:cubicBezTo>
                  <a:cubicBezTo>
                    <a:pt x="1736" y="20435"/>
                    <a:pt x="1535" y="20602"/>
                    <a:pt x="1335" y="20769"/>
                  </a:cubicBezTo>
                  <a:cubicBezTo>
                    <a:pt x="1269" y="20836"/>
                    <a:pt x="1202" y="20869"/>
                    <a:pt x="1135" y="20936"/>
                  </a:cubicBezTo>
                  <a:cubicBezTo>
                    <a:pt x="1102" y="20769"/>
                    <a:pt x="1102" y="20602"/>
                    <a:pt x="1102" y="20469"/>
                  </a:cubicBezTo>
                  <a:cubicBezTo>
                    <a:pt x="1135" y="20402"/>
                    <a:pt x="1135" y="20369"/>
                    <a:pt x="1168" y="20335"/>
                  </a:cubicBezTo>
                  <a:cubicBezTo>
                    <a:pt x="1269" y="20235"/>
                    <a:pt x="1369" y="20135"/>
                    <a:pt x="1502" y="20002"/>
                  </a:cubicBezTo>
                  <a:cubicBezTo>
                    <a:pt x="1702" y="19802"/>
                    <a:pt x="1902" y="19601"/>
                    <a:pt x="2136" y="19401"/>
                  </a:cubicBezTo>
                  <a:cubicBezTo>
                    <a:pt x="2169" y="19335"/>
                    <a:pt x="2169" y="19268"/>
                    <a:pt x="2136" y="19234"/>
                  </a:cubicBezTo>
                  <a:cubicBezTo>
                    <a:pt x="2108" y="19206"/>
                    <a:pt x="2079" y="19196"/>
                    <a:pt x="2054" y="19196"/>
                  </a:cubicBezTo>
                  <a:cubicBezTo>
                    <a:pt x="2019" y="19196"/>
                    <a:pt x="1988" y="19215"/>
                    <a:pt x="1969" y="19234"/>
                  </a:cubicBezTo>
                  <a:cubicBezTo>
                    <a:pt x="1736" y="19401"/>
                    <a:pt x="1502" y="19601"/>
                    <a:pt x="1269" y="19802"/>
                  </a:cubicBezTo>
                  <a:lnTo>
                    <a:pt x="1035" y="20002"/>
                  </a:lnTo>
                  <a:cubicBezTo>
                    <a:pt x="1002" y="19735"/>
                    <a:pt x="1002" y="19468"/>
                    <a:pt x="968" y="19168"/>
                  </a:cubicBezTo>
                  <a:cubicBezTo>
                    <a:pt x="1035" y="19134"/>
                    <a:pt x="1102" y="19068"/>
                    <a:pt x="1168" y="19034"/>
                  </a:cubicBezTo>
                  <a:cubicBezTo>
                    <a:pt x="1269" y="18934"/>
                    <a:pt x="1369" y="18834"/>
                    <a:pt x="1469" y="18734"/>
                  </a:cubicBezTo>
                  <a:cubicBezTo>
                    <a:pt x="1669" y="18567"/>
                    <a:pt x="1902" y="18367"/>
                    <a:pt x="2102" y="18167"/>
                  </a:cubicBezTo>
                  <a:cubicBezTo>
                    <a:pt x="2178" y="18066"/>
                    <a:pt x="2101" y="17965"/>
                    <a:pt x="2016" y="17965"/>
                  </a:cubicBezTo>
                  <a:cubicBezTo>
                    <a:pt x="1989" y="17965"/>
                    <a:pt x="1960" y="17976"/>
                    <a:pt x="1936" y="18000"/>
                  </a:cubicBezTo>
                  <a:cubicBezTo>
                    <a:pt x="1736" y="18167"/>
                    <a:pt x="1502" y="18367"/>
                    <a:pt x="1302" y="18534"/>
                  </a:cubicBezTo>
                  <a:lnTo>
                    <a:pt x="935" y="18767"/>
                  </a:lnTo>
                  <a:cubicBezTo>
                    <a:pt x="935" y="18601"/>
                    <a:pt x="935" y="18434"/>
                    <a:pt x="902" y="18234"/>
                  </a:cubicBezTo>
                  <a:cubicBezTo>
                    <a:pt x="1068" y="18067"/>
                    <a:pt x="1202" y="17900"/>
                    <a:pt x="1369" y="17767"/>
                  </a:cubicBezTo>
                  <a:cubicBezTo>
                    <a:pt x="1569" y="17567"/>
                    <a:pt x="1802" y="17400"/>
                    <a:pt x="2069" y="17266"/>
                  </a:cubicBezTo>
                  <a:cubicBezTo>
                    <a:pt x="2160" y="17206"/>
                    <a:pt x="2085" y="17062"/>
                    <a:pt x="1971" y="17062"/>
                  </a:cubicBezTo>
                  <a:cubicBezTo>
                    <a:pt x="1959" y="17062"/>
                    <a:pt x="1948" y="17063"/>
                    <a:pt x="1936" y="17066"/>
                  </a:cubicBezTo>
                  <a:cubicBezTo>
                    <a:pt x="1669" y="17200"/>
                    <a:pt x="1435" y="17366"/>
                    <a:pt x="1202" y="17533"/>
                  </a:cubicBezTo>
                  <a:cubicBezTo>
                    <a:pt x="1102" y="17633"/>
                    <a:pt x="968" y="17700"/>
                    <a:pt x="868" y="17800"/>
                  </a:cubicBezTo>
                  <a:lnTo>
                    <a:pt x="868" y="17366"/>
                  </a:lnTo>
                  <a:cubicBezTo>
                    <a:pt x="902" y="17333"/>
                    <a:pt x="935" y="17266"/>
                    <a:pt x="968" y="17233"/>
                  </a:cubicBezTo>
                  <a:cubicBezTo>
                    <a:pt x="1102" y="17100"/>
                    <a:pt x="1202" y="17000"/>
                    <a:pt x="1335" y="16866"/>
                  </a:cubicBezTo>
                  <a:cubicBezTo>
                    <a:pt x="1602" y="16633"/>
                    <a:pt x="1836" y="16399"/>
                    <a:pt x="2136" y="16166"/>
                  </a:cubicBezTo>
                  <a:cubicBezTo>
                    <a:pt x="2165" y="16137"/>
                    <a:pt x="2119" y="16059"/>
                    <a:pt x="2063" y="16059"/>
                  </a:cubicBezTo>
                  <a:cubicBezTo>
                    <a:pt x="2054" y="16059"/>
                    <a:pt x="2045" y="16061"/>
                    <a:pt x="2036" y="16066"/>
                  </a:cubicBezTo>
                  <a:cubicBezTo>
                    <a:pt x="1769" y="16266"/>
                    <a:pt x="1469" y="16499"/>
                    <a:pt x="1202" y="16733"/>
                  </a:cubicBezTo>
                  <a:cubicBezTo>
                    <a:pt x="1102" y="16833"/>
                    <a:pt x="968" y="16933"/>
                    <a:pt x="835" y="17033"/>
                  </a:cubicBezTo>
                  <a:cubicBezTo>
                    <a:pt x="835" y="16799"/>
                    <a:pt x="802" y="16566"/>
                    <a:pt x="802" y="16332"/>
                  </a:cubicBezTo>
                  <a:cubicBezTo>
                    <a:pt x="835" y="16299"/>
                    <a:pt x="902" y="16266"/>
                    <a:pt x="935" y="16199"/>
                  </a:cubicBezTo>
                  <a:cubicBezTo>
                    <a:pt x="1068" y="16066"/>
                    <a:pt x="1202" y="15899"/>
                    <a:pt x="1335" y="15765"/>
                  </a:cubicBezTo>
                  <a:cubicBezTo>
                    <a:pt x="1602" y="15465"/>
                    <a:pt x="1869" y="15165"/>
                    <a:pt x="2136" y="14865"/>
                  </a:cubicBezTo>
                  <a:cubicBezTo>
                    <a:pt x="2211" y="14790"/>
                    <a:pt x="2136" y="14696"/>
                    <a:pt x="2051" y="14696"/>
                  </a:cubicBezTo>
                  <a:cubicBezTo>
                    <a:pt x="2023" y="14696"/>
                    <a:pt x="1994" y="14706"/>
                    <a:pt x="1969" y="14731"/>
                  </a:cubicBezTo>
                  <a:cubicBezTo>
                    <a:pt x="1702" y="14998"/>
                    <a:pt x="1402" y="15265"/>
                    <a:pt x="1102" y="15532"/>
                  </a:cubicBezTo>
                  <a:cubicBezTo>
                    <a:pt x="1002" y="15665"/>
                    <a:pt x="868" y="15765"/>
                    <a:pt x="768" y="15865"/>
                  </a:cubicBezTo>
                  <a:cubicBezTo>
                    <a:pt x="735" y="15465"/>
                    <a:pt x="735" y="15065"/>
                    <a:pt x="735" y="14665"/>
                  </a:cubicBezTo>
                  <a:cubicBezTo>
                    <a:pt x="868" y="14464"/>
                    <a:pt x="1035" y="14298"/>
                    <a:pt x="1202" y="14097"/>
                  </a:cubicBezTo>
                  <a:cubicBezTo>
                    <a:pt x="1435" y="13864"/>
                    <a:pt x="1635" y="13597"/>
                    <a:pt x="1836" y="13364"/>
                  </a:cubicBezTo>
                  <a:cubicBezTo>
                    <a:pt x="1887" y="13286"/>
                    <a:pt x="1839" y="13209"/>
                    <a:pt x="1783" y="13209"/>
                  </a:cubicBezTo>
                  <a:cubicBezTo>
                    <a:pt x="1767" y="13209"/>
                    <a:pt x="1751" y="13215"/>
                    <a:pt x="1736" y="13230"/>
                  </a:cubicBezTo>
                  <a:cubicBezTo>
                    <a:pt x="1502" y="13464"/>
                    <a:pt x="1269" y="13697"/>
                    <a:pt x="1035" y="13931"/>
                  </a:cubicBezTo>
                  <a:cubicBezTo>
                    <a:pt x="935" y="14031"/>
                    <a:pt x="802" y="14131"/>
                    <a:pt x="701" y="14231"/>
                  </a:cubicBezTo>
                  <a:cubicBezTo>
                    <a:pt x="701" y="13964"/>
                    <a:pt x="701" y="13697"/>
                    <a:pt x="701" y="13430"/>
                  </a:cubicBezTo>
                  <a:cubicBezTo>
                    <a:pt x="735" y="13397"/>
                    <a:pt x="768" y="13330"/>
                    <a:pt x="802" y="13297"/>
                  </a:cubicBezTo>
                  <a:cubicBezTo>
                    <a:pt x="902" y="13163"/>
                    <a:pt x="1002" y="13063"/>
                    <a:pt x="1102" y="12963"/>
                  </a:cubicBezTo>
                  <a:cubicBezTo>
                    <a:pt x="1335" y="12730"/>
                    <a:pt x="1535" y="12496"/>
                    <a:pt x="1769" y="12296"/>
                  </a:cubicBezTo>
                  <a:cubicBezTo>
                    <a:pt x="1821" y="12219"/>
                    <a:pt x="1772" y="12141"/>
                    <a:pt x="1701" y="12141"/>
                  </a:cubicBezTo>
                  <a:cubicBezTo>
                    <a:pt x="1681" y="12141"/>
                    <a:pt x="1658" y="12148"/>
                    <a:pt x="1635" y="12163"/>
                  </a:cubicBezTo>
                  <a:cubicBezTo>
                    <a:pt x="1402" y="12363"/>
                    <a:pt x="1202" y="12596"/>
                    <a:pt x="968" y="12797"/>
                  </a:cubicBezTo>
                  <a:cubicBezTo>
                    <a:pt x="868" y="12863"/>
                    <a:pt x="768" y="12963"/>
                    <a:pt x="668" y="13030"/>
                  </a:cubicBezTo>
                  <a:cubicBezTo>
                    <a:pt x="668" y="12930"/>
                    <a:pt x="668" y="12830"/>
                    <a:pt x="668" y="12730"/>
                  </a:cubicBezTo>
                  <a:cubicBezTo>
                    <a:pt x="735" y="12696"/>
                    <a:pt x="768" y="12663"/>
                    <a:pt x="802" y="12596"/>
                  </a:cubicBezTo>
                  <a:cubicBezTo>
                    <a:pt x="868" y="12563"/>
                    <a:pt x="902" y="12496"/>
                    <a:pt x="935" y="12463"/>
                  </a:cubicBezTo>
                  <a:cubicBezTo>
                    <a:pt x="1035" y="12363"/>
                    <a:pt x="1135" y="12263"/>
                    <a:pt x="1235" y="12163"/>
                  </a:cubicBezTo>
                  <a:cubicBezTo>
                    <a:pt x="1402" y="11963"/>
                    <a:pt x="1602" y="11762"/>
                    <a:pt x="1802" y="11596"/>
                  </a:cubicBezTo>
                  <a:cubicBezTo>
                    <a:pt x="1881" y="11517"/>
                    <a:pt x="1795" y="11398"/>
                    <a:pt x="1707" y="11398"/>
                  </a:cubicBezTo>
                  <a:cubicBezTo>
                    <a:pt x="1682" y="11398"/>
                    <a:pt x="1657" y="11407"/>
                    <a:pt x="1635" y="11429"/>
                  </a:cubicBezTo>
                  <a:cubicBezTo>
                    <a:pt x="1435" y="11629"/>
                    <a:pt x="1235" y="11796"/>
                    <a:pt x="1035" y="11996"/>
                  </a:cubicBezTo>
                  <a:cubicBezTo>
                    <a:pt x="935" y="12063"/>
                    <a:pt x="835" y="12163"/>
                    <a:pt x="701" y="12263"/>
                  </a:cubicBezTo>
                  <a:cubicBezTo>
                    <a:pt x="701" y="12263"/>
                    <a:pt x="701" y="12263"/>
                    <a:pt x="668" y="12296"/>
                  </a:cubicBezTo>
                  <a:cubicBezTo>
                    <a:pt x="668" y="12029"/>
                    <a:pt x="668" y="11762"/>
                    <a:pt x="668" y="11496"/>
                  </a:cubicBezTo>
                  <a:cubicBezTo>
                    <a:pt x="868" y="11295"/>
                    <a:pt x="1035" y="11029"/>
                    <a:pt x="1235" y="10828"/>
                  </a:cubicBezTo>
                  <a:cubicBezTo>
                    <a:pt x="1469" y="10495"/>
                    <a:pt x="1769" y="10228"/>
                    <a:pt x="2036" y="9928"/>
                  </a:cubicBezTo>
                  <a:cubicBezTo>
                    <a:pt x="2111" y="9853"/>
                    <a:pt x="2055" y="9759"/>
                    <a:pt x="1979" y="9759"/>
                  </a:cubicBezTo>
                  <a:cubicBezTo>
                    <a:pt x="1954" y="9759"/>
                    <a:pt x="1927" y="9769"/>
                    <a:pt x="1902" y="9794"/>
                  </a:cubicBezTo>
                  <a:cubicBezTo>
                    <a:pt x="1602" y="10061"/>
                    <a:pt x="1302" y="10328"/>
                    <a:pt x="1002" y="10595"/>
                  </a:cubicBezTo>
                  <a:cubicBezTo>
                    <a:pt x="902" y="10695"/>
                    <a:pt x="802" y="10828"/>
                    <a:pt x="668" y="10929"/>
                  </a:cubicBezTo>
                  <a:lnTo>
                    <a:pt x="668" y="10862"/>
                  </a:lnTo>
                  <a:cubicBezTo>
                    <a:pt x="701" y="10428"/>
                    <a:pt x="701" y="9995"/>
                    <a:pt x="701" y="9594"/>
                  </a:cubicBezTo>
                  <a:cubicBezTo>
                    <a:pt x="1135" y="9127"/>
                    <a:pt x="1569" y="8660"/>
                    <a:pt x="1936" y="8160"/>
                  </a:cubicBezTo>
                  <a:cubicBezTo>
                    <a:pt x="2011" y="8085"/>
                    <a:pt x="1954" y="7991"/>
                    <a:pt x="1879" y="7991"/>
                  </a:cubicBezTo>
                  <a:cubicBezTo>
                    <a:pt x="1854" y="7991"/>
                    <a:pt x="1827" y="8001"/>
                    <a:pt x="1802" y="8026"/>
                  </a:cubicBezTo>
                  <a:cubicBezTo>
                    <a:pt x="1469" y="8427"/>
                    <a:pt x="1102" y="8760"/>
                    <a:pt x="735" y="9127"/>
                  </a:cubicBezTo>
                  <a:lnTo>
                    <a:pt x="735" y="9094"/>
                  </a:lnTo>
                  <a:cubicBezTo>
                    <a:pt x="735" y="8860"/>
                    <a:pt x="768" y="8660"/>
                    <a:pt x="802" y="8460"/>
                  </a:cubicBezTo>
                  <a:cubicBezTo>
                    <a:pt x="902" y="8327"/>
                    <a:pt x="1002" y="8193"/>
                    <a:pt x="1135" y="8060"/>
                  </a:cubicBezTo>
                  <a:cubicBezTo>
                    <a:pt x="1269" y="7893"/>
                    <a:pt x="1402" y="7693"/>
                    <a:pt x="1535" y="7526"/>
                  </a:cubicBezTo>
                  <a:cubicBezTo>
                    <a:pt x="1836" y="7159"/>
                    <a:pt x="2102" y="6826"/>
                    <a:pt x="2403" y="6459"/>
                  </a:cubicBezTo>
                  <a:cubicBezTo>
                    <a:pt x="2453" y="6384"/>
                    <a:pt x="2390" y="6290"/>
                    <a:pt x="2328" y="6290"/>
                  </a:cubicBezTo>
                  <a:cubicBezTo>
                    <a:pt x="2307" y="6290"/>
                    <a:pt x="2286" y="6300"/>
                    <a:pt x="2269" y="6325"/>
                  </a:cubicBezTo>
                  <a:cubicBezTo>
                    <a:pt x="1969" y="6659"/>
                    <a:pt x="1669" y="7026"/>
                    <a:pt x="1369" y="7359"/>
                  </a:cubicBezTo>
                  <a:cubicBezTo>
                    <a:pt x="1235" y="7493"/>
                    <a:pt x="1102" y="7626"/>
                    <a:pt x="968" y="7760"/>
                  </a:cubicBezTo>
                  <a:cubicBezTo>
                    <a:pt x="1068" y="7459"/>
                    <a:pt x="1168" y="7159"/>
                    <a:pt x="1302" y="6859"/>
                  </a:cubicBezTo>
                  <a:cubicBezTo>
                    <a:pt x="1435" y="6759"/>
                    <a:pt x="1535" y="6625"/>
                    <a:pt x="1669" y="6492"/>
                  </a:cubicBezTo>
                  <a:cubicBezTo>
                    <a:pt x="1802" y="6325"/>
                    <a:pt x="1902" y="6192"/>
                    <a:pt x="2036" y="6058"/>
                  </a:cubicBezTo>
                  <a:cubicBezTo>
                    <a:pt x="2269" y="5758"/>
                    <a:pt x="2536" y="5425"/>
                    <a:pt x="2770" y="5124"/>
                  </a:cubicBezTo>
                  <a:cubicBezTo>
                    <a:pt x="2795" y="5073"/>
                    <a:pt x="2742" y="5002"/>
                    <a:pt x="2686" y="5002"/>
                  </a:cubicBezTo>
                  <a:cubicBezTo>
                    <a:pt x="2669" y="5002"/>
                    <a:pt x="2652" y="5009"/>
                    <a:pt x="2636" y="5024"/>
                  </a:cubicBezTo>
                  <a:cubicBezTo>
                    <a:pt x="2403" y="5325"/>
                    <a:pt x="2136" y="5625"/>
                    <a:pt x="1869" y="5925"/>
                  </a:cubicBezTo>
                  <a:cubicBezTo>
                    <a:pt x="1802" y="5992"/>
                    <a:pt x="1736" y="6058"/>
                    <a:pt x="1635" y="6158"/>
                  </a:cubicBezTo>
                  <a:cubicBezTo>
                    <a:pt x="1969" y="5491"/>
                    <a:pt x="2336" y="4858"/>
                    <a:pt x="2736" y="4224"/>
                  </a:cubicBezTo>
                  <a:cubicBezTo>
                    <a:pt x="2936" y="3890"/>
                    <a:pt x="3137" y="3557"/>
                    <a:pt x="3337" y="3256"/>
                  </a:cubicBezTo>
                  <a:close/>
                  <a:moveTo>
                    <a:pt x="16113" y="1"/>
                  </a:moveTo>
                  <a:cubicBezTo>
                    <a:pt x="14876" y="1"/>
                    <a:pt x="13636" y="24"/>
                    <a:pt x="12410" y="87"/>
                  </a:cubicBezTo>
                  <a:cubicBezTo>
                    <a:pt x="10475" y="187"/>
                    <a:pt x="8540" y="288"/>
                    <a:pt x="6606" y="521"/>
                  </a:cubicBezTo>
                  <a:cubicBezTo>
                    <a:pt x="5805" y="621"/>
                    <a:pt x="4938" y="788"/>
                    <a:pt x="4304" y="1388"/>
                  </a:cubicBezTo>
                  <a:cubicBezTo>
                    <a:pt x="4104" y="1588"/>
                    <a:pt x="3937" y="1822"/>
                    <a:pt x="3770" y="2055"/>
                  </a:cubicBezTo>
                  <a:cubicBezTo>
                    <a:pt x="3604" y="2289"/>
                    <a:pt x="3403" y="2523"/>
                    <a:pt x="3237" y="2756"/>
                  </a:cubicBezTo>
                  <a:cubicBezTo>
                    <a:pt x="2703" y="3423"/>
                    <a:pt x="2203" y="4124"/>
                    <a:pt x="1769" y="4858"/>
                  </a:cubicBezTo>
                  <a:cubicBezTo>
                    <a:pt x="1335" y="5591"/>
                    <a:pt x="935" y="6359"/>
                    <a:pt x="601" y="7193"/>
                  </a:cubicBezTo>
                  <a:cubicBezTo>
                    <a:pt x="435" y="7660"/>
                    <a:pt x="268" y="8160"/>
                    <a:pt x="201" y="8660"/>
                  </a:cubicBezTo>
                  <a:cubicBezTo>
                    <a:pt x="134" y="9227"/>
                    <a:pt x="134" y="9794"/>
                    <a:pt x="101" y="10395"/>
                  </a:cubicBezTo>
                  <a:cubicBezTo>
                    <a:pt x="1" y="15465"/>
                    <a:pt x="468" y="20535"/>
                    <a:pt x="1035" y="25572"/>
                  </a:cubicBezTo>
                  <a:cubicBezTo>
                    <a:pt x="1168" y="26807"/>
                    <a:pt x="1335" y="28041"/>
                    <a:pt x="1469" y="29275"/>
                  </a:cubicBezTo>
                  <a:cubicBezTo>
                    <a:pt x="1602" y="30276"/>
                    <a:pt x="1702" y="31310"/>
                    <a:pt x="2069" y="32277"/>
                  </a:cubicBezTo>
                  <a:cubicBezTo>
                    <a:pt x="2436" y="33211"/>
                    <a:pt x="3003" y="34012"/>
                    <a:pt x="3870" y="34512"/>
                  </a:cubicBezTo>
                  <a:cubicBezTo>
                    <a:pt x="4704" y="35046"/>
                    <a:pt x="5705" y="35246"/>
                    <a:pt x="6672" y="35346"/>
                  </a:cubicBezTo>
                  <a:cubicBezTo>
                    <a:pt x="7333" y="35406"/>
                    <a:pt x="8005" y="35418"/>
                    <a:pt x="8675" y="35418"/>
                  </a:cubicBezTo>
                  <a:cubicBezTo>
                    <a:pt x="9122" y="35418"/>
                    <a:pt x="9568" y="35413"/>
                    <a:pt x="10008" y="35413"/>
                  </a:cubicBezTo>
                  <a:cubicBezTo>
                    <a:pt x="11276" y="35413"/>
                    <a:pt x="12543" y="35379"/>
                    <a:pt x="13811" y="35313"/>
                  </a:cubicBezTo>
                  <a:cubicBezTo>
                    <a:pt x="16313" y="35179"/>
                    <a:pt x="18781" y="34979"/>
                    <a:pt x="21283" y="34712"/>
                  </a:cubicBezTo>
                  <a:cubicBezTo>
                    <a:pt x="22517" y="34545"/>
                    <a:pt x="23785" y="34379"/>
                    <a:pt x="25019" y="34212"/>
                  </a:cubicBezTo>
                  <a:cubicBezTo>
                    <a:pt x="26153" y="34045"/>
                    <a:pt x="27320" y="33878"/>
                    <a:pt x="28355" y="33378"/>
                  </a:cubicBezTo>
                  <a:cubicBezTo>
                    <a:pt x="29122" y="32978"/>
                    <a:pt x="29822" y="32377"/>
                    <a:pt x="30389" y="31777"/>
                  </a:cubicBezTo>
                  <a:cubicBezTo>
                    <a:pt x="31023" y="31143"/>
                    <a:pt x="31557" y="30442"/>
                    <a:pt x="31957" y="29609"/>
                  </a:cubicBezTo>
                  <a:cubicBezTo>
                    <a:pt x="32224" y="29208"/>
                    <a:pt x="32424" y="28741"/>
                    <a:pt x="32591" y="28274"/>
                  </a:cubicBezTo>
                  <a:cubicBezTo>
                    <a:pt x="32858" y="27507"/>
                    <a:pt x="32991" y="26706"/>
                    <a:pt x="33091" y="25906"/>
                  </a:cubicBezTo>
                  <a:cubicBezTo>
                    <a:pt x="33191" y="24972"/>
                    <a:pt x="33258" y="24038"/>
                    <a:pt x="33291" y="23104"/>
                  </a:cubicBezTo>
                  <a:cubicBezTo>
                    <a:pt x="33558" y="19101"/>
                    <a:pt x="33592" y="15065"/>
                    <a:pt x="33358" y="11029"/>
                  </a:cubicBezTo>
                  <a:cubicBezTo>
                    <a:pt x="33225" y="9027"/>
                    <a:pt x="33058" y="6992"/>
                    <a:pt x="32824" y="4991"/>
                  </a:cubicBezTo>
                  <a:cubicBezTo>
                    <a:pt x="32758" y="4524"/>
                    <a:pt x="32691" y="4024"/>
                    <a:pt x="32624" y="3557"/>
                  </a:cubicBezTo>
                  <a:cubicBezTo>
                    <a:pt x="32591" y="3090"/>
                    <a:pt x="32524" y="2623"/>
                    <a:pt x="32224" y="2256"/>
                  </a:cubicBezTo>
                  <a:cubicBezTo>
                    <a:pt x="31990" y="1955"/>
                    <a:pt x="31590" y="1789"/>
                    <a:pt x="31223" y="1689"/>
                  </a:cubicBezTo>
                  <a:cubicBezTo>
                    <a:pt x="30790" y="1588"/>
                    <a:pt x="30323" y="1488"/>
                    <a:pt x="29889" y="1388"/>
                  </a:cubicBezTo>
                  <a:cubicBezTo>
                    <a:pt x="26053" y="521"/>
                    <a:pt x="22150" y="121"/>
                    <a:pt x="18247" y="21"/>
                  </a:cubicBezTo>
                  <a:cubicBezTo>
                    <a:pt x="17539" y="9"/>
                    <a:pt x="16827" y="1"/>
                    <a:pt x="161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2292900" y="2936987"/>
              <a:ext cx="643391" cy="679397"/>
            </a:xfrm>
            <a:custGeom>
              <a:rect b="b" l="l" r="r" t="t"/>
              <a:pathLst>
                <a:path extrusionOk="0" h="35436" w="33558">
                  <a:moveTo>
                    <a:pt x="17466" y="605"/>
                  </a:moveTo>
                  <a:cubicBezTo>
                    <a:pt x="19669" y="605"/>
                    <a:pt x="21871" y="693"/>
                    <a:pt x="24084" y="848"/>
                  </a:cubicBezTo>
                  <a:cubicBezTo>
                    <a:pt x="25018" y="915"/>
                    <a:pt x="25952" y="981"/>
                    <a:pt x="26853" y="1081"/>
                  </a:cubicBezTo>
                  <a:cubicBezTo>
                    <a:pt x="27620" y="1181"/>
                    <a:pt x="28454" y="1348"/>
                    <a:pt x="28988" y="1915"/>
                  </a:cubicBezTo>
                  <a:cubicBezTo>
                    <a:pt x="29455" y="2449"/>
                    <a:pt x="29655" y="3116"/>
                    <a:pt x="29755" y="3783"/>
                  </a:cubicBezTo>
                  <a:cubicBezTo>
                    <a:pt x="29888" y="4584"/>
                    <a:pt x="29855" y="5384"/>
                    <a:pt x="29888" y="6185"/>
                  </a:cubicBezTo>
                  <a:cubicBezTo>
                    <a:pt x="29955" y="10121"/>
                    <a:pt x="29922" y="14091"/>
                    <a:pt x="29722" y="18027"/>
                  </a:cubicBezTo>
                  <a:cubicBezTo>
                    <a:pt x="29621" y="19995"/>
                    <a:pt x="29521" y="21963"/>
                    <a:pt x="29355" y="23931"/>
                  </a:cubicBezTo>
                  <a:cubicBezTo>
                    <a:pt x="29255" y="24898"/>
                    <a:pt x="29188" y="25832"/>
                    <a:pt x="29088" y="26800"/>
                  </a:cubicBezTo>
                  <a:cubicBezTo>
                    <a:pt x="28988" y="27634"/>
                    <a:pt x="28888" y="28434"/>
                    <a:pt x="28621" y="29235"/>
                  </a:cubicBezTo>
                  <a:cubicBezTo>
                    <a:pt x="28354" y="29969"/>
                    <a:pt x="27954" y="30603"/>
                    <a:pt x="27387" y="31136"/>
                  </a:cubicBezTo>
                  <a:cubicBezTo>
                    <a:pt x="26853" y="31603"/>
                    <a:pt x="26219" y="31903"/>
                    <a:pt x="25585" y="32137"/>
                  </a:cubicBezTo>
                  <a:cubicBezTo>
                    <a:pt x="24151" y="32637"/>
                    <a:pt x="22616" y="32704"/>
                    <a:pt x="21082" y="32737"/>
                  </a:cubicBezTo>
                  <a:cubicBezTo>
                    <a:pt x="20194" y="32756"/>
                    <a:pt x="19305" y="32766"/>
                    <a:pt x="18417" y="32766"/>
                  </a:cubicBezTo>
                  <a:cubicBezTo>
                    <a:pt x="16036" y="32766"/>
                    <a:pt x="13656" y="32689"/>
                    <a:pt x="11275" y="32471"/>
                  </a:cubicBezTo>
                  <a:cubicBezTo>
                    <a:pt x="10208" y="32337"/>
                    <a:pt x="9140" y="32170"/>
                    <a:pt x="8073" y="31970"/>
                  </a:cubicBezTo>
                  <a:cubicBezTo>
                    <a:pt x="7706" y="31903"/>
                    <a:pt x="7339" y="31837"/>
                    <a:pt x="6972" y="31770"/>
                  </a:cubicBezTo>
                  <a:lnTo>
                    <a:pt x="6839" y="31770"/>
                  </a:lnTo>
                  <a:cubicBezTo>
                    <a:pt x="6805" y="31737"/>
                    <a:pt x="6772" y="31703"/>
                    <a:pt x="6738" y="31703"/>
                  </a:cubicBezTo>
                  <a:cubicBezTo>
                    <a:pt x="5204" y="31403"/>
                    <a:pt x="3570" y="30969"/>
                    <a:pt x="2502" y="29769"/>
                  </a:cubicBezTo>
                  <a:cubicBezTo>
                    <a:pt x="1501" y="28634"/>
                    <a:pt x="1235" y="27000"/>
                    <a:pt x="1068" y="25532"/>
                  </a:cubicBezTo>
                  <a:cubicBezTo>
                    <a:pt x="701" y="21663"/>
                    <a:pt x="634" y="17793"/>
                    <a:pt x="734" y="13924"/>
                  </a:cubicBezTo>
                  <a:cubicBezTo>
                    <a:pt x="801" y="11989"/>
                    <a:pt x="901" y="10021"/>
                    <a:pt x="1068" y="8086"/>
                  </a:cubicBezTo>
                  <a:cubicBezTo>
                    <a:pt x="1134" y="7086"/>
                    <a:pt x="1235" y="6118"/>
                    <a:pt x="1368" y="5151"/>
                  </a:cubicBezTo>
                  <a:cubicBezTo>
                    <a:pt x="1435" y="4684"/>
                    <a:pt x="1468" y="4184"/>
                    <a:pt x="1535" y="3717"/>
                  </a:cubicBezTo>
                  <a:cubicBezTo>
                    <a:pt x="1601" y="3350"/>
                    <a:pt x="1601" y="2849"/>
                    <a:pt x="1902" y="2582"/>
                  </a:cubicBezTo>
                  <a:cubicBezTo>
                    <a:pt x="2169" y="2349"/>
                    <a:pt x="2569" y="2282"/>
                    <a:pt x="2936" y="2216"/>
                  </a:cubicBezTo>
                  <a:cubicBezTo>
                    <a:pt x="3369" y="2082"/>
                    <a:pt x="3836" y="1982"/>
                    <a:pt x="4303" y="1882"/>
                  </a:cubicBezTo>
                  <a:cubicBezTo>
                    <a:pt x="5237" y="1682"/>
                    <a:pt x="6171" y="1515"/>
                    <a:pt x="7072" y="1382"/>
                  </a:cubicBezTo>
                  <a:cubicBezTo>
                    <a:pt x="8940" y="1081"/>
                    <a:pt x="10841" y="881"/>
                    <a:pt x="12709" y="748"/>
                  </a:cubicBezTo>
                  <a:cubicBezTo>
                    <a:pt x="14299" y="650"/>
                    <a:pt x="15883" y="605"/>
                    <a:pt x="17466" y="605"/>
                  </a:cubicBezTo>
                  <a:close/>
                  <a:moveTo>
                    <a:pt x="28538" y="31368"/>
                  </a:moveTo>
                  <a:cubicBezTo>
                    <a:pt x="28454" y="31368"/>
                    <a:pt x="28379" y="31461"/>
                    <a:pt x="28454" y="31537"/>
                  </a:cubicBezTo>
                  <a:cubicBezTo>
                    <a:pt x="28687" y="31837"/>
                    <a:pt x="28888" y="32170"/>
                    <a:pt x="29121" y="32504"/>
                  </a:cubicBezTo>
                  <a:cubicBezTo>
                    <a:pt x="29221" y="32637"/>
                    <a:pt x="29321" y="32804"/>
                    <a:pt x="29421" y="32971"/>
                  </a:cubicBezTo>
                  <a:cubicBezTo>
                    <a:pt x="29455" y="33004"/>
                    <a:pt x="29488" y="33071"/>
                    <a:pt x="29521" y="33104"/>
                  </a:cubicBezTo>
                  <a:cubicBezTo>
                    <a:pt x="29555" y="33138"/>
                    <a:pt x="29621" y="33171"/>
                    <a:pt x="29655" y="33204"/>
                  </a:cubicBezTo>
                  <a:cubicBezTo>
                    <a:pt x="29722" y="33271"/>
                    <a:pt x="29788" y="33338"/>
                    <a:pt x="29855" y="33371"/>
                  </a:cubicBezTo>
                  <a:cubicBezTo>
                    <a:pt x="29875" y="33391"/>
                    <a:pt x="29891" y="33399"/>
                    <a:pt x="29905" y="33399"/>
                  </a:cubicBezTo>
                  <a:cubicBezTo>
                    <a:pt x="29938" y="33399"/>
                    <a:pt x="29955" y="33352"/>
                    <a:pt x="29955" y="33304"/>
                  </a:cubicBezTo>
                  <a:cubicBezTo>
                    <a:pt x="29955" y="33204"/>
                    <a:pt x="29888" y="33138"/>
                    <a:pt x="29855" y="33038"/>
                  </a:cubicBezTo>
                  <a:cubicBezTo>
                    <a:pt x="29822" y="32938"/>
                    <a:pt x="29788" y="32871"/>
                    <a:pt x="29755" y="32771"/>
                  </a:cubicBezTo>
                  <a:cubicBezTo>
                    <a:pt x="29621" y="32604"/>
                    <a:pt x="29488" y="32437"/>
                    <a:pt x="29388" y="32304"/>
                  </a:cubicBezTo>
                  <a:cubicBezTo>
                    <a:pt x="29121" y="31970"/>
                    <a:pt x="28854" y="31703"/>
                    <a:pt x="28621" y="31403"/>
                  </a:cubicBezTo>
                  <a:cubicBezTo>
                    <a:pt x="28596" y="31378"/>
                    <a:pt x="28567" y="31368"/>
                    <a:pt x="28538" y="31368"/>
                  </a:cubicBezTo>
                  <a:close/>
                  <a:moveTo>
                    <a:pt x="26113" y="33596"/>
                  </a:moveTo>
                  <a:cubicBezTo>
                    <a:pt x="26055" y="33596"/>
                    <a:pt x="25998" y="33650"/>
                    <a:pt x="26052" y="33705"/>
                  </a:cubicBezTo>
                  <a:cubicBezTo>
                    <a:pt x="26186" y="33838"/>
                    <a:pt x="26352" y="34005"/>
                    <a:pt x="26453" y="34172"/>
                  </a:cubicBezTo>
                  <a:cubicBezTo>
                    <a:pt x="26519" y="34272"/>
                    <a:pt x="26586" y="34339"/>
                    <a:pt x="26653" y="34439"/>
                  </a:cubicBezTo>
                  <a:cubicBezTo>
                    <a:pt x="26686" y="34472"/>
                    <a:pt x="26719" y="34539"/>
                    <a:pt x="26753" y="34572"/>
                  </a:cubicBezTo>
                  <a:cubicBezTo>
                    <a:pt x="26753" y="34639"/>
                    <a:pt x="26786" y="34672"/>
                    <a:pt x="26819" y="34739"/>
                  </a:cubicBezTo>
                  <a:cubicBezTo>
                    <a:pt x="26843" y="34762"/>
                    <a:pt x="26883" y="34786"/>
                    <a:pt x="26917" y="34786"/>
                  </a:cubicBezTo>
                  <a:cubicBezTo>
                    <a:pt x="26931" y="34786"/>
                    <a:pt x="26943" y="34782"/>
                    <a:pt x="26953" y="34772"/>
                  </a:cubicBezTo>
                  <a:cubicBezTo>
                    <a:pt x="27020" y="34739"/>
                    <a:pt x="27053" y="34672"/>
                    <a:pt x="26986" y="34605"/>
                  </a:cubicBezTo>
                  <a:cubicBezTo>
                    <a:pt x="26986" y="34572"/>
                    <a:pt x="26920" y="34505"/>
                    <a:pt x="26886" y="34472"/>
                  </a:cubicBezTo>
                  <a:cubicBezTo>
                    <a:pt x="26853" y="34439"/>
                    <a:pt x="26819" y="34372"/>
                    <a:pt x="26786" y="34339"/>
                  </a:cubicBezTo>
                  <a:cubicBezTo>
                    <a:pt x="26719" y="34272"/>
                    <a:pt x="26653" y="34172"/>
                    <a:pt x="26586" y="34105"/>
                  </a:cubicBezTo>
                  <a:cubicBezTo>
                    <a:pt x="26453" y="33938"/>
                    <a:pt x="26286" y="33771"/>
                    <a:pt x="26152" y="33605"/>
                  </a:cubicBezTo>
                  <a:cubicBezTo>
                    <a:pt x="26140" y="33599"/>
                    <a:pt x="26127" y="33596"/>
                    <a:pt x="26113" y="33596"/>
                  </a:cubicBezTo>
                  <a:close/>
                  <a:moveTo>
                    <a:pt x="30255" y="3292"/>
                  </a:moveTo>
                  <a:cubicBezTo>
                    <a:pt x="30474" y="3581"/>
                    <a:pt x="30665" y="3899"/>
                    <a:pt x="30856" y="4217"/>
                  </a:cubicBezTo>
                  <a:cubicBezTo>
                    <a:pt x="31256" y="4851"/>
                    <a:pt x="31623" y="5485"/>
                    <a:pt x="31956" y="6152"/>
                  </a:cubicBezTo>
                  <a:cubicBezTo>
                    <a:pt x="31856" y="6085"/>
                    <a:pt x="31790" y="5985"/>
                    <a:pt x="31723" y="5918"/>
                  </a:cubicBezTo>
                  <a:cubicBezTo>
                    <a:pt x="31456" y="5618"/>
                    <a:pt x="31189" y="5351"/>
                    <a:pt x="30956" y="5051"/>
                  </a:cubicBezTo>
                  <a:cubicBezTo>
                    <a:pt x="30940" y="5035"/>
                    <a:pt x="30923" y="5029"/>
                    <a:pt x="30906" y="5029"/>
                  </a:cubicBezTo>
                  <a:cubicBezTo>
                    <a:pt x="30850" y="5029"/>
                    <a:pt x="30797" y="5100"/>
                    <a:pt x="30822" y="5151"/>
                  </a:cubicBezTo>
                  <a:cubicBezTo>
                    <a:pt x="31056" y="5451"/>
                    <a:pt x="31289" y="5751"/>
                    <a:pt x="31556" y="6052"/>
                  </a:cubicBezTo>
                  <a:cubicBezTo>
                    <a:pt x="31656" y="6185"/>
                    <a:pt x="31790" y="6352"/>
                    <a:pt x="31923" y="6485"/>
                  </a:cubicBezTo>
                  <a:cubicBezTo>
                    <a:pt x="32023" y="6619"/>
                    <a:pt x="32157" y="6752"/>
                    <a:pt x="32290" y="6886"/>
                  </a:cubicBezTo>
                  <a:cubicBezTo>
                    <a:pt x="32390" y="7186"/>
                    <a:pt x="32524" y="7486"/>
                    <a:pt x="32624" y="7786"/>
                  </a:cubicBezTo>
                  <a:cubicBezTo>
                    <a:pt x="32490" y="7653"/>
                    <a:pt x="32357" y="7486"/>
                    <a:pt x="32223" y="7353"/>
                  </a:cubicBezTo>
                  <a:cubicBezTo>
                    <a:pt x="31923" y="7019"/>
                    <a:pt x="31623" y="6685"/>
                    <a:pt x="31323" y="6318"/>
                  </a:cubicBezTo>
                  <a:cubicBezTo>
                    <a:pt x="31304" y="6306"/>
                    <a:pt x="31284" y="6300"/>
                    <a:pt x="31267" y="6300"/>
                  </a:cubicBezTo>
                  <a:cubicBezTo>
                    <a:pt x="31190" y="6300"/>
                    <a:pt x="31135" y="6398"/>
                    <a:pt x="31189" y="6452"/>
                  </a:cubicBezTo>
                  <a:cubicBezTo>
                    <a:pt x="31489" y="6819"/>
                    <a:pt x="31756" y="7186"/>
                    <a:pt x="32057" y="7553"/>
                  </a:cubicBezTo>
                  <a:cubicBezTo>
                    <a:pt x="32190" y="7719"/>
                    <a:pt x="32323" y="7886"/>
                    <a:pt x="32457" y="8053"/>
                  </a:cubicBezTo>
                  <a:cubicBezTo>
                    <a:pt x="32590" y="8186"/>
                    <a:pt x="32690" y="8353"/>
                    <a:pt x="32790" y="8487"/>
                  </a:cubicBezTo>
                  <a:cubicBezTo>
                    <a:pt x="32824" y="8687"/>
                    <a:pt x="32857" y="8887"/>
                    <a:pt x="32857" y="9087"/>
                  </a:cubicBezTo>
                  <a:lnTo>
                    <a:pt x="32857" y="9120"/>
                  </a:lnTo>
                  <a:cubicBezTo>
                    <a:pt x="32490" y="8787"/>
                    <a:pt x="32123" y="8420"/>
                    <a:pt x="31790" y="8053"/>
                  </a:cubicBezTo>
                  <a:cubicBezTo>
                    <a:pt x="31765" y="8028"/>
                    <a:pt x="31738" y="8018"/>
                    <a:pt x="31713" y="8018"/>
                  </a:cubicBezTo>
                  <a:cubicBezTo>
                    <a:pt x="31638" y="8018"/>
                    <a:pt x="31581" y="8111"/>
                    <a:pt x="31656" y="8186"/>
                  </a:cubicBezTo>
                  <a:cubicBezTo>
                    <a:pt x="32023" y="8687"/>
                    <a:pt x="32457" y="9154"/>
                    <a:pt x="32890" y="9587"/>
                  </a:cubicBezTo>
                  <a:cubicBezTo>
                    <a:pt x="32890" y="10021"/>
                    <a:pt x="32890" y="10421"/>
                    <a:pt x="32890" y="10855"/>
                  </a:cubicBezTo>
                  <a:lnTo>
                    <a:pt x="32890" y="10922"/>
                  </a:lnTo>
                  <a:cubicBezTo>
                    <a:pt x="32790" y="10822"/>
                    <a:pt x="32690" y="10722"/>
                    <a:pt x="32557" y="10622"/>
                  </a:cubicBezTo>
                  <a:cubicBezTo>
                    <a:pt x="32290" y="10321"/>
                    <a:pt x="31990" y="10055"/>
                    <a:pt x="31690" y="9788"/>
                  </a:cubicBezTo>
                  <a:cubicBezTo>
                    <a:pt x="31668" y="9766"/>
                    <a:pt x="31643" y="9757"/>
                    <a:pt x="31618" y="9757"/>
                  </a:cubicBezTo>
                  <a:cubicBezTo>
                    <a:pt x="31530" y="9757"/>
                    <a:pt x="31444" y="9876"/>
                    <a:pt x="31523" y="9954"/>
                  </a:cubicBezTo>
                  <a:cubicBezTo>
                    <a:pt x="31823" y="10221"/>
                    <a:pt x="32090" y="10522"/>
                    <a:pt x="32357" y="10822"/>
                  </a:cubicBezTo>
                  <a:cubicBezTo>
                    <a:pt x="32557" y="11055"/>
                    <a:pt x="32724" y="11289"/>
                    <a:pt x="32924" y="11522"/>
                  </a:cubicBezTo>
                  <a:cubicBezTo>
                    <a:pt x="32924" y="11756"/>
                    <a:pt x="32924" y="12023"/>
                    <a:pt x="32924" y="12289"/>
                  </a:cubicBezTo>
                  <a:cubicBezTo>
                    <a:pt x="32890" y="12289"/>
                    <a:pt x="32890" y="12256"/>
                    <a:pt x="32857" y="12256"/>
                  </a:cubicBezTo>
                  <a:cubicBezTo>
                    <a:pt x="32757" y="12156"/>
                    <a:pt x="32657" y="12089"/>
                    <a:pt x="32557" y="11989"/>
                  </a:cubicBezTo>
                  <a:cubicBezTo>
                    <a:pt x="32357" y="11822"/>
                    <a:pt x="32157" y="11622"/>
                    <a:pt x="31956" y="11456"/>
                  </a:cubicBezTo>
                  <a:cubicBezTo>
                    <a:pt x="31923" y="11430"/>
                    <a:pt x="31890" y="11420"/>
                    <a:pt x="31860" y="11420"/>
                  </a:cubicBezTo>
                  <a:cubicBezTo>
                    <a:pt x="31771" y="11420"/>
                    <a:pt x="31715" y="11514"/>
                    <a:pt x="31790" y="11589"/>
                  </a:cubicBezTo>
                  <a:cubicBezTo>
                    <a:pt x="31990" y="11789"/>
                    <a:pt x="32157" y="11956"/>
                    <a:pt x="32357" y="12156"/>
                  </a:cubicBezTo>
                  <a:cubicBezTo>
                    <a:pt x="32457" y="12256"/>
                    <a:pt x="32557" y="12356"/>
                    <a:pt x="32657" y="12456"/>
                  </a:cubicBezTo>
                  <a:cubicBezTo>
                    <a:pt x="32690" y="12490"/>
                    <a:pt x="32724" y="12556"/>
                    <a:pt x="32757" y="12623"/>
                  </a:cubicBezTo>
                  <a:cubicBezTo>
                    <a:pt x="32824" y="12656"/>
                    <a:pt x="32857" y="12690"/>
                    <a:pt x="32890" y="12756"/>
                  </a:cubicBezTo>
                  <a:cubicBezTo>
                    <a:pt x="32890" y="12823"/>
                    <a:pt x="32890" y="12923"/>
                    <a:pt x="32890" y="13023"/>
                  </a:cubicBezTo>
                  <a:cubicBezTo>
                    <a:pt x="32790" y="12957"/>
                    <a:pt x="32724" y="12890"/>
                    <a:pt x="32624" y="12790"/>
                  </a:cubicBezTo>
                  <a:cubicBezTo>
                    <a:pt x="32390" y="12590"/>
                    <a:pt x="32157" y="12390"/>
                    <a:pt x="31923" y="12189"/>
                  </a:cubicBezTo>
                  <a:cubicBezTo>
                    <a:pt x="31906" y="12164"/>
                    <a:pt x="31884" y="12153"/>
                    <a:pt x="31864" y="12153"/>
                  </a:cubicBezTo>
                  <a:cubicBezTo>
                    <a:pt x="31803" y="12153"/>
                    <a:pt x="31749" y="12240"/>
                    <a:pt x="31823" y="12289"/>
                  </a:cubicBezTo>
                  <a:cubicBezTo>
                    <a:pt x="32023" y="12523"/>
                    <a:pt x="32257" y="12723"/>
                    <a:pt x="32457" y="12957"/>
                  </a:cubicBezTo>
                  <a:cubicBezTo>
                    <a:pt x="32557" y="13057"/>
                    <a:pt x="32657" y="13190"/>
                    <a:pt x="32757" y="13290"/>
                  </a:cubicBezTo>
                  <a:cubicBezTo>
                    <a:pt x="32824" y="13357"/>
                    <a:pt x="32857" y="13390"/>
                    <a:pt x="32890" y="13424"/>
                  </a:cubicBezTo>
                  <a:cubicBezTo>
                    <a:pt x="32890" y="13690"/>
                    <a:pt x="32890" y="13991"/>
                    <a:pt x="32890" y="14258"/>
                  </a:cubicBezTo>
                  <a:cubicBezTo>
                    <a:pt x="32757" y="14157"/>
                    <a:pt x="32657" y="14057"/>
                    <a:pt x="32557" y="13924"/>
                  </a:cubicBezTo>
                  <a:cubicBezTo>
                    <a:pt x="32323" y="13724"/>
                    <a:pt x="32090" y="13490"/>
                    <a:pt x="31856" y="13257"/>
                  </a:cubicBezTo>
                  <a:cubicBezTo>
                    <a:pt x="31831" y="13231"/>
                    <a:pt x="31805" y="13221"/>
                    <a:pt x="31782" y="13221"/>
                  </a:cubicBezTo>
                  <a:cubicBezTo>
                    <a:pt x="31716" y="13221"/>
                    <a:pt x="31673" y="13307"/>
                    <a:pt x="31723" y="13357"/>
                  </a:cubicBezTo>
                  <a:cubicBezTo>
                    <a:pt x="31956" y="13624"/>
                    <a:pt x="32157" y="13857"/>
                    <a:pt x="32390" y="14124"/>
                  </a:cubicBezTo>
                  <a:cubicBezTo>
                    <a:pt x="32524" y="14291"/>
                    <a:pt x="32690" y="14491"/>
                    <a:pt x="32857" y="14658"/>
                  </a:cubicBezTo>
                  <a:cubicBezTo>
                    <a:pt x="32857" y="15058"/>
                    <a:pt x="32824" y="15458"/>
                    <a:pt x="32824" y="15859"/>
                  </a:cubicBezTo>
                  <a:cubicBezTo>
                    <a:pt x="32690" y="15759"/>
                    <a:pt x="32590" y="15659"/>
                    <a:pt x="32490" y="15558"/>
                  </a:cubicBezTo>
                  <a:cubicBezTo>
                    <a:pt x="32190" y="15292"/>
                    <a:pt x="31890" y="14991"/>
                    <a:pt x="31590" y="14725"/>
                  </a:cubicBezTo>
                  <a:cubicBezTo>
                    <a:pt x="31568" y="14703"/>
                    <a:pt x="31545" y="14694"/>
                    <a:pt x="31522" y="14694"/>
                  </a:cubicBezTo>
                  <a:cubicBezTo>
                    <a:pt x="31443" y="14694"/>
                    <a:pt x="31378" y="14813"/>
                    <a:pt x="31456" y="14891"/>
                  </a:cubicBezTo>
                  <a:cubicBezTo>
                    <a:pt x="31723" y="15192"/>
                    <a:pt x="31990" y="15492"/>
                    <a:pt x="32257" y="15759"/>
                  </a:cubicBezTo>
                  <a:cubicBezTo>
                    <a:pt x="32390" y="15925"/>
                    <a:pt x="32524" y="16059"/>
                    <a:pt x="32657" y="16192"/>
                  </a:cubicBezTo>
                  <a:cubicBezTo>
                    <a:pt x="32690" y="16259"/>
                    <a:pt x="32757" y="16292"/>
                    <a:pt x="32790" y="16359"/>
                  </a:cubicBezTo>
                  <a:cubicBezTo>
                    <a:pt x="32790" y="16593"/>
                    <a:pt x="32757" y="16826"/>
                    <a:pt x="32757" y="17060"/>
                  </a:cubicBezTo>
                  <a:cubicBezTo>
                    <a:pt x="32624" y="16926"/>
                    <a:pt x="32490" y="16826"/>
                    <a:pt x="32357" y="16726"/>
                  </a:cubicBezTo>
                  <a:cubicBezTo>
                    <a:pt x="32090" y="16492"/>
                    <a:pt x="31823" y="16292"/>
                    <a:pt x="31523" y="16092"/>
                  </a:cubicBezTo>
                  <a:cubicBezTo>
                    <a:pt x="31515" y="16076"/>
                    <a:pt x="31505" y="16070"/>
                    <a:pt x="31495" y="16070"/>
                  </a:cubicBezTo>
                  <a:cubicBezTo>
                    <a:pt x="31463" y="16070"/>
                    <a:pt x="31431" y="16134"/>
                    <a:pt x="31456" y="16159"/>
                  </a:cubicBezTo>
                  <a:cubicBezTo>
                    <a:pt x="31723" y="16392"/>
                    <a:pt x="31990" y="16626"/>
                    <a:pt x="32257" y="16859"/>
                  </a:cubicBezTo>
                  <a:cubicBezTo>
                    <a:pt x="32357" y="16993"/>
                    <a:pt x="32490" y="17126"/>
                    <a:pt x="32624" y="17226"/>
                  </a:cubicBezTo>
                  <a:cubicBezTo>
                    <a:pt x="32657" y="17293"/>
                    <a:pt x="32690" y="17326"/>
                    <a:pt x="32724" y="17360"/>
                  </a:cubicBezTo>
                  <a:lnTo>
                    <a:pt x="32690" y="17793"/>
                  </a:lnTo>
                  <a:cubicBezTo>
                    <a:pt x="32590" y="17727"/>
                    <a:pt x="32490" y="17627"/>
                    <a:pt x="32390" y="17560"/>
                  </a:cubicBezTo>
                  <a:cubicBezTo>
                    <a:pt x="32157" y="17360"/>
                    <a:pt x="31890" y="17226"/>
                    <a:pt x="31623" y="17093"/>
                  </a:cubicBezTo>
                  <a:cubicBezTo>
                    <a:pt x="31607" y="17082"/>
                    <a:pt x="31590" y="17078"/>
                    <a:pt x="31574" y="17078"/>
                  </a:cubicBezTo>
                  <a:cubicBezTo>
                    <a:pt x="31487" y="17078"/>
                    <a:pt x="31411" y="17209"/>
                    <a:pt x="31523" y="17293"/>
                  </a:cubicBezTo>
                  <a:cubicBezTo>
                    <a:pt x="31756" y="17426"/>
                    <a:pt x="31990" y="17593"/>
                    <a:pt x="32223" y="17760"/>
                  </a:cubicBezTo>
                  <a:cubicBezTo>
                    <a:pt x="32390" y="17927"/>
                    <a:pt x="32524" y="18094"/>
                    <a:pt x="32690" y="18260"/>
                  </a:cubicBezTo>
                  <a:cubicBezTo>
                    <a:pt x="32657" y="18427"/>
                    <a:pt x="32657" y="18594"/>
                    <a:pt x="32624" y="18794"/>
                  </a:cubicBezTo>
                  <a:cubicBezTo>
                    <a:pt x="32524" y="18694"/>
                    <a:pt x="32423" y="18627"/>
                    <a:pt x="32290" y="18527"/>
                  </a:cubicBezTo>
                  <a:cubicBezTo>
                    <a:pt x="32090" y="18360"/>
                    <a:pt x="31856" y="18194"/>
                    <a:pt x="31656" y="17994"/>
                  </a:cubicBezTo>
                  <a:cubicBezTo>
                    <a:pt x="31635" y="17972"/>
                    <a:pt x="31610" y="17963"/>
                    <a:pt x="31585" y="17963"/>
                  </a:cubicBezTo>
                  <a:cubicBezTo>
                    <a:pt x="31496" y="17963"/>
                    <a:pt x="31411" y="18082"/>
                    <a:pt x="31489" y="18160"/>
                  </a:cubicBezTo>
                  <a:cubicBezTo>
                    <a:pt x="31690" y="18360"/>
                    <a:pt x="31890" y="18561"/>
                    <a:pt x="32123" y="18761"/>
                  </a:cubicBezTo>
                  <a:cubicBezTo>
                    <a:pt x="32223" y="18827"/>
                    <a:pt x="32323" y="18928"/>
                    <a:pt x="32423" y="19028"/>
                  </a:cubicBezTo>
                  <a:cubicBezTo>
                    <a:pt x="32490" y="19061"/>
                    <a:pt x="32557" y="19128"/>
                    <a:pt x="32590" y="19194"/>
                  </a:cubicBezTo>
                  <a:cubicBezTo>
                    <a:pt x="32590" y="19461"/>
                    <a:pt x="32557" y="19728"/>
                    <a:pt x="32557" y="19995"/>
                  </a:cubicBezTo>
                  <a:lnTo>
                    <a:pt x="32323" y="19795"/>
                  </a:lnTo>
                  <a:cubicBezTo>
                    <a:pt x="32090" y="19595"/>
                    <a:pt x="31856" y="19428"/>
                    <a:pt x="31623" y="19228"/>
                  </a:cubicBezTo>
                  <a:cubicBezTo>
                    <a:pt x="31584" y="19208"/>
                    <a:pt x="31546" y="19189"/>
                    <a:pt x="31514" y="19189"/>
                  </a:cubicBezTo>
                  <a:cubicBezTo>
                    <a:pt x="31490" y="19189"/>
                    <a:pt x="31470" y="19200"/>
                    <a:pt x="31456" y="19228"/>
                  </a:cubicBezTo>
                  <a:cubicBezTo>
                    <a:pt x="31389" y="19261"/>
                    <a:pt x="31389" y="19361"/>
                    <a:pt x="31456" y="19395"/>
                  </a:cubicBezTo>
                  <a:cubicBezTo>
                    <a:pt x="31656" y="19595"/>
                    <a:pt x="31890" y="19795"/>
                    <a:pt x="32090" y="20028"/>
                  </a:cubicBezTo>
                  <a:cubicBezTo>
                    <a:pt x="32190" y="20128"/>
                    <a:pt x="32290" y="20228"/>
                    <a:pt x="32390" y="20329"/>
                  </a:cubicBezTo>
                  <a:cubicBezTo>
                    <a:pt x="32423" y="20395"/>
                    <a:pt x="32457" y="20429"/>
                    <a:pt x="32490" y="20462"/>
                  </a:cubicBezTo>
                  <a:cubicBezTo>
                    <a:pt x="32490" y="20595"/>
                    <a:pt x="32457" y="20762"/>
                    <a:pt x="32457" y="20929"/>
                  </a:cubicBezTo>
                  <a:cubicBezTo>
                    <a:pt x="32390" y="20862"/>
                    <a:pt x="32323" y="20829"/>
                    <a:pt x="32257" y="20762"/>
                  </a:cubicBezTo>
                  <a:cubicBezTo>
                    <a:pt x="32023" y="20629"/>
                    <a:pt x="31856" y="20429"/>
                    <a:pt x="31656" y="20262"/>
                  </a:cubicBezTo>
                  <a:cubicBezTo>
                    <a:pt x="31635" y="20240"/>
                    <a:pt x="31610" y="20231"/>
                    <a:pt x="31585" y="20231"/>
                  </a:cubicBezTo>
                  <a:cubicBezTo>
                    <a:pt x="31496" y="20231"/>
                    <a:pt x="31411" y="20350"/>
                    <a:pt x="31489" y="20429"/>
                  </a:cubicBezTo>
                  <a:cubicBezTo>
                    <a:pt x="31690" y="20629"/>
                    <a:pt x="31856" y="20796"/>
                    <a:pt x="32057" y="20962"/>
                  </a:cubicBezTo>
                  <a:cubicBezTo>
                    <a:pt x="32157" y="21062"/>
                    <a:pt x="32257" y="21129"/>
                    <a:pt x="32357" y="21229"/>
                  </a:cubicBezTo>
                  <a:cubicBezTo>
                    <a:pt x="32357" y="21263"/>
                    <a:pt x="32390" y="21263"/>
                    <a:pt x="32423" y="21296"/>
                  </a:cubicBezTo>
                  <a:cubicBezTo>
                    <a:pt x="32390" y="21563"/>
                    <a:pt x="32357" y="21830"/>
                    <a:pt x="32357" y="22130"/>
                  </a:cubicBezTo>
                  <a:lnTo>
                    <a:pt x="32323" y="22130"/>
                  </a:lnTo>
                  <a:cubicBezTo>
                    <a:pt x="32223" y="22063"/>
                    <a:pt x="32157" y="21963"/>
                    <a:pt x="32057" y="21896"/>
                  </a:cubicBezTo>
                  <a:cubicBezTo>
                    <a:pt x="31856" y="21763"/>
                    <a:pt x="31656" y="21629"/>
                    <a:pt x="31489" y="21496"/>
                  </a:cubicBezTo>
                  <a:cubicBezTo>
                    <a:pt x="31468" y="21474"/>
                    <a:pt x="31445" y="21465"/>
                    <a:pt x="31422" y="21465"/>
                  </a:cubicBezTo>
                  <a:cubicBezTo>
                    <a:pt x="31343" y="21465"/>
                    <a:pt x="31278" y="21584"/>
                    <a:pt x="31356" y="21663"/>
                  </a:cubicBezTo>
                  <a:cubicBezTo>
                    <a:pt x="31523" y="21796"/>
                    <a:pt x="31723" y="21963"/>
                    <a:pt x="31890" y="22130"/>
                  </a:cubicBezTo>
                  <a:cubicBezTo>
                    <a:pt x="31990" y="22197"/>
                    <a:pt x="32057" y="22263"/>
                    <a:pt x="32157" y="22330"/>
                  </a:cubicBezTo>
                  <a:cubicBezTo>
                    <a:pt x="32190" y="22397"/>
                    <a:pt x="32257" y="22430"/>
                    <a:pt x="32290" y="22497"/>
                  </a:cubicBezTo>
                  <a:cubicBezTo>
                    <a:pt x="32290" y="22697"/>
                    <a:pt x="32257" y="22930"/>
                    <a:pt x="32223" y="23131"/>
                  </a:cubicBezTo>
                  <a:cubicBezTo>
                    <a:pt x="32057" y="22964"/>
                    <a:pt x="31856" y="22830"/>
                    <a:pt x="31623" y="22730"/>
                  </a:cubicBezTo>
                  <a:cubicBezTo>
                    <a:pt x="31595" y="22716"/>
                    <a:pt x="31568" y="22708"/>
                    <a:pt x="31542" y="22708"/>
                  </a:cubicBezTo>
                  <a:cubicBezTo>
                    <a:pt x="31507" y="22708"/>
                    <a:pt x="31476" y="22725"/>
                    <a:pt x="31456" y="22764"/>
                  </a:cubicBezTo>
                  <a:cubicBezTo>
                    <a:pt x="31423" y="22830"/>
                    <a:pt x="31456" y="22897"/>
                    <a:pt x="31489" y="22930"/>
                  </a:cubicBezTo>
                  <a:cubicBezTo>
                    <a:pt x="31590" y="22964"/>
                    <a:pt x="31656" y="23030"/>
                    <a:pt x="31723" y="23064"/>
                  </a:cubicBezTo>
                  <a:cubicBezTo>
                    <a:pt x="31756" y="23097"/>
                    <a:pt x="31790" y="23097"/>
                    <a:pt x="31823" y="23131"/>
                  </a:cubicBezTo>
                  <a:cubicBezTo>
                    <a:pt x="31840" y="23147"/>
                    <a:pt x="31840" y="23147"/>
                    <a:pt x="31836" y="23147"/>
                  </a:cubicBezTo>
                  <a:cubicBezTo>
                    <a:pt x="31831" y="23147"/>
                    <a:pt x="31823" y="23147"/>
                    <a:pt x="31823" y="23164"/>
                  </a:cubicBezTo>
                  <a:lnTo>
                    <a:pt x="31856" y="23164"/>
                  </a:lnTo>
                  <a:cubicBezTo>
                    <a:pt x="31890" y="23197"/>
                    <a:pt x="31890" y="23197"/>
                    <a:pt x="31923" y="23197"/>
                  </a:cubicBezTo>
                  <a:cubicBezTo>
                    <a:pt x="31990" y="23264"/>
                    <a:pt x="32023" y="23331"/>
                    <a:pt x="32090" y="23397"/>
                  </a:cubicBezTo>
                  <a:cubicBezTo>
                    <a:pt x="32090" y="23397"/>
                    <a:pt x="32123" y="23431"/>
                    <a:pt x="32123" y="23431"/>
                  </a:cubicBezTo>
                  <a:cubicBezTo>
                    <a:pt x="32123" y="23431"/>
                    <a:pt x="32123" y="23464"/>
                    <a:pt x="32123" y="23464"/>
                  </a:cubicBezTo>
                  <a:lnTo>
                    <a:pt x="32157" y="23464"/>
                  </a:lnTo>
                  <a:cubicBezTo>
                    <a:pt x="32157" y="23497"/>
                    <a:pt x="32190" y="23531"/>
                    <a:pt x="32190" y="23531"/>
                  </a:cubicBezTo>
                  <a:cubicBezTo>
                    <a:pt x="32190" y="23598"/>
                    <a:pt x="32190" y="23631"/>
                    <a:pt x="32190" y="23664"/>
                  </a:cubicBezTo>
                  <a:lnTo>
                    <a:pt x="32123" y="24131"/>
                  </a:lnTo>
                  <a:cubicBezTo>
                    <a:pt x="31890" y="23898"/>
                    <a:pt x="31690" y="23698"/>
                    <a:pt x="31456" y="23464"/>
                  </a:cubicBezTo>
                  <a:cubicBezTo>
                    <a:pt x="31441" y="23449"/>
                    <a:pt x="31423" y="23442"/>
                    <a:pt x="31407" y="23442"/>
                  </a:cubicBezTo>
                  <a:cubicBezTo>
                    <a:pt x="31352" y="23442"/>
                    <a:pt x="31305" y="23513"/>
                    <a:pt x="31356" y="23564"/>
                  </a:cubicBezTo>
                  <a:cubicBezTo>
                    <a:pt x="31590" y="23864"/>
                    <a:pt x="31856" y="24165"/>
                    <a:pt x="32090" y="24465"/>
                  </a:cubicBezTo>
                  <a:cubicBezTo>
                    <a:pt x="32057" y="24765"/>
                    <a:pt x="32023" y="25032"/>
                    <a:pt x="31990" y="25332"/>
                  </a:cubicBezTo>
                  <a:cubicBezTo>
                    <a:pt x="31923" y="25265"/>
                    <a:pt x="31823" y="25165"/>
                    <a:pt x="31756" y="25099"/>
                  </a:cubicBezTo>
                  <a:cubicBezTo>
                    <a:pt x="31590" y="24932"/>
                    <a:pt x="31423" y="24732"/>
                    <a:pt x="31223" y="24565"/>
                  </a:cubicBezTo>
                  <a:cubicBezTo>
                    <a:pt x="31206" y="24548"/>
                    <a:pt x="31189" y="24540"/>
                    <a:pt x="31168" y="24540"/>
                  </a:cubicBezTo>
                  <a:cubicBezTo>
                    <a:pt x="31148" y="24540"/>
                    <a:pt x="31123" y="24548"/>
                    <a:pt x="31089" y="24565"/>
                  </a:cubicBezTo>
                  <a:cubicBezTo>
                    <a:pt x="31056" y="24598"/>
                    <a:pt x="31056" y="24665"/>
                    <a:pt x="31089" y="24698"/>
                  </a:cubicBezTo>
                  <a:cubicBezTo>
                    <a:pt x="31223" y="24898"/>
                    <a:pt x="31389" y="25065"/>
                    <a:pt x="31556" y="25265"/>
                  </a:cubicBezTo>
                  <a:cubicBezTo>
                    <a:pt x="31656" y="25365"/>
                    <a:pt x="31723" y="25432"/>
                    <a:pt x="31790" y="25532"/>
                  </a:cubicBezTo>
                  <a:cubicBezTo>
                    <a:pt x="31856" y="25599"/>
                    <a:pt x="31890" y="25632"/>
                    <a:pt x="31923" y="25666"/>
                  </a:cubicBezTo>
                  <a:lnTo>
                    <a:pt x="31956" y="25732"/>
                  </a:lnTo>
                  <a:cubicBezTo>
                    <a:pt x="31956" y="25866"/>
                    <a:pt x="31923" y="25999"/>
                    <a:pt x="31923" y="26133"/>
                  </a:cubicBezTo>
                  <a:cubicBezTo>
                    <a:pt x="31856" y="26066"/>
                    <a:pt x="31790" y="26033"/>
                    <a:pt x="31723" y="25966"/>
                  </a:cubicBezTo>
                  <a:cubicBezTo>
                    <a:pt x="31556" y="25866"/>
                    <a:pt x="31389" y="25699"/>
                    <a:pt x="31223" y="25566"/>
                  </a:cubicBezTo>
                  <a:cubicBezTo>
                    <a:pt x="31204" y="25553"/>
                    <a:pt x="31183" y="25547"/>
                    <a:pt x="31163" y="25547"/>
                  </a:cubicBezTo>
                  <a:cubicBezTo>
                    <a:pt x="31080" y="25547"/>
                    <a:pt x="31008" y="25645"/>
                    <a:pt x="31089" y="25699"/>
                  </a:cubicBezTo>
                  <a:cubicBezTo>
                    <a:pt x="31256" y="25866"/>
                    <a:pt x="31389" y="25999"/>
                    <a:pt x="31556" y="26166"/>
                  </a:cubicBezTo>
                  <a:lnTo>
                    <a:pt x="31790" y="26400"/>
                  </a:lnTo>
                  <a:cubicBezTo>
                    <a:pt x="31823" y="26400"/>
                    <a:pt x="31856" y="26433"/>
                    <a:pt x="31890" y="26466"/>
                  </a:cubicBezTo>
                  <a:cubicBezTo>
                    <a:pt x="31856" y="26633"/>
                    <a:pt x="31856" y="26800"/>
                    <a:pt x="31823" y="26967"/>
                  </a:cubicBezTo>
                  <a:cubicBezTo>
                    <a:pt x="31723" y="26867"/>
                    <a:pt x="31656" y="26800"/>
                    <a:pt x="31590" y="26700"/>
                  </a:cubicBezTo>
                  <a:cubicBezTo>
                    <a:pt x="31423" y="26533"/>
                    <a:pt x="31256" y="26333"/>
                    <a:pt x="31089" y="26133"/>
                  </a:cubicBezTo>
                  <a:cubicBezTo>
                    <a:pt x="31073" y="26116"/>
                    <a:pt x="31039" y="26108"/>
                    <a:pt x="31006" y="26108"/>
                  </a:cubicBezTo>
                  <a:cubicBezTo>
                    <a:pt x="30972" y="26108"/>
                    <a:pt x="30939" y="26116"/>
                    <a:pt x="30922" y="26133"/>
                  </a:cubicBezTo>
                  <a:cubicBezTo>
                    <a:pt x="30856" y="26199"/>
                    <a:pt x="30856" y="26266"/>
                    <a:pt x="30922" y="26333"/>
                  </a:cubicBezTo>
                  <a:cubicBezTo>
                    <a:pt x="31056" y="26533"/>
                    <a:pt x="31223" y="26700"/>
                    <a:pt x="31389" y="26900"/>
                  </a:cubicBezTo>
                  <a:cubicBezTo>
                    <a:pt x="31456" y="26967"/>
                    <a:pt x="31556" y="27067"/>
                    <a:pt x="31623" y="27167"/>
                  </a:cubicBezTo>
                  <a:cubicBezTo>
                    <a:pt x="31656" y="27200"/>
                    <a:pt x="31723" y="27233"/>
                    <a:pt x="31756" y="27300"/>
                  </a:cubicBezTo>
                  <a:lnTo>
                    <a:pt x="31790" y="27300"/>
                  </a:lnTo>
                  <a:cubicBezTo>
                    <a:pt x="31756" y="27567"/>
                    <a:pt x="31723" y="27801"/>
                    <a:pt x="31690" y="28034"/>
                  </a:cubicBezTo>
                  <a:cubicBezTo>
                    <a:pt x="31656" y="28001"/>
                    <a:pt x="31656" y="28001"/>
                    <a:pt x="31623" y="27967"/>
                  </a:cubicBezTo>
                  <a:cubicBezTo>
                    <a:pt x="31489" y="27834"/>
                    <a:pt x="31389" y="27734"/>
                    <a:pt x="31256" y="27634"/>
                  </a:cubicBezTo>
                  <a:cubicBezTo>
                    <a:pt x="31056" y="27400"/>
                    <a:pt x="30822" y="27167"/>
                    <a:pt x="30589" y="26967"/>
                  </a:cubicBezTo>
                  <a:cubicBezTo>
                    <a:pt x="30572" y="26942"/>
                    <a:pt x="30549" y="26931"/>
                    <a:pt x="30526" y="26931"/>
                  </a:cubicBezTo>
                  <a:cubicBezTo>
                    <a:pt x="30455" y="26931"/>
                    <a:pt x="30380" y="27025"/>
                    <a:pt x="30455" y="27100"/>
                  </a:cubicBezTo>
                  <a:cubicBezTo>
                    <a:pt x="30689" y="27334"/>
                    <a:pt x="30889" y="27567"/>
                    <a:pt x="31089" y="27801"/>
                  </a:cubicBezTo>
                  <a:cubicBezTo>
                    <a:pt x="31189" y="27934"/>
                    <a:pt x="31289" y="28034"/>
                    <a:pt x="31389" y="28167"/>
                  </a:cubicBezTo>
                  <a:cubicBezTo>
                    <a:pt x="31489" y="28268"/>
                    <a:pt x="31556" y="28368"/>
                    <a:pt x="31656" y="28468"/>
                  </a:cubicBezTo>
                  <a:cubicBezTo>
                    <a:pt x="31623" y="28601"/>
                    <a:pt x="31623" y="28735"/>
                    <a:pt x="31623" y="28901"/>
                  </a:cubicBezTo>
                  <a:cubicBezTo>
                    <a:pt x="31356" y="28634"/>
                    <a:pt x="31123" y="28401"/>
                    <a:pt x="30889" y="28134"/>
                  </a:cubicBezTo>
                  <a:cubicBezTo>
                    <a:pt x="30875" y="28106"/>
                    <a:pt x="30849" y="28096"/>
                    <a:pt x="30821" y="28096"/>
                  </a:cubicBezTo>
                  <a:cubicBezTo>
                    <a:pt x="30783" y="28096"/>
                    <a:pt x="30742" y="28115"/>
                    <a:pt x="30722" y="28134"/>
                  </a:cubicBezTo>
                  <a:cubicBezTo>
                    <a:pt x="30689" y="28167"/>
                    <a:pt x="30689" y="28234"/>
                    <a:pt x="30722" y="28268"/>
                  </a:cubicBezTo>
                  <a:cubicBezTo>
                    <a:pt x="30989" y="28601"/>
                    <a:pt x="31289" y="28935"/>
                    <a:pt x="31556" y="29235"/>
                  </a:cubicBezTo>
                  <a:cubicBezTo>
                    <a:pt x="31556" y="29435"/>
                    <a:pt x="31523" y="29602"/>
                    <a:pt x="31489" y="29802"/>
                  </a:cubicBezTo>
                  <a:cubicBezTo>
                    <a:pt x="31389" y="29702"/>
                    <a:pt x="31323" y="29635"/>
                    <a:pt x="31223" y="29535"/>
                  </a:cubicBezTo>
                  <a:cubicBezTo>
                    <a:pt x="31056" y="29335"/>
                    <a:pt x="30856" y="29168"/>
                    <a:pt x="30656" y="28968"/>
                  </a:cubicBezTo>
                  <a:cubicBezTo>
                    <a:pt x="30639" y="28943"/>
                    <a:pt x="30618" y="28933"/>
                    <a:pt x="30598" y="28933"/>
                  </a:cubicBezTo>
                  <a:cubicBezTo>
                    <a:pt x="30537" y="28933"/>
                    <a:pt x="30480" y="29026"/>
                    <a:pt x="30555" y="29101"/>
                  </a:cubicBezTo>
                  <a:cubicBezTo>
                    <a:pt x="30722" y="29302"/>
                    <a:pt x="30889" y="29502"/>
                    <a:pt x="31056" y="29702"/>
                  </a:cubicBezTo>
                  <a:lnTo>
                    <a:pt x="31323" y="30002"/>
                  </a:lnTo>
                  <a:cubicBezTo>
                    <a:pt x="31356" y="30035"/>
                    <a:pt x="31389" y="30102"/>
                    <a:pt x="31456" y="30169"/>
                  </a:cubicBezTo>
                  <a:cubicBezTo>
                    <a:pt x="31423" y="30302"/>
                    <a:pt x="31389" y="30436"/>
                    <a:pt x="31356" y="30603"/>
                  </a:cubicBezTo>
                  <a:cubicBezTo>
                    <a:pt x="31356" y="30603"/>
                    <a:pt x="31356" y="30603"/>
                    <a:pt x="31356" y="30636"/>
                  </a:cubicBezTo>
                  <a:cubicBezTo>
                    <a:pt x="31289" y="30502"/>
                    <a:pt x="31189" y="30402"/>
                    <a:pt x="31089" y="30269"/>
                  </a:cubicBezTo>
                  <a:cubicBezTo>
                    <a:pt x="30889" y="30069"/>
                    <a:pt x="30689" y="29869"/>
                    <a:pt x="30455" y="29702"/>
                  </a:cubicBezTo>
                  <a:cubicBezTo>
                    <a:pt x="30446" y="29697"/>
                    <a:pt x="30437" y="29695"/>
                    <a:pt x="30428" y="29695"/>
                  </a:cubicBezTo>
                  <a:cubicBezTo>
                    <a:pt x="30373" y="29695"/>
                    <a:pt x="30331" y="29773"/>
                    <a:pt x="30389" y="29802"/>
                  </a:cubicBezTo>
                  <a:cubicBezTo>
                    <a:pt x="30589" y="29969"/>
                    <a:pt x="30789" y="30169"/>
                    <a:pt x="30922" y="30402"/>
                  </a:cubicBezTo>
                  <a:cubicBezTo>
                    <a:pt x="31022" y="30502"/>
                    <a:pt x="31089" y="30603"/>
                    <a:pt x="31156" y="30736"/>
                  </a:cubicBezTo>
                  <a:cubicBezTo>
                    <a:pt x="31189" y="30803"/>
                    <a:pt x="31256" y="30903"/>
                    <a:pt x="31289" y="30969"/>
                  </a:cubicBezTo>
                  <a:cubicBezTo>
                    <a:pt x="31256" y="31170"/>
                    <a:pt x="31223" y="31336"/>
                    <a:pt x="31189" y="31503"/>
                  </a:cubicBezTo>
                  <a:cubicBezTo>
                    <a:pt x="31056" y="31370"/>
                    <a:pt x="30922" y="31236"/>
                    <a:pt x="30789" y="31070"/>
                  </a:cubicBezTo>
                  <a:cubicBezTo>
                    <a:pt x="30589" y="30869"/>
                    <a:pt x="30389" y="30669"/>
                    <a:pt x="30222" y="30436"/>
                  </a:cubicBezTo>
                  <a:cubicBezTo>
                    <a:pt x="30206" y="30420"/>
                    <a:pt x="30189" y="30414"/>
                    <a:pt x="30173" y="30414"/>
                  </a:cubicBezTo>
                  <a:cubicBezTo>
                    <a:pt x="30118" y="30414"/>
                    <a:pt x="30071" y="30485"/>
                    <a:pt x="30122" y="30536"/>
                  </a:cubicBezTo>
                  <a:lnTo>
                    <a:pt x="30656" y="31236"/>
                  </a:lnTo>
                  <a:cubicBezTo>
                    <a:pt x="30789" y="31403"/>
                    <a:pt x="30956" y="31603"/>
                    <a:pt x="31089" y="31803"/>
                  </a:cubicBezTo>
                  <a:cubicBezTo>
                    <a:pt x="31056" y="31903"/>
                    <a:pt x="31022" y="32037"/>
                    <a:pt x="30956" y="32170"/>
                  </a:cubicBezTo>
                  <a:cubicBezTo>
                    <a:pt x="30956" y="32137"/>
                    <a:pt x="30922" y="32137"/>
                    <a:pt x="30922" y="32104"/>
                  </a:cubicBezTo>
                  <a:cubicBezTo>
                    <a:pt x="30889" y="32070"/>
                    <a:pt x="30822" y="32004"/>
                    <a:pt x="30789" y="31970"/>
                  </a:cubicBezTo>
                  <a:cubicBezTo>
                    <a:pt x="30722" y="31870"/>
                    <a:pt x="30622" y="31770"/>
                    <a:pt x="30555" y="31670"/>
                  </a:cubicBezTo>
                  <a:lnTo>
                    <a:pt x="30088" y="31070"/>
                  </a:lnTo>
                  <a:cubicBezTo>
                    <a:pt x="30073" y="31055"/>
                    <a:pt x="30053" y="31048"/>
                    <a:pt x="30032" y="31048"/>
                  </a:cubicBezTo>
                  <a:cubicBezTo>
                    <a:pt x="29958" y="31048"/>
                    <a:pt x="29870" y="31125"/>
                    <a:pt x="29922" y="31203"/>
                  </a:cubicBezTo>
                  <a:cubicBezTo>
                    <a:pt x="30088" y="31403"/>
                    <a:pt x="30222" y="31603"/>
                    <a:pt x="30389" y="31803"/>
                  </a:cubicBezTo>
                  <a:cubicBezTo>
                    <a:pt x="30455" y="31903"/>
                    <a:pt x="30522" y="32004"/>
                    <a:pt x="30589" y="32104"/>
                  </a:cubicBezTo>
                  <a:cubicBezTo>
                    <a:pt x="30622" y="32170"/>
                    <a:pt x="30656" y="32204"/>
                    <a:pt x="30722" y="32270"/>
                  </a:cubicBezTo>
                  <a:cubicBezTo>
                    <a:pt x="30756" y="32304"/>
                    <a:pt x="30789" y="32370"/>
                    <a:pt x="30822" y="32404"/>
                  </a:cubicBezTo>
                  <a:cubicBezTo>
                    <a:pt x="30856" y="32437"/>
                    <a:pt x="30856" y="32437"/>
                    <a:pt x="30856" y="32437"/>
                  </a:cubicBezTo>
                  <a:cubicBezTo>
                    <a:pt x="30789" y="32571"/>
                    <a:pt x="30722" y="32704"/>
                    <a:pt x="30656" y="32837"/>
                  </a:cubicBezTo>
                  <a:cubicBezTo>
                    <a:pt x="30589" y="32737"/>
                    <a:pt x="30489" y="32604"/>
                    <a:pt x="30422" y="32504"/>
                  </a:cubicBezTo>
                  <a:cubicBezTo>
                    <a:pt x="30403" y="32465"/>
                    <a:pt x="30372" y="32449"/>
                    <a:pt x="30343" y="32449"/>
                  </a:cubicBezTo>
                  <a:cubicBezTo>
                    <a:pt x="30322" y="32449"/>
                    <a:pt x="30302" y="32457"/>
                    <a:pt x="30289" y="32471"/>
                  </a:cubicBezTo>
                  <a:cubicBezTo>
                    <a:pt x="30222" y="32504"/>
                    <a:pt x="30222" y="32537"/>
                    <a:pt x="30255" y="32604"/>
                  </a:cubicBezTo>
                  <a:cubicBezTo>
                    <a:pt x="30322" y="32737"/>
                    <a:pt x="30422" y="32904"/>
                    <a:pt x="30522" y="33071"/>
                  </a:cubicBezTo>
                  <a:cubicBezTo>
                    <a:pt x="30489" y="33104"/>
                    <a:pt x="30455" y="33171"/>
                    <a:pt x="30389" y="33204"/>
                  </a:cubicBezTo>
                  <a:cubicBezTo>
                    <a:pt x="30088" y="33605"/>
                    <a:pt x="29722" y="33905"/>
                    <a:pt x="29321" y="34138"/>
                  </a:cubicBezTo>
                  <a:cubicBezTo>
                    <a:pt x="29288" y="34105"/>
                    <a:pt x="29288" y="34072"/>
                    <a:pt x="29255" y="34038"/>
                  </a:cubicBezTo>
                  <a:cubicBezTo>
                    <a:pt x="29221" y="34005"/>
                    <a:pt x="29188" y="33972"/>
                    <a:pt x="29154" y="33972"/>
                  </a:cubicBezTo>
                  <a:cubicBezTo>
                    <a:pt x="29054" y="33872"/>
                    <a:pt x="28954" y="33738"/>
                    <a:pt x="28854" y="33638"/>
                  </a:cubicBezTo>
                  <a:cubicBezTo>
                    <a:pt x="28754" y="33538"/>
                    <a:pt x="28654" y="33405"/>
                    <a:pt x="28554" y="33304"/>
                  </a:cubicBezTo>
                  <a:cubicBezTo>
                    <a:pt x="28354" y="33071"/>
                    <a:pt x="28154" y="32837"/>
                    <a:pt x="27920" y="32637"/>
                  </a:cubicBezTo>
                  <a:cubicBezTo>
                    <a:pt x="27912" y="32612"/>
                    <a:pt x="27899" y="32601"/>
                    <a:pt x="27885" y="32601"/>
                  </a:cubicBezTo>
                  <a:cubicBezTo>
                    <a:pt x="27844" y="32601"/>
                    <a:pt x="27795" y="32688"/>
                    <a:pt x="27820" y="32737"/>
                  </a:cubicBezTo>
                  <a:cubicBezTo>
                    <a:pt x="28054" y="33004"/>
                    <a:pt x="28287" y="33271"/>
                    <a:pt x="28487" y="33538"/>
                  </a:cubicBezTo>
                  <a:cubicBezTo>
                    <a:pt x="28587" y="33671"/>
                    <a:pt x="28687" y="33805"/>
                    <a:pt x="28821" y="33938"/>
                  </a:cubicBezTo>
                  <a:cubicBezTo>
                    <a:pt x="28854" y="34005"/>
                    <a:pt x="28921" y="34072"/>
                    <a:pt x="28954" y="34138"/>
                  </a:cubicBezTo>
                  <a:cubicBezTo>
                    <a:pt x="28954" y="34172"/>
                    <a:pt x="28988" y="34238"/>
                    <a:pt x="29021" y="34272"/>
                  </a:cubicBezTo>
                  <a:lnTo>
                    <a:pt x="29054" y="34272"/>
                  </a:lnTo>
                  <a:cubicBezTo>
                    <a:pt x="28788" y="34405"/>
                    <a:pt x="28487" y="34505"/>
                    <a:pt x="28187" y="34605"/>
                  </a:cubicBezTo>
                  <a:cubicBezTo>
                    <a:pt x="28187" y="34572"/>
                    <a:pt x="28187" y="34572"/>
                    <a:pt x="28187" y="34572"/>
                  </a:cubicBezTo>
                  <a:cubicBezTo>
                    <a:pt x="28120" y="34439"/>
                    <a:pt x="28020" y="34339"/>
                    <a:pt x="27920" y="34238"/>
                  </a:cubicBezTo>
                  <a:cubicBezTo>
                    <a:pt x="27854" y="34138"/>
                    <a:pt x="27753" y="34038"/>
                    <a:pt x="27687" y="33938"/>
                  </a:cubicBezTo>
                  <a:cubicBezTo>
                    <a:pt x="27487" y="33738"/>
                    <a:pt x="27320" y="33538"/>
                    <a:pt x="27153" y="33338"/>
                  </a:cubicBezTo>
                  <a:cubicBezTo>
                    <a:pt x="27136" y="33312"/>
                    <a:pt x="27114" y="33302"/>
                    <a:pt x="27093" y="33302"/>
                  </a:cubicBezTo>
                  <a:cubicBezTo>
                    <a:pt x="27031" y="33302"/>
                    <a:pt x="26970" y="33388"/>
                    <a:pt x="27020" y="33438"/>
                  </a:cubicBezTo>
                  <a:cubicBezTo>
                    <a:pt x="27186" y="33638"/>
                    <a:pt x="27353" y="33838"/>
                    <a:pt x="27520" y="34072"/>
                  </a:cubicBezTo>
                  <a:cubicBezTo>
                    <a:pt x="27587" y="34172"/>
                    <a:pt x="27687" y="34272"/>
                    <a:pt x="27753" y="34372"/>
                  </a:cubicBezTo>
                  <a:cubicBezTo>
                    <a:pt x="27820" y="34472"/>
                    <a:pt x="27887" y="34572"/>
                    <a:pt x="27954" y="34639"/>
                  </a:cubicBezTo>
                  <a:cubicBezTo>
                    <a:pt x="27487" y="34739"/>
                    <a:pt x="27053" y="34806"/>
                    <a:pt x="26586" y="34839"/>
                  </a:cubicBezTo>
                  <a:cubicBezTo>
                    <a:pt x="26352" y="34572"/>
                    <a:pt x="26119" y="34305"/>
                    <a:pt x="25885" y="34038"/>
                  </a:cubicBezTo>
                  <a:cubicBezTo>
                    <a:pt x="25869" y="34022"/>
                    <a:pt x="25844" y="34013"/>
                    <a:pt x="25819" y="34013"/>
                  </a:cubicBezTo>
                  <a:cubicBezTo>
                    <a:pt x="25794" y="34013"/>
                    <a:pt x="25769" y="34022"/>
                    <a:pt x="25752" y="34038"/>
                  </a:cubicBezTo>
                  <a:cubicBezTo>
                    <a:pt x="25719" y="34072"/>
                    <a:pt x="25719" y="34105"/>
                    <a:pt x="25752" y="34138"/>
                  </a:cubicBezTo>
                  <a:cubicBezTo>
                    <a:pt x="25952" y="34372"/>
                    <a:pt x="26119" y="34605"/>
                    <a:pt x="26319" y="34839"/>
                  </a:cubicBezTo>
                  <a:cubicBezTo>
                    <a:pt x="26019" y="34872"/>
                    <a:pt x="25719" y="34872"/>
                    <a:pt x="25418" y="34872"/>
                  </a:cubicBezTo>
                  <a:cubicBezTo>
                    <a:pt x="25352" y="34772"/>
                    <a:pt x="25252" y="34672"/>
                    <a:pt x="25152" y="34605"/>
                  </a:cubicBezTo>
                  <a:cubicBezTo>
                    <a:pt x="25052" y="34505"/>
                    <a:pt x="24985" y="34405"/>
                    <a:pt x="24885" y="34339"/>
                  </a:cubicBezTo>
                  <a:cubicBezTo>
                    <a:pt x="24718" y="34138"/>
                    <a:pt x="24585" y="33972"/>
                    <a:pt x="24418" y="33771"/>
                  </a:cubicBezTo>
                  <a:cubicBezTo>
                    <a:pt x="24401" y="33755"/>
                    <a:pt x="24368" y="33746"/>
                    <a:pt x="24334" y="33746"/>
                  </a:cubicBezTo>
                  <a:cubicBezTo>
                    <a:pt x="24301" y="33746"/>
                    <a:pt x="24268" y="33755"/>
                    <a:pt x="24251" y="33771"/>
                  </a:cubicBezTo>
                  <a:cubicBezTo>
                    <a:pt x="24218" y="33805"/>
                    <a:pt x="24218" y="33872"/>
                    <a:pt x="24251" y="33905"/>
                  </a:cubicBezTo>
                  <a:cubicBezTo>
                    <a:pt x="24418" y="34105"/>
                    <a:pt x="24551" y="34305"/>
                    <a:pt x="24718" y="34472"/>
                  </a:cubicBezTo>
                  <a:cubicBezTo>
                    <a:pt x="24785" y="34572"/>
                    <a:pt x="24851" y="34672"/>
                    <a:pt x="24918" y="34772"/>
                  </a:cubicBezTo>
                  <a:cubicBezTo>
                    <a:pt x="24951" y="34806"/>
                    <a:pt x="24985" y="34839"/>
                    <a:pt x="25018" y="34872"/>
                  </a:cubicBezTo>
                  <a:lnTo>
                    <a:pt x="24384" y="34872"/>
                  </a:lnTo>
                  <a:cubicBezTo>
                    <a:pt x="24384" y="34872"/>
                    <a:pt x="24384" y="34839"/>
                    <a:pt x="24351" y="34839"/>
                  </a:cubicBezTo>
                  <a:cubicBezTo>
                    <a:pt x="24151" y="34572"/>
                    <a:pt x="23917" y="34305"/>
                    <a:pt x="23717" y="34072"/>
                  </a:cubicBezTo>
                  <a:cubicBezTo>
                    <a:pt x="23701" y="34038"/>
                    <a:pt x="23676" y="34022"/>
                    <a:pt x="23646" y="34022"/>
                  </a:cubicBezTo>
                  <a:cubicBezTo>
                    <a:pt x="23617" y="34022"/>
                    <a:pt x="23584" y="34038"/>
                    <a:pt x="23550" y="34072"/>
                  </a:cubicBezTo>
                  <a:cubicBezTo>
                    <a:pt x="23517" y="34105"/>
                    <a:pt x="23517" y="34172"/>
                    <a:pt x="23550" y="34205"/>
                  </a:cubicBezTo>
                  <a:cubicBezTo>
                    <a:pt x="23751" y="34439"/>
                    <a:pt x="23917" y="34639"/>
                    <a:pt x="24118" y="34872"/>
                  </a:cubicBezTo>
                  <a:lnTo>
                    <a:pt x="23651" y="34872"/>
                  </a:lnTo>
                  <a:cubicBezTo>
                    <a:pt x="23617" y="34806"/>
                    <a:pt x="23584" y="34772"/>
                    <a:pt x="23550" y="34705"/>
                  </a:cubicBezTo>
                  <a:lnTo>
                    <a:pt x="23350" y="34439"/>
                  </a:lnTo>
                  <a:cubicBezTo>
                    <a:pt x="23217" y="34238"/>
                    <a:pt x="23083" y="34038"/>
                    <a:pt x="22950" y="33838"/>
                  </a:cubicBezTo>
                  <a:cubicBezTo>
                    <a:pt x="22931" y="33809"/>
                    <a:pt x="22902" y="33797"/>
                    <a:pt x="22874" y="33797"/>
                  </a:cubicBezTo>
                  <a:cubicBezTo>
                    <a:pt x="22806" y="33797"/>
                    <a:pt x="22736" y="33868"/>
                    <a:pt x="22783" y="33938"/>
                  </a:cubicBezTo>
                  <a:cubicBezTo>
                    <a:pt x="22917" y="34138"/>
                    <a:pt x="23050" y="34339"/>
                    <a:pt x="23184" y="34539"/>
                  </a:cubicBezTo>
                  <a:cubicBezTo>
                    <a:pt x="23250" y="34639"/>
                    <a:pt x="23284" y="34739"/>
                    <a:pt x="23350" y="34839"/>
                  </a:cubicBezTo>
                  <a:cubicBezTo>
                    <a:pt x="23384" y="34839"/>
                    <a:pt x="23384" y="34872"/>
                    <a:pt x="23384" y="34872"/>
                  </a:cubicBezTo>
                  <a:cubicBezTo>
                    <a:pt x="22950" y="34872"/>
                    <a:pt x="22550" y="34839"/>
                    <a:pt x="22116" y="34839"/>
                  </a:cubicBezTo>
                  <a:cubicBezTo>
                    <a:pt x="22116" y="34806"/>
                    <a:pt x="22116" y="34739"/>
                    <a:pt x="22083" y="34739"/>
                  </a:cubicBezTo>
                  <a:cubicBezTo>
                    <a:pt x="22016" y="34705"/>
                    <a:pt x="21983" y="34639"/>
                    <a:pt x="21916" y="34572"/>
                  </a:cubicBezTo>
                  <a:cubicBezTo>
                    <a:pt x="21883" y="34539"/>
                    <a:pt x="21816" y="34472"/>
                    <a:pt x="21783" y="34439"/>
                  </a:cubicBezTo>
                  <a:cubicBezTo>
                    <a:pt x="21682" y="34305"/>
                    <a:pt x="21582" y="34205"/>
                    <a:pt x="21482" y="34105"/>
                  </a:cubicBezTo>
                  <a:cubicBezTo>
                    <a:pt x="21466" y="34088"/>
                    <a:pt x="21441" y="34080"/>
                    <a:pt x="21416" y="34080"/>
                  </a:cubicBezTo>
                  <a:cubicBezTo>
                    <a:pt x="21391" y="34080"/>
                    <a:pt x="21366" y="34088"/>
                    <a:pt x="21349" y="34105"/>
                  </a:cubicBezTo>
                  <a:cubicBezTo>
                    <a:pt x="21316" y="34138"/>
                    <a:pt x="21316" y="34205"/>
                    <a:pt x="21349" y="34238"/>
                  </a:cubicBezTo>
                  <a:cubicBezTo>
                    <a:pt x="21449" y="34339"/>
                    <a:pt x="21549" y="34439"/>
                    <a:pt x="21649" y="34539"/>
                  </a:cubicBezTo>
                  <a:cubicBezTo>
                    <a:pt x="21682" y="34605"/>
                    <a:pt x="21749" y="34672"/>
                    <a:pt x="21783" y="34705"/>
                  </a:cubicBezTo>
                  <a:cubicBezTo>
                    <a:pt x="21816" y="34739"/>
                    <a:pt x="21849" y="34772"/>
                    <a:pt x="21883" y="34839"/>
                  </a:cubicBezTo>
                  <a:cubicBezTo>
                    <a:pt x="21783" y="34839"/>
                    <a:pt x="21682" y="34839"/>
                    <a:pt x="21549" y="34806"/>
                  </a:cubicBezTo>
                  <a:lnTo>
                    <a:pt x="20949" y="34806"/>
                  </a:lnTo>
                  <a:cubicBezTo>
                    <a:pt x="20715" y="34539"/>
                    <a:pt x="20482" y="34305"/>
                    <a:pt x="20248" y="34072"/>
                  </a:cubicBezTo>
                  <a:cubicBezTo>
                    <a:pt x="20231" y="34046"/>
                    <a:pt x="20209" y="34036"/>
                    <a:pt x="20189" y="34036"/>
                  </a:cubicBezTo>
                  <a:cubicBezTo>
                    <a:pt x="20128" y="34036"/>
                    <a:pt x="20074" y="34122"/>
                    <a:pt x="20148" y="34172"/>
                  </a:cubicBezTo>
                  <a:cubicBezTo>
                    <a:pt x="20315" y="34372"/>
                    <a:pt x="20482" y="34572"/>
                    <a:pt x="20648" y="34772"/>
                  </a:cubicBezTo>
                  <a:cubicBezTo>
                    <a:pt x="20215" y="34772"/>
                    <a:pt x="19781" y="34739"/>
                    <a:pt x="19314" y="34705"/>
                  </a:cubicBezTo>
                  <a:cubicBezTo>
                    <a:pt x="19247" y="34639"/>
                    <a:pt x="19181" y="34539"/>
                    <a:pt x="19081" y="34472"/>
                  </a:cubicBezTo>
                  <a:cubicBezTo>
                    <a:pt x="19014" y="34372"/>
                    <a:pt x="18914" y="34305"/>
                    <a:pt x="18847" y="34205"/>
                  </a:cubicBezTo>
                  <a:cubicBezTo>
                    <a:pt x="18680" y="34038"/>
                    <a:pt x="18514" y="33872"/>
                    <a:pt x="18347" y="33671"/>
                  </a:cubicBezTo>
                  <a:cubicBezTo>
                    <a:pt x="18325" y="33650"/>
                    <a:pt x="18302" y="33641"/>
                    <a:pt x="18280" y="33641"/>
                  </a:cubicBezTo>
                  <a:cubicBezTo>
                    <a:pt x="18200" y="33641"/>
                    <a:pt x="18135" y="33760"/>
                    <a:pt x="18213" y="33838"/>
                  </a:cubicBezTo>
                  <a:cubicBezTo>
                    <a:pt x="18347" y="34005"/>
                    <a:pt x="18514" y="34172"/>
                    <a:pt x="18680" y="34372"/>
                  </a:cubicBezTo>
                  <a:cubicBezTo>
                    <a:pt x="18747" y="34439"/>
                    <a:pt x="18814" y="34539"/>
                    <a:pt x="18914" y="34639"/>
                  </a:cubicBezTo>
                  <a:lnTo>
                    <a:pt x="18981" y="34705"/>
                  </a:lnTo>
                  <a:cubicBezTo>
                    <a:pt x="18614" y="34672"/>
                    <a:pt x="18280" y="34672"/>
                    <a:pt x="17913" y="34639"/>
                  </a:cubicBezTo>
                  <a:cubicBezTo>
                    <a:pt x="17746" y="34439"/>
                    <a:pt x="17580" y="34238"/>
                    <a:pt x="17413" y="34038"/>
                  </a:cubicBezTo>
                  <a:cubicBezTo>
                    <a:pt x="17396" y="34022"/>
                    <a:pt x="17379" y="34013"/>
                    <a:pt x="17363" y="34013"/>
                  </a:cubicBezTo>
                  <a:cubicBezTo>
                    <a:pt x="17346" y="34013"/>
                    <a:pt x="17329" y="34022"/>
                    <a:pt x="17313" y="34038"/>
                  </a:cubicBezTo>
                  <a:cubicBezTo>
                    <a:pt x="17279" y="34072"/>
                    <a:pt x="17279" y="34105"/>
                    <a:pt x="17313" y="34138"/>
                  </a:cubicBezTo>
                  <a:cubicBezTo>
                    <a:pt x="17446" y="34305"/>
                    <a:pt x="17546" y="34472"/>
                    <a:pt x="17680" y="34639"/>
                  </a:cubicBezTo>
                  <a:cubicBezTo>
                    <a:pt x="17446" y="34605"/>
                    <a:pt x="17213" y="34605"/>
                    <a:pt x="16979" y="34572"/>
                  </a:cubicBezTo>
                  <a:cubicBezTo>
                    <a:pt x="16746" y="34305"/>
                    <a:pt x="16545" y="34005"/>
                    <a:pt x="16312" y="33738"/>
                  </a:cubicBezTo>
                  <a:cubicBezTo>
                    <a:pt x="16302" y="33719"/>
                    <a:pt x="16284" y="33710"/>
                    <a:pt x="16264" y="33710"/>
                  </a:cubicBezTo>
                  <a:cubicBezTo>
                    <a:pt x="16218" y="33710"/>
                    <a:pt x="16165" y="33758"/>
                    <a:pt x="16212" y="33805"/>
                  </a:cubicBezTo>
                  <a:cubicBezTo>
                    <a:pt x="16379" y="34038"/>
                    <a:pt x="16545" y="34305"/>
                    <a:pt x="16712" y="34539"/>
                  </a:cubicBezTo>
                  <a:cubicBezTo>
                    <a:pt x="16312" y="34539"/>
                    <a:pt x="15912" y="34505"/>
                    <a:pt x="15511" y="34439"/>
                  </a:cubicBezTo>
                  <a:lnTo>
                    <a:pt x="15478" y="34439"/>
                  </a:lnTo>
                  <a:lnTo>
                    <a:pt x="15378" y="34339"/>
                  </a:lnTo>
                  <a:cubicBezTo>
                    <a:pt x="15311" y="34238"/>
                    <a:pt x="15245" y="34172"/>
                    <a:pt x="15178" y="34105"/>
                  </a:cubicBezTo>
                  <a:lnTo>
                    <a:pt x="14778" y="33671"/>
                  </a:lnTo>
                  <a:cubicBezTo>
                    <a:pt x="14761" y="33655"/>
                    <a:pt x="14736" y="33646"/>
                    <a:pt x="14711" y="33646"/>
                  </a:cubicBezTo>
                  <a:cubicBezTo>
                    <a:pt x="14686" y="33646"/>
                    <a:pt x="14661" y="33655"/>
                    <a:pt x="14644" y="33671"/>
                  </a:cubicBezTo>
                  <a:cubicBezTo>
                    <a:pt x="14611" y="33738"/>
                    <a:pt x="14611" y="33771"/>
                    <a:pt x="14644" y="33805"/>
                  </a:cubicBezTo>
                  <a:cubicBezTo>
                    <a:pt x="14778" y="33972"/>
                    <a:pt x="14911" y="34105"/>
                    <a:pt x="15011" y="34272"/>
                  </a:cubicBezTo>
                  <a:cubicBezTo>
                    <a:pt x="15078" y="34305"/>
                    <a:pt x="15111" y="34372"/>
                    <a:pt x="15144" y="34439"/>
                  </a:cubicBezTo>
                  <a:cubicBezTo>
                    <a:pt x="14878" y="34405"/>
                    <a:pt x="14611" y="34372"/>
                    <a:pt x="14311" y="34339"/>
                  </a:cubicBezTo>
                  <a:lnTo>
                    <a:pt x="14077" y="34339"/>
                  </a:lnTo>
                  <a:cubicBezTo>
                    <a:pt x="13944" y="34172"/>
                    <a:pt x="13810" y="34005"/>
                    <a:pt x="13710" y="33838"/>
                  </a:cubicBezTo>
                  <a:cubicBezTo>
                    <a:pt x="13677" y="33805"/>
                    <a:pt x="13610" y="33805"/>
                    <a:pt x="13577" y="33805"/>
                  </a:cubicBezTo>
                  <a:cubicBezTo>
                    <a:pt x="13543" y="33838"/>
                    <a:pt x="13543" y="33905"/>
                    <a:pt x="13577" y="33938"/>
                  </a:cubicBezTo>
                  <a:lnTo>
                    <a:pt x="13810" y="34305"/>
                  </a:lnTo>
                  <a:cubicBezTo>
                    <a:pt x="13510" y="34272"/>
                    <a:pt x="13176" y="34238"/>
                    <a:pt x="12876" y="34205"/>
                  </a:cubicBezTo>
                  <a:cubicBezTo>
                    <a:pt x="12809" y="34105"/>
                    <a:pt x="12743" y="34038"/>
                    <a:pt x="12676" y="33972"/>
                  </a:cubicBezTo>
                  <a:cubicBezTo>
                    <a:pt x="12576" y="33805"/>
                    <a:pt x="12476" y="33671"/>
                    <a:pt x="12342" y="33538"/>
                  </a:cubicBezTo>
                  <a:cubicBezTo>
                    <a:pt x="12342" y="33521"/>
                    <a:pt x="12326" y="33513"/>
                    <a:pt x="12305" y="33513"/>
                  </a:cubicBezTo>
                  <a:cubicBezTo>
                    <a:pt x="12284" y="33513"/>
                    <a:pt x="12259" y="33521"/>
                    <a:pt x="12242" y="33538"/>
                  </a:cubicBezTo>
                  <a:cubicBezTo>
                    <a:pt x="12209" y="33571"/>
                    <a:pt x="12176" y="33605"/>
                    <a:pt x="12209" y="33671"/>
                  </a:cubicBezTo>
                  <a:cubicBezTo>
                    <a:pt x="12309" y="33805"/>
                    <a:pt x="12409" y="33938"/>
                    <a:pt x="12509" y="34072"/>
                  </a:cubicBezTo>
                  <a:cubicBezTo>
                    <a:pt x="12543" y="34105"/>
                    <a:pt x="12543" y="34138"/>
                    <a:pt x="12576" y="34172"/>
                  </a:cubicBezTo>
                  <a:cubicBezTo>
                    <a:pt x="12276" y="34138"/>
                    <a:pt x="11976" y="34072"/>
                    <a:pt x="11675" y="34038"/>
                  </a:cubicBezTo>
                  <a:cubicBezTo>
                    <a:pt x="11542" y="33838"/>
                    <a:pt x="11408" y="33671"/>
                    <a:pt x="11242" y="33505"/>
                  </a:cubicBezTo>
                  <a:cubicBezTo>
                    <a:pt x="11217" y="33480"/>
                    <a:pt x="11190" y="33469"/>
                    <a:pt x="11165" y="33469"/>
                  </a:cubicBezTo>
                  <a:cubicBezTo>
                    <a:pt x="11089" y="33469"/>
                    <a:pt x="11033" y="33563"/>
                    <a:pt x="11108" y="33638"/>
                  </a:cubicBezTo>
                  <a:cubicBezTo>
                    <a:pt x="11208" y="33738"/>
                    <a:pt x="11308" y="33872"/>
                    <a:pt x="11408" y="34005"/>
                  </a:cubicBezTo>
                  <a:cubicBezTo>
                    <a:pt x="11175" y="33972"/>
                    <a:pt x="10941" y="33972"/>
                    <a:pt x="10741" y="33938"/>
                  </a:cubicBezTo>
                  <a:cubicBezTo>
                    <a:pt x="10374" y="33872"/>
                    <a:pt x="10007" y="33838"/>
                    <a:pt x="9641" y="33771"/>
                  </a:cubicBezTo>
                  <a:cubicBezTo>
                    <a:pt x="9641" y="33771"/>
                    <a:pt x="9607" y="33738"/>
                    <a:pt x="9607" y="33738"/>
                  </a:cubicBezTo>
                  <a:lnTo>
                    <a:pt x="9574" y="33738"/>
                  </a:lnTo>
                  <a:cubicBezTo>
                    <a:pt x="9574" y="33705"/>
                    <a:pt x="9540" y="33705"/>
                    <a:pt x="9540" y="33705"/>
                  </a:cubicBezTo>
                  <a:cubicBezTo>
                    <a:pt x="9507" y="33671"/>
                    <a:pt x="9474" y="33638"/>
                    <a:pt x="9474" y="33638"/>
                  </a:cubicBezTo>
                  <a:cubicBezTo>
                    <a:pt x="9407" y="33571"/>
                    <a:pt x="9374" y="33538"/>
                    <a:pt x="9340" y="33471"/>
                  </a:cubicBezTo>
                  <a:cubicBezTo>
                    <a:pt x="9240" y="33371"/>
                    <a:pt x="9174" y="33304"/>
                    <a:pt x="9107" y="33204"/>
                  </a:cubicBezTo>
                  <a:cubicBezTo>
                    <a:pt x="9087" y="33165"/>
                    <a:pt x="9056" y="33149"/>
                    <a:pt x="9027" y="33149"/>
                  </a:cubicBezTo>
                  <a:cubicBezTo>
                    <a:pt x="9007" y="33149"/>
                    <a:pt x="8987" y="33157"/>
                    <a:pt x="8973" y="33171"/>
                  </a:cubicBezTo>
                  <a:cubicBezTo>
                    <a:pt x="8940" y="33171"/>
                    <a:pt x="8907" y="33238"/>
                    <a:pt x="8940" y="33304"/>
                  </a:cubicBezTo>
                  <a:cubicBezTo>
                    <a:pt x="9007" y="33405"/>
                    <a:pt x="9107" y="33505"/>
                    <a:pt x="9174" y="33638"/>
                  </a:cubicBezTo>
                  <a:cubicBezTo>
                    <a:pt x="9207" y="33671"/>
                    <a:pt x="9240" y="33705"/>
                    <a:pt x="9274" y="33738"/>
                  </a:cubicBezTo>
                  <a:cubicBezTo>
                    <a:pt x="9073" y="33705"/>
                    <a:pt x="8840" y="33671"/>
                    <a:pt x="8640" y="33638"/>
                  </a:cubicBezTo>
                  <a:cubicBezTo>
                    <a:pt x="8473" y="33471"/>
                    <a:pt x="8306" y="33271"/>
                    <a:pt x="8173" y="33071"/>
                  </a:cubicBezTo>
                  <a:cubicBezTo>
                    <a:pt x="8163" y="33051"/>
                    <a:pt x="8148" y="33043"/>
                    <a:pt x="8131" y="33043"/>
                  </a:cubicBezTo>
                  <a:cubicBezTo>
                    <a:pt x="8092" y="33043"/>
                    <a:pt x="8049" y="33091"/>
                    <a:pt x="8073" y="33138"/>
                  </a:cubicBezTo>
                  <a:cubicBezTo>
                    <a:pt x="8173" y="33304"/>
                    <a:pt x="8273" y="33438"/>
                    <a:pt x="8406" y="33605"/>
                  </a:cubicBezTo>
                  <a:cubicBezTo>
                    <a:pt x="8173" y="33571"/>
                    <a:pt x="7973" y="33538"/>
                    <a:pt x="7773" y="33505"/>
                  </a:cubicBezTo>
                  <a:cubicBezTo>
                    <a:pt x="7806" y="33471"/>
                    <a:pt x="7773" y="33438"/>
                    <a:pt x="7773" y="33405"/>
                  </a:cubicBezTo>
                  <a:cubicBezTo>
                    <a:pt x="7639" y="33238"/>
                    <a:pt x="7506" y="33038"/>
                    <a:pt x="7372" y="32871"/>
                  </a:cubicBezTo>
                  <a:cubicBezTo>
                    <a:pt x="7349" y="32847"/>
                    <a:pt x="7308" y="32824"/>
                    <a:pt x="7275" y="32824"/>
                  </a:cubicBezTo>
                  <a:cubicBezTo>
                    <a:pt x="7261" y="32824"/>
                    <a:pt x="7249" y="32828"/>
                    <a:pt x="7239" y="32837"/>
                  </a:cubicBezTo>
                  <a:cubicBezTo>
                    <a:pt x="7172" y="32871"/>
                    <a:pt x="7172" y="32938"/>
                    <a:pt x="7205" y="32971"/>
                  </a:cubicBezTo>
                  <a:cubicBezTo>
                    <a:pt x="7306" y="33138"/>
                    <a:pt x="7406" y="33304"/>
                    <a:pt x="7506" y="33471"/>
                  </a:cubicBezTo>
                  <a:cubicBezTo>
                    <a:pt x="7406" y="33438"/>
                    <a:pt x="7306" y="33405"/>
                    <a:pt x="7205" y="33405"/>
                  </a:cubicBezTo>
                  <a:cubicBezTo>
                    <a:pt x="7005" y="33371"/>
                    <a:pt x="6805" y="33304"/>
                    <a:pt x="6605" y="33271"/>
                  </a:cubicBezTo>
                  <a:cubicBezTo>
                    <a:pt x="6505" y="33104"/>
                    <a:pt x="6438" y="32971"/>
                    <a:pt x="6338" y="32837"/>
                  </a:cubicBezTo>
                  <a:cubicBezTo>
                    <a:pt x="6338" y="32814"/>
                    <a:pt x="6305" y="32790"/>
                    <a:pt x="6273" y="32790"/>
                  </a:cubicBezTo>
                  <a:cubicBezTo>
                    <a:pt x="6261" y="32790"/>
                    <a:pt x="6248" y="32794"/>
                    <a:pt x="6238" y="32804"/>
                  </a:cubicBezTo>
                  <a:cubicBezTo>
                    <a:pt x="6171" y="32837"/>
                    <a:pt x="6171" y="32871"/>
                    <a:pt x="6205" y="32938"/>
                  </a:cubicBezTo>
                  <a:lnTo>
                    <a:pt x="6338" y="33171"/>
                  </a:lnTo>
                  <a:cubicBezTo>
                    <a:pt x="6171" y="33138"/>
                    <a:pt x="6005" y="33071"/>
                    <a:pt x="5871" y="33004"/>
                  </a:cubicBezTo>
                  <a:cubicBezTo>
                    <a:pt x="5704" y="32804"/>
                    <a:pt x="5571" y="32571"/>
                    <a:pt x="5438" y="32337"/>
                  </a:cubicBezTo>
                  <a:cubicBezTo>
                    <a:pt x="5419" y="32309"/>
                    <a:pt x="5389" y="32296"/>
                    <a:pt x="5358" y="32296"/>
                  </a:cubicBezTo>
                  <a:cubicBezTo>
                    <a:pt x="5279" y="32296"/>
                    <a:pt x="5190" y="32375"/>
                    <a:pt x="5237" y="32471"/>
                  </a:cubicBezTo>
                  <a:cubicBezTo>
                    <a:pt x="5304" y="32604"/>
                    <a:pt x="5404" y="32704"/>
                    <a:pt x="5471" y="32837"/>
                  </a:cubicBezTo>
                  <a:cubicBezTo>
                    <a:pt x="5171" y="32704"/>
                    <a:pt x="4904" y="32504"/>
                    <a:pt x="4637" y="32304"/>
                  </a:cubicBezTo>
                  <a:cubicBezTo>
                    <a:pt x="4237" y="32004"/>
                    <a:pt x="3870" y="31670"/>
                    <a:pt x="3536" y="31336"/>
                  </a:cubicBezTo>
                  <a:lnTo>
                    <a:pt x="3536" y="31336"/>
                  </a:lnTo>
                  <a:cubicBezTo>
                    <a:pt x="3770" y="31436"/>
                    <a:pt x="4037" y="31570"/>
                    <a:pt x="4270" y="31670"/>
                  </a:cubicBezTo>
                  <a:cubicBezTo>
                    <a:pt x="5037" y="31937"/>
                    <a:pt x="5804" y="32104"/>
                    <a:pt x="6605" y="32270"/>
                  </a:cubicBezTo>
                  <a:lnTo>
                    <a:pt x="6672" y="32270"/>
                  </a:lnTo>
                  <a:cubicBezTo>
                    <a:pt x="6705" y="32270"/>
                    <a:pt x="6738" y="32304"/>
                    <a:pt x="6772" y="32304"/>
                  </a:cubicBezTo>
                  <a:cubicBezTo>
                    <a:pt x="7105" y="32404"/>
                    <a:pt x="7439" y="32437"/>
                    <a:pt x="7773" y="32504"/>
                  </a:cubicBezTo>
                  <a:cubicBezTo>
                    <a:pt x="8440" y="32604"/>
                    <a:pt x="9107" y="32737"/>
                    <a:pt x="9741" y="32804"/>
                  </a:cubicBezTo>
                  <a:cubicBezTo>
                    <a:pt x="11075" y="33004"/>
                    <a:pt x="12409" y="33071"/>
                    <a:pt x="13743" y="33138"/>
                  </a:cubicBezTo>
                  <a:lnTo>
                    <a:pt x="13977" y="33138"/>
                  </a:lnTo>
                  <a:cubicBezTo>
                    <a:pt x="15478" y="33238"/>
                    <a:pt x="17012" y="33271"/>
                    <a:pt x="18480" y="33271"/>
                  </a:cubicBezTo>
                  <a:cubicBezTo>
                    <a:pt x="19481" y="33271"/>
                    <a:pt x="20482" y="33271"/>
                    <a:pt x="21482" y="33238"/>
                  </a:cubicBezTo>
                  <a:cubicBezTo>
                    <a:pt x="22250" y="33238"/>
                    <a:pt x="23050" y="33204"/>
                    <a:pt x="23817" y="33071"/>
                  </a:cubicBezTo>
                  <a:cubicBezTo>
                    <a:pt x="25252" y="32904"/>
                    <a:pt x="26786" y="32471"/>
                    <a:pt x="27854" y="31436"/>
                  </a:cubicBezTo>
                  <a:cubicBezTo>
                    <a:pt x="29121" y="30236"/>
                    <a:pt x="29421" y="28534"/>
                    <a:pt x="29588" y="26867"/>
                  </a:cubicBezTo>
                  <a:cubicBezTo>
                    <a:pt x="29822" y="24898"/>
                    <a:pt x="29955" y="22897"/>
                    <a:pt x="30088" y="20896"/>
                  </a:cubicBezTo>
                  <a:cubicBezTo>
                    <a:pt x="30389" y="16826"/>
                    <a:pt x="30489" y="12756"/>
                    <a:pt x="30489" y="8687"/>
                  </a:cubicBezTo>
                  <a:cubicBezTo>
                    <a:pt x="30489" y="7686"/>
                    <a:pt x="30455" y="6685"/>
                    <a:pt x="30455" y="5651"/>
                  </a:cubicBezTo>
                  <a:cubicBezTo>
                    <a:pt x="30422" y="4884"/>
                    <a:pt x="30422" y="4084"/>
                    <a:pt x="30255" y="3316"/>
                  </a:cubicBezTo>
                  <a:cubicBezTo>
                    <a:pt x="30255" y="3308"/>
                    <a:pt x="30255" y="3300"/>
                    <a:pt x="30255" y="3292"/>
                  </a:cubicBezTo>
                  <a:close/>
                  <a:moveTo>
                    <a:pt x="16887" y="1"/>
                  </a:moveTo>
                  <a:cubicBezTo>
                    <a:pt x="16364" y="1"/>
                    <a:pt x="15839" y="5"/>
                    <a:pt x="15311" y="14"/>
                  </a:cubicBezTo>
                  <a:cubicBezTo>
                    <a:pt x="11408" y="114"/>
                    <a:pt x="7506" y="548"/>
                    <a:pt x="3703" y="1382"/>
                  </a:cubicBezTo>
                  <a:cubicBezTo>
                    <a:pt x="3236" y="1482"/>
                    <a:pt x="2802" y="1582"/>
                    <a:pt x="2335" y="1715"/>
                  </a:cubicBezTo>
                  <a:cubicBezTo>
                    <a:pt x="1968" y="1815"/>
                    <a:pt x="1601" y="1982"/>
                    <a:pt x="1335" y="2282"/>
                  </a:cubicBezTo>
                  <a:cubicBezTo>
                    <a:pt x="1034" y="2649"/>
                    <a:pt x="1001" y="3116"/>
                    <a:pt x="934" y="3550"/>
                  </a:cubicBezTo>
                  <a:cubicBezTo>
                    <a:pt x="868" y="4050"/>
                    <a:pt x="801" y="4517"/>
                    <a:pt x="768" y="5018"/>
                  </a:cubicBezTo>
                  <a:cubicBezTo>
                    <a:pt x="501" y="7019"/>
                    <a:pt x="334" y="9020"/>
                    <a:pt x="234" y="11055"/>
                  </a:cubicBezTo>
                  <a:cubicBezTo>
                    <a:pt x="0" y="15058"/>
                    <a:pt x="0" y="19094"/>
                    <a:pt x="267" y="23131"/>
                  </a:cubicBezTo>
                  <a:cubicBezTo>
                    <a:pt x="334" y="24065"/>
                    <a:pt x="367" y="24999"/>
                    <a:pt x="501" y="25933"/>
                  </a:cubicBezTo>
                  <a:cubicBezTo>
                    <a:pt x="567" y="26733"/>
                    <a:pt x="701" y="27534"/>
                    <a:pt x="968" y="28301"/>
                  </a:cubicBezTo>
                  <a:cubicBezTo>
                    <a:pt x="1134" y="28768"/>
                    <a:pt x="1368" y="29202"/>
                    <a:pt x="1635" y="29635"/>
                  </a:cubicBezTo>
                  <a:cubicBezTo>
                    <a:pt x="2002" y="30436"/>
                    <a:pt x="2535" y="31136"/>
                    <a:pt x="3169" y="31770"/>
                  </a:cubicBezTo>
                  <a:cubicBezTo>
                    <a:pt x="3770" y="32404"/>
                    <a:pt x="4437" y="33004"/>
                    <a:pt x="5204" y="33371"/>
                  </a:cubicBezTo>
                  <a:cubicBezTo>
                    <a:pt x="6238" y="33872"/>
                    <a:pt x="7406" y="34038"/>
                    <a:pt x="8540" y="34205"/>
                  </a:cubicBezTo>
                  <a:cubicBezTo>
                    <a:pt x="9807" y="34405"/>
                    <a:pt x="11042" y="34572"/>
                    <a:pt x="12309" y="34705"/>
                  </a:cubicBezTo>
                  <a:cubicBezTo>
                    <a:pt x="14778" y="35006"/>
                    <a:pt x="17279" y="35206"/>
                    <a:pt x="19781" y="35306"/>
                  </a:cubicBezTo>
                  <a:cubicBezTo>
                    <a:pt x="21015" y="35373"/>
                    <a:pt x="22283" y="35406"/>
                    <a:pt x="23550" y="35406"/>
                  </a:cubicBezTo>
                  <a:cubicBezTo>
                    <a:pt x="24043" y="35421"/>
                    <a:pt x="24542" y="35436"/>
                    <a:pt x="25041" y="35436"/>
                  </a:cubicBezTo>
                  <a:cubicBezTo>
                    <a:pt x="25659" y="35436"/>
                    <a:pt x="26278" y="35413"/>
                    <a:pt x="26886" y="35339"/>
                  </a:cubicBezTo>
                  <a:cubicBezTo>
                    <a:pt x="27854" y="35239"/>
                    <a:pt x="28854" y="35039"/>
                    <a:pt x="29688" y="34539"/>
                  </a:cubicBezTo>
                  <a:cubicBezTo>
                    <a:pt x="30555" y="34005"/>
                    <a:pt x="31156" y="33204"/>
                    <a:pt x="31489" y="32270"/>
                  </a:cubicBezTo>
                  <a:cubicBezTo>
                    <a:pt x="31856" y="31303"/>
                    <a:pt x="31956" y="30302"/>
                    <a:pt x="32090" y="29302"/>
                  </a:cubicBezTo>
                  <a:cubicBezTo>
                    <a:pt x="32257" y="28067"/>
                    <a:pt x="32390" y="26833"/>
                    <a:pt x="32524" y="25566"/>
                  </a:cubicBezTo>
                  <a:cubicBezTo>
                    <a:pt x="33124" y="20529"/>
                    <a:pt x="33558" y="15458"/>
                    <a:pt x="33458" y="10388"/>
                  </a:cubicBezTo>
                  <a:cubicBezTo>
                    <a:pt x="33458" y="9821"/>
                    <a:pt x="33424" y="9221"/>
                    <a:pt x="33357" y="8653"/>
                  </a:cubicBezTo>
                  <a:cubicBezTo>
                    <a:pt x="33291" y="8153"/>
                    <a:pt x="33157" y="7686"/>
                    <a:pt x="32957" y="7186"/>
                  </a:cubicBezTo>
                  <a:cubicBezTo>
                    <a:pt x="32657" y="6385"/>
                    <a:pt x="32257" y="5585"/>
                    <a:pt x="31790" y="4851"/>
                  </a:cubicBezTo>
                  <a:cubicBezTo>
                    <a:pt x="31356" y="4117"/>
                    <a:pt x="30856" y="3450"/>
                    <a:pt x="30355" y="2749"/>
                  </a:cubicBezTo>
                  <a:cubicBezTo>
                    <a:pt x="30155" y="2549"/>
                    <a:pt x="29988" y="2282"/>
                    <a:pt x="29788" y="2082"/>
                  </a:cubicBezTo>
                  <a:cubicBezTo>
                    <a:pt x="29655" y="1815"/>
                    <a:pt x="29455" y="1582"/>
                    <a:pt x="29255" y="1382"/>
                  </a:cubicBezTo>
                  <a:cubicBezTo>
                    <a:pt x="28621" y="815"/>
                    <a:pt x="27787" y="614"/>
                    <a:pt x="26953" y="514"/>
                  </a:cubicBezTo>
                  <a:cubicBezTo>
                    <a:pt x="25018" y="281"/>
                    <a:pt x="23083" y="181"/>
                    <a:pt x="21149" y="81"/>
                  </a:cubicBezTo>
                  <a:cubicBezTo>
                    <a:pt x="19732" y="32"/>
                    <a:pt x="18316" y="1"/>
                    <a:pt x="1688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2265387" y="2123039"/>
              <a:ext cx="644043" cy="679205"/>
            </a:xfrm>
            <a:custGeom>
              <a:rect b="b" l="l" r="r" t="t"/>
              <a:pathLst>
                <a:path extrusionOk="0" h="35426" w="33592">
                  <a:moveTo>
                    <a:pt x="16116" y="594"/>
                  </a:moveTo>
                  <a:cubicBezTo>
                    <a:pt x="17703" y="594"/>
                    <a:pt x="19293" y="640"/>
                    <a:pt x="20883" y="737"/>
                  </a:cubicBezTo>
                  <a:cubicBezTo>
                    <a:pt x="22751" y="871"/>
                    <a:pt x="24619" y="1071"/>
                    <a:pt x="26487" y="1371"/>
                  </a:cubicBezTo>
                  <a:cubicBezTo>
                    <a:pt x="27421" y="1504"/>
                    <a:pt x="28355" y="1671"/>
                    <a:pt x="29289" y="1871"/>
                  </a:cubicBezTo>
                  <a:cubicBezTo>
                    <a:pt x="29756" y="1971"/>
                    <a:pt x="30189" y="2105"/>
                    <a:pt x="30656" y="2205"/>
                  </a:cubicBezTo>
                  <a:cubicBezTo>
                    <a:pt x="30990" y="2272"/>
                    <a:pt x="31423" y="2338"/>
                    <a:pt x="31690" y="2572"/>
                  </a:cubicBezTo>
                  <a:cubicBezTo>
                    <a:pt x="31990" y="2839"/>
                    <a:pt x="31990" y="3339"/>
                    <a:pt x="32057" y="3706"/>
                  </a:cubicBezTo>
                  <a:cubicBezTo>
                    <a:pt x="32091" y="4173"/>
                    <a:pt x="32157" y="4673"/>
                    <a:pt x="32224" y="5140"/>
                  </a:cubicBezTo>
                  <a:cubicBezTo>
                    <a:pt x="32324" y="6141"/>
                    <a:pt x="32424" y="7108"/>
                    <a:pt x="32524" y="8076"/>
                  </a:cubicBezTo>
                  <a:cubicBezTo>
                    <a:pt x="32691" y="10010"/>
                    <a:pt x="32791" y="11978"/>
                    <a:pt x="32858" y="13947"/>
                  </a:cubicBezTo>
                  <a:cubicBezTo>
                    <a:pt x="32958" y="17783"/>
                    <a:pt x="32891" y="21685"/>
                    <a:pt x="32491" y="25522"/>
                  </a:cubicBezTo>
                  <a:cubicBezTo>
                    <a:pt x="32357" y="26989"/>
                    <a:pt x="32091" y="28624"/>
                    <a:pt x="31056" y="29758"/>
                  </a:cubicBezTo>
                  <a:cubicBezTo>
                    <a:pt x="29989" y="30959"/>
                    <a:pt x="28355" y="31392"/>
                    <a:pt x="26853" y="31693"/>
                  </a:cubicBezTo>
                  <a:cubicBezTo>
                    <a:pt x="26820" y="31693"/>
                    <a:pt x="26753" y="31726"/>
                    <a:pt x="26720" y="31759"/>
                  </a:cubicBezTo>
                  <a:lnTo>
                    <a:pt x="26620" y="31759"/>
                  </a:lnTo>
                  <a:cubicBezTo>
                    <a:pt x="26220" y="31826"/>
                    <a:pt x="25886" y="31893"/>
                    <a:pt x="25519" y="31959"/>
                  </a:cubicBezTo>
                  <a:cubicBezTo>
                    <a:pt x="24452" y="32160"/>
                    <a:pt x="23384" y="32326"/>
                    <a:pt x="22317" y="32460"/>
                  </a:cubicBezTo>
                  <a:cubicBezTo>
                    <a:pt x="19976" y="32675"/>
                    <a:pt x="17635" y="32770"/>
                    <a:pt x="15294" y="32770"/>
                  </a:cubicBezTo>
                  <a:cubicBezTo>
                    <a:pt x="14366" y="32770"/>
                    <a:pt x="13438" y="32755"/>
                    <a:pt x="12510" y="32727"/>
                  </a:cubicBezTo>
                  <a:cubicBezTo>
                    <a:pt x="10975" y="32693"/>
                    <a:pt x="9441" y="32627"/>
                    <a:pt x="8007" y="32126"/>
                  </a:cubicBezTo>
                  <a:cubicBezTo>
                    <a:pt x="7340" y="31893"/>
                    <a:pt x="6739" y="31593"/>
                    <a:pt x="6205" y="31126"/>
                  </a:cubicBezTo>
                  <a:cubicBezTo>
                    <a:pt x="5638" y="30592"/>
                    <a:pt x="5205" y="29958"/>
                    <a:pt x="4971" y="29224"/>
                  </a:cubicBezTo>
                  <a:cubicBezTo>
                    <a:pt x="4704" y="28424"/>
                    <a:pt x="4571" y="27623"/>
                    <a:pt x="4504" y="26789"/>
                  </a:cubicBezTo>
                  <a:cubicBezTo>
                    <a:pt x="4404" y="25822"/>
                    <a:pt x="4304" y="24888"/>
                    <a:pt x="4237" y="23920"/>
                  </a:cubicBezTo>
                  <a:cubicBezTo>
                    <a:pt x="4071" y="21952"/>
                    <a:pt x="3937" y="19984"/>
                    <a:pt x="3870" y="18016"/>
                  </a:cubicBezTo>
                  <a:cubicBezTo>
                    <a:pt x="3670" y="14080"/>
                    <a:pt x="3637" y="10144"/>
                    <a:pt x="3704" y="6174"/>
                  </a:cubicBezTo>
                  <a:cubicBezTo>
                    <a:pt x="3737" y="5407"/>
                    <a:pt x="3704" y="4573"/>
                    <a:pt x="3837" y="3773"/>
                  </a:cubicBezTo>
                  <a:cubicBezTo>
                    <a:pt x="3937" y="3139"/>
                    <a:pt x="4137" y="2438"/>
                    <a:pt x="4604" y="1938"/>
                  </a:cubicBezTo>
                  <a:cubicBezTo>
                    <a:pt x="5138" y="1338"/>
                    <a:pt x="5939" y="1171"/>
                    <a:pt x="6706" y="1071"/>
                  </a:cubicBezTo>
                  <a:cubicBezTo>
                    <a:pt x="7640" y="971"/>
                    <a:pt x="8574" y="904"/>
                    <a:pt x="9508" y="837"/>
                  </a:cubicBezTo>
                  <a:cubicBezTo>
                    <a:pt x="11701" y="682"/>
                    <a:pt x="13907" y="594"/>
                    <a:pt x="16116" y="594"/>
                  </a:cubicBezTo>
                  <a:close/>
                  <a:moveTo>
                    <a:pt x="5028" y="31371"/>
                  </a:moveTo>
                  <a:cubicBezTo>
                    <a:pt x="5006" y="31371"/>
                    <a:pt x="4986" y="31377"/>
                    <a:pt x="4971" y="31392"/>
                  </a:cubicBezTo>
                  <a:cubicBezTo>
                    <a:pt x="4704" y="31693"/>
                    <a:pt x="4437" y="31993"/>
                    <a:pt x="4204" y="32293"/>
                  </a:cubicBezTo>
                  <a:cubicBezTo>
                    <a:pt x="4071" y="32460"/>
                    <a:pt x="3937" y="32593"/>
                    <a:pt x="3837" y="32760"/>
                  </a:cubicBezTo>
                  <a:cubicBezTo>
                    <a:pt x="3770" y="32860"/>
                    <a:pt x="3737" y="32927"/>
                    <a:pt x="3704" y="33027"/>
                  </a:cubicBezTo>
                  <a:cubicBezTo>
                    <a:pt x="3670" y="33127"/>
                    <a:pt x="3637" y="33194"/>
                    <a:pt x="3604" y="33294"/>
                  </a:cubicBezTo>
                  <a:cubicBezTo>
                    <a:pt x="3604" y="33348"/>
                    <a:pt x="3648" y="33403"/>
                    <a:pt x="3683" y="33403"/>
                  </a:cubicBezTo>
                  <a:cubicBezTo>
                    <a:pt x="3690" y="33403"/>
                    <a:pt x="3697" y="33400"/>
                    <a:pt x="3704" y="33394"/>
                  </a:cubicBezTo>
                  <a:cubicBezTo>
                    <a:pt x="3804" y="33327"/>
                    <a:pt x="3870" y="33260"/>
                    <a:pt x="3937" y="33194"/>
                  </a:cubicBezTo>
                  <a:cubicBezTo>
                    <a:pt x="3970" y="33160"/>
                    <a:pt x="4004" y="33127"/>
                    <a:pt x="4037" y="33094"/>
                  </a:cubicBezTo>
                  <a:cubicBezTo>
                    <a:pt x="4071" y="33060"/>
                    <a:pt x="4104" y="33027"/>
                    <a:pt x="4137" y="32960"/>
                  </a:cubicBezTo>
                  <a:cubicBezTo>
                    <a:pt x="4237" y="32827"/>
                    <a:pt x="4337" y="32660"/>
                    <a:pt x="4471" y="32493"/>
                  </a:cubicBezTo>
                  <a:cubicBezTo>
                    <a:pt x="4671" y="32160"/>
                    <a:pt x="4904" y="31826"/>
                    <a:pt x="5138" y="31526"/>
                  </a:cubicBezTo>
                  <a:cubicBezTo>
                    <a:pt x="5190" y="31448"/>
                    <a:pt x="5101" y="31371"/>
                    <a:pt x="5028" y="31371"/>
                  </a:cubicBezTo>
                  <a:close/>
                  <a:moveTo>
                    <a:pt x="7476" y="33585"/>
                  </a:moveTo>
                  <a:cubicBezTo>
                    <a:pt x="7464" y="33585"/>
                    <a:pt x="7452" y="33588"/>
                    <a:pt x="7440" y="33594"/>
                  </a:cubicBezTo>
                  <a:cubicBezTo>
                    <a:pt x="7273" y="33761"/>
                    <a:pt x="7139" y="33928"/>
                    <a:pt x="6973" y="34094"/>
                  </a:cubicBezTo>
                  <a:cubicBezTo>
                    <a:pt x="6906" y="34161"/>
                    <a:pt x="6839" y="34261"/>
                    <a:pt x="6772" y="34328"/>
                  </a:cubicBezTo>
                  <a:cubicBezTo>
                    <a:pt x="6739" y="34395"/>
                    <a:pt x="6706" y="34428"/>
                    <a:pt x="6672" y="34461"/>
                  </a:cubicBezTo>
                  <a:cubicBezTo>
                    <a:pt x="6639" y="34528"/>
                    <a:pt x="6606" y="34561"/>
                    <a:pt x="6572" y="34595"/>
                  </a:cubicBezTo>
                  <a:cubicBezTo>
                    <a:pt x="6539" y="34661"/>
                    <a:pt x="6572" y="34728"/>
                    <a:pt x="6606" y="34761"/>
                  </a:cubicBezTo>
                  <a:cubicBezTo>
                    <a:pt x="6625" y="34771"/>
                    <a:pt x="6645" y="34775"/>
                    <a:pt x="6663" y="34775"/>
                  </a:cubicBezTo>
                  <a:cubicBezTo>
                    <a:pt x="6709" y="34775"/>
                    <a:pt x="6749" y="34752"/>
                    <a:pt x="6772" y="34728"/>
                  </a:cubicBezTo>
                  <a:cubicBezTo>
                    <a:pt x="6772" y="34661"/>
                    <a:pt x="6806" y="34628"/>
                    <a:pt x="6839" y="34561"/>
                  </a:cubicBezTo>
                  <a:cubicBezTo>
                    <a:pt x="6873" y="34528"/>
                    <a:pt x="6906" y="34495"/>
                    <a:pt x="6939" y="34428"/>
                  </a:cubicBezTo>
                  <a:cubicBezTo>
                    <a:pt x="6973" y="34361"/>
                    <a:pt x="7039" y="34261"/>
                    <a:pt x="7106" y="34194"/>
                  </a:cubicBezTo>
                  <a:cubicBezTo>
                    <a:pt x="7239" y="33994"/>
                    <a:pt x="7373" y="33861"/>
                    <a:pt x="7506" y="33694"/>
                  </a:cubicBezTo>
                  <a:cubicBezTo>
                    <a:pt x="7561" y="33640"/>
                    <a:pt x="7526" y="33585"/>
                    <a:pt x="7476" y="33585"/>
                  </a:cubicBezTo>
                  <a:close/>
                  <a:moveTo>
                    <a:pt x="3337" y="3239"/>
                  </a:moveTo>
                  <a:cubicBezTo>
                    <a:pt x="3337" y="3272"/>
                    <a:pt x="3337" y="3272"/>
                    <a:pt x="3337" y="3306"/>
                  </a:cubicBezTo>
                  <a:cubicBezTo>
                    <a:pt x="3170" y="4073"/>
                    <a:pt x="3170" y="4873"/>
                    <a:pt x="3137" y="5641"/>
                  </a:cubicBezTo>
                  <a:cubicBezTo>
                    <a:pt x="3103" y="6675"/>
                    <a:pt x="3103" y="7675"/>
                    <a:pt x="3103" y="8676"/>
                  </a:cubicBezTo>
                  <a:cubicBezTo>
                    <a:pt x="3070" y="12779"/>
                    <a:pt x="3203" y="16849"/>
                    <a:pt x="3470" y="20885"/>
                  </a:cubicBezTo>
                  <a:cubicBezTo>
                    <a:pt x="3604" y="22886"/>
                    <a:pt x="3770" y="24888"/>
                    <a:pt x="3970" y="26889"/>
                  </a:cubicBezTo>
                  <a:cubicBezTo>
                    <a:pt x="4171" y="28524"/>
                    <a:pt x="4471" y="30225"/>
                    <a:pt x="5705" y="31426"/>
                  </a:cubicBezTo>
                  <a:cubicBezTo>
                    <a:pt x="6806" y="32460"/>
                    <a:pt x="8340" y="32893"/>
                    <a:pt x="9775" y="33094"/>
                  </a:cubicBezTo>
                  <a:cubicBezTo>
                    <a:pt x="10542" y="33194"/>
                    <a:pt x="11342" y="33227"/>
                    <a:pt x="12110" y="33227"/>
                  </a:cubicBezTo>
                  <a:cubicBezTo>
                    <a:pt x="13110" y="33260"/>
                    <a:pt x="14111" y="33260"/>
                    <a:pt x="15078" y="33260"/>
                  </a:cubicBezTo>
                  <a:cubicBezTo>
                    <a:pt x="16579" y="33260"/>
                    <a:pt x="18081" y="33227"/>
                    <a:pt x="19582" y="33127"/>
                  </a:cubicBezTo>
                  <a:lnTo>
                    <a:pt x="19848" y="33127"/>
                  </a:lnTo>
                  <a:cubicBezTo>
                    <a:pt x="21183" y="33060"/>
                    <a:pt x="22517" y="32994"/>
                    <a:pt x="23851" y="32793"/>
                  </a:cubicBezTo>
                  <a:cubicBezTo>
                    <a:pt x="24485" y="32727"/>
                    <a:pt x="25152" y="32593"/>
                    <a:pt x="25819" y="32493"/>
                  </a:cubicBezTo>
                  <a:cubicBezTo>
                    <a:pt x="26153" y="32426"/>
                    <a:pt x="26487" y="32393"/>
                    <a:pt x="26820" y="32293"/>
                  </a:cubicBezTo>
                  <a:cubicBezTo>
                    <a:pt x="26853" y="32293"/>
                    <a:pt x="26887" y="32293"/>
                    <a:pt x="26887" y="32260"/>
                  </a:cubicBezTo>
                  <a:lnTo>
                    <a:pt x="26987" y="32260"/>
                  </a:lnTo>
                  <a:cubicBezTo>
                    <a:pt x="27787" y="32093"/>
                    <a:pt x="28555" y="31926"/>
                    <a:pt x="29322" y="31659"/>
                  </a:cubicBezTo>
                  <a:cubicBezTo>
                    <a:pt x="29555" y="31559"/>
                    <a:pt x="29822" y="31426"/>
                    <a:pt x="30056" y="31326"/>
                  </a:cubicBezTo>
                  <a:lnTo>
                    <a:pt x="30056" y="31326"/>
                  </a:lnTo>
                  <a:cubicBezTo>
                    <a:pt x="29722" y="31659"/>
                    <a:pt x="29355" y="31993"/>
                    <a:pt x="28955" y="32293"/>
                  </a:cubicBezTo>
                  <a:cubicBezTo>
                    <a:pt x="28688" y="32527"/>
                    <a:pt x="28421" y="32693"/>
                    <a:pt x="28121" y="32827"/>
                  </a:cubicBezTo>
                  <a:cubicBezTo>
                    <a:pt x="28188" y="32693"/>
                    <a:pt x="28254" y="32593"/>
                    <a:pt x="28355" y="32460"/>
                  </a:cubicBezTo>
                  <a:cubicBezTo>
                    <a:pt x="28399" y="32371"/>
                    <a:pt x="28325" y="32297"/>
                    <a:pt x="28251" y="32297"/>
                  </a:cubicBezTo>
                  <a:cubicBezTo>
                    <a:pt x="28214" y="32297"/>
                    <a:pt x="28177" y="32315"/>
                    <a:pt x="28154" y="32360"/>
                  </a:cubicBezTo>
                  <a:cubicBezTo>
                    <a:pt x="28021" y="32560"/>
                    <a:pt x="27888" y="32793"/>
                    <a:pt x="27721" y="32994"/>
                  </a:cubicBezTo>
                  <a:cubicBezTo>
                    <a:pt x="27587" y="33060"/>
                    <a:pt x="27421" y="33127"/>
                    <a:pt x="27254" y="33160"/>
                  </a:cubicBezTo>
                  <a:lnTo>
                    <a:pt x="27387" y="32927"/>
                  </a:lnTo>
                  <a:cubicBezTo>
                    <a:pt x="27421" y="32860"/>
                    <a:pt x="27421" y="32827"/>
                    <a:pt x="27354" y="32793"/>
                  </a:cubicBezTo>
                  <a:cubicBezTo>
                    <a:pt x="27344" y="32784"/>
                    <a:pt x="27331" y="32780"/>
                    <a:pt x="27318" y="32780"/>
                  </a:cubicBezTo>
                  <a:cubicBezTo>
                    <a:pt x="27287" y="32780"/>
                    <a:pt x="27254" y="32803"/>
                    <a:pt x="27254" y="32827"/>
                  </a:cubicBezTo>
                  <a:cubicBezTo>
                    <a:pt x="27154" y="32960"/>
                    <a:pt x="27054" y="33127"/>
                    <a:pt x="26987" y="33260"/>
                  </a:cubicBezTo>
                  <a:cubicBezTo>
                    <a:pt x="26787" y="33294"/>
                    <a:pt x="26587" y="33360"/>
                    <a:pt x="26386" y="33394"/>
                  </a:cubicBezTo>
                  <a:cubicBezTo>
                    <a:pt x="26286" y="33427"/>
                    <a:pt x="26186" y="33427"/>
                    <a:pt x="26086" y="33461"/>
                  </a:cubicBezTo>
                  <a:cubicBezTo>
                    <a:pt x="26186" y="33294"/>
                    <a:pt x="26286" y="33127"/>
                    <a:pt x="26386" y="32994"/>
                  </a:cubicBezTo>
                  <a:cubicBezTo>
                    <a:pt x="26420" y="32927"/>
                    <a:pt x="26386" y="32860"/>
                    <a:pt x="26353" y="32827"/>
                  </a:cubicBezTo>
                  <a:cubicBezTo>
                    <a:pt x="26343" y="32817"/>
                    <a:pt x="26331" y="32813"/>
                    <a:pt x="26317" y="32813"/>
                  </a:cubicBezTo>
                  <a:cubicBezTo>
                    <a:pt x="26284" y="32813"/>
                    <a:pt x="26243" y="32837"/>
                    <a:pt x="26220" y="32860"/>
                  </a:cubicBezTo>
                  <a:cubicBezTo>
                    <a:pt x="26086" y="33060"/>
                    <a:pt x="25953" y="33227"/>
                    <a:pt x="25819" y="33427"/>
                  </a:cubicBezTo>
                  <a:cubicBezTo>
                    <a:pt x="25786" y="33427"/>
                    <a:pt x="25786" y="33461"/>
                    <a:pt x="25819" y="33494"/>
                  </a:cubicBezTo>
                  <a:cubicBezTo>
                    <a:pt x="25586" y="33527"/>
                    <a:pt x="25386" y="33561"/>
                    <a:pt x="25186" y="33594"/>
                  </a:cubicBezTo>
                  <a:cubicBezTo>
                    <a:pt x="25319" y="33461"/>
                    <a:pt x="25419" y="33294"/>
                    <a:pt x="25519" y="33127"/>
                  </a:cubicBezTo>
                  <a:cubicBezTo>
                    <a:pt x="25543" y="33080"/>
                    <a:pt x="25500" y="33033"/>
                    <a:pt x="25461" y="33033"/>
                  </a:cubicBezTo>
                  <a:cubicBezTo>
                    <a:pt x="25444" y="33033"/>
                    <a:pt x="25429" y="33041"/>
                    <a:pt x="25419" y="33060"/>
                  </a:cubicBezTo>
                  <a:cubicBezTo>
                    <a:pt x="25286" y="33294"/>
                    <a:pt x="25119" y="33461"/>
                    <a:pt x="24952" y="33627"/>
                  </a:cubicBezTo>
                  <a:cubicBezTo>
                    <a:pt x="24752" y="33661"/>
                    <a:pt x="24518" y="33694"/>
                    <a:pt x="24318" y="33727"/>
                  </a:cubicBezTo>
                  <a:cubicBezTo>
                    <a:pt x="24352" y="33694"/>
                    <a:pt x="24385" y="33661"/>
                    <a:pt x="24418" y="33627"/>
                  </a:cubicBezTo>
                  <a:cubicBezTo>
                    <a:pt x="24485" y="33527"/>
                    <a:pt x="24585" y="33394"/>
                    <a:pt x="24652" y="33294"/>
                  </a:cubicBezTo>
                  <a:cubicBezTo>
                    <a:pt x="24685" y="33227"/>
                    <a:pt x="24652" y="33194"/>
                    <a:pt x="24619" y="33160"/>
                  </a:cubicBezTo>
                  <a:cubicBezTo>
                    <a:pt x="24599" y="33151"/>
                    <a:pt x="24582" y="33147"/>
                    <a:pt x="24568" y="33147"/>
                  </a:cubicBezTo>
                  <a:cubicBezTo>
                    <a:pt x="24532" y="33147"/>
                    <a:pt x="24509" y="33170"/>
                    <a:pt x="24485" y="33194"/>
                  </a:cubicBezTo>
                  <a:cubicBezTo>
                    <a:pt x="24418" y="33294"/>
                    <a:pt x="24352" y="33394"/>
                    <a:pt x="24252" y="33494"/>
                  </a:cubicBezTo>
                  <a:cubicBezTo>
                    <a:pt x="24218" y="33527"/>
                    <a:pt x="24152" y="33594"/>
                    <a:pt x="24118" y="33627"/>
                  </a:cubicBezTo>
                  <a:cubicBezTo>
                    <a:pt x="24085" y="33661"/>
                    <a:pt x="24085" y="33661"/>
                    <a:pt x="24051" y="33694"/>
                  </a:cubicBezTo>
                  <a:cubicBezTo>
                    <a:pt x="24051" y="33694"/>
                    <a:pt x="24018" y="33694"/>
                    <a:pt x="24018" y="33727"/>
                  </a:cubicBezTo>
                  <a:lnTo>
                    <a:pt x="23985" y="33727"/>
                  </a:lnTo>
                  <a:cubicBezTo>
                    <a:pt x="23985" y="33761"/>
                    <a:pt x="23951" y="33761"/>
                    <a:pt x="23951" y="33794"/>
                  </a:cubicBezTo>
                  <a:cubicBezTo>
                    <a:pt x="23584" y="33827"/>
                    <a:pt x="23218" y="33894"/>
                    <a:pt x="22851" y="33928"/>
                  </a:cubicBezTo>
                  <a:cubicBezTo>
                    <a:pt x="22617" y="33961"/>
                    <a:pt x="22417" y="33994"/>
                    <a:pt x="22183" y="33994"/>
                  </a:cubicBezTo>
                  <a:cubicBezTo>
                    <a:pt x="22284" y="33861"/>
                    <a:pt x="22384" y="33727"/>
                    <a:pt x="22484" y="33627"/>
                  </a:cubicBezTo>
                  <a:cubicBezTo>
                    <a:pt x="22534" y="33552"/>
                    <a:pt x="22471" y="33458"/>
                    <a:pt x="22409" y="33458"/>
                  </a:cubicBezTo>
                  <a:cubicBezTo>
                    <a:pt x="22388" y="33458"/>
                    <a:pt x="22367" y="33469"/>
                    <a:pt x="22350" y="33494"/>
                  </a:cubicBezTo>
                  <a:cubicBezTo>
                    <a:pt x="22183" y="33661"/>
                    <a:pt x="22050" y="33861"/>
                    <a:pt x="21917" y="34028"/>
                  </a:cubicBezTo>
                  <a:cubicBezTo>
                    <a:pt x="21616" y="34094"/>
                    <a:pt x="21316" y="34128"/>
                    <a:pt x="21016" y="34161"/>
                  </a:cubicBezTo>
                  <a:cubicBezTo>
                    <a:pt x="21016" y="34128"/>
                    <a:pt x="21049" y="34094"/>
                    <a:pt x="21083" y="34094"/>
                  </a:cubicBezTo>
                  <a:cubicBezTo>
                    <a:pt x="21183" y="33928"/>
                    <a:pt x="21283" y="33794"/>
                    <a:pt x="21383" y="33661"/>
                  </a:cubicBezTo>
                  <a:cubicBezTo>
                    <a:pt x="21416" y="33627"/>
                    <a:pt x="21383" y="33561"/>
                    <a:pt x="21350" y="33527"/>
                  </a:cubicBezTo>
                  <a:cubicBezTo>
                    <a:pt x="21333" y="33511"/>
                    <a:pt x="21308" y="33502"/>
                    <a:pt x="21283" y="33502"/>
                  </a:cubicBezTo>
                  <a:cubicBezTo>
                    <a:pt x="21258" y="33502"/>
                    <a:pt x="21233" y="33511"/>
                    <a:pt x="21216" y="33527"/>
                  </a:cubicBezTo>
                  <a:cubicBezTo>
                    <a:pt x="21116" y="33661"/>
                    <a:pt x="21016" y="33827"/>
                    <a:pt x="20916" y="33961"/>
                  </a:cubicBezTo>
                  <a:cubicBezTo>
                    <a:pt x="20849" y="34028"/>
                    <a:pt x="20782" y="34094"/>
                    <a:pt x="20716" y="34194"/>
                  </a:cubicBezTo>
                  <a:cubicBezTo>
                    <a:pt x="20416" y="34228"/>
                    <a:pt x="20082" y="34261"/>
                    <a:pt x="19748" y="34294"/>
                  </a:cubicBezTo>
                  <a:lnTo>
                    <a:pt x="20015" y="33928"/>
                  </a:lnTo>
                  <a:cubicBezTo>
                    <a:pt x="20049" y="33894"/>
                    <a:pt x="20049" y="33827"/>
                    <a:pt x="20015" y="33827"/>
                  </a:cubicBezTo>
                  <a:cubicBezTo>
                    <a:pt x="19999" y="33811"/>
                    <a:pt x="19974" y="33802"/>
                    <a:pt x="19949" y="33802"/>
                  </a:cubicBezTo>
                  <a:cubicBezTo>
                    <a:pt x="19924" y="33802"/>
                    <a:pt x="19899" y="33811"/>
                    <a:pt x="19882" y="33827"/>
                  </a:cubicBezTo>
                  <a:cubicBezTo>
                    <a:pt x="19748" y="33994"/>
                    <a:pt x="19648" y="34161"/>
                    <a:pt x="19515" y="34328"/>
                  </a:cubicBezTo>
                  <a:lnTo>
                    <a:pt x="19248" y="34361"/>
                  </a:lnTo>
                  <a:cubicBezTo>
                    <a:pt x="18981" y="34361"/>
                    <a:pt x="18714" y="34395"/>
                    <a:pt x="18447" y="34428"/>
                  </a:cubicBezTo>
                  <a:cubicBezTo>
                    <a:pt x="18481" y="34361"/>
                    <a:pt x="18514" y="34294"/>
                    <a:pt x="18581" y="34261"/>
                  </a:cubicBezTo>
                  <a:cubicBezTo>
                    <a:pt x="18681" y="34094"/>
                    <a:pt x="18814" y="33961"/>
                    <a:pt x="18948" y="33794"/>
                  </a:cubicBezTo>
                  <a:cubicBezTo>
                    <a:pt x="18981" y="33761"/>
                    <a:pt x="18981" y="33727"/>
                    <a:pt x="18948" y="33694"/>
                  </a:cubicBezTo>
                  <a:cubicBezTo>
                    <a:pt x="18931" y="33677"/>
                    <a:pt x="18906" y="33669"/>
                    <a:pt x="18881" y="33669"/>
                  </a:cubicBezTo>
                  <a:cubicBezTo>
                    <a:pt x="18856" y="33669"/>
                    <a:pt x="18831" y="33677"/>
                    <a:pt x="18814" y="33694"/>
                  </a:cubicBezTo>
                  <a:lnTo>
                    <a:pt x="18414" y="34094"/>
                  </a:lnTo>
                  <a:cubicBezTo>
                    <a:pt x="18347" y="34194"/>
                    <a:pt x="18281" y="34261"/>
                    <a:pt x="18214" y="34328"/>
                  </a:cubicBezTo>
                  <a:cubicBezTo>
                    <a:pt x="18181" y="34361"/>
                    <a:pt x="18147" y="34395"/>
                    <a:pt x="18114" y="34428"/>
                  </a:cubicBezTo>
                  <a:lnTo>
                    <a:pt x="18081" y="34461"/>
                  </a:lnTo>
                  <a:cubicBezTo>
                    <a:pt x="17680" y="34495"/>
                    <a:pt x="17280" y="34528"/>
                    <a:pt x="16880" y="34561"/>
                  </a:cubicBezTo>
                  <a:cubicBezTo>
                    <a:pt x="17046" y="34294"/>
                    <a:pt x="17213" y="34061"/>
                    <a:pt x="17380" y="33794"/>
                  </a:cubicBezTo>
                  <a:cubicBezTo>
                    <a:pt x="17427" y="33747"/>
                    <a:pt x="17374" y="33700"/>
                    <a:pt x="17316" y="33700"/>
                  </a:cubicBezTo>
                  <a:cubicBezTo>
                    <a:pt x="17291" y="33700"/>
                    <a:pt x="17266" y="33708"/>
                    <a:pt x="17247" y="33727"/>
                  </a:cubicBezTo>
                  <a:cubicBezTo>
                    <a:pt x="17046" y="33994"/>
                    <a:pt x="16846" y="34294"/>
                    <a:pt x="16613" y="34561"/>
                  </a:cubicBezTo>
                  <a:cubicBezTo>
                    <a:pt x="16379" y="34595"/>
                    <a:pt x="16146" y="34595"/>
                    <a:pt x="15912" y="34628"/>
                  </a:cubicBezTo>
                  <a:cubicBezTo>
                    <a:pt x="16012" y="34461"/>
                    <a:pt x="16146" y="34294"/>
                    <a:pt x="16279" y="34128"/>
                  </a:cubicBezTo>
                  <a:cubicBezTo>
                    <a:pt x="16313" y="34094"/>
                    <a:pt x="16313" y="34061"/>
                    <a:pt x="16279" y="34028"/>
                  </a:cubicBezTo>
                  <a:cubicBezTo>
                    <a:pt x="16263" y="34011"/>
                    <a:pt x="16246" y="34003"/>
                    <a:pt x="16229" y="34003"/>
                  </a:cubicBezTo>
                  <a:cubicBezTo>
                    <a:pt x="16213" y="34003"/>
                    <a:pt x="16196" y="34011"/>
                    <a:pt x="16179" y="34028"/>
                  </a:cubicBezTo>
                  <a:cubicBezTo>
                    <a:pt x="16012" y="34228"/>
                    <a:pt x="15846" y="34428"/>
                    <a:pt x="15645" y="34628"/>
                  </a:cubicBezTo>
                  <a:cubicBezTo>
                    <a:pt x="15312" y="34661"/>
                    <a:pt x="14978" y="34695"/>
                    <a:pt x="14611" y="34695"/>
                  </a:cubicBezTo>
                  <a:lnTo>
                    <a:pt x="14678" y="34628"/>
                  </a:lnTo>
                  <a:cubicBezTo>
                    <a:pt x="14745" y="34528"/>
                    <a:pt x="14845" y="34461"/>
                    <a:pt x="14912" y="34361"/>
                  </a:cubicBezTo>
                  <a:cubicBezTo>
                    <a:pt x="15078" y="34194"/>
                    <a:pt x="15212" y="33994"/>
                    <a:pt x="15379" y="33827"/>
                  </a:cubicBezTo>
                  <a:cubicBezTo>
                    <a:pt x="15454" y="33752"/>
                    <a:pt x="15397" y="33659"/>
                    <a:pt x="15322" y="33659"/>
                  </a:cubicBezTo>
                  <a:cubicBezTo>
                    <a:pt x="15297" y="33659"/>
                    <a:pt x="15270" y="33669"/>
                    <a:pt x="15245" y="33694"/>
                  </a:cubicBezTo>
                  <a:cubicBezTo>
                    <a:pt x="15078" y="33861"/>
                    <a:pt x="14912" y="34028"/>
                    <a:pt x="14745" y="34194"/>
                  </a:cubicBezTo>
                  <a:cubicBezTo>
                    <a:pt x="14645" y="34294"/>
                    <a:pt x="14578" y="34395"/>
                    <a:pt x="14478" y="34461"/>
                  </a:cubicBezTo>
                  <a:cubicBezTo>
                    <a:pt x="14411" y="34561"/>
                    <a:pt x="14345" y="34628"/>
                    <a:pt x="14278" y="34728"/>
                  </a:cubicBezTo>
                  <a:cubicBezTo>
                    <a:pt x="13811" y="34728"/>
                    <a:pt x="13377" y="34761"/>
                    <a:pt x="12910" y="34795"/>
                  </a:cubicBezTo>
                  <a:cubicBezTo>
                    <a:pt x="13110" y="34595"/>
                    <a:pt x="13277" y="34395"/>
                    <a:pt x="13444" y="34194"/>
                  </a:cubicBezTo>
                  <a:cubicBezTo>
                    <a:pt x="13494" y="34119"/>
                    <a:pt x="13450" y="34026"/>
                    <a:pt x="13383" y="34026"/>
                  </a:cubicBezTo>
                  <a:cubicBezTo>
                    <a:pt x="13361" y="34026"/>
                    <a:pt x="13335" y="34036"/>
                    <a:pt x="13310" y="34061"/>
                  </a:cubicBezTo>
                  <a:lnTo>
                    <a:pt x="12643" y="34795"/>
                  </a:lnTo>
                  <a:lnTo>
                    <a:pt x="12010" y="34828"/>
                  </a:lnTo>
                  <a:lnTo>
                    <a:pt x="11709" y="34828"/>
                  </a:lnTo>
                  <a:cubicBezTo>
                    <a:pt x="11743" y="34795"/>
                    <a:pt x="11776" y="34761"/>
                    <a:pt x="11809" y="34695"/>
                  </a:cubicBezTo>
                  <a:cubicBezTo>
                    <a:pt x="11843" y="34661"/>
                    <a:pt x="11876" y="34595"/>
                    <a:pt x="11943" y="34561"/>
                  </a:cubicBezTo>
                  <a:cubicBezTo>
                    <a:pt x="12043" y="34428"/>
                    <a:pt x="12143" y="34328"/>
                    <a:pt x="12243" y="34228"/>
                  </a:cubicBezTo>
                  <a:cubicBezTo>
                    <a:pt x="12243" y="34194"/>
                    <a:pt x="12276" y="34128"/>
                    <a:pt x="12243" y="34094"/>
                  </a:cubicBezTo>
                  <a:lnTo>
                    <a:pt x="12110" y="34094"/>
                  </a:lnTo>
                  <a:cubicBezTo>
                    <a:pt x="12010" y="34228"/>
                    <a:pt x="11909" y="34328"/>
                    <a:pt x="11809" y="34428"/>
                  </a:cubicBezTo>
                  <a:cubicBezTo>
                    <a:pt x="11776" y="34461"/>
                    <a:pt x="11709" y="34528"/>
                    <a:pt x="11643" y="34595"/>
                  </a:cubicBezTo>
                  <a:cubicBezTo>
                    <a:pt x="11609" y="34628"/>
                    <a:pt x="11576" y="34695"/>
                    <a:pt x="11509" y="34728"/>
                  </a:cubicBezTo>
                  <a:cubicBezTo>
                    <a:pt x="11476" y="34761"/>
                    <a:pt x="11442" y="34795"/>
                    <a:pt x="11476" y="34828"/>
                  </a:cubicBezTo>
                  <a:cubicBezTo>
                    <a:pt x="11042" y="34862"/>
                    <a:pt x="10609" y="34862"/>
                    <a:pt x="10208" y="34862"/>
                  </a:cubicBezTo>
                  <a:cubicBezTo>
                    <a:pt x="10208" y="34862"/>
                    <a:pt x="10208" y="34828"/>
                    <a:pt x="10208" y="34828"/>
                  </a:cubicBezTo>
                  <a:cubicBezTo>
                    <a:pt x="10275" y="34728"/>
                    <a:pt x="10342" y="34628"/>
                    <a:pt x="10408" y="34528"/>
                  </a:cubicBezTo>
                  <a:cubicBezTo>
                    <a:pt x="10542" y="34361"/>
                    <a:pt x="10675" y="34161"/>
                    <a:pt x="10775" y="33961"/>
                  </a:cubicBezTo>
                  <a:cubicBezTo>
                    <a:pt x="10842" y="33872"/>
                    <a:pt x="10775" y="33813"/>
                    <a:pt x="10704" y="33813"/>
                  </a:cubicBezTo>
                  <a:cubicBezTo>
                    <a:pt x="10668" y="33813"/>
                    <a:pt x="10631" y="33827"/>
                    <a:pt x="10609" y="33861"/>
                  </a:cubicBezTo>
                  <a:cubicBezTo>
                    <a:pt x="10475" y="34028"/>
                    <a:pt x="10375" y="34228"/>
                    <a:pt x="10242" y="34428"/>
                  </a:cubicBezTo>
                  <a:lnTo>
                    <a:pt x="10041" y="34695"/>
                  </a:lnTo>
                  <a:cubicBezTo>
                    <a:pt x="10008" y="34761"/>
                    <a:pt x="9975" y="34828"/>
                    <a:pt x="9941" y="34862"/>
                  </a:cubicBezTo>
                  <a:lnTo>
                    <a:pt x="9474" y="34862"/>
                  </a:lnTo>
                  <a:cubicBezTo>
                    <a:pt x="9675" y="34661"/>
                    <a:pt x="9841" y="34428"/>
                    <a:pt x="10008" y="34194"/>
                  </a:cubicBezTo>
                  <a:cubicBezTo>
                    <a:pt x="10041" y="34161"/>
                    <a:pt x="10075" y="34094"/>
                    <a:pt x="10008" y="34061"/>
                  </a:cubicBezTo>
                  <a:cubicBezTo>
                    <a:pt x="9991" y="34044"/>
                    <a:pt x="9966" y="34036"/>
                    <a:pt x="9941" y="34036"/>
                  </a:cubicBezTo>
                  <a:cubicBezTo>
                    <a:pt x="9916" y="34036"/>
                    <a:pt x="9891" y="34044"/>
                    <a:pt x="9875" y="34061"/>
                  </a:cubicBezTo>
                  <a:cubicBezTo>
                    <a:pt x="9641" y="34328"/>
                    <a:pt x="9441" y="34595"/>
                    <a:pt x="9208" y="34828"/>
                  </a:cubicBezTo>
                  <a:cubicBezTo>
                    <a:pt x="9208" y="34862"/>
                    <a:pt x="9208" y="34862"/>
                    <a:pt x="9208" y="34862"/>
                  </a:cubicBezTo>
                  <a:lnTo>
                    <a:pt x="8574" y="34862"/>
                  </a:lnTo>
                  <a:cubicBezTo>
                    <a:pt x="8607" y="34828"/>
                    <a:pt x="8640" y="34795"/>
                    <a:pt x="8674" y="34761"/>
                  </a:cubicBezTo>
                  <a:cubicBezTo>
                    <a:pt x="8741" y="34661"/>
                    <a:pt x="8807" y="34561"/>
                    <a:pt x="8874" y="34495"/>
                  </a:cubicBezTo>
                  <a:cubicBezTo>
                    <a:pt x="9007" y="34294"/>
                    <a:pt x="9174" y="34094"/>
                    <a:pt x="9308" y="33928"/>
                  </a:cubicBezTo>
                  <a:cubicBezTo>
                    <a:pt x="9374" y="33861"/>
                    <a:pt x="9374" y="33794"/>
                    <a:pt x="9308" y="33761"/>
                  </a:cubicBezTo>
                  <a:cubicBezTo>
                    <a:pt x="9291" y="33744"/>
                    <a:pt x="9266" y="33736"/>
                    <a:pt x="9241" y="33736"/>
                  </a:cubicBezTo>
                  <a:cubicBezTo>
                    <a:pt x="9216" y="33736"/>
                    <a:pt x="9191" y="33744"/>
                    <a:pt x="9174" y="33761"/>
                  </a:cubicBezTo>
                  <a:cubicBezTo>
                    <a:pt x="9007" y="33961"/>
                    <a:pt x="8841" y="34128"/>
                    <a:pt x="8674" y="34328"/>
                  </a:cubicBezTo>
                  <a:cubicBezTo>
                    <a:pt x="8607" y="34428"/>
                    <a:pt x="8507" y="34495"/>
                    <a:pt x="8440" y="34595"/>
                  </a:cubicBezTo>
                  <a:cubicBezTo>
                    <a:pt x="8340" y="34695"/>
                    <a:pt x="8240" y="34761"/>
                    <a:pt x="8173" y="34862"/>
                  </a:cubicBezTo>
                  <a:lnTo>
                    <a:pt x="7273" y="34862"/>
                  </a:lnTo>
                  <a:cubicBezTo>
                    <a:pt x="7440" y="34628"/>
                    <a:pt x="7640" y="34361"/>
                    <a:pt x="7807" y="34128"/>
                  </a:cubicBezTo>
                  <a:cubicBezTo>
                    <a:pt x="7840" y="34094"/>
                    <a:pt x="7840" y="34061"/>
                    <a:pt x="7807" y="34028"/>
                  </a:cubicBezTo>
                  <a:cubicBezTo>
                    <a:pt x="7807" y="34011"/>
                    <a:pt x="7790" y="34003"/>
                    <a:pt x="7769" y="34003"/>
                  </a:cubicBezTo>
                  <a:cubicBezTo>
                    <a:pt x="7748" y="34003"/>
                    <a:pt x="7723" y="34011"/>
                    <a:pt x="7706" y="34028"/>
                  </a:cubicBezTo>
                  <a:cubicBezTo>
                    <a:pt x="7473" y="34294"/>
                    <a:pt x="7239" y="34561"/>
                    <a:pt x="7006" y="34828"/>
                  </a:cubicBezTo>
                  <a:cubicBezTo>
                    <a:pt x="6539" y="34795"/>
                    <a:pt x="6072" y="34761"/>
                    <a:pt x="5638" y="34661"/>
                  </a:cubicBezTo>
                  <a:cubicBezTo>
                    <a:pt x="5705" y="34561"/>
                    <a:pt x="5772" y="34461"/>
                    <a:pt x="5838" y="34395"/>
                  </a:cubicBezTo>
                  <a:cubicBezTo>
                    <a:pt x="5905" y="34261"/>
                    <a:pt x="5972" y="34161"/>
                    <a:pt x="6072" y="34061"/>
                  </a:cubicBezTo>
                  <a:cubicBezTo>
                    <a:pt x="6239" y="33861"/>
                    <a:pt x="6372" y="33627"/>
                    <a:pt x="6539" y="33427"/>
                  </a:cubicBezTo>
                  <a:cubicBezTo>
                    <a:pt x="6590" y="33376"/>
                    <a:pt x="6543" y="33305"/>
                    <a:pt x="6488" y="33305"/>
                  </a:cubicBezTo>
                  <a:cubicBezTo>
                    <a:pt x="6472" y="33305"/>
                    <a:pt x="6454" y="33312"/>
                    <a:pt x="6439" y="33327"/>
                  </a:cubicBezTo>
                  <a:cubicBezTo>
                    <a:pt x="6272" y="33527"/>
                    <a:pt x="6072" y="33727"/>
                    <a:pt x="5905" y="33928"/>
                  </a:cubicBezTo>
                  <a:cubicBezTo>
                    <a:pt x="5838" y="34028"/>
                    <a:pt x="5738" y="34128"/>
                    <a:pt x="5638" y="34228"/>
                  </a:cubicBezTo>
                  <a:cubicBezTo>
                    <a:pt x="5572" y="34328"/>
                    <a:pt x="5472" y="34428"/>
                    <a:pt x="5405" y="34561"/>
                  </a:cubicBezTo>
                  <a:cubicBezTo>
                    <a:pt x="5405" y="34561"/>
                    <a:pt x="5405" y="34595"/>
                    <a:pt x="5405" y="34595"/>
                  </a:cubicBezTo>
                  <a:cubicBezTo>
                    <a:pt x="5105" y="34495"/>
                    <a:pt x="4804" y="34395"/>
                    <a:pt x="4538" y="34294"/>
                  </a:cubicBezTo>
                  <a:cubicBezTo>
                    <a:pt x="4538" y="34261"/>
                    <a:pt x="4538" y="34261"/>
                    <a:pt x="4571" y="34261"/>
                  </a:cubicBezTo>
                  <a:cubicBezTo>
                    <a:pt x="4604" y="34228"/>
                    <a:pt x="4604" y="34194"/>
                    <a:pt x="4638" y="34128"/>
                  </a:cubicBezTo>
                  <a:cubicBezTo>
                    <a:pt x="4671" y="34061"/>
                    <a:pt x="4738" y="33994"/>
                    <a:pt x="4771" y="33928"/>
                  </a:cubicBezTo>
                  <a:cubicBezTo>
                    <a:pt x="4871" y="33794"/>
                    <a:pt x="4971" y="33661"/>
                    <a:pt x="5105" y="33527"/>
                  </a:cubicBezTo>
                  <a:cubicBezTo>
                    <a:pt x="5305" y="33260"/>
                    <a:pt x="5538" y="32994"/>
                    <a:pt x="5738" y="32727"/>
                  </a:cubicBezTo>
                  <a:cubicBezTo>
                    <a:pt x="5790" y="32675"/>
                    <a:pt x="5743" y="32605"/>
                    <a:pt x="5688" y="32605"/>
                  </a:cubicBezTo>
                  <a:cubicBezTo>
                    <a:pt x="5671" y="32605"/>
                    <a:pt x="5654" y="32611"/>
                    <a:pt x="5638" y="32627"/>
                  </a:cubicBezTo>
                  <a:cubicBezTo>
                    <a:pt x="5438" y="32860"/>
                    <a:pt x="5238" y="33060"/>
                    <a:pt x="5038" y="33294"/>
                  </a:cubicBezTo>
                  <a:cubicBezTo>
                    <a:pt x="4938" y="33427"/>
                    <a:pt x="4838" y="33527"/>
                    <a:pt x="4738" y="33627"/>
                  </a:cubicBezTo>
                  <a:cubicBezTo>
                    <a:pt x="4638" y="33727"/>
                    <a:pt x="4538" y="33861"/>
                    <a:pt x="4437" y="33961"/>
                  </a:cubicBezTo>
                  <a:cubicBezTo>
                    <a:pt x="4371" y="33961"/>
                    <a:pt x="4337" y="33994"/>
                    <a:pt x="4304" y="34028"/>
                  </a:cubicBezTo>
                  <a:cubicBezTo>
                    <a:pt x="4304" y="34061"/>
                    <a:pt x="4271" y="34094"/>
                    <a:pt x="4271" y="34128"/>
                  </a:cubicBezTo>
                  <a:cubicBezTo>
                    <a:pt x="3837" y="33894"/>
                    <a:pt x="3470" y="33594"/>
                    <a:pt x="3170" y="33227"/>
                  </a:cubicBezTo>
                  <a:cubicBezTo>
                    <a:pt x="3137" y="33160"/>
                    <a:pt x="3103" y="33094"/>
                    <a:pt x="3070" y="33060"/>
                  </a:cubicBezTo>
                  <a:cubicBezTo>
                    <a:pt x="3170" y="32893"/>
                    <a:pt x="3237" y="32760"/>
                    <a:pt x="3337" y="32593"/>
                  </a:cubicBezTo>
                  <a:cubicBezTo>
                    <a:pt x="3370" y="32560"/>
                    <a:pt x="3337" y="32493"/>
                    <a:pt x="3303" y="32460"/>
                  </a:cubicBezTo>
                  <a:cubicBezTo>
                    <a:pt x="3284" y="32450"/>
                    <a:pt x="3264" y="32446"/>
                    <a:pt x="3246" y="32446"/>
                  </a:cubicBezTo>
                  <a:cubicBezTo>
                    <a:pt x="3203" y="32446"/>
                    <a:pt x="3170" y="32470"/>
                    <a:pt x="3170" y="32493"/>
                  </a:cubicBezTo>
                  <a:cubicBezTo>
                    <a:pt x="3070" y="32593"/>
                    <a:pt x="3003" y="32727"/>
                    <a:pt x="2936" y="32860"/>
                  </a:cubicBezTo>
                  <a:cubicBezTo>
                    <a:pt x="2870" y="32693"/>
                    <a:pt x="2803" y="32560"/>
                    <a:pt x="2736" y="32426"/>
                  </a:cubicBezTo>
                  <a:cubicBezTo>
                    <a:pt x="2803" y="32360"/>
                    <a:pt x="2836" y="32293"/>
                    <a:pt x="2870" y="32260"/>
                  </a:cubicBezTo>
                  <a:cubicBezTo>
                    <a:pt x="2903" y="32193"/>
                    <a:pt x="2936" y="32160"/>
                    <a:pt x="2970" y="32093"/>
                  </a:cubicBezTo>
                  <a:cubicBezTo>
                    <a:pt x="3070" y="31993"/>
                    <a:pt x="3137" y="31893"/>
                    <a:pt x="3203" y="31793"/>
                  </a:cubicBezTo>
                  <a:cubicBezTo>
                    <a:pt x="3337" y="31593"/>
                    <a:pt x="3503" y="31392"/>
                    <a:pt x="3670" y="31192"/>
                  </a:cubicBezTo>
                  <a:cubicBezTo>
                    <a:pt x="3720" y="31143"/>
                    <a:pt x="3640" y="31056"/>
                    <a:pt x="3569" y="31056"/>
                  </a:cubicBezTo>
                  <a:cubicBezTo>
                    <a:pt x="3544" y="31056"/>
                    <a:pt x="3521" y="31066"/>
                    <a:pt x="3503" y="31092"/>
                  </a:cubicBezTo>
                  <a:lnTo>
                    <a:pt x="3036" y="31659"/>
                  </a:lnTo>
                  <a:cubicBezTo>
                    <a:pt x="2936" y="31759"/>
                    <a:pt x="2870" y="31859"/>
                    <a:pt x="2803" y="31959"/>
                  </a:cubicBezTo>
                  <a:cubicBezTo>
                    <a:pt x="2736" y="31993"/>
                    <a:pt x="2703" y="32060"/>
                    <a:pt x="2670" y="32093"/>
                  </a:cubicBezTo>
                  <a:cubicBezTo>
                    <a:pt x="2670" y="32126"/>
                    <a:pt x="2636" y="32160"/>
                    <a:pt x="2603" y="32160"/>
                  </a:cubicBezTo>
                  <a:cubicBezTo>
                    <a:pt x="2569" y="32026"/>
                    <a:pt x="2536" y="31926"/>
                    <a:pt x="2469" y="31793"/>
                  </a:cubicBezTo>
                  <a:cubicBezTo>
                    <a:pt x="2636" y="31593"/>
                    <a:pt x="2770" y="31426"/>
                    <a:pt x="2936" y="31226"/>
                  </a:cubicBezTo>
                  <a:lnTo>
                    <a:pt x="3470" y="30525"/>
                  </a:lnTo>
                  <a:cubicBezTo>
                    <a:pt x="3496" y="30474"/>
                    <a:pt x="3462" y="30403"/>
                    <a:pt x="3415" y="30403"/>
                  </a:cubicBezTo>
                  <a:cubicBezTo>
                    <a:pt x="3401" y="30403"/>
                    <a:pt x="3386" y="30410"/>
                    <a:pt x="3370" y="30425"/>
                  </a:cubicBezTo>
                  <a:cubicBezTo>
                    <a:pt x="3170" y="30659"/>
                    <a:pt x="2970" y="30859"/>
                    <a:pt x="2803" y="31092"/>
                  </a:cubicBezTo>
                  <a:cubicBezTo>
                    <a:pt x="2670" y="31226"/>
                    <a:pt x="2536" y="31359"/>
                    <a:pt x="2403" y="31492"/>
                  </a:cubicBezTo>
                  <a:cubicBezTo>
                    <a:pt x="2369" y="31326"/>
                    <a:pt x="2303" y="31159"/>
                    <a:pt x="2269" y="30992"/>
                  </a:cubicBezTo>
                  <a:cubicBezTo>
                    <a:pt x="2336" y="30892"/>
                    <a:pt x="2369" y="30792"/>
                    <a:pt x="2436" y="30725"/>
                  </a:cubicBezTo>
                  <a:cubicBezTo>
                    <a:pt x="2503" y="30592"/>
                    <a:pt x="2569" y="30492"/>
                    <a:pt x="2636" y="30392"/>
                  </a:cubicBezTo>
                  <a:cubicBezTo>
                    <a:pt x="2803" y="30192"/>
                    <a:pt x="3003" y="29991"/>
                    <a:pt x="3203" y="29791"/>
                  </a:cubicBezTo>
                  <a:cubicBezTo>
                    <a:pt x="3232" y="29763"/>
                    <a:pt x="3187" y="29684"/>
                    <a:pt x="3152" y="29684"/>
                  </a:cubicBezTo>
                  <a:cubicBezTo>
                    <a:pt x="3147" y="29684"/>
                    <a:pt x="3141" y="29687"/>
                    <a:pt x="3137" y="29691"/>
                  </a:cubicBezTo>
                  <a:cubicBezTo>
                    <a:pt x="2903" y="29891"/>
                    <a:pt x="2703" y="30058"/>
                    <a:pt x="2503" y="30292"/>
                  </a:cubicBezTo>
                  <a:cubicBezTo>
                    <a:pt x="2403" y="30392"/>
                    <a:pt x="2303" y="30492"/>
                    <a:pt x="2203" y="30625"/>
                  </a:cubicBezTo>
                  <a:cubicBezTo>
                    <a:pt x="2203" y="30625"/>
                    <a:pt x="2203" y="30592"/>
                    <a:pt x="2203" y="30592"/>
                  </a:cubicBezTo>
                  <a:cubicBezTo>
                    <a:pt x="2203" y="30458"/>
                    <a:pt x="2169" y="30292"/>
                    <a:pt x="2136" y="30158"/>
                  </a:cubicBezTo>
                  <a:cubicBezTo>
                    <a:pt x="2203" y="30091"/>
                    <a:pt x="2236" y="30058"/>
                    <a:pt x="2269" y="29991"/>
                  </a:cubicBezTo>
                  <a:lnTo>
                    <a:pt x="2536" y="29691"/>
                  </a:lnTo>
                  <a:cubicBezTo>
                    <a:pt x="2703" y="29491"/>
                    <a:pt x="2870" y="29291"/>
                    <a:pt x="3036" y="29091"/>
                  </a:cubicBezTo>
                  <a:cubicBezTo>
                    <a:pt x="3114" y="29013"/>
                    <a:pt x="3051" y="28936"/>
                    <a:pt x="2988" y="28936"/>
                  </a:cubicBezTo>
                  <a:cubicBezTo>
                    <a:pt x="2970" y="28936"/>
                    <a:pt x="2951" y="28942"/>
                    <a:pt x="2936" y="28957"/>
                  </a:cubicBezTo>
                  <a:cubicBezTo>
                    <a:pt x="2736" y="29157"/>
                    <a:pt x="2536" y="29358"/>
                    <a:pt x="2336" y="29524"/>
                  </a:cubicBezTo>
                  <a:cubicBezTo>
                    <a:pt x="2269" y="29624"/>
                    <a:pt x="2169" y="29725"/>
                    <a:pt x="2102" y="29791"/>
                  </a:cubicBezTo>
                  <a:cubicBezTo>
                    <a:pt x="2069" y="29591"/>
                    <a:pt x="2036" y="29424"/>
                    <a:pt x="2036" y="29224"/>
                  </a:cubicBezTo>
                  <a:cubicBezTo>
                    <a:pt x="2303" y="28924"/>
                    <a:pt x="2603" y="28590"/>
                    <a:pt x="2870" y="28290"/>
                  </a:cubicBezTo>
                  <a:cubicBezTo>
                    <a:pt x="2903" y="28223"/>
                    <a:pt x="2903" y="28157"/>
                    <a:pt x="2870" y="28123"/>
                  </a:cubicBezTo>
                  <a:cubicBezTo>
                    <a:pt x="2853" y="28107"/>
                    <a:pt x="2820" y="28098"/>
                    <a:pt x="2786" y="28098"/>
                  </a:cubicBezTo>
                  <a:cubicBezTo>
                    <a:pt x="2753" y="28098"/>
                    <a:pt x="2720" y="28107"/>
                    <a:pt x="2703" y="28123"/>
                  </a:cubicBezTo>
                  <a:cubicBezTo>
                    <a:pt x="2469" y="28390"/>
                    <a:pt x="2236" y="28657"/>
                    <a:pt x="1969" y="28891"/>
                  </a:cubicBezTo>
                  <a:cubicBezTo>
                    <a:pt x="1969" y="28757"/>
                    <a:pt x="1936" y="28590"/>
                    <a:pt x="1936" y="28457"/>
                  </a:cubicBezTo>
                  <a:cubicBezTo>
                    <a:pt x="2036" y="28390"/>
                    <a:pt x="2102" y="28257"/>
                    <a:pt x="2203" y="28157"/>
                  </a:cubicBezTo>
                  <a:cubicBezTo>
                    <a:pt x="2269" y="28023"/>
                    <a:pt x="2369" y="27923"/>
                    <a:pt x="2503" y="27790"/>
                  </a:cubicBezTo>
                  <a:cubicBezTo>
                    <a:pt x="2703" y="27556"/>
                    <a:pt x="2903" y="27323"/>
                    <a:pt x="3137" y="27089"/>
                  </a:cubicBezTo>
                  <a:cubicBezTo>
                    <a:pt x="3187" y="27014"/>
                    <a:pt x="3124" y="26920"/>
                    <a:pt x="3047" y="26920"/>
                  </a:cubicBezTo>
                  <a:cubicBezTo>
                    <a:pt x="3022" y="26920"/>
                    <a:pt x="2995" y="26931"/>
                    <a:pt x="2970" y="26956"/>
                  </a:cubicBezTo>
                  <a:cubicBezTo>
                    <a:pt x="2770" y="27156"/>
                    <a:pt x="2536" y="27390"/>
                    <a:pt x="2303" y="27623"/>
                  </a:cubicBezTo>
                  <a:cubicBezTo>
                    <a:pt x="2203" y="27723"/>
                    <a:pt x="2102" y="27857"/>
                    <a:pt x="1969" y="27957"/>
                  </a:cubicBezTo>
                  <a:cubicBezTo>
                    <a:pt x="1936" y="27990"/>
                    <a:pt x="1902" y="28023"/>
                    <a:pt x="1869" y="28023"/>
                  </a:cubicBezTo>
                  <a:cubicBezTo>
                    <a:pt x="1869" y="27790"/>
                    <a:pt x="1836" y="27556"/>
                    <a:pt x="1802" y="27323"/>
                  </a:cubicBezTo>
                  <a:cubicBezTo>
                    <a:pt x="1802" y="27289"/>
                    <a:pt x="1836" y="27289"/>
                    <a:pt x="1836" y="27289"/>
                  </a:cubicBezTo>
                  <a:cubicBezTo>
                    <a:pt x="1869" y="27223"/>
                    <a:pt x="1902" y="27189"/>
                    <a:pt x="1969" y="27156"/>
                  </a:cubicBezTo>
                  <a:cubicBezTo>
                    <a:pt x="2036" y="27056"/>
                    <a:pt x="2102" y="26956"/>
                    <a:pt x="2203" y="26889"/>
                  </a:cubicBezTo>
                  <a:cubicBezTo>
                    <a:pt x="2369" y="26689"/>
                    <a:pt x="2503" y="26522"/>
                    <a:pt x="2670" y="26322"/>
                  </a:cubicBezTo>
                  <a:cubicBezTo>
                    <a:pt x="2703" y="26289"/>
                    <a:pt x="2736" y="26189"/>
                    <a:pt x="2670" y="26155"/>
                  </a:cubicBezTo>
                  <a:cubicBezTo>
                    <a:pt x="2653" y="26122"/>
                    <a:pt x="2620" y="26105"/>
                    <a:pt x="2586" y="26105"/>
                  </a:cubicBezTo>
                  <a:cubicBezTo>
                    <a:pt x="2553" y="26105"/>
                    <a:pt x="2519" y="26122"/>
                    <a:pt x="2503" y="26155"/>
                  </a:cubicBezTo>
                  <a:cubicBezTo>
                    <a:pt x="2336" y="26322"/>
                    <a:pt x="2169" y="26522"/>
                    <a:pt x="2002" y="26689"/>
                  </a:cubicBezTo>
                  <a:cubicBezTo>
                    <a:pt x="1936" y="26789"/>
                    <a:pt x="1836" y="26856"/>
                    <a:pt x="1769" y="26956"/>
                  </a:cubicBezTo>
                  <a:cubicBezTo>
                    <a:pt x="1736" y="26789"/>
                    <a:pt x="1736" y="26622"/>
                    <a:pt x="1702" y="26456"/>
                  </a:cubicBezTo>
                  <a:cubicBezTo>
                    <a:pt x="1736" y="26422"/>
                    <a:pt x="1769" y="26422"/>
                    <a:pt x="1769" y="26389"/>
                  </a:cubicBezTo>
                  <a:lnTo>
                    <a:pt x="2036" y="26155"/>
                  </a:lnTo>
                  <a:cubicBezTo>
                    <a:pt x="2169" y="26022"/>
                    <a:pt x="2336" y="25855"/>
                    <a:pt x="2503" y="25688"/>
                  </a:cubicBezTo>
                  <a:cubicBezTo>
                    <a:pt x="2552" y="25639"/>
                    <a:pt x="2510" y="25552"/>
                    <a:pt x="2444" y="25552"/>
                  </a:cubicBezTo>
                  <a:cubicBezTo>
                    <a:pt x="2421" y="25552"/>
                    <a:pt x="2395" y="25563"/>
                    <a:pt x="2369" y="25588"/>
                  </a:cubicBezTo>
                  <a:cubicBezTo>
                    <a:pt x="2203" y="25722"/>
                    <a:pt x="2036" y="25855"/>
                    <a:pt x="1869" y="25989"/>
                  </a:cubicBezTo>
                  <a:cubicBezTo>
                    <a:pt x="1802" y="26022"/>
                    <a:pt x="1736" y="26089"/>
                    <a:pt x="1669" y="26122"/>
                  </a:cubicBezTo>
                  <a:cubicBezTo>
                    <a:pt x="1669" y="25989"/>
                    <a:pt x="1635" y="25855"/>
                    <a:pt x="1635" y="25722"/>
                  </a:cubicBezTo>
                  <a:lnTo>
                    <a:pt x="1669" y="25688"/>
                  </a:lnTo>
                  <a:cubicBezTo>
                    <a:pt x="1702" y="25622"/>
                    <a:pt x="1736" y="25588"/>
                    <a:pt x="1769" y="25522"/>
                  </a:cubicBezTo>
                  <a:cubicBezTo>
                    <a:pt x="1869" y="25455"/>
                    <a:pt x="1936" y="25355"/>
                    <a:pt x="2036" y="25255"/>
                  </a:cubicBezTo>
                  <a:cubicBezTo>
                    <a:pt x="2169" y="25088"/>
                    <a:pt x="2369" y="24888"/>
                    <a:pt x="2503" y="24688"/>
                  </a:cubicBezTo>
                  <a:cubicBezTo>
                    <a:pt x="2536" y="24654"/>
                    <a:pt x="2503" y="24588"/>
                    <a:pt x="2469" y="24554"/>
                  </a:cubicBezTo>
                  <a:cubicBezTo>
                    <a:pt x="2460" y="24544"/>
                    <a:pt x="2450" y="24540"/>
                    <a:pt x="2440" y="24540"/>
                  </a:cubicBezTo>
                  <a:cubicBezTo>
                    <a:pt x="2417" y="24540"/>
                    <a:pt x="2393" y="24564"/>
                    <a:pt x="2369" y="24588"/>
                  </a:cubicBezTo>
                  <a:cubicBezTo>
                    <a:pt x="2169" y="24754"/>
                    <a:pt x="2002" y="24921"/>
                    <a:pt x="1836" y="25088"/>
                  </a:cubicBezTo>
                  <a:cubicBezTo>
                    <a:pt x="1736" y="25188"/>
                    <a:pt x="1669" y="25255"/>
                    <a:pt x="1569" y="25321"/>
                  </a:cubicBezTo>
                  <a:cubicBezTo>
                    <a:pt x="1535" y="25055"/>
                    <a:pt x="1502" y="24754"/>
                    <a:pt x="1502" y="24454"/>
                  </a:cubicBezTo>
                  <a:cubicBezTo>
                    <a:pt x="1736" y="24154"/>
                    <a:pt x="1969" y="23854"/>
                    <a:pt x="2236" y="23587"/>
                  </a:cubicBezTo>
                  <a:cubicBezTo>
                    <a:pt x="2288" y="23509"/>
                    <a:pt x="2239" y="23432"/>
                    <a:pt x="2168" y="23432"/>
                  </a:cubicBezTo>
                  <a:cubicBezTo>
                    <a:pt x="2148" y="23432"/>
                    <a:pt x="2125" y="23438"/>
                    <a:pt x="2102" y="23453"/>
                  </a:cubicBezTo>
                  <a:cubicBezTo>
                    <a:pt x="1902" y="23687"/>
                    <a:pt x="1669" y="23920"/>
                    <a:pt x="1435" y="24121"/>
                  </a:cubicBezTo>
                  <a:lnTo>
                    <a:pt x="1402" y="23654"/>
                  </a:lnTo>
                  <a:cubicBezTo>
                    <a:pt x="1402" y="23620"/>
                    <a:pt x="1402" y="23587"/>
                    <a:pt x="1402" y="23553"/>
                  </a:cubicBezTo>
                  <a:cubicBezTo>
                    <a:pt x="1402" y="23520"/>
                    <a:pt x="1402" y="23487"/>
                    <a:pt x="1435" y="23453"/>
                  </a:cubicBezTo>
                  <a:lnTo>
                    <a:pt x="1469" y="23453"/>
                  </a:lnTo>
                  <a:cubicBezTo>
                    <a:pt x="1469" y="23420"/>
                    <a:pt x="1469" y="23420"/>
                    <a:pt x="1502" y="23387"/>
                  </a:cubicBezTo>
                  <a:cubicBezTo>
                    <a:pt x="1535" y="23320"/>
                    <a:pt x="1602" y="23253"/>
                    <a:pt x="1669" y="23220"/>
                  </a:cubicBezTo>
                  <a:cubicBezTo>
                    <a:pt x="1669" y="23187"/>
                    <a:pt x="1702" y="23187"/>
                    <a:pt x="1702" y="23153"/>
                  </a:cubicBezTo>
                  <a:lnTo>
                    <a:pt x="1736" y="23153"/>
                  </a:lnTo>
                  <a:cubicBezTo>
                    <a:pt x="1769" y="23120"/>
                    <a:pt x="1802" y="23086"/>
                    <a:pt x="1869" y="23053"/>
                  </a:cubicBezTo>
                  <a:cubicBezTo>
                    <a:pt x="1936" y="23020"/>
                    <a:pt x="2002" y="22986"/>
                    <a:pt x="2069" y="22953"/>
                  </a:cubicBezTo>
                  <a:cubicBezTo>
                    <a:pt x="2136" y="22920"/>
                    <a:pt x="2136" y="22820"/>
                    <a:pt x="2136" y="22753"/>
                  </a:cubicBezTo>
                  <a:cubicBezTo>
                    <a:pt x="2116" y="22714"/>
                    <a:pt x="2074" y="22698"/>
                    <a:pt x="2029" y="22698"/>
                  </a:cubicBezTo>
                  <a:cubicBezTo>
                    <a:pt x="1997" y="22698"/>
                    <a:pt x="1963" y="22706"/>
                    <a:pt x="1936" y="22720"/>
                  </a:cubicBezTo>
                  <a:cubicBezTo>
                    <a:pt x="1736" y="22820"/>
                    <a:pt x="1535" y="22953"/>
                    <a:pt x="1335" y="23120"/>
                  </a:cubicBezTo>
                  <a:cubicBezTo>
                    <a:pt x="1335" y="22920"/>
                    <a:pt x="1302" y="22720"/>
                    <a:pt x="1269" y="22486"/>
                  </a:cubicBezTo>
                  <a:cubicBezTo>
                    <a:pt x="1335" y="22453"/>
                    <a:pt x="1369" y="22386"/>
                    <a:pt x="1435" y="22353"/>
                  </a:cubicBezTo>
                  <a:cubicBezTo>
                    <a:pt x="1535" y="22253"/>
                    <a:pt x="1602" y="22186"/>
                    <a:pt x="1702" y="22119"/>
                  </a:cubicBezTo>
                  <a:cubicBezTo>
                    <a:pt x="1869" y="21952"/>
                    <a:pt x="2069" y="21819"/>
                    <a:pt x="2236" y="21652"/>
                  </a:cubicBezTo>
                  <a:cubicBezTo>
                    <a:pt x="2317" y="21598"/>
                    <a:pt x="2245" y="21458"/>
                    <a:pt x="2162" y="21458"/>
                  </a:cubicBezTo>
                  <a:cubicBezTo>
                    <a:pt x="2143" y="21458"/>
                    <a:pt x="2122" y="21466"/>
                    <a:pt x="2102" y="21485"/>
                  </a:cubicBezTo>
                  <a:cubicBezTo>
                    <a:pt x="1902" y="21619"/>
                    <a:pt x="1736" y="21752"/>
                    <a:pt x="1535" y="21919"/>
                  </a:cubicBezTo>
                  <a:cubicBezTo>
                    <a:pt x="1435" y="21986"/>
                    <a:pt x="1335" y="22052"/>
                    <a:pt x="1235" y="22119"/>
                  </a:cubicBezTo>
                  <a:cubicBezTo>
                    <a:pt x="1202" y="21852"/>
                    <a:pt x="1202" y="21552"/>
                    <a:pt x="1168" y="21285"/>
                  </a:cubicBezTo>
                  <a:cubicBezTo>
                    <a:pt x="1202" y="21285"/>
                    <a:pt x="1202" y="21252"/>
                    <a:pt x="1235" y="21218"/>
                  </a:cubicBezTo>
                  <a:cubicBezTo>
                    <a:pt x="1335" y="21152"/>
                    <a:pt x="1435" y="21052"/>
                    <a:pt x="1535" y="20985"/>
                  </a:cubicBezTo>
                  <a:cubicBezTo>
                    <a:pt x="1702" y="20785"/>
                    <a:pt x="1902" y="20618"/>
                    <a:pt x="2102" y="20451"/>
                  </a:cubicBezTo>
                  <a:cubicBezTo>
                    <a:pt x="2181" y="20346"/>
                    <a:pt x="2095" y="20221"/>
                    <a:pt x="2005" y="20221"/>
                  </a:cubicBezTo>
                  <a:cubicBezTo>
                    <a:pt x="1981" y="20221"/>
                    <a:pt x="1957" y="20230"/>
                    <a:pt x="1936" y="20251"/>
                  </a:cubicBezTo>
                  <a:cubicBezTo>
                    <a:pt x="1736" y="20451"/>
                    <a:pt x="1535" y="20618"/>
                    <a:pt x="1335" y="20751"/>
                  </a:cubicBezTo>
                  <a:cubicBezTo>
                    <a:pt x="1269" y="20818"/>
                    <a:pt x="1202" y="20885"/>
                    <a:pt x="1135" y="20918"/>
                  </a:cubicBezTo>
                  <a:cubicBezTo>
                    <a:pt x="1102" y="20751"/>
                    <a:pt x="1102" y="20618"/>
                    <a:pt x="1102" y="20451"/>
                  </a:cubicBezTo>
                  <a:cubicBezTo>
                    <a:pt x="1135" y="20418"/>
                    <a:pt x="1135" y="20385"/>
                    <a:pt x="1168" y="20351"/>
                  </a:cubicBezTo>
                  <a:cubicBezTo>
                    <a:pt x="1269" y="20218"/>
                    <a:pt x="1369" y="20118"/>
                    <a:pt x="1502" y="20018"/>
                  </a:cubicBezTo>
                  <a:cubicBezTo>
                    <a:pt x="1702" y="19784"/>
                    <a:pt x="1902" y="19584"/>
                    <a:pt x="2136" y="19384"/>
                  </a:cubicBezTo>
                  <a:cubicBezTo>
                    <a:pt x="2169" y="19350"/>
                    <a:pt x="2169" y="19250"/>
                    <a:pt x="2136" y="19217"/>
                  </a:cubicBezTo>
                  <a:cubicBezTo>
                    <a:pt x="2102" y="19200"/>
                    <a:pt x="2069" y="19192"/>
                    <a:pt x="2040" y="19192"/>
                  </a:cubicBezTo>
                  <a:cubicBezTo>
                    <a:pt x="2011" y="19192"/>
                    <a:pt x="1986" y="19200"/>
                    <a:pt x="1969" y="19217"/>
                  </a:cubicBezTo>
                  <a:cubicBezTo>
                    <a:pt x="1736" y="19417"/>
                    <a:pt x="1502" y="19617"/>
                    <a:pt x="1269" y="19784"/>
                  </a:cubicBezTo>
                  <a:lnTo>
                    <a:pt x="1035" y="19984"/>
                  </a:lnTo>
                  <a:cubicBezTo>
                    <a:pt x="1002" y="19717"/>
                    <a:pt x="1002" y="19451"/>
                    <a:pt x="968" y="19184"/>
                  </a:cubicBezTo>
                  <a:cubicBezTo>
                    <a:pt x="1035" y="19117"/>
                    <a:pt x="1102" y="19084"/>
                    <a:pt x="1168" y="19017"/>
                  </a:cubicBezTo>
                  <a:cubicBezTo>
                    <a:pt x="1269" y="18950"/>
                    <a:pt x="1369" y="18850"/>
                    <a:pt x="1469" y="18750"/>
                  </a:cubicBezTo>
                  <a:cubicBezTo>
                    <a:pt x="1669" y="18550"/>
                    <a:pt x="1902" y="18350"/>
                    <a:pt x="2102" y="18150"/>
                  </a:cubicBezTo>
                  <a:cubicBezTo>
                    <a:pt x="2181" y="18071"/>
                    <a:pt x="2096" y="17952"/>
                    <a:pt x="2007" y="17952"/>
                  </a:cubicBezTo>
                  <a:cubicBezTo>
                    <a:pt x="1982" y="17952"/>
                    <a:pt x="1957" y="17961"/>
                    <a:pt x="1936" y="17983"/>
                  </a:cubicBezTo>
                  <a:cubicBezTo>
                    <a:pt x="1736" y="18183"/>
                    <a:pt x="1502" y="18350"/>
                    <a:pt x="1302" y="18517"/>
                  </a:cubicBezTo>
                  <a:lnTo>
                    <a:pt x="935" y="18783"/>
                  </a:lnTo>
                  <a:cubicBezTo>
                    <a:pt x="935" y="18617"/>
                    <a:pt x="935" y="18416"/>
                    <a:pt x="902" y="18250"/>
                  </a:cubicBezTo>
                  <a:cubicBezTo>
                    <a:pt x="1068" y="18083"/>
                    <a:pt x="1202" y="17916"/>
                    <a:pt x="1369" y="17783"/>
                  </a:cubicBezTo>
                  <a:cubicBezTo>
                    <a:pt x="1569" y="17583"/>
                    <a:pt x="1802" y="17416"/>
                    <a:pt x="2069" y="17282"/>
                  </a:cubicBezTo>
                  <a:cubicBezTo>
                    <a:pt x="2155" y="17225"/>
                    <a:pt x="2093" y="17069"/>
                    <a:pt x="1989" y="17069"/>
                  </a:cubicBezTo>
                  <a:cubicBezTo>
                    <a:pt x="1972" y="17069"/>
                    <a:pt x="1954" y="17073"/>
                    <a:pt x="1936" y="17082"/>
                  </a:cubicBezTo>
                  <a:cubicBezTo>
                    <a:pt x="1669" y="17216"/>
                    <a:pt x="1435" y="17382"/>
                    <a:pt x="1202" y="17549"/>
                  </a:cubicBezTo>
                  <a:cubicBezTo>
                    <a:pt x="1102" y="17616"/>
                    <a:pt x="968" y="17716"/>
                    <a:pt x="868" y="17816"/>
                  </a:cubicBezTo>
                  <a:lnTo>
                    <a:pt x="868" y="17382"/>
                  </a:lnTo>
                  <a:cubicBezTo>
                    <a:pt x="902" y="17316"/>
                    <a:pt x="935" y="17282"/>
                    <a:pt x="968" y="17249"/>
                  </a:cubicBezTo>
                  <a:cubicBezTo>
                    <a:pt x="1102" y="17115"/>
                    <a:pt x="1202" y="16982"/>
                    <a:pt x="1335" y="16882"/>
                  </a:cubicBezTo>
                  <a:cubicBezTo>
                    <a:pt x="1602" y="16615"/>
                    <a:pt x="1836" y="16382"/>
                    <a:pt x="2136" y="16181"/>
                  </a:cubicBezTo>
                  <a:cubicBezTo>
                    <a:pt x="2163" y="16127"/>
                    <a:pt x="2124" y="16073"/>
                    <a:pt x="2072" y="16073"/>
                  </a:cubicBezTo>
                  <a:cubicBezTo>
                    <a:pt x="2060" y="16073"/>
                    <a:pt x="2048" y="16075"/>
                    <a:pt x="2036" y="16081"/>
                  </a:cubicBezTo>
                  <a:cubicBezTo>
                    <a:pt x="1769" y="16282"/>
                    <a:pt x="1469" y="16482"/>
                    <a:pt x="1202" y="16715"/>
                  </a:cubicBezTo>
                  <a:cubicBezTo>
                    <a:pt x="1102" y="16815"/>
                    <a:pt x="968" y="16949"/>
                    <a:pt x="835" y="17049"/>
                  </a:cubicBezTo>
                  <a:cubicBezTo>
                    <a:pt x="835" y="16815"/>
                    <a:pt x="802" y="16582"/>
                    <a:pt x="802" y="16348"/>
                  </a:cubicBezTo>
                  <a:cubicBezTo>
                    <a:pt x="835" y="16315"/>
                    <a:pt x="902" y="16248"/>
                    <a:pt x="935" y="16215"/>
                  </a:cubicBezTo>
                  <a:cubicBezTo>
                    <a:pt x="1068" y="16048"/>
                    <a:pt x="1202" y="15915"/>
                    <a:pt x="1335" y="15781"/>
                  </a:cubicBezTo>
                  <a:cubicBezTo>
                    <a:pt x="1602" y="15481"/>
                    <a:pt x="1869" y="15181"/>
                    <a:pt x="2136" y="14881"/>
                  </a:cubicBezTo>
                  <a:cubicBezTo>
                    <a:pt x="2217" y="14799"/>
                    <a:pt x="2122" y="14696"/>
                    <a:pt x="2030" y="14696"/>
                  </a:cubicBezTo>
                  <a:cubicBezTo>
                    <a:pt x="2009" y="14696"/>
                    <a:pt x="1988" y="14701"/>
                    <a:pt x="1969" y="14714"/>
                  </a:cubicBezTo>
                  <a:cubicBezTo>
                    <a:pt x="1702" y="15014"/>
                    <a:pt x="1402" y="15281"/>
                    <a:pt x="1102" y="15548"/>
                  </a:cubicBezTo>
                  <a:cubicBezTo>
                    <a:pt x="1002" y="15648"/>
                    <a:pt x="868" y="15748"/>
                    <a:pt x="768" y="15848"/>
                  </a:cubicBezTo>
                  <a:cubicBezTo>
                    <a:pt x="735" y="15448"/>
                    <a:pt x="735" y="15047"/>
                    <a:pt x="735" y="14647"/>
                  </a:cubicBezTo>
                  <a:cubicBezTo>
                    <a:pt x="868" y="14480"/>
                    <a:pt x="1035" y="14280"/>
                    <a:pt x="1202" y="14113"/>
                  </a:cubicBezTo>
                  <a:cubicBezTo>
                    <a:pt x="1435" y="13846"/>
                    <a:pt x="1635" y="13613"/>
                    <a:pt x="1836" y="13346"/>
                  </a:cubicBezTo>
                  <a:cubicBezTo>
                    <a:pt x="1887" y="13295"/>
                    <a:pt x="1840" y="13224"/>
                    <a:pt x="1785" y="13224"/>
                  </a:cubicBezTo>
                  <a:cubicBezTo>
                    <a:pt x="1768" y="13224"/>
                    <a:pt x="1751" y="13231"/>
                    <a:pt x="1736" y="13246"/>
                  </a:cubicBezTo>
                  <a:cubicBezTo>
                    <a:pt x="1502" y="13480"/>
                    <a:pt x="1269" y="13713"/>
                    <a:pt x="1035" y="13947"/>
                  </a:cubicBezTo>
                  <a:cubicBezTo>
                    <a:pt x="935" y="14047"/>
                    <a:pt x="802" y="14147"/>
                    <a:pt x="701" y="14247"/>
                  </a:cubicBezTo>
                  <a:cubicBezTo>
                    <a:pt x="701" y="13980"/>
                    <a:pt x="701" y="13713"/>
                    <a:pt x="701" y="13446"/>
                  </a:cubicBezTo>
                  <a:cubicBezTo>
                    <a:pt x="735" y="13379"/>
                    <a:pt x="768" y="13346"/>
                    <a:pt x="802" y="13279"/>
                  </a:cubicBezTo>
                  <a:cubicBezTo>
                    <a:pt x="902" y="13179"/>
                    <a:pt x="1002" y="13079"/>
                    <a:pt x="1102" y="12946"/>
                  </a:cubicBezTo>
                  <a:cubicBezTo>
                    <a:pt x="1335" y="12746"/>
                    <a:pt x="1535" y="12512"/>
                    <a:pt x="1769" y="12279"/>
                  </a:cubicBezTo>
                  <a:cubicBezTo>
                    <a:pt x="1820" y="12227"/>
                    <a:pt x="1773" y="12157"/>
                    <a:pt x="1703" y="12157"/>
                  </a:cubicBezTo>
                  <a:cubicBezTo>
                    <a:pt x="1682" y="12157"/>
                    <a:pt x="1659" y="12163"/>
                    <a:pt x="1635" y="12179"/>
                  </a:cubicBezTo>
                  <a:cubicBezTo>
                    <a:pt x="1402" y="12379"/>
                    <a:pt x="1202" y="12579"/>
                    <a:pt x="968" y="12812"/>
                  </a:cubicBezTo>
                  <a:cubicBezTo>
                    <a:pt x="868" y="12879"/>
                    <a:pt x="768" y="12946"/>
                    <a:pt x="668" y="13013"/>
                  </a:cubicBezTo>
                  <a:cubicBezTo>
                    <a:pt x="668" y="12946"/>
                    <a:pt x="668" y="12846"/>
                    <a:pt x="668" y="12746"/>
                  </a:cubicBezTo>
                  <a:cubicBezTo>
                    <a:pt x="735" y="12712"/>
                    <a:pt x="768" y="12646"/>
                    <a:pt x="802" y="12612"/>
                  </a:cubicBezTo>
                  <a:cubicBezTo>
                    <a:pt x="868" y="12546"/>
                    <a:pt x="902" y="12512"/>
                    <a:pt x="935" y="12445"/>
                  </a:cubicBezTo>
                  <a:cubicBezTo>
                    <a:pt x="1035" y="12345"/>
                    <a:pt x="1135" y="12279"/>
                    <a:pt x="1235" y="12179"/>
                  </a:cubicBezTo>
                  <a:cubicBezTo>
                    <a:pt x="1402" y="11978"/>
                    <a:pt x="1602" y="11778"/>
                    <a:pt x="1802" y="11578"/>
                  </a:cubicBezTo>
                  <a:cubicBezTo>
                    <a:pt x="1877" y="11503"/>
                    <a:pt x="1802" y="11409"/>
                    <a:pt x="1718" y="11409"/>
                  </a:cubicBezTo>
                  <a:cubicBezTo>
                    <a:pt x="1690" y="11409"/>
                    <a:pt x="1660" y="11420"/>
                    <a:pt x="1635" y="11445"/>
                  </a:cubicBezTo>
                  <a:cubicBezTo>
                    <a:pt x="1435" y="11612"/>
                    <a:pt x="1235" y="11812"/>
                    <a:pt x="1035" y="11978"/>
                  </a:cubicBezTo>
                  <a:cubicBezTo>
                    <a:pt x="935" y="12079"/>
                    <a:pt x="835" y="12179"/>
                    <a:pt x="701" y="12245"/>
                  </a:cubicBezTo>
                  <a:cubicBezTo>
                    <a:pt x="701" y="12279"/>
                    <a:pt x="701" y="12279"/>
                    <a:pt x="668" y="12279"/>
                  </a:cubicBezTo>
                  <a:cubicBezTo>
                    <a:pt x="668" y="12012"/>
                    <a:pt x="668" y="11778"/>
                    <a:pt x="668" y="11511"/>
                  </a:cubicBezTo>
                  <a:cubicBezTo>
                    <a:pt x="868" y="11278"/>
                    <a:pt x="1035" y="11044"/>
                    <a:pt x="1235" y="10811"/>
                  </a:cubicBezTo>
                  <a:cubicBezTo>
                    <a:pt x="1469" y="10511"/>
                    <a:pt x="1769" y="10211"/>
                    <a:pt x="2036" y="9944"/>
                  </a:cubicBezTo>
                  <a:cubicBezTo>
                    <a:pt x="2114" y="9865"/>
                    <a:pt x="2049" y="9746"/>
                    <a:pt x="1969" y="9746"/>
                  </a:cubicBezTo>
                  <a:cubicBezTo>
                    <a:pt x="1947" y="9746"/>
                    <a:pt x="1924" y="9755"/>
                    <a:pt x="1902" y="9777"/>
                  </a:cubicBezTo>
                  <a:cubicBezTo>
                    <a:pt x="1602" y="10044"/>
                    <a:pt x="1302" y="10311"/>
                    <a:pt x="1002" y="10611"/>
                  </a:cubicBezTo>
                  <a:cubicBezTo>
                    <a:pt x="902" y="10711"/>
                    <a:pt x="802" y="10811"/>
                    <a:pt x="668" y="10911"/>
                  </a:cubicBezTo>
                  <a:lnTo>
                    <a:pt x="668" y="10844"/>
                  </a:lnTo>
                  <a:cubicBezTo>
                    <a:pt x="701" y="10444"/>
                    <a:pt x="701" y="10010"/>
                    <a:pt x="701" y="9577"/>
                  </a:cubicBezTo>
                  <a:cubicBezTo>
                    <a:pt x="1135" y="9143"/>
                    <a:pt x="1569" y="8676"/>
                    <a:pt x="1936" y="8176"/>
                  </a:cubicBezTo>
                  <a:cubicBezTo>
                    <a:pt x="2011" y="8101"/>
                    <a:pt x="1954" y="8007"/>
                    <a:pt x="1879" y="8007"/>
                  </a:cubicBezTo>
                  <a:cubicBezTo>
                    <a:pt x="1854" y="8007"/>
                    <a:pt x="1827" y="8017"/>
                    <a:pt x="1802" y="8042"/>
                  </a:cubicBezTo>
                  <a:cubicBezTo>
                    <a:pt x="1469" y="8409"/>
                    <a:pt x="1102" y="8776"/>
                    <a:pt x="735" y="9110"/>
                  </a:cubicBezTo>
                  <a:lnTo>
                    <a:pt x="735" y="9076"/>
                  </a:lnTo>
                  <a:cubicBezTo>
                    <a:pt x="735" y="8876"/>
                    <a:pt x="768" y="8676"/>
                    <a:pt x="802" y="8476"/>
                  </a:cubicBezTo>
                  <a:cubicBezTo>
                    <a:pt x="902" y="8343"/>
                    <a:pt x="1002" y="8176"/>
                    <a:pt x="1135" y="8042"/>
                  </a:cubicBezTo>
                  <a:cubicBezTo>
                    <a:pt x="1269" y="7876"/>
                    <a:pt x="1402" y="7709"/>
                    <a:pt x="1535" y="7542"/>
                  </a:cubicBezTo>
                  <a:cubicBezTo>
                    <a:pt x="1836" y="7175"/>
                    <a:pt x="2102" y="6808"/>
                    <a:pt x="2403" y="6441"/>
                  </a:cubicBezTo>
                  <a:cubicBezTo>
                    <a:pt x="2452" y="6392"/>
                    <a:pt x="2391" y="6305"/>
                    <a:pt x="2329" y="6305"/>
                  </a:cubicBezTo>
                  <a:cubicBezTo>
                    <a:pt x="2308" y="6305"/>
                    <a:pt x="2286" y="6315"/>
                    <a:pt x="2269" y="6341"/>
                  </a:cubicBezTo>
                  <a:cubicBezTo>
                    <a:pt x="1969" y="6675"/>
                    <a:pt x="1669" y="7008"/>
                    <a:pt x="1369" y="7342"/>
                  </a:cubicBezTo>
                  <a:cubicBezTo>
                    <a:pt x="1235" y="7509"/>
                    <a:pt x="1102" y="7642"/>
                    <a:pt x="968" y="7775"/>
                  </a:cubicBezTo>
                  <a:cubicBezTo>
                    <a:pt x="1068" y="7475"/>
                    <a:pt x="1168" y="7175"/>
                    <a:pt x="1302" y="6875"/>
                  </a:cubicBezTo>
                  <a:cubicBezTo>
                    <a:pt x="1435" y="6741"/>
                    <a:pt x="1535" y="6608"/>
                    <a:pt x="1669" y="6475"/>
                  </a:cubicBezTo>
                  <a:cubicBezTo>
                    <a:pt x="1802" y="6341"/>
                    <a:pt x="1902" y="6208"/>
                    <a:pt x="2036" y="6041"/>
                  </a:cubicBezTo>
                  <a:cubicBezTo>
                    <a:pt x="2269" y="5741"/>
                    <a:pt x="2536" y="5440"/>
                    <a:pt x="2770" y="5140"/>
                  </a:cubicBezTo>
                  <a:cubicBezTo>
                    <a:pt x="2795" y="5089"/>
                    <a:pt x="2742" y="5018"/>
                    <a:pt x="2686" y="5018"/>
                  </a:cubicBezTo>
                  <a:cubicBezTo>
                    <a:pt x="2669" y="5018"/>
                    <a:pt x="2652" y="5025"/>
                    <a:pt x="2636" y="5040"/>
                  </a:cubicBezTo>
                  <a:cubicBezTo>
                    <a:pt x="2403" y="5340"/>
                    <a:pt x="2136" y="5641"/>
                    <a:pt x="1869" y="5907"/>
                  </a:cubicBezTo>
                  <a:cubicBezTo>
                    <a:pt x="1802" y="6008"/>
                    <a:pt x="1736" y="6074"/>
                    <a:pt x="1635" y="6174"/>
                  </a:cubicBezTo>
                  <a:cubicBezTo>
                    <a:pt x="1969" y="5507"/>
                    <a:pt x="2336" y="4840"/>
                    <a:pt x="2736" y="4206"/>
                  </a:cubicBezTo>
                  <a:cubicBezTo>
                    <a:pt x="2936" y="3873"/>
                    <a:pt x="3137" y="3572"/>
                    <a:pt x="3337" y="3239"/>
                  </a:cubicBezTo>
                  <a:close/>
                  <a:moveTo>
                    <a:pt x="16019" y="0"/>
                  </a:moveTo>
                  <a:cubicBezTo>
                    <a:pt x="14814" y="0"/>
                    <a:pt x="13606" y="29"/>
                    <a:pt x="12410" y="70"/>
                  </a:cubicBezTo>
                  <a:cubicBezTo>
                    <a:pt x="10475" y="170"/>
                    <a:pt x="8540" y="303"/>
                    <a:pt x="6606" y="504"/>
                  </a:cubicBezTo>
                  <a:cubicBezTo>
                    <a:pt x="5805" y="604"/>
                    <a:pt x="4938" y="804"/>
                    <a:pt x="4304" y="1371"/>
                  </a:cubicBezTo>
                  <a:cubicBezTo>
                    <a:pt x="4104" y="1571"/>
                    <a:pt x="3937" y="1805"/>
                    <a:pt x="3770" y="2071"/>
                  </a:cubicBezTo>
                  <a:cubicBezTo>
                    <a:pt x="3604" y="2305"/>
                    <a:pt x="3403" y="2538"/>
                    <a:pt x="3237" y="2772"/>
                  </a:cubicBezTo>
                  <a:cubicBezTo>
                    <a:pt x="2703" y="3439"/>
                    <a:pt x="2203" y="4106"/>
                    <a:pt x="1769" y="4840"/>
                  </a:cubicBezTo>
                  <a:cubicBezTo>
                    <a:pt x="1335" y="5607"/>
                    <a:pt x="935" y="6374"/>
                    <a:pt x="601" y="7208"/>
                  </a:cubicBezTo>
                  <a:cubicBezTo>
                    <a:pt x="435" y="7675"/>
                    <a:pt x="268" y="8142"/>
                    <a:pt x="201" y="8643"/>
                  </a:cubicBezTo>
                  <a:cubicBezTo>
                    <a:pt x="134" y="9243"/>
                    <a:pt x="134" y="9810"/>
                    <a:pt x="101" y="10377"/>
                  </a:cubicBezTo>
                  <a:cubicBezTo>
                    <a:pt x="1" y="15481"/>
                    <a:pt x="468" y="20551"/>
                    <a:pt x="1035" y="25588"/>
                  </a:cubicBezTo>
                  <a:cubicBezTo>
                    <a:pt x="1168" y="26822"/>
                    <a:pt x="1335" y="28057"/>
                    <a:pt x="1469" y="29291"/>
                  </a:cubicBezTo>
                  <a:cubicBezTo>
                    <a:pt x="1602" y="30292"/>
                    <a:pt x="1702" y="31326"/>
                    <a:pt x="2069" y="32260"/>
                  </a:cubicBezTo>
                  <a:cubicBezTo>
                    <a:pt x="2436" y="33194"/>
                    <a:pt x="3003" y="33994"/>
                    <a:pt x="3870" y="34528"/>
                  </a:cubicBezTo>
                  <a:cubicBezTo>
                    <a:pt x="4704" y="35028"/>
                    <a:pt x="5705" y="35228"/>
                    <a:pt x="6672" y="35329"/>
                  </a:cubicBezTo>
                  <a:cubicBezTo>
                    <a:pt x="7281" y="35402"/>
                    <a:pt x="7900" y="35425"/>
                    <a:pt x="8517" y="35425"/>
                  </a:cubicBezTo>
                  <a:cubicBezTo>
                    <a:pt x="9017" y="35425"/>
                    <a:pt x="9516" y="35410"/>
                    <a:pt x="10008" y="35395"/>
                  </a:cubicBezTo>
                  <a:cubicBezTo>
                    <a:pt x="11276" y="35395"/>
                    <a:pt x="12543" y="35362"/>
                    <a:pt x="13811" y="35295"/>
                  </a:cubicBezTo>
                  <a:cubicBezTo>
                    <a:pt x="16313" y="35195"/>
                    <a:pt x="18781" y="34995"/>
                    <a:pt x="21283" y="34695"/>
                  </a:cubicBezTo>
                  <a:cubicBezTo>
                    <a:pt x="22517" y="34561"/>
                    <a:pt x="23785" y="34395"/>
                    <a:pt x="25019" y="34194"/>
                  </a:cubicBezTo>
                  <a:cubicBezTo>
                    <a:pt x="26153" y="34028"/>
                    <a:pt x="27320" y="33894"/>
                    <a:pt x="28355" y="33360"/>
                  </a:cubicBezTo>
                  <a:cubicBezTo>
                    <a:pt x="29122" y="32994"/>
                    <a:pt x="29822" y="32393"/>
                    <a:pt x="30389" y="31793"/>
                  </a:cubicBezTo>
                  <a:cubicBezTo>
                    <a:pt x="31023" y="31126"/>
                    <a:pt x="31557" y="30425"/>
                    <a:pt x="31957" y="29624"/>
                  </a:cubicBezTo>
                  <a:cubicBezTo>
                    <a:pt x="32224" y="29191"/>
                    <a:pt x="32424" y="28757"/>
                    <a:pt x="32591" y="28290"/>
                  </a:cubicBezTo>
                  <a:cubicBezTo>
                    <a:pt x="32858" y="27523"/>
                    <a:pt x="32991" y="26722"/>
                    <a:pt x="33091" y="25922"/>
                  </a:cubicBezTo>
                  <a:cubicBezTo>
                    <a:pt x="33191" y="24988"/>
                    <a:pt x="33258" y="24054"/>
                    <a:pt x="33291" y="23120"/>
                  </a:cubicBezTo>
                  <a:cubicBezTo>
                    <a:pt x="33558" y="19084"/>
                    <a:pt x="33592" y="15047"/>
                    <a:pt x="33358" y="11044"/>
                  </a:cubicBezTo>
                  <a:cubicBezTo>
                    <a:pt x="33225" y="9010"/>
                    <a:pt x="33058" y="7008"/>
                    <a:pt x="32824" y="5007"/>
                  </a:cubicBezTo>
                  <a:cubicBezTo>
                    <a:pt x="32758" y="4506"/>
                    <a:pt x="32691" y="4039"/>
                    <a:pt x="32624" y="3539"/>
                  </a:cubicBezTo>
                  <a:cubicBezTo>
                    <a:pt x="32591" y="3105"/>
                    <a:pt x="32524" y="2638"/>
                    <a:pt x="32224" y="2272"/>
                  </a:cubicBezTo>
                  <a:cubicBezTo>
                    <a:pt x="31990" y="1971"/>
                    <a:pt x="31590" y="1805"/>
                    <a:pt x="31223" y="1704"/>
                  </a:cubicBezTo>
                  <a:cubicBezTo>
                    <a:pt x="30790" y="1571"/>
                    <a:pt x="30323" y="1471"/>
                    <a:pt x="29889" y="1371"/>
                  </a:cubicBezTo>
                  <a:cubicBezTo>
                    <a:pt x="26053" y="537"/>
                    <a:pt x="22150" y="137"/>
                    <a:pt x="18247" y="37"/>
                  </a:cubicBezTo>
                  <a:cubicBezTo>
                    <a:pt x="17508" y="11"/>
                    <a:pt x="16764" y="0"/>
                    <a:pt x="1601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292900" y="1308918"/>
              <a:ext cx="643391" cy="679339"/>
            </a:xfrm>
            <a:custGeom>
              <a:rect b="b" l="l" r="r" t="t"/>
              <a:pathLst>
                <a:path extrusionOk="0" h="35433" w="33558">
                  <a:moveTo>
                    <a:pt x="17466" y="593"/>
                  </a:moveTo>
                  <a:cubicBezTo>
                    <a:pt x="19669" y="593"/>
                    <a:pt x="21871" y="680"/>
                    <a:pt x="24084" y="835"/>
                  </a:cubicBezTo>
                  <a:cubicBezTo>
                    <a:pt x="25018" y="902"/>
                    <a:pt x="25952" y="969"/>
                    <a:pt x="26853" y="1069"/>
                  </a:cubicBezTo>
                  <a:cubicBezTo>
                    <a:pt x="27620" y="1169"/>
                    <a:pt x="28454" y="1336"/>
                    <a:pt x="28988" y="1936"/>
                  </a:cubicBezTo>
                  <a:cubicBezTo>
                    <a:pt x="29455" y="2437"/>
                    <a:pt x="29655" y="3137"/>
                    <a:pt x="29755" y="3804"/>
                  </a:cubicBezTo>
                  <a:cubicBezTo>
                    <a:pt x="29888" y="4571"/>
                    <a:pt x="29855" y="5405"/>
                    <a:pt x="29888" y="6206"/>
                  </a:cubicBezTo>
                  <a:cubicBezTo>
                    <a:pt x="29955" y="10142"/>
                    <a:pt x="29922" y="14078"/>
                    <a:pt x="29722" y="18014"/>
                  </a:cubicBezTo>
                  <a:cubicBezTo>
                    <a:pt x="29621" y="19982"/>
                    <a:pt x="29521" y="21951"/>
                    <a:pt x="29355" y="23919"/>
                  </a:cubicBezTo>
                  <a:cubicBezTo>
                    <a:pt x="29255" y="24886"/>
                    <a:pt x="29188" y="25853"/>
                    <a:pt x="29088" y="26787"/>
                  </a:cubicBezTo>
                  <a:cubicBezTo>
                    <a:pt x="28988" y="27621"/>
                    <a:pt x="28888" y="28455"/>
                    <a:pt x="28621" y="29222"/>
                  </a:cubicBezTo>
                  <a:cubicBezTo>
                    <a:pt x="28354" y="29956"/>
                    <a:pt x="27954" y="30623"/>
                    <a:pt x="27387" y="31124"/>
                  </a:cubicBezTo>
                  <a:cubicBezTo>
                    <a:pt x="26853" y="31591"/>
                    <a:pt x="26219" y="31924"/>
                    <a:pt x="25585" y="32125"/>
                  </a:cubicBezTo>
                  <a:cubicBezTo>
                    <a:pt x="24151" y="32625"/>
                    <a:pt x="22616" y="32692"/>
                    <a:pt x="21082" y="32725"/>
                  </a:cubicBezTo>
                  <a:cubicBezTo>
                    <a:pt x="20057" y="32756"/>
                    <a:pt x="19032" y="32775"/>
                    <a:pt x="18007" y="32775"/>
                  </a:cubicBezTo>
                  <a:cubicBezTo>
                    <a:pt x="15763" y="32775"/>
                    <a:pt x="13519" y="32687"/>
                    <a:pt x="11275" y="32458"/>
                  </a:cubicBezTo>
                  <a:cubicBezTo>
                    <a:pt x="10208" y="32325"/>
                    <a:pt x="9140" y="32158"/>
                    <a:pt x="8073" y="31958"/>
                  </a:cubicBezTo>
                  <a:cubicBezTo>
                    <a:pt x="7706" y="31891"/>
                    <a:pt x="7339" y="31824"/>
                    <a:pt x="6972" y="31758"/>
                  </a:cubicBezTo>
                  <a:lnTo>
                    <a:pt x="6839" y="31758"/>
                  </a:lnTo>
                  <a:cubicBezTo>
                    <a:pt x="6805" y="31724"/>
                    <a:pt x="6772" y="31724"/>
                    <a:pt x="6738" y="31691"/>
                  </a:cubicBezTo>
                  <a:cubicBezTo>
                    <a:pt x="5204" y="31391"/>
                    <a:pt x="3570" y="30990"/>
                    <a:pt x="2502" y="29790"/>
                  </a:cubicBezTo>
                  <a:cubicBezTo>
                    <a:pt x="1501" y="28622"/>
                    <a:pt x="1235" y="26988"/>
                    <a:pt x="1068" y="25520"/>
                  </a:cubicBezTo>
                  <a:cubicBezTo>
                    <a:pt x="701" y="21684"/>
                    <a:pt x="634" y="17781"/>
                    <a:pt x="734" y="13945"/>
                  </a:cubicBezTo>
                  <a:cubicBezTo>
                    <a:pt x="801" y="11977"/>
                    <a:pt x="901" y="10042"/>
                    <a:pt x="1068" y="8074"/>
                  </a:cubicBezTo>
                  <a:cubicBezTo>
                    <a:pt x="1134" y="7107"/>
                    <a:pt x="1235" y="6139"/>
                    <a:pt x="1368" y="5172"/>
                  </a:cubicBezTo>
                  <a:cubicBezTo>
                    <a:pt x="1435" y="4672"/>
                    <a:pt x="1468" y="4205"/>
                    <a:pt x="1535" y="3704"/>
                  </a:cubicBezTo>
                  <a:cubicBezTo>
                    <a:pt x="1601" y="3337"/>
                    <a:pt x="1601" y="2870"/>
                    <a:pt x="1902" y="2603"/>
                  </a:cubicBezTo>
                  <a:cubicBezTo>
                    <a:pt x="2169" y="2337"/>
                    <a:pt x="2569" y="2303"/>
                    <a:pt x="2936" y="2203"/>
                  </a:cubicBezTo>
                  <a:cubicBezTo>
                    <a:pt x="3369" y="2103"/>
                    <a:pt x="3836" y="2003"/>
                    <a:pt x="4303" y="1903"/>
                  </a:cubicBezTo>
                  <a:cubicBezTo>
                    <a:pt x="5237" y="1703"/>
                    <a:pt x="6171" y="1536"/>
                    <a:pt x="7072" y="1369"/>
                  </a:cubicBezTo>
                  <a:cubicBezTo>
                    <a:pt x="8940" y="1069"/>
                    <a:pt x="10841" y="869"/>
                    <a:pt x="12709" y="735"/>
                  </a:cubicBezTo>
                  <a:cubicBezTo>
                    <a:pt x="14299" y="638"/>
                    <a:pt x="15883" y="593"/>
                    <a:pt x="17466" y="593"/>
                  </a:cubicBezTo>
                  <a:close/>
                  <a:moveTo>
                    <a:pt x="28547" y="31369"/>
                  </a:moveTo>
                  <a:cubicBezTo>
                    <a:pt x="28459" y="31369"/>
                    <a:pt x="28376" y="31447"/>
                    <a:pt x="28454" y="31524"/>
                  </a:cubicBezTo>
                  <a:cubicBezTo>
                    <a:pt x="28687" y="31858"/>
                    <a:pt x="28888" y="32191"/>
                    <a:pt x="29121" y="32491"/>
                  </a:cubicBezTo>
                  <a:cubicBezTo>
                    <a:pt x="29221" y="32658"/>
                    <a:pt x="29321" y="32825"/>
                    <a:pt x="29421" y="32992"/>
                  </a:cubicBezTo>
                  <a:cubicBezTo>
                    <a:pt x="29455" y="33025"/>
                    <a:pt x="29488" y="33059"/>
                    <a:pt x="29521" y="33125"/>
                  </a:cubicBezTo>
                  <a:cubicBezTo>
                    <a:pt x="29555" y="33159"/>
                    <a:pt x="29621" y="33159"/>
                    <a:pt x="29655" y="33192"/>
                  </a:cubicBezTo>
                  <a:cubicBezTo>
                    <a:pt x="29722" y="33259"/>
                    <a:pt x="29788" y="33325"/>
                    <a:pt x="29855" y="33392"/>
                  </a:cubicBezTo>
                  <a:cubicBezTo>
                    <a:pt x="29868" y="33398"/>
                    <a:pt x="29879" y="33401"/>
                    <a:pt x="29890" y="33401"/>
                  </a:cubicBezTo>
                  <a:cubicBezTo>
                    <a:pt x="29933" y="33401"/>
                    <a:pt x="29955" y="33352"/>
                    <a:pt x="29955" y="33325"/>
                  </a:cubicBezTo>
                  <a:cubicBezTo>
                    <a:pt x="29955" y="33225"/>
                    <a:pt x="29888" y="33125"/>
                    <a:pt x="29855" y="33059"/>
                  </a:cubicBezTo>
                  <a:cubicBezTo>
                    <a:pt x="29822" y="32958"/>
                    <a:pt x="29788" y="32858"/>
                    <a:pt x="29755" y="32792"/>
                  </a:cubicBezTo>
                  <a:cubicBezTo>
                    <a:pt x="29621" y="32625"/>
                    <a:pt x="29488" y="32458"/>
                    <a:pt x="29388" y="32291"/>
                  </a:cubicBezTo>
                  <a:cubicBezTo>
                    <a:pt x="29121" y="31991"/>
                    <a:pt x="28854" y="31691"/>
                    <a:pt x="28621" y="31391"/>
                  </a:cubicBezTo>
                  <a:cubicBezTo>
                    <a:pt x="28598" y="31376"/>
                    <a:pt x="28572" y="31369"/>
                    <a:pt x="28547" y="31369"/>
                  </a:cubicBezTo>
                  <a:close/>
                  <a:moveTo>
                    <a:pt x="26101" y="33603"/>
                  </a:moveTo>
                  <a:cubicBezTo>
                    <a:pt x="26047" y="33603"/>
                    <a:pt x="26002" y="33667"/>
                    <a:pt x="26052" y="33692"/>
                  </a:cubicBezTo>
                  <a:cubicBezTo>
                    <a:pt x="26186" y="33859"/>
                    <a:pt x="26352" y="34026"/>
                    <a:pt x="26453" y="34193"/>
                  </a:cubicBezTo>
                  <a:cubicBezTo>
                    <a:pt x="26519" y="34259"/>
                    <a:pt x="26586" y="34359"/>
                    <a:pt x="26653" y="34460"/>
                  </a:cubicBezTo>
                  <a:cubicBezTo>
                    <a:pt x="26686" y="34493"/>
                    <a:pt x="26719" y="34526"/>
                    <a:pt x="26753" y="34593"/>
                  </a:cubicBezTo>
                  <a:cubicBezTo>
                    <a:pt x="26753" y="34626"/>
                    <a:pt x="26786" y="34693"/>
                    <a:pt x="26819" y="34726"/>
                  </a:cubicBezTo>
                  <a:cubicBezTo>
                    <a:pt x="26839" y="34765"/>
                    <a:pt x="26870" y="34782"/>
                    <a:pt x="26899" y="34782"/>
                  </a:cubicBezTo>
                  <a:cubicBezTo>
                    <a:pt x="26920" y="34782"/>
                    <a:pt x="26939" y="34774"/>
                    <a:pt x="26953" y="34760"/>
                  </a:cubicBezTo>
                  <a:cubicBezTo>
                    <a:pt x="27020" y="34726"/>
                    <a:pt x="27053" y="34660"/>
                    <a:pt x="26986" y="34626"/>
                  </a:cubicBezTo>
                  <a:cubicBezTo>
                    <a:pt x="26986" y="34560"/>
                    <a:pt x="26920" y="34526"/>
                    <a:pt x="26886" y="34493"/>
                  </a:cubicBezTo>
                  <a:cubicBezTo>
                    <a:pt x="26853" y="34426"/>
                    <a:pt x="26819" y="34393"/>
                    <a:pt x="26786" y="34359"/>
                  </a:cubicBezTo>
                  <a:cubicBezTo>
                    <a:pt x="26719" y="34259"/>
                    <a:pt x="26653" y="34193"/>
                    <a:pt x="26586" y="34093"/>
                  </a:cubicBezTo>
                  <a:cubicBezTo>
                    <a:pt x="26453" y="33926"/>
                    <a:pt x="26286" y="33759"/>
                    <a:pt x="26152" y="33626"/>
                  </a:cubicBezTo>
                  <a:cubicBezTo>
                    <a:pt x="26136" y="33610"/>
                    <a:pt x="26118" y="33603"/>
                    <a:pt x="26101" y="33603"/>
                  </a:cubicBezTo>
                  <a:close/>
                  <a:moveTo>
                    <a:pt x="30248" y="3274"/>
                  </a:moveTo>
                  <a:lnTo>
                    <a:pt x="30248" y="3274"/>
                  </a:lnTo>
                  <a:cubicBezTo>
                    <a:pt x="30470" y="3593"/>
                    <a:pt x="30663" y="3883"/>
                    <a:pt x="30856" y="4205"/>
                  </a:cubicBezTo>
                  <a:cubicBezTo>
                    <a:pt x="31256" y="4838"/>
                    <a:pt x="31623" y="5505"/>
                    <a:pt x="31956" y="6173"/>
                  </a:cubicBezTo>
                  <a:cubicBezTo>
                    <a:pt x="31856" y="6073"/>
                    <a:pt x="31790" y="6006"/>
                    <a:pt x="31723" y="5906"/>
                  </a:cubicBezTo>
                  <a:cubicBezTo>
                    <a:pt x="31456" y="5639"/>
                    <a:pt x="31189" y="5339"/>
                    <a:pt x="30956" y="5038"/>
                  </a:cubicBezTo>
                  <a:cubicBezTo>
                    <a:pt x="30940" y="5023"/>
                    <a:pt x="30923" y="5016"/>
                    <a:pt x="30906" y="5016"/>
                  </a:cubicBezTo>
                  <a:cubicBezTo>
                    <a:pt x="30850" y="5016"/>
                    <a:pt x="30797" y="5087"/>
                    <a:pt x="30822" y="5139"/>
                  </a:cubicBezTo>
                  <a:cubicBezTo>
                    <a:pt x="31056" y="5439"/>
                    <a:pt x="31289" y="5739"/>
                    <a:pt x="31556" y="6039"/>
                  </a:cubicBezTo>
                  <a:cubicBezTo>
                    <a:pt x="31656" y="6206"/>
                    <a:pt x="31790" y="6339"/>
                    <a:pt x="31923" y="6506"/>
                  </a:cubicBezTo>
                  <a:cubicBezTo>
                    <a:pt x="32023" y="6606"/>
                    <a:pt x="32157" y="6773"/>
                    <a:pt x="32290" y="6873"/>
                  </a:cubicBezTo>
                  <a:cubicBezTo>
                    <a:pt x="32390" y="7173"/>
                    <a:pt x="32524" y="7474"/>
                    <a:pt x="32624" y="7774"/>
                  </a:cubicBezTo>
                  <a:cubicBezTo>
                    <a:pt x="32490" y="7640"/>
                    <a:pt x="32357" y="7507"/>
                    <a:pt x="32223" y="7373"/>
                  </a:cubicBezTo>
                  <a:cubicBezTo>
                    <a:pt x="31923" y="7007"/>
                    <a:pt x="31623" y="6673"/>
                    <a:pt x="31323" y="6339"/>
                  </a:cubicBezTo>
                  <a:cubicBezTo>
                    <a:pt x="31298" y="6314"/>
                    <a:pt x="31273" y="6304"/>
                    <a:pt x="31250" y="6304"/>
                  </a:cubicBezTo>
                  <a:cubicBezTo>
                    <a:pt x="31183" y="6304"/>
                    <a:pt x="31139" y="6398"/>
                    <a:pt x="31189" y="6473"/>
                  </a:cubicBezTo>
                  <a:cubicBezTo>
                    <a:pt x="31489" y="6806"/>
                    <a:pt x="31756" y="7173"/>
                    <a:pt x="32057" y="7540"/>
                  </a:cubicBezTo>
                  <a:cubicBezTo>
                    <a:pt x="32190" y="7707"/>
                    <a:pt x="32323" y="7874"/>
                    <a:pt x="32457" y="8074"/>
                  </a:cubicBezTo>
                  <a:cubicBezTo>
                    <a:pt x="32590" y="8207"/>
                    <a:pt x="32690" y="8341"/>
                    <a:pt x="32790" y="8474"/>
                  </a:cubicBezTo>
                  <a:cubicBezTo>
                    <a:pt x="32824" y="8674"/>
                    <a:pt x="32857" y="8875"/>
                    <a:pt x="32857" y="9108"/>
                  </a:cubicBezTo>
                  <a:lnTo>
                    <a:pt x="32857" y="9141"/>
                  </a:lnTo>
                  <a:cubicBezTo>
                    <a:pt x="32490" y="8774"/>
                    <a:pt x="32123" y="8408"/>
                    <a:pt x="31790" y="8041"/>
                  </a:cubicBezTo>
                  <a:cubicBezTo>
                    <a:pt x="31765" y="8016"/>
                    <a:pt x="31738" y="8005"/>
                    <a:pt x="31713" y="8005"/>
                  </a:cubicBezTo>
                  <a:cubicBezTo>
                    <a:pt x="31638" y="8005"/>
                    <a:pt x="31581" y="8099"/>
                    <a:pt x="31656" y="8174"/>
                  </a:cubicBezTo>
                  <a:cubicBezTo>
                    <a:pt x="32023" y="8674"/>
                    <a:pt x="32457" y="9141"/>
                    <a:pt x="32890" y="9608"/>
                  </a:cubicBezTo>
                  <a:cubicBezTo>
                    <a:pt x="32890" y="10009"/>
                    <a:pt x="32890" y="10442"/>
                    <a:pt x="32890" y="10843"/>
                  </a:cubicBezTo>
                  <a:lnTo>
                    <a:pt x="32890" y="10909"/>
                  </a:lnTo>
                  <a:cubicBezTo>
                    <a:pt x="32790" y="10809"/>
                    <a:pt x="32690" y="10709"/>
                    <a:pt x="32557" y="10609"/>
                  </a:cubicBezTo>
                  <a:cubicBezTo>
                    <a:pt x="32290" y="10342"/>
                    <a:pt x="31990" y="10042"/>
                    <a:pt x="31690" y="9775"/>
                  </a:cubicBezTo>
                  <a:cubicBezTo>
                    <a:pt x="31668" y="9753"/>
                    <a:pt x="31643" y="9744"/>
                    <a:pt x="31618" y="9744"/>
                  </a:cubicBezTo>
                  <a:cubicBezTo>
                    <a:pt x="31530" y="9744"/>
                    <a:pt x="31444" y="9864"/>
                    <a:pt x="31523" y="9942"/>
                  </a:cubicBezTo>
                  <a:cubicBezTo>
                    <a:pt x="31823" y="10209"/>
                    <a:pt x="32090" y="10509"/>
                    <a:pt x="32357" y="10809"/>
                  </a:cubicBezTo>
                  <a:cubicBezTo>
                    <a:pt x="32557" y="11043"/>
                    <a:pt x="32724" y="11310"/>
                    <a:pt x="32924" y="11510"/>
                  </a:cubicBezTo>
                  <a:cubicBezTo>
                    <a:pt x="32924" y="11777"/>
                    <a:pt x="32924" y="12043"/>
                    <a:pt x="32924" y="12310"/>
                  </a:cubicBezTo>
                  <a:cubicBezTo>
                    <a:pt x="32890" y="12277"/>
                    <a:pt x="32890" y="12277"/>
                    <a:pt x="32857" y="12244"/>
                  </a:cubicBezTo>
                  <a:cubicBezTo>
                    <a:pt x="32757" y="12177"/>
                    <a:pt x="32657" y="12077"/>
                    <a:pt x="32557" y="11977"/>
                  </a:cubicBezTo>
                  <a:cubicBezTo>
                    <a:pt x="32357" y="11810"/>
                    <a:pt x="32157" y="11610"/>
                    <a:pt x="31956" y="11443"/>
                  </a:cubicBezTo>
                  <a:cubicBezTo>
                    <a:pt x="31927" y="11421"/>
                    <a:pt x="31897" y="11412"/>
                    <a:pt x="31871" y="11412"/>
                  </a:cubicBezTo>
                  <a:cubicBezTo>
                    <a:pt x="31775" y="11412"/>
                    <a:pt x="31712" y="11525"/>
                    <a:pt x="31790" y="11576"/>
                  </a:cubicBezTo>
                  <a:cubicBezTo>
                    <a:pt x="31990" y="11777"/>
                    <a:pt x="32157" y="11977"/>
                    <a:pt x="32357" y="12177"/>
                  </a:cubicBezTo>
                  <a:cubicBezTo>
                    <a:pt x="32457" y="12277"/>
                    <a:pt x="32557" y="12377"/>
                    <a:pt x="32657" y="12477"/>
                  </a:cubicBezTo>
                  <a:cubicBezTo>
                    <a:pt x="32690" y="12510"/>
                    <a:pt x="32724" y="12577"/>
                    <a:pt x="32757" y="12611"/>
                  </a:cubicBezTo>
                  <a:cubicBezTo>
                    <a:pt x="32824" y="12644"/>
                    <a:pt x="32857" y="12711"/>
                    <a:pt x="32890" y="12744"/>
                  </a:cubicBezTo>
                  <a:cubicBezTo>
                    <a:pt x="32890" y="12844"/>
                    <a:pt x="32890" y="12944"/>
                    <a:pt x="32890" y="13044"/>
                  </a:cubicBezTo>
                  <a:cubicBezTo>
                    <a:pt x="32790" y="12944"/>
                    <a:pt x="32724" y="12877"/>
                    <a:pt x="32624" y="12811"/>
                  </a:cubicBezTo>
                  <a:cubicBezTo>
                    <a:pt x="32390" y="12611"/>
                    <a:pt x="32157" y="12377"/>
                    <a:pt x="31923" y="12177"/>
                  </a:cubicBezTo>
                  <a:cubicBezTo>
                    <a:pt x="31908" y="12162"/>
                    <a:pt x="31890" y="12155"/>
                    <a:pt x="31871" y="12155"/>
                  </a:cubicBezTo>
                  <a:cubicBezTo>
                    <a:pt x="31808" y="12155"/>
                    <a:pt x="31746" y="12233"/>
                    <a:pt x="31823" y="12310"/>
                  </a:cubicBezTo>
                  <a:cubicBezTo>
                    <a:pt x="32023" y="12510"/>
                    <a:pt x="32257" y="12744"/>
                    <a:pt x="32457" y="12977"/>
                  </a:cubicBezTo>
                  <a:cubicBezTo>
                    <a:pt x="32557" y="13078"/>
                    <a:pt x="32657" y="13178"/>
                    <a:pt x="32757" y="13311"/>
                  </a:cubicBezTo>
                  <a:cubicBezTo>
                    <a:pt x="32824" y="13344"/>
                    <a:pt x="32857" y="13378"/>
                    <a:pt x="32890" y="13444"/>
                  </a:cubicBezTo>
                  <a:cubicBezTo>
                    <a:pt x="32890" y="13711"/>
                    <a:pt x="32890" y="13978"/>
                    <a:pt x="32890" y="14245"/>
                  </a:cubicBezTo>
                  <a:cubicBezTo>
                    <a:pt x="32757" y="14145"/>
                    <a:pt x="32657" y="14045"/>
                    <a:pt x="32557" y="13945"/>
                  </a:cubicBezTo>
                  <a:cubicBezTo>
                    <a:pt x="32323" y="13711"/>
                    <a:pt x="32090" y="13478"/>
                    <a:pt x="31856" y="13244"/>
                  </a:cubicBezTo>
                  <a:cubicBezTo>
                    <a:pt x="31833" y="13229"/>
                    <a:pt x="31810" y="13222"/>
                    <a:pt x="31789" y="13222"/>
                  </a:cubicBezTo>
                  <a:cubicBezTo>
                    <a:pt x="31719" y="13222"/>
                    <a:pt x="31672" y="13293"/>
                    <a:pt x="31723" y="13344"/>
                  </a:cubicBezTo>
                  <a:cubicBezTo>
                    <a:pt x="31956" y="13611"/>
                    <a:pt x="32157" y="13845"/>
                    <a:pt x="32390" y="14112"/>
                  </a:cubicBezTo>
                  <a:cubicBezTo>
                    <a:pt x="32524" y="14278"/>
                    <a:pt x="32690" y="14479"/>
                    <a:pt x="32857" y="14645"/>
                  </a:cubicBezTo>
                  <a:cubicBezTo>
                    <a:pt x="32857" y="15046"/>
                    <a:pt x="32824" y="15446"/>
                    <a:pt x="32824" y="15846"/>
                  </a:cubicBezTo>
                  <a:cubicBezTo>
                    <a:pt x="32690" y="15746"/>
                    <a:pt x="32590" y="15646"/>
                    <a:pt x="32490" y="15546"/>
                  </a:cubicBezTo>
                  <a:cubicBezTo>
                    <a:pt x="32190" y="15279"/>
                    <a:pt x="31890" y="15012"/>
                    <a:pt x="31590" y="14745"/>
                  </a:cubicBezTo>
                  <a:cubicBezTo>
                    <a:pt x="31565" y="14720"/>
                    <a:pt x="31537" y="14710"/>
                    <a:pt x="31512" y="14710"/>
                  </a:cubicBezTo>
                  <a:cubicBezTo>
                    <a:pt x="31437" y="14710"/>
                    <a:pt x="31381" y="14804"/>
                    <a:pt x="31456" y="14879"/>
                  </a:cubicBezTo>
                  <a:cubicBezTo>
                    <a:pt x="31723" y="15179"/>
                    <a:pt x="31990" y="15479"/>
                    <a:pt x="32257" y="15779"/>
                  </a:cubicBezTo>
                  <a:cubicBezTo>
                    <a:pt x="32390" y="15913"/>
                    <a:pt x="32524" y="16046"/>
                    <a:pt x="32657" y="16213"/>
                  </a:cubicBezTo>
                  <a:cubicBezTo>
                    <a:pt x="32690" y="16246"/>
                    <a:pt x="32757" y="16313"/>
                    <a:pt x="32790" y="16347"/>
                  </a:cubicBezTo>
                  <a:cubicBezTo>
                    <a:pt x="32790" y="16580"/>
                    <a:pt x="32757" y="16814"/>
                    <a:pt x="32757" y="17047"/>
                  </a:cubicBezTo>
                  <a:cubicBezTo>
                    <a:pt x="32624" y="16947"/>
                    <a:pt x="32490" y="16814"/>
                    <a:pt x="32357" y="16713"/>
                  </a:cubicBezTo>
                  <a:cubicBezTo>
                    <a:pt x="32090" y="16513"/>
                    <a:pt x="31823" y="16280"/>
                    <a:pt x="31523" y="16080"/>
                  </a:cubicBezTo>
                  <a:cubicBezTo>
                    <a:pt x="31517" y="16074"/>
                    <a:pt x="31509" y="16071"/>
                    <a:pt x="31502" y="16071"/>
                  </a:cubicBezTo>
                  <a:cubicBezTo>
                    <a:pt x="31468" y="16071"/>
                    <a:pt x="31429" y="16125"/>
                    <a:pt x="31456" y="16180"/>
                  </a:cubicBezTo>
                  <a:cubicBezTo>
                    <a:pt x="31723" y="16380"/>
                    <a:pt x="31990" y="16613"/>
                    <a:pt x="32257" y="16880"/>
                  </a:cubicBezTo>
                  <a:cubicBezTo>
                    <a:pt x="32357" y="16980"/>
                    <a:pt x="32490" y="17114"/>
                    <a:pt x="32624" y="17247"/>
                  </a:cubicBezTo>
                  <a:cubicBezTo>
                    <a:pt x="32657" y="17281"/>
                    <a:pt x="32690" y="17314"/>
                    <a:pt x="32724" y="17381"/>
                  </a:cubicBezTo>
                  <a:lnTo>
                    <a:pt x="32690" y="17814"/>
                  </a:lnTo>
                  <a:cubicBezTo>
                    <a:pt x="32590" y="17714"/>
                    <a:pt x="32490" y="17647"/>
                    <a:pt x="32390" y="17547"/>
                  </a:cubicBezTo>
                  <a:cubicBezTo>
                    <a:pt x="32157" y="17381"/>
                    <a:pt x="31890" y="17214"/>
                    <a:pt x="31623" y="17080"/>
                  </a:cubicBezTo>
                  <a:cubicBezTo>
                    <a:pt x="31609" y="17071"/>
                    <a:pt x="31594" y="17067"/>
                    <a:pt x="31580" y="17067"/>
                  </a:cubicBezTo>
                  <a:cubicBezTo>
                    <a:pt x="31491" y="17067"/>
                    <a:pt x="31408" y="17223"/>
                    <a:pt x="31523" y="17281"/>
                  </a:cubicBezTo>
                  <a:cubicBezTo>
                    <a:pt x="31756" y="17414"/>
                    <a:pt x="31990" y="17581"/>
                    <a:pt x="32223" y="17781"/>
                  </a:cubicBezTo>
                  <a:cubicBezTo>
                    <a:pt x="32390" y="17914"/>
                    <a:pt x="32524" y="18081"/>
                    <a:pt x="32690" y="18248"/>
                  </a:cubicBezTo>
                  <a:cubicBezTo>
                    <a:pt x="32657" y="18448"/>
                    <a:pt x="32657" y="18615"/>
                    <a:pt x="32624" y="18782"/>
                  </a:cubicBezTo>
                  <a:cubicBezTo>
                    <a:pt x="32524" y="18715"/>
                    <a:pt x="32423" y="18615"/>
                    <a:pt x="32290" y="18548"/>
                  </a:cubicBezTo>
                  <a:cubicBezTo>
                    <a:pt x="32090" y="18381"/>
                    <a:pt x="31856" y="18181"/>
                    <a:pt x="31656" y="18014"/>
                  </a:cubicBezTo>
                  <a:cubicBezTo>
                    <a:pt x="31631" y="17989"/>
                    <a:pt x="31602" y="17979"/>
                    <a:pt x="31574" y="17979"/>
                  </a:cubicBezTo>
                  <a:cubicBezTo>
                    <a:pt x="31489" y="17979"/>
                    <a:pt x="31414" y="18073"/>
                    <a:pt x="31489" y="18148"/>
                  </a:cubicBezTo>
                  <a:cubicBezTo>
                    <a:pt x="31690" y="18381"/>
                    <a:pt x="31890" y="18548"/>
                    <a:pt x="32123" y="18748"/>
                  </a:cubicBezTo>
                  <a:cubicBezTo>
                    <a:pt x="32223" y="18848"/>
                    <a:pt x="32323" y="18948"/>
                    <a:pt x="32423" y="19048"/>
                  </a:cubicBezTo>
                  <a:cubicBezTo>
                    <a:pt x="32490" y="19082"/>
                    <a:pt x="32557" y="19149"/>
                    <a:pt x="32590" y="19182"/>
                  </a:cubicBezTo>
                  <a:lnTo>
                    <a:pt x="32557" y="20016"/>
                  </a:lnTo>
                  <a:lnTo>
                    <a:pt x="32323" y="19816"/>
                  </a:lnTo>
                  <a:cubicBezTo>
                    <a:pt x="32090" y="19616"/>
                    <a:pt x="31856" y="19415"/>
                    <a:pt x="31623" y="19215"/>
                  </a:cubicBezTo>
                  <a:cubicBezTo>
                    <a:pt x="31590" y="19199"/>
                    <a:pt x="31556" y="19190"/>
                    <a:pt x="31527" y="19190"/>
                  </a:cubicBezTo>
                  <a:cubicBezTo>
                    <a:pt x="31498" y="19190"/>
                    <a:pt x="31473" y="19199"/>
                    <a:pt x="31456" y="19215"/>
                  </a:cubicBezTo>
                  <a:cubicBezTo>
                    <a:pt x="31389" y="19282"/>
                    <a:pt x="31389" y="19349"/>
                    <a:pt x="31456" y="19382"/>
                  </a:cubicBezTo>
                  <a:cubicBezTo>
                    <a:pt x="31656" y="19582"/>
                    <a:pt x="31890" y="19816"/>
                    <a:pt x="32090" y="20016"/>
                  </a:cubicBezTo>
                  <a:cubicBezTo>
                    <a:pt x="32190" y="20116"/>
                    <a:pt x="32290" y="20249"/>
                    <a:pt x="32390" y="20349"/>
                  </a:cubicBezTo>
                  <a:cubicBezTo>
                    <a:pt x="32423" y="20383"/>
                    <a:pt x="32457" y="20416"/>
                    <a:pt x="32490" y="20449"/>
                  </a:cubicBezTo>
                  <a:cubicBezTo>
                    <a:pt x="32490" y="20616"/>
                    <a:pt x="32457" y="20783"/>
                    <a:pt x="32457" y="20916"/>
                  </a:cubicBezTo>
                  <a:cubicBezTo>
                    <a:pt x="32390" y="20883"/>
                    <a:pt x="32323" y="20816"/>
                    <a:pt x="32257" y="20783"/>
                  </a:cubicBezTo>
                  <a:cubicBezTo>
                    <a:pt x="32023" y="20616"/>
                    <a:pt x="31856" y="20449"/>
                    <a:pt x="31656" y="20283"/>
                  </a:cubicBezTo>
                  <a:cubicBezTo>
                    <a:pt x="31633" y="20251"/>
                    <a:pt x="31605" y="20238"/>
                    <a:pt x="31579" y="20238"/>
                  </a:cubicBezTo>
                  <a:cubicBezTo>
                    <a:pt x="31492" y="20238"/>
                    <a:pt x="31413" y="20373"/>
                    <a:pt x="31489" y="20449"/>
                  </a:cubicBezTo>
                  <a:cubicBezTo>
                    <a:pt x="31690" y="20616"/>
                    <a:pt x="31856" y="20816"/>
                    <a:pt x="32057" y="20983"/>
                  </a:cubicBezTo>
                  <a:cubicBezTo>
                    <a:pt x="32157" y="21050"/>
                    <a:pt x="32257" y="21150"/>
                    <a:pt x="32357" y="21217"/>
                  </a:cubicBezTo>
                  <a:cubicBezTo>
                    <a:pt x="32357" y="21250"/>
                    <a:pt x="32390" y="21283"/>
                    <a:pt x="32423" y="21283"/>
                  </a:cubicBezTo>
                  <a:cubicBezTo>
                    <a:pt x="32390" y="21584"/>
                    <a:pt x="32357" y="21850"/>
                    <a:pt x="32357" y="22117"/>
                  </a:cubicBezTo>
                  <a:lnTo>
                    <a:pt x="32323" y="22117"/>
                  </a:lnTo>
                  <a:cubicBezTo>
                    <a:pt x="32223" y="22051"/>
                    <a:pt x="32157" y="21984"/>
                    <a:pt x="32057" y="21917"/>
                  </a:cubicBezTo>
                  <a:cubicBezTo>
                    <a:pt x="31856" y="21784"/>
                    <a:pt x="31656" y="21617"/>
                    <a:pt x="31489" y="21484"/>
                  </a:cubicBezTo>
                  <a:cubicBezTo>
                    <a:pt x="31473" y="21473"/>
                    <a:pt x="31456" y="21468"/>
                    <a:pt x="31440" y="21468"/>
                  </a:cubicBezTo>
                  <a:cubicBezTo>
                    <a:pt x="31352" y="21468"/>
                    <a:pt x="31272" y="21594"/>
                    <a:pt x="31356" y="21650"/>
                  </a:cubicBezTo>
                  <a:cubicBezTo>
                    <a:pt x="31523" y="21817"/>
                    <a:pt x="31723" y="21984"/>
                    <a:pt x="31890" y="22117"/>
                  </a:cubicBezTo>
                  <a:cubicBezTo>
                    <a:pt x="31990" y="22184"/>
                    <a:pt x="32057" y="22284"/>
                    <a:pt x="32157" y="22351"/>
                  </a:cubicBezTo>
                  <a:cubicBezTo>
                    <a:pt x="32190" y="22384"/>
                    <a:pt x="32257" y="22451"/>
                    <a:pt x="32290" y="22484"/>
                  </a:cubicBezTo>
                  <a:cubicBezTo>
                    <a:pt x="32290" y="22718"/>
                    <a:pt x="32257" y="22918"/>
                    <a:pt x="32223" y="23151"/>
                  </a:cubicBezTo>
                  <a:cubicBezTo>
                    <a:pt x="32057" y="22985"/>
                    <a:pt x="31856" y="22818"/>
                    <a:pt x="31623" y="22718"/>
                  </a:cubicBezTo>
                  <a:cubicBezTo>
                    <a:pt x="31605" y="22709"/>
                    <a:pt x="31587" y="22705"/>
                    <a:pt x="31570" y="22705"/>
                  </a:cubicBezTo>
                  <a:cubicBezTo>
                    <a:pt x="31523" y="22705"/>
                    <a:pt x="31481" y="22736"/>
                    <a:pt x="31456" y="22784"/>
                  </a:cubicBezTo>
                  <a:cubicBezTo>
                    <a:pt x="31423" y="22818"/>
                    <a:pt x="31456" y="22918"/>
                    <a:pt x="31489" y="22951"/>
                  </a:cubicBezTo>
                  <a:cubicBezTo>
                    <a:pt x="31590" y="22985"/>
                    <a:pt x="31656" y="23018"/>
                    <a:pt x="31723" y="23085"/>
                  </a:cubicBezTo>
                  <a:cubicBezTo>
                    <a:pt x="31756" y="23085"/>
                    <a:pt x="31790" y="23118"/>
                    <a:pt x="31823" y="23151"/>
                  </a:cubicBezTo>
                  <a:cubicBezTo>
                    <a:pt x="31856" y="23151"/>
                    <a:pt x="31856" y="23151"/>
                    <a:pt x="31856" y="23185"/>
                  </a:cubicBezTo>
                  <a:cubicBezTo>
                    <a:pt x="31890" y="23185"/>
                    <a:pt x="31890" y="23185"/>
                    <a:pt x="31923" y="23218"/>
                  </a:cubicBezTo>
                  <a:cubicBezTo>
                    <a:pt x="31990" y="23285"/>
                    <a:pt x="32023" y="23318"/>
                    <a:pt x="32090" y="23385"/>
                  </a:cubicBezTo>
                  <a:cubicBezTo>
                    <a:pt x="32090" y="23418"/>
                    <a:pt x="32123" y="23418"/>
                    <a:pt x="32123" y="23452"/>
                  </a:cubicBezTo>
                  <a:cubicBezTo>
                    <a:pt x="32123" y="23452"/>
                    <a:pt x="32157" y="23485"/>
                    <a:pt x="32157" y="23485"/>
                  </a:cubicBezTo>
                  <a:cubicBezTo>
                    <a:pt x="32157" y="23485"/>
                    <a:pt x="32190" y="23518"/>
                    <a:pt x="32190" y="23552"/>
                  </a:cubicBezTo>
                  <a:cubicBezTo>
                    <a:pt x="32190" y="23585"/>
                    <a:pt x="32190" y="23618"/>
                    <a:pt x="32190" y="23685"/>
                  </a:cubicBezTo>
                  <a:lnTo>
                    <a:pt x="32123" y="24119"/>
                  </a:lnTo>
                  <a:cubicBezTo>
                    <a:pt x="31890" y="23919"/>
                    <a:pt x="31690" y="23685"/>
                    <a:pt x="31456" y="23485"/>
                  </a:cubicBezTo>
                  <a:cubicBezTo>
                    <a:pt x="31439" y="23459"/>
                    <a:pt x="31420" y="23449"/>
                    <a:pt x="31402" y="23449"/>
                  </a:cubicBezTo>
                  <a:cubicBezTo>
                    <a:pt x="31349" y="23449"/>
                    <a:pt x="31306" y="23535"/>
                    <a:pt x="31356" y="23585"/>
                  </a:cubicBezTo>
                  <a:cubicBezTo>
                    <a:pt x="31590" y="23885"/>
                    <a:pt x="31856" y="24185"/>
                    <a:pt x="32090" y="24486"/>
                  </a:cubicBezTo>
                  <a:cubicBezTo>
                    <a:pt x="32057" y="24753"/>
                    <a:pt x="32023" y="25053"/>
                    <a:pt x="31990" y="25353"/>
                  </a:cubicBezTo>
                  <a:cubicBezTo>
                    <a:pt x="31923" y="25253"/>
                    <a:pt x="31823" y="25186"/>
                    <a:pt x="31756" y="25086"/>
                  </a:cubicBezTo>
                  <a:cubicBezTo>
                    <a:pt x="31590" y="24919"/>
                    <a:pt x="31423" y="24753"/>
                    <a:pt x="31223" y="24586"/>
                  </a:cubicBezTo>
                  <a:cubicBezTo>
                    <a:pt x="31206" y="24569"/>
                    <a:pt x="31189" y="24561"/>
                    <a:pt x="31168" y="24561"/>
                  </a:cubicBezTo>
                  <a:cubicBezTo>
                    <a:pt x="31148" y="24561"/>
                    <a:pt x="31123" y="24569"/>
                    <a:pt x="31089" y="24586"/>
                  </a:cubicBezTo>
                  <a:cubicBezTo>
                    <a:pt x="31056" y="24619"/>
                    <a:pt x="31056" y="24652"/>
                    <a:pt x="31089" y="24719"/>
                  </a:cubicBezTo>
                  <a:cubicBezTo>
                    <a:pt x="31223" y="24886"/>
                    <a:pt x="31389" y="25086"/>
                    <a:pt x="31556" y="25286"/>
                  </a:cubicBezTo>
                  <a:cubicBezTo>
                    <a:pt x="31656" y="25353"/>
                    <a:pt x="31723" y="25453"/>
                    <a:pt x="31790" y="25553"/>
                  </a:cubicBezTo>
                  <a:cubicBezTo>
                    <a:pt x="31856" y="25587"/>
                    <a:pt x="31890" y="25653"/>
                    <a:pt x="31923" y="25687"/>
                  </a:cubicBezTo>
                  <a:lnTo>
                    <a:pt x="31956" y="25753"/>
                  </a:lnTo>
                  <a:cubicBezTo>
                    <a:pt x="31956" y="25887"/>
                    <a:pt x="31923" y="25987"/>
                    <a:pt x="31923" y="26120"/>
                  </a:cubicBezTo>
                  <a:cubicBezTo>
                    <a:pt x="31856" y="26087"/>
                    <a:pt x="31790" y="26054"/>
                    <a:pt x="31723" y="25987"/>
                  </a:cubicBezTo>
                  <a:cubicBezTo>
                    <a:pt x="31556" y="25853"/>
                    <a:pt x="31389" y="25720"/>
                    <a:pt x="31223" y="25587"/>
                  </a:cubicBezTo>
                  <a:cubicBezTo>
                    <a:pt x="31200" y="25571"/>
                    <a:pt x="31176" y="25565"/>
                    <a:pt x="31153" y="25565"/>
                  </a:cubicBezTo>
                  <a:cubicBezTo>
                    <a:pt x="31074" y="25565"/>
                    <a:pt x="31012" y="25642"/>
                    <a:pt x="31089" y="25720"/>
                  </a:cubicBezTo>
                  <a:cubicBezTo>
                    <a:pt x="31256" y="25853"/>
                    <a:pt x="31389" y="26020"/>
                    <a:pt x="31556" y="26187"/>
                  </a:cubicBezTo>
                  <a:lnTo>
                    <a:pt x="31790" y="26387"/>
                  </a:lnTo>
                  <a:cubicBezTo>
                    <a:pt x="31823" y="26420"/>
                    <a:pt x="31856" y="26454"/>
                    <a:pt x="31890" y="26454"/>
                  </a:cubicBezTo>
                  <a:cubicBezTo>
                    <a:pt x="31856" y="26621"/>
                    <a:pt x="31856" y="26787"/>
                    <a:pt x="31823" y="26954"/>
                  </a:cubicBezTo>
                  <a:cubicBezTo>
                    <a:pt x="31723" y="26887"/>
                    <a:pt x="31656" y="26787"/>
                    <a:pt x="31590" y="26721"/>
                  </a:cubicBezTo>
                  <a:cubicBezTo>
                    <a:pt x="31423" y="26521"/>
                    <a:pt x="31256" y="26354"/>
                    <a:pt x="31089" y="26154"/>
                  </a:cubicBezTo>
                  <a:cubicBezTo>
                    <a:pt x="31075" y="26125"/>
                    <a:pt x="31049" y="26115"/>
                    <a:pt x="31021" y="26115"/>
                  </a:cubicBezTo>
                  <a:cubicBezTo>
                    <a:pt x="30983" y="26115"/>
                    <a:pt x="30942" y="26134"/>
                    <a:pt x="30922" y="26154"/>
                  </a:cubicBezTo>
                  <a:cubicBezTo>
                    <a:pt x="30856" y="26220"/>
                    <a:pt x="30856" y="26287"/>
                    <a:pt x="30922" y="26320"/>
                  </a:cubicBezTo>
                  <a:cubicBezTo>
                    <a:pt x="31056" y="26521"/>
                    <a:pt x="31223" y="26721"/>
                    <a:pt x="31389" y="26887"/>
                  </a:cubicBezTo>
                  <a:cubicBezTo>
                    <a:pt x="31456" y="26988"/>
                    <a:pt x="31556" y="27054"/>
                    <a:pt x="31623" y="27154"/>
                  </a:cubicBezTo>
                  <a:cubicBezTo>
                    <a:pt x="31656" y="27221"/>
                    <a:pt x="31723" y="27254"/>
                    <a:pt x="31756" y="27288"/>
                  </a:cubicBezTo>
                  <a:cubicBezTo>
                    <a:pt x="31756" y="27288"/>
                    <a:pt x="31756" y="27321"/>
                    <a:pt x="31790" y="27321"/>
                  </a:cubicBezTo>
                  <a:cubicBezTo>
                    <a:pt x="31756" y="27555"/>
                    <a:pt x="31723" y="27821"/>
                    <a:pt x="31690" y="28055"/>
                  </a:cubicBezTo>
                  <a:cubicBezTo>
                    <a:pt x="31656" y="28022"/>
                    <a:pt x="31656" y="27988"/>
                    <a:pt x="31623" y="27955"/>
                  </a:cubicBezTo>
                  <a:cubicBezTo>
                    <a:pt x="31489" y="27855"/>
                    <a:pt x="31389" y="27755"/>
                    <a:pt x="31256" y="27621"/>
                  </a:cubicBezTo>
                  <a:cubicBezTo>
                    <a:pt x="31056" y="27421"/>
                    <a:pt x="30822" y="27188"/>
                    <a:pt x="30589" y="26954"/>
                  </a:cubicBezTo>
                  <a:cubicBezTo>
                    <a:pt x="30574" y="26932"/>
                    <a:pt x="30555" y="26923"/>
                    <a:pt x="30535" y="26923"/>
                  </a:cubicBezTo>
                  <a:cubicBezTo>
                    <a:pt x="30462" y="26923"/>
                    <a:pt x="30377" y="27043"/>
                    <a:pt x="30455" y="27121"/>
                  </a:cubicBezTo>
                  <a:cubicBezTo>
                    <a:pt x="30689" y="27321"/>
                    <a:pt x="30889" y="27555"/>
                    <a:pt x="31089" y="27821"/>
                  </a:cubicBezTo>
                  <a:cubicBezTo>
                    <a:pt x="31189" y="27922"/>
                    <a:pt x="31289" y="28055"/>
                    <a:pt x="31389" y="28155"/>
                  </a:cubicBezTo>
                  <a:cubicBezTo>
                    <a:pt x="31489" y="28255"/>
                    <a:pt x="31556" y="28389"/>
                    <a:pt x="31656" y="28489"/>
                  </a:cubicBezTo>
                  <a:cubicBezTo>
                    <a:pt x="31623" y="28622"/>
                    <a:pt x="31623" y="28755"/>
                    <a:pt x="31623" y="28889"/>
                  </a:cubicBezTo>
                  <a:cubicBezTo>
                    <a:pt x="31356" y="28655"/>
                    <a:pt x="31123" y="28389"/>
                    <a:pt x="30889" y="28122"/>
                  </a:cubicBezTo>
                  <a:cubicBezTo>
                    <a:pt x="30872" y="28105"/>
                    <a:pt x="30839" y="28097"/>
                    <a:pt x="30806" y="28097"/>
                  </a:cubicBezTo>
                  <a:cubicBezTo>
                    <a:pt x="30772" y="28097"/>
                    <a:pt x="30739" y="28105"/>
                    <a:pt x="30722" y="28122"/>
                  </a:cubicBezTo>
                  <a:cubicBezTo>
                    <a:pt x="30689" y="28188"/>
                    <a:pt x="30689" y="28255"/>
                    <a:pt x="30722" y="28288"/>
                  </a:cubicBezTo>
                  <a:cubicBezTo>
                    <a:pt x="30989" y="28622"/>
                    <a:pt x="31289" y="28922"/>
                    <a:pt x="31556" y="29256"/>
                  </a:cubicBezTo>
                  <a:cubicBezTo>
                    <a:pt x="31556" y="29423"/>
                    <a:pt x="31523" y="29623"/>
                    <a:pt x="31489" y="29790"/>
                  </a:cubicBezTo>
                  <a:cubicBezTo>
                    <a:pt x="31389" y="29723"/>
                    <a:pt x="31323" y="29623"/>
                    <a:pt x="31223" y="29556"/>
                  </a:cubicBezTo>
                  <a:cubicBezTo>
                    <a:pt x="31056" y="29356"/>
                    <a:pt x="30856" y="29156"/>
                    <a:pt x="30656" y="28956"/>
                  </a:cubicBezTo>
                  <a:cubicBezTo>
                    <a:pt x="30643" y="28943"/>
                    <a:pt x="30628" y="28937"/>
                    <a:pt x="30612" y="28937"/>
                  </a:cubicBezTo>
                  <a:cubicBezTo>
                    <a:pt x="30546" y="28937"/>
                    <a:pt x="30475" y="29035"/>
                    <a:pt x="30555" y="29089"/>
                  </a:cubicBezTo>
                  <a:cubicBezTo>
                    <a:pt x="30722" y="29289"/>
                    <a:pt x="30889" y="29489"/>
                    <a:pt x="31056" y="29689"/>
                  </a:cubicBezTo>
                  <a:lnTo>
                    <a:pt x="31323" y="29990"/>
                  </a:lnTo>
                  <a:cubicBezTo>
                    <a:pt x="31356" y="30056"/>
                    <a:pt x="31389" y="30123"/>
                    <a:pt x="31456" y="30156"/>
                  </a:cubicBezTo>
                  <a:cubicBezTo>
                    <a:pt x="31423" y="30323"/>
                    <a:pt x="31389" y="30457"/>
                    <a:pt x="31356" y="30590"/>
                  </a:cubicBezTo>
                  <a:cubicBezTo>
                    <a:pt x="31356" y="30623"/>
                    <a:pt x="31356" y="30623"/>
                    <a:pt x="31356" y="30623"/>
                  </a:cubicBezTo>
                  <a:cubicBezTo>
                    <a:pt x="31289" y="30523"/>
                    <a:pt x="31189" y="30390"/>
                    <a:pt x="31089" y="30290"/>
                  </a:cubicBezTo>
                  <a:cubicBezTo>
                    <a:pt x="30889" y="30090"/>
                    <a:pt x="30689" y="29890"/>
                    <a:pt x="30455" y="29723"/>
                  </a:cubicBezTo>
                  <a:cubicBezTo>
                    <a:pt x="30440" y="29707"/>
                    <a:pt x="30424" y="29701"/>
                    <a:pt x="30411" y="29701"/>
                  </a:cubicBezTo>
                  <a:cubicBezTo>
                    <a:pt x="30365" y="29701"/>
                    <a:pt x="30337" y="29772"/>
                    <a:pt x="30389" y="29823"/>
                  </a:cubicBezTo>
                  <a:cubicBezTo>
                    <a:pt x="30589" y="29990"/>
                    <a:pt x="30789" y="30190"/>
                    <a:pt x="30922" y="30390"/>
                  </a:cubicBezTo>
                  <a:cubicBezTo>
                    <a:pt x="31022" y="30490"/>
                    <a:pt x="31089" y="30623"/>
                    <a:pt x="31156" y="30724"/>
                  </a:cubicBezTo>
                  <a:cubicBezTo>
                    <a:pt x="31189" y="30824"/>
                    <a:pt x="31256" y="30890"/>
                    <a:pt x="31289" y="30990"/>
                  </a:cubicBezTo>
                  <a:cubicBezTo>
                    <a:pt x="31256" y="31157"/>
                    <a:pt x="31223" y="31324"/>
                    <a:pt x="31189" y="31524"/>
                  </a:cubicBezTo>
                  <a:cubicBezTo>
                    <a:pt x="31056" y="31357"/>
                    <a:pt x="30922" y="31224"/>
                    <a:pt x="30789" y="31090"/>
                  </a:cubicBezTo>
                  <a:cubicBezTo>
                    <a:pt x="30589" y="30857"/>
                    <a:pt x="30389" y="30657"/>
                    <a:pt x="30222" y="30457"/>
                  </a:cubicBezTo>
                  <a:cubicBezTo>
                    <a:pt x="30206" y="30441"/>
                    <a:pt x="30189" y="30435"/>
                    <a:pt x="30173" y="30435"/>
                  </a:cubicBezTo>
                  <a:cubicBezTo>
                    <a:pt x="30118" y="30435"/>
                    <a:pt x="30071" y="30506"/>
                    <a:pt x="30122" y="30557"/>
                  </a:cubicBezTo>
                  <a:lnTo>
                    <a:pt x="30656" y="31224"/>
                  </a:lnTo>
                  <a:cubicBezTo>
                    <a:pt x="30789" y="31424"/>
                    <a:pt x="30956" y="31591"/>
                    <a:pt x="31089" y="31791"/>
                  </a:cubicBezTo>
                  <a:cubicBezTo>
                    <a:pt x="31056" y="31924"/>
                    <a:pt x="31022" y="32058"/>
                    <a:pt x="30956" y="32158"/>
                  </a:cubicBezTo>
                  <a:cubicBezTo>
                    <a:pt x="30956" y="32158"/>
                    <a:pt x="30922" y="32125"/>
                    <a:pt x="30922" y="32125"/>
                  </a:cubicBezTo>
                  <a:cubicBezTo>
                    <a:pt x="30889" y="32058"/>
                    <a:pt x="30822" y="32024"/>
                    <a:pt x="30789" y="31958"/>
                  </a:cubicBezTo>
                  <a:cubicBezTo>
                    <a:pt x="30722" y="31858"/>
                    <a:pt x="30622" y="31758"/>
                    <a:pt x="30555" y="31658"/>
                  </a:cubicBezTo>
                  <a:lnTo>
                    <a:pt x="30088" y="31090"/>
                  </a:lnTo>
                  <a:cubicBezTo>
                    <a:pt x="30072" y="31065"/>
                    <a:pt x="30049" y="31055"/>
                    <a:pt x="30025" y="31055"/>
                  </a:cubicBezTo>
                  <a:cubicBezTo>
                    <a:pt x="29953" y="31055"/>
                    <a:pt x="29872" y="31149"/>
                    <a:pt x="29922" y="31224"/>
                  </a:cubicBezTo>
                  <a:cubicBezTo>
                    <a:pt x="30088" y="31424"/>
                    <a:pt x="30222" y="31624"/>
                    <a:pt x="30389" y="31791"/>
                  </a:cubicBezTo>
                  <a:cubicBezTo>
                    <a:pt x="30455" y="31891"/>
                    <a:pt x="30522" y="31991"/>
                    <a:pt x="30589" y="32091"/>
                  </a:cubicBezTo>
                  <a:cubicBezTo>
                    <a:pt x="30622" y="32158"/>
                    <a:pt x="30656" y="32191"/>
                    <a:pt x="30722" y="32258"/>
                  </a:cubicBezTo>
                  <a:cubicBezTo>
                    <a:pt x="30756" y="32325"/>
                    <a:pt x="30789" y="32358"/>
                    <a:pt x="30822" y="32425"/>
                  </a:cubicBezTo>
                  <a:lnTo>
                    <a:pt x="30856" y="32425"/>
                  </a:lnTo>
                  <a:cubicBezTo>
                    <a:pt x="30789" y="32558"/>
                    <a:pt x="30722" y="32725"/>
                    <a:pt x="30656" y="32858"/>
                  </a:cubicBezTo>
                  <a:cubicBezTo>
                    <a:pt x="30589" y="32725"/>
                    <a:pt x="30489" y="32625"/>
                    <a:pt x="30422" y="32491"/>
                  </a:cubicBezTo>
                  <a:cubicBezTo>
                    <a:pt x="30398" y="32468"/>
                    <a:pt x="30358" y="32444"/>
                    <a:pt x="30325" y="32444"/>
                  </a:cubicBezTo>
                  <a:cubicBezTo>
                    <a:pt x="30311" y="32444"/>
                    <a:pt x="30298" y="32448"/>
                    <a:pt x="30289" y="32458"/>
                  </a:cubicBezTo>
                  <a:cubicBezTo>
                    <a:pt x="30222" y="32491"/>
                    <a:pt x="30222" y="32558"/>
                    <a:pt x="30255" y="32592"/>
                  </a:cubicBezTo>
                  <a:cubicBezTo>
                    <a:pt x="30322" y="32758"/>
                    <a:pt x="30422" y="32892"/>
                    <a:pt x="30522" y="33059"/>
                  </a:cubicBezTo>
                  <a:cubicBezTo>
                    <a:pt x="30489" y="33125"/>
                    <a:pt x="30455" y="33159"/>
                    <a:pt x="30389" y="33225"/>
                  </a:cubicBezTo>
                  <a:cubicBezTo>
                    <a:pt x="30088" y="33592"/>
                    <a:pt x="29722" y="33892"/>
                    <a:pt x="29321" y="34126"/>
                  </a:cubicBezTo>
                  <a:cubicBezTo>
                    <a:pt x="29288" y="34093"/>
                    <a:pt x="29288" y="34059"/>
                    <a:pt x="29255" y="34026"/>
                  </a:cubicBezTo>
                  <a:cubicBezTo>
                    <a:pt x="29221" y="33993"/>
                    <a:pt x="29188" y="33959"/>
                    <a:pt x="29154" y="33959"/>
                  </a:cubicBezTo>
                  <a:cubicBezTo>
                    <a:pt x="29054" y="33859"/>
                    <a:pt x="28954" y="33759"/>
                    <a:pt x="28854" y="33626"/>
                  </a:cubicBezTo>
                  <a:cubicBezTo>
                    <a:pt x="28754" y="33526"/>
                    <a:pt x="28654" y="33425"/>
                    <a:pt x="28554" y="33292"/>
                  </a:cubicBezTo>
                  <a:cubicBezTo>
                    <a:pt x="28354" y="33092"/>
                    <a:pt x="28154" y="32858"/>
                    <a:pt x="27920" y="32625"/>
                  </a:cubicBezTo>
                  <a:cubicBezTo>
                    <a:pt x="27913" y="32609"/>
                    <a:pt x="27901" y="32603"/>
                    <a:pt x="27889" y="32603"/>
                  </a:cubicBezTo>
                  <a:cubicBezTo>
                    <a:pt x="27848" y="32603"/>
                    <a:pt x="27795" y="32674"/>
                    <a:pt x="27820" y="32725"/>
                  </a:cubicBezTo>
                  <a:cubicBezTo>
                    <a:pt x="28054" y="32992"/>
                    <a:pt x="28287" y="33259"/>
                    <a:pt x="28487" y="33526"/>
                  </a:cubicBezTo>
                  <a:cubicBezTo>
                    <a:pt x="28587" y="33659"/>
                    <a:pt x="28687" y="33792"/>
                    <a:pt x="28821" y="33926"/>
                  </a:cubicBezTo>
                  <a:cubicBezTo>
                    <a:pt x="28854" y="33993"/>
                    <a:pt x="28921" y="34059"/>
                    <a:pt x="28954" y="34126"/>
                  </a:cubicBezTo>
                  <a:cubicBezTo>
                    <a:pt x="28954" y="34193"/>
                    <a:pt x="28988" y="34226"/>
                    <a:pt x="29021" y="34259"/>
                  </a:cubicBezTo>
                  <a:cubicBezTo>
                    <a:pt x="29021" y="34293"/>
                    <a:pt x="29054" y="34293"/>
                    <a:pt x="29054" y="34293"/>
                  </a:cubicBezTo>
                  <a:cubicBezTo>
                    <a:pt x="28788" y="34426"/>
                    <a:pt x="28487" y="34526"/>
                    <a:pt x="28187" y="34593"/>
                  </a:cubicBezTo>
                  <a:cubicBezTo>
                    <a:pt x="28187" y="34593"/>
                    <a:pt x="28187" y="34593"/>
                    <a:pt x="28187" y="34560"/>
                  </a:cubicBezTo>
                  <a:cubicBezTo>
                    <a:pt x="28120" y="34460"/>
                    <a:pt x="28020" y="34359"/>
                    <a:pt x="27920" y="34226"/>
                  </a:cubicBezTo>
                  <a:cubicBezTo>
                    <a:pt x="27854" y="34126"/>
                    <a:pt x="27753" y="34026"/>
                    <a:pt x="27687" y="33926"/>
                  </a:cubicBezTo>
                  <a:cubicBezTo>
                    <a:pt x="27487" y="33726"/>
                    <a:pt x="27320" y="33526"/>
                    <a:pt x="27153" y="33325"/>
                  </a:cubicBezTo>
                  <a:cubicBezTo>
                    <a:pt x="27138" y="33310"/>
                    <a:pt x="27118" y="33303"/>
                    <a:pt x="27099" y="33303"/>
                  </a:cubicBezTo>
                  <a:cubicBezTo>
                    <a:pt x="27035" y="33303"/>
                    <a:pt x="26968" y="33374"/>
                    <a:pt x="27020" y="33425"/>
                  </a:cubicBezTo>
                  <a:cubicBezTo>
                    <a:pt x="27186" y="33659"/>
                    <a:pt x="27353" y="33859"/>
                    <a:pt x="27520" y="34059"/>
                  </a:cubicBezTo>
                  <a:cubicBezTo>
                    <a:pt x="27587" y="34159"/>
                    <a:pt x="27687" y="34293"/>
                    <a:pt x="27753" y="34393"/>
                  </a:cubicBezTo>
                  <a:cubicBezTo>
                    <a:pt x="27820" y="34493"/>
                    <a:pt x="27887" y="34560"/>
                    <a:pt x="27954" y="34660"/>
                  </a:cubicBezTo>
                  <a:cubicBezTo>
                    <a:pt x="27487" y="34760"/>
                    <a:pt x="27053" y="34826"/>
                    <a:pt x="26586" y="34826"/>
                  </a:cubicBezTo>
                  <a:cubicBezTo>
                    <a:pt x="26352" y="34560"/>
                    <a:pt x="26119" y="34293"/>
                    <a:pt x="25885" y="34026"/>
                  </a:cubicBezTo>
                  <a:cubicBezTo>
                    <a:pt x="25869" y="34009"/>
                    <a:pt x="25844" y="34001"/>
                    <a:pt x="25819" y="34001"/>
                  </a:cubicBezTo>
                  <a:cubicBezTo>
                    <a:pt x="25794" y="34001"/>
                    <a:pt x="25769" y="34009"/>
                    <a:pt x="25752" y="34026"/>
                  </a:cubicBezTo>
                  <a:cubicBezTo>
                    <a:pt x="25719" y="34059"/>
                    <a:pt x="25719" y="34126"/>
                    <a:pt x="25752" y="34159"/>
                  </a:cubicBezTo>
                  <a:cubicBezTo>
                    <a:pt x="25952" y="34393"/>
                    <a:pt x="26119" y="34626"/>
                    <a:pt x="26319" y="34860"/>
                  </a:cubicBezTo>
                  <a:cubicBezTo>
                    <a:pt x="26019" y="34860"/>
                    <a:pt x="25719" y="34860"/>
                    <a:pt x="25418" y="34893"/>
                  </a:cubicBezTo>
                  <a:cubicBezTo>
                    <a:pt x="25352" y="34760"/>
                    <a:pt x="25252" y="34693"/>
                    <a:pt x="25152" y="34593"/>
                  </a:cubicBezTo>
                  <a:cubicBezTo>
                    <a:pt x="25052" y="34526"/>
                    <a:pt x="24985" y="34426"/>
                    <a:pt x="24885" y="34326"/>
                  </a:cubicBezTo>
                  <a:cubicBezTo>
                    <a:pt x="24718" y="34159"/>
                    <a:pt x="24585" y="33959"/>
                    <a:pt x="24418" y="33759"/>
                  </a:cubicBezTo>
                  <a:cubicBezTo>
                    <a:pt x="24401" y="33742"/>
                    <a:pt x="24368" y="33734"/>
                    <a:pt x="24334" y="33734"/>
                  </a:cubicBezTo>
                  <a:cubicBezTo>
                    <a:pt x="24301" y="33734"/>
                    <a:pt x="24268" y="33742"/>
                    <a:pt x="24251" y="33759"/>
                  </a:cubicBezTo>
                  <a:cubicBezTo>
                    <a:pt x="24218" y="33826"/>
                    <a:pt x="24218" y="33892"/>
                    <a:pt x="24251" y="33926"/>
                  </a:cubicBezTo>
                  <a:cubicBezTo>
                    <a:pt x="24418" y="34126"/>
                    <a:pt x="24551" y="34293"/>
                    <a:pt x="24718" y="34493"/>
                  </a:cubicBezTo>
                  <a:cubicBezTo>
                    <a:pt x="24785" y="34593"/>
                    <a:pt x="24851" y="34660"/>
                    <a:pt x="24918" y="34760"/>
                  </a:cubicBezTo>
                  <a:cubicBezTo>
                    <a:pt x="24951" y="34793"/>
                    <a:pt x="24985" y="34860"/>
                    <a:pt x="25018" y="34893"/>
                  </a:cubicBezTo>
                  <a:cubicBezTo>
                    <a:pt x="24818" y="34893"/>
                    <a:pt x="24585" y="34860"/>
                    <a:pt x="24384" y="34860"/>
                  </a:cubicBezTo>
                  <a:lnTo>
                    <a:pt x="24351" y="34860"/>
                  </a:lnTo>
                  <a:cubicBezTo>
                    <a:pt x="24151" y="34593"/>
                    <a:pt x="23917" y="34326"/>
                    <a:pt x="23717" y="34059"/>
                  </a:cubicBezTo>
                  <a:cubicBezTo>
                    <a:pt x="23701" y="34043"/>
                    <a:pt x="23676" y="34034"/>
                    <a:pt x="23646" y="34034"/>
                  </a:cubicBezTo>
                  <a:cubicBezTo>
                    <a:pt x="23617" y="34034"/>
                    <a:pt x="23584" y="34043"/>
                    <a:pt x="23550" y="34059"/>
                  </a:cubicBezTo>
                  <a:cubicBezTo>
                    <a:pt x="23517" y="34093"/>
                    <a:pt x="23517" y="34159"/>
                    <a:pt x="23550" y="34193"/>
                  </a:cubicBezTo>
                  <a:cubicBezTo>
                    <a:pt x="23751" y="34426"/>
                    <a:pt x="23917" y="34660"/>
                    <a:pt x="24118" y="34860"/>
                  </a:cubicBezTo>
                  <a:lnTo>
                    <a:pt x="23651" y="34860"/>
                  </a:lnTo>
                  <a:cubicBezTo>
                    <a:pt x="23617" y="34826"/>
                    <a:pt x="23584" y="34760"/>
                    <a:pt x="23550" y="34726"/>
                  </a:cubicBezTo>
                  <a:lnTo>
                    <a:pt x="23350" y="34426"/>
                  </a:lnTo>
                  <a:cubicBezTo>
                    <a:pt x="23217" y="34226"/>
                    <a:pt x="23083" y="34026"/>
                    <a:pt x="22950" y="33859"/>
                  </a:cubicBezTo>
                  <a:cubicBezTo>
                    <a:pt x="22931" y="33830"/>
                    <a:pt x="22902" y="33818"/>
                    <a:pt x="22874" y="33818"/>
                  </a:cubicBezTo>
                  <a:cubicBezTo>
                    <a:pt x="22806" y="33818"/>
                    <a:pt x="22736" y="33888"/>
                    <a:pt x="22783" y="33959"/>
                  </a:cubicBezTo>
                  <a:cubicBezTo>
                    <a:pt x="22917" y="34159"/>
                    <a:pt x="23050" y="34359"/>
                    <a:pt x="23184" y="34560"/>
                  </a:cubicBezTo>
                  <a:cubicBezTo>
                    <a:pt x="23250" y="34626"/>
                    <a:pt x="23284" y="34726"/>
                    <a:pt x="23350" y="34826"/>
                  </a:cubicBezTo>
                  <a:cubicBezTo>
                    <a:pt x="23384" y="34860"/>
                    <a:pt x="23384" y="34860"/>
                    <a:pt x="23384" y="34860"/>
                  </a:cubicBezTo>
                  <a:cubicBezTo>
                    <a:pt x="22950" y="34860"/>
                    <a:pt x="22550" y="34860"/>
                    <a:pt x="22116" y="34826"/>
                  </a:cubicBezTo>
                  <a:cubicBezTo>
                    <a:pt x="22116" y="34793"/>
                    <a:pt x="22116" y="34760"/>
                    <a:pt x="22083" y="34726"/>
                  </a:cubicBezTo>
                  <a:cubicBezTo>
                    <a:pt x="22016" y="34693"/>
                    <a:pt x="21983" y="34626"/>
                    <a:pt x="21916" y="34593"/>
                  </a:cubicBezTo>
                  <a:cubicBezTo>
                    <a:pt x="21883" y="34526"/>
                    <a:pt x="21816" y="34493"/>
                    <a:pt x="21783" y="34426"/>
                  </a:cubicBezTo>
                  <a:cubicBezTo>
                    <a:pt x="21682" y="34326"/>
                    <a:pt x="21582" y="34226"/>
                    <a:pt x="21482" y="34126"/>
                  </a:cubicBezTo>
                  <a:cubicBezTo>
                    <a:pt x="21466" y="34109"/>
                    <a:pt x="21441" y="34101"/>
                    <a:pt x="21416" y="34101"/>
                  </a:cubicBezTo>
                  <a:cubicBezTo>
                    <a:pt x="21391" y="34101"/>
                    <a:pt x="21366" y="34109"/>
                    <a:pt x="21349" y="34126"/>
                  </a:cubicBezTo>
                  <a:cubicBezTo>
                    <a:pt x="21316" y="34159"/>
                    <a:pt x="21316" y="34193"/>
                    <a:pt x="21349" y="34226"/>
                  </a:cubicBezTo>
                  <a:cubicBezTo>
                    <a:pt x="21449" y="34326"/>
                    <a:pt x="21549" y="34460"/>
                    <a:pt x="21649" y="34560"/>
                  </a:cubicBezTo>
                  <a:cubicBezTo>
                    <a:pt x="21682" y="34593"/>
                    <a:pt x="21749" y="34660"/>
                    <a:pt x="21783" y="34726"/>
                  </a:cubicBezTo>
                  <a:cubicBezTo>
                    <a:pt x="21816" y="34760"/>
                    <a:pt x="21849" y="34793"/>
                    <a:pt x="21883" y="34826"/>
                  </a:cubicBezTo>
                  <a:lnTo>
                    <a:pt x="21549" y="34826"/>
                  </a:lnTo>
                  <a:lnTo>
                    <a:pt x="20949" y="34793"/>
                  </a:lnTo>
                  <a:cubicBezTo>
                    <a:pt x="20715" y="34560"/>
                    <a:pt x="20482" y="34293"/>
                    <a:pt x="20248" y="34059"/>
                  </a:cubicBezTo>
                  <a:cubicBezTo>
                    <a:pt x="20231" y="34034"/>
                    <a:pt x="20211" y="34024"/>
                    <a:pt x="20190" y="34024"/>
                  </a:cubicBezTo>
                  <a:cubicBezTo>
                    <a:pt x="20129" y="34024"/>
                    <a:pt x="20073" y="34118"/>
                    <a:pt x="20148" y="34193"/>
                  </a:cubicBezTo>
                  <a:cubicBezTo>
                    <a:pt x="20315" y="34393"/>
                    <a:pt x="20482" y="34593"/>
                    <a:pt x="20648" y="34793"/>
                  </a:cubicBezTo>
                  <a:cubicBezTo>
                    <a:pt x="20215" y="34760"/>
                    <a:pt x="19781" y="34760"/>
                    <a:pt x="19314" y="34726"/>
                  </a:cubicBezTo>
                  <a:cubicBezTo>
                    <a:pt x="19247" y="34626"/>
                    <a:pt x="19181" y="34560"/>
                    <a:pt x="19081" y="34460"/>
                  </a:cubicBezTo>
                  <a:cubicBezTo>
                    <a:pt x="19014" y="34393"/>
                    <a:pt x="18914" y="34293"/>
                    <a:pt x="18847" y="34193"/>
                  </a:cubicBezTo>
                  <a:cubicBezTo>
                    <a:pt x="18680" y="34026"/>
                    <a:pt x="18514" y="33859"/>
                    <a:pt x="18347" y="33692"/>
                  </a:cubicBezTo>
                  <a:cubicBezTo>
                    <a:pt x="18322" y="33667"/>
                    <a:pt x="18295" y="33657"/>
                    <a:pt x="18270" y="33657"/>
                  </a:cubicBezTo>
                  <a:cubicBezTo>
                    <a:pt x="18195" y="33657"/>
                    <a:pt x="18138" y="33751"/>
                    <a:pt x="18213" y="33826"/>
                  </a:cubicBezTo>
                  <a:cubicBezTo>
                    <a:pt x="18347" y="34026"/>
                    <a:pt x="18514" y="34193"/>
                    <a:pt x="18680" y="34359"/>
                  </a:cubicBezTo>
                  <a:cubicBezTo>
                    <a:pt x="18747" y="34460"/>
                    <a:pt x="18814" y="34526"/>
                    <a:pt x="18914" y="34626"/>
                  </a:cubicBezTo>
                  <a:lnTo>
                    <a:pt x="18981" y="34693"/>
                  </a:lnTo>
                  <a:cubicBezTo>
                    <a:pt x="18614" y="34693"/>
                    <a:pt x="18280" y="34660"/>
                    <a:pt x="17913" y="34626"/>
                  </a:cubicBezTo>
                  <a:cubicBezTo>
                    <a:pt x="17746" y="34426"/>
                    <a:pt x="17580" y="34226"/>
                    <a:pt x="17413" y="34026"/>
                  </a:cubicBezTo>
                  <a:cubicBezTo>
                    <a:pt x="17396" y="34009"/>
                    <a:pt x="17379" y="34001"/>
                    <a:pt x="17363" y="34001"/>
                  </a:cubicBezTo>
                  <a:cubicBezTo>
                    <a:pt x="17346" y="34001"/>
                    <a:pt x="17329" y="34009"/>
                    <a:pt x="17313" y="34026"/>
                  </a:cubicBezTo>
                  <a:cubicBezTo>
                    <a:pt x="17279" y="34059"/>
                    <a:pt x="17279" y="34093"/>
                    <a:pt x="17313" y="34126"/>
                  </a:cubicBezTo>
                  <a:cubicBezTo>
                    <a:pt x="17446" y="34293"/>
                    <a:pt x="17546" y="34460"/>
                    <a:pt x="17680" y="34626"/>
                  </a:cubicBezTo>
                  <a:cubicBezTo>
                    <a:pt x="17446" y="34626"/>
                    <a:pt x="17213" y="34593"/>
                    <a:pt x="16979" y="34560"/>
                  </a:cubicBezTo>
                  <a:cubicBezTo>
                    <a:pt x="16746" y="34293"/>
                    <a:pt x="16545" y="34026"/>
                    <a:pt x="16312" y="33726"/>
                  </a:cubicBezTo>
                  <a:cubicBezTo>
                    <a:pt x="16302" y="33706"/>
                    <a:pt x="16284" y="33698"/>
                    <a:pt x="16264" y="33698"/>
                  </a:cubicBezTo>
                  <a:cubicBezTo>
                    <a:pt x="16218" y="33698"/>
                    <a:pt x="16165" y="33745"/>
                    <a:pt x="16212" y="33792"/>
                  </a:cubicBezTo>
                  <a:cubicBezTo>
                    <a:pt x="16379" y="34059"/>
                    <a:pt x="16545" y="34293"/>
                    <a:pt x="16712" y="34560"/>
                  </a:cubicBezTo>
                  <a:cubicBezTo>
                    <a:pt x="16312" y="34526"/>
                    <a:pt x="15912" y="34493"/>
                    <a:pt x="15511" y="34460"/>
                  </a:cubicBezTo>
                  <a:lnTo>
                    <a:pt x="15478" y="34426"/>
                  </a:lnTo>
                  <a:lnTo>
                    <a:pt x="15378" y="34326"/>
                  </a:lnTo>
                  <a:cubicBezTo>
                    <a:pt x="15311" y="34259"/>
                    <a:pt x="15245" y="34193"/>
                    <a:pt x="15178" y="34126"/>
                  </a:cubicBezTo>
                  <a:lnTo>
                    <a:pt x="14778" y="33692"/>
                  </a:lnTo>
                  <a:cubicBezTo>
                    <a:pt x="14761" y="33676"/>
                    <a:pt x="14736" y="33667"/>
                    <a:pt x="14711" y="33667"/>
                  </a:cubicBezTo>
                  <a:cubicBezTo>
                    <a:pt x="14686" y="33667"/>
                    <a:pt x="14661" y="33676"/>
                    <a:pt x="14644" y="33692"/>
                  </a:cubicBezTo>
                  <a:cubicBezTo>
                    <a:pt x="14611" y="33726"/>
                    <a:pt x="14611" y="33759"/>
                    <a:pt x="14644" y="33826"/>
                  </a:cubicBezTo>
                  <a:cubicBezTo>
                    <a:pt x="14778" y="33959"/>
                    <a:pt x="14911" y="34093"/>
                    <a:pt x="15011" y="34259"/>
                  </a:cubicBezTo>
                  <a:cubicBezTo>
                    <a:pt x="15078" y="34326"/>
                    <a:pt x="15111" y="34359"/>
                    <a:pt x="15144" y="34426"/>
                  </a:cubicBezTo>
                  <a:cubicBezTo>
                    <a:pt x="14878" y="34393"/>
                    <a:pt x="14611" y="34393"/>
                    <a:pt x="14311" y="34359"/>
                  </a:cubicBezTo>
                  <a:lnTo>
                    <a:pt x="14077" y="34326"/>
                  </a:lnTo>
                  <a:cubicBezTo>
                    <a:pt x="13944" y="34159"/>
                    <a:pt x="13810" y="33993"/>
                    <a:pt x="13710" y="33826"/>
                  </a:cubicBezTo>
                  <a:cubicBezTo>
                    <a:pt x="13693" y="33809"/>
                    <a:pt x="13668" y="33801"/>
                    <a:pt x="13643" y="33801"/>
                  </a:cubicBezTo>
                  <a:cubicBezTo>
                    <a:pt x="13618" y="33801"/>
                    <a:pt x="13593" y="33809"/>
                    <a:pt x="13577" y="33826"/>
                  </a:cubicBezTo>
                  <a:cubicBezTo>
                    <a:pt x="13543" y="33859"/>
                    <a:pt x="13543" y="33892"/>
                    <a:pt x="13577" y="33926"/>
                  </a:cubicBezTo>
                  <a:lnTo>
                    <a:pt x="13810" y="34293"/>
                  </a:lnTo>
                  <a:cubicBezTo>
                    <a:pt x="13510" y="34259"/>
                    <a:pt x="13176" y="34226"/>
                    <a:pt x="12876" y="34193"/>
                  </a:cubicBezTo>
                  <a:cubicBezTo>
                    <a:pt x="12809" y="34126"/>
                    <a:pt x="12743" y="34026"/>
                    <a:pt x="12676" y="33959"/>
                  </a:cubicBezTo>
                  <a:cubicBezTo>
                    <a:pt x="12576" y="33826"/>
                    <a:pt x="12476" y="33692"/>
                    <a:pt x="12342" y="33526"/>
                  </a:cubicBezTo>
                  <a:cubicBezTo>
                    <a:pt x="12342" y="33509"/>
                    <a:pt x="12326" y="33501"/>
                    <a:pt x="12305" y="33501"/>
                  </a:cubicBezTo>
                  <a:cubicBezTo>
                    <a:pt x="12284" y="33501"/>
                    <a:pt x="12259" y="33509"/>
                    <a:pt x="12242" y="33526"/>
                  </a:cubicBezTo>
                  <a:cubicBezTo>
                    <a:pt x="12209" y="33559"/>
                    <a:pt x="12176" y="33626"/>
                    <a:pt x="12209" y="33659"/>
                  </a:cubicBezTo>
                  <a:cubicBezTo>
                    <a:pt x="12309" y="33792"/>
                    <a:pt x="12409" y="33926"/>
                    <a:pt x="12509" y="34093"/>
                  </a:cubicBezTo>
                  <a:cubicBezTo>
                    <a:pt x="12543" y="34093"/>
                    <a:pt x="12543" y="34126"/>
                    <a:pt x="12576" y="34159"/>
                  </a:cubicBezTo>
                  <a:cubicBezTo>
                    <a:pt x="12276" y="34126"/>
                    <a:pt x="11976" y="34093"/>
                    <a:pt x="11675" y="34059"/>
                  </a:cubicBezTo>
                  <a:cubicBezTo>
                    <a:pt x="11542" y="33859"/>
                    <a:pt x="11408" y="33659"/>
                    <a:pt x="11242" y="33492"/>
                  </a:cubicBezTo>
                  <a:cubicBezTo>
                    <a:pt x="11217" y="33467"/>
                    <a:pt x="11190" y="33457"/>
                    <a:pt x="11165" y="33457"/>
                  </a:cubicBezTo>
                  <a:cubicBezTo>
                    <a:pt x="11089" y="33457"/>
                    <a:pt x="11033" y="33551"/>
                    <a:pt x="11108" y="33626"/>
                  </a:cubicBezTo>
                  <a:cubicBezTo>
                    <a:pt x="11208" y="33759"/>
                    <a:pt x="11308" y="33859"/>
                    <a:pt x="11408" y="34026"/>
                  </a:cubicBezTo>
                  <a:cubicBezTo>
                    <a:pt x="11175" y="33993"/>
                    <a:pt x="10941" y="33959"/>
                    <a:pt x="10741" y="33926"/>
                  </a:cubicBezTo>
                  <a:cubicBezTo>
                    <a:pt x="10374" y="33892"/>
                    <a:pt x="10007" y="33826"/>
                    <a:pt x="9641" y="33792"/>
                  </a:cubicBezTo>
                  <a:cubicBezTo>
                    <a:pt x="9641" y="33759"/>
                    <a:pt x="9607" y="33759"/>
                    <a:pt x="9607" y="33726"/>
                  </a:cubicBezTo>
                  <a:lnTo>
                    <a:pt x="9574" y="33726"/>
                  </a:lnTo>
                  <a:cubicBezTo>
                    <a:pt x="9574" y="33726"/>
                    <a:pt x="9540" y="33692"/>
                    <a:pt x="9540" y="33692"/>
                  </a:cubicBezTo>
                  <a:cubicBezTo>
                    <a:pt x="9507" y="33659"/>
                    <a:pt x="9474" y="33659"/>
                    <a:pt x="9474" y="33626"/>
                  </a:cubicBezTo>
                  <a:cubicBezTo>
                    <a:pt x="9407" y="33592"/>
                    <a:pt x="9374" y="33526"/>
                    <a:pt x="9340" y="33492"/>
                  </a:cubicBezTo>
                  <a:cubicBezTo>
                    <a:pt x="9240" y="33392"/>
                    <a:pt x="9174" y="33292"/>
                    <a:pt x="9107" y="33192"/>
                  </a:cubicBezTo>
                  <a:cubicBezTo>
                    <a:pt x="9083" y="33168"/>
                    <a:pt x="9043" y="33145"/>
                    <a:pt x="9010" y="33145"/>
                  </a:cubicBezTo>
                  <a:cubicBezTo>
                    <a:pt x="8996" y="33145"/>
                    <a:pt x="8983" y="33149"/>
                    <a:pt x="8973" y="33159"/>
                  </a:cubicBezTo>
                  <a:cubicBezTo>
                    <a:pt x="8940" y="33192"/>
                    <a:pt x="8907" y="33259"/>
                    <a:pt x="8940" y="33292"/>
                  </a:cubicBezTo>
                  <a:cubicBezTo>
                    <a:pt x="9007" y="33392"/>
                    <a:pt x="9107" y="33526"/>
                    <a:pt x="9174" y="33626"/>
                  </a:cubicBezTo>
                  <a:cubicBezTo>
                    <a:pt x="9207" y="33659"/>
                    <a:pt x="9240" y="33692"/>
                    <a:pt x="9274" y="33726"/>
                  </a:cubicBezTo>
                  <a:cubicBezTo>
                    <a:pt x="9073" y="33692"/>
                    <a:pt x="8840" y="33659"/>
                    <a:pt x="8640" y="33626"/>
                  </a:cubicBezTo>
                  <a:cubicBezTo>
                    <a:pt x="8473" y="33459"/>
                    <a:pt x="8306" y="33292"/>
                    <a:pt x="8173" y="33092"/>
                  </a:cubicBezTo>
                  <a:cubicBezTo>
                    <a:pt x="8161" y="33055"/>
                    <a:pt x="8139" y="33041"/>
                    <a:pt x="8119" y="33041"/>
                  </a:cubicBezTo>
                  <a:cubicBezTo>
                    <a:pt x="8084" y="33041"/>
                    <a:pt x="8052" y="33083"/>
                    <a:pt x="8073" y="33125"/>
                  </a:cubicBezTo>
                  <a:cubicBezTo>
                    <a:pt x="8173" y="33292"/>
                    <a:pt x="8273" y="33459"/>
                    <a:pt x="8406" y="33592"/>
                  </a:cubicBezTo>
                  <a:cubicBezTo>
                    <a:pt x="8173" y="33559"/>
                    <a:pt x="7973" y="33526"/>
                    <a:pt x="7773" y="33492"/>
                  </a:cubicBezTo>
                  <a:cubicBezTo>
                    <a:pt x="7806" y="33459"/>
                    <a:pt x="7773" y="33459"/>
                    <a:pt x="7773" y="33425"/>
                  </a:cubicBezTo>
                  <a:cubicBezTo>
                    <a:pt x="7639" y="33225"/>
                    <a:pt x="7506" y="33059"/>
                    <a:pt x="7372" y="32858"/>
                  </a:cubicBezTo>
                  <a:cubicBezTo>
                    <a:pt x="7349" y="32835"/>
                    <a:pt x="7308" y="32811"/>
                    <a:pt x="7275" y="32811"/>
                  </a:cubicBezTo>
                  <a:cubicBezTo>
                    <a:pt x="7261" y="32811"/>
                    <a:pt x="7249" y="32815"/>
                    <a:pt x="7239" y="32825"/>
                  </a:cubicBezTo>
                  <a:cubicBezTo>
                    <a:pt x="7172" y="32858"/>
                    <a:pt x="7172" y="32925"/>
                    <a:pt x="7205" y="32992"/>
                  </a:cubicBezTo>
                  <a:cubicBezTo>
                    <a:pt x="7306" y="33125"/>
                    <a:pt x="7406" y="33292"/>
                    <a:pt x="7506" y="33459"/>
                  </a:cubicBezTo>
                  <a:cubicBezTo>
                    <a:pt x="7406" y="33425"/>
                    <a:pt x="7306" y="33425"/>
                    <a:pt x="7205" y="33392"/>
                  </a:cubicBezTo>
                  <a:cubicBezTo>
                    <a:pt x="7005" y="33359"/>
                    <a:pt x="6805" y="33325"/>
                    <a:pt x="6605" y="33259"/>
                  </a:cubicBezTo>
                  <a:cubicBezTo>
                    <a:pt x="6505" y="33125"/>
                    <a:pt x="6438" y="32958"/>
                    <a:pt x="6338" y="32825"/>
                  </a:cubicBezTo>
                  <a:cubicBezTo>
                    <a:pt x="6338" y="32801"/>
                    <a:pt x="6305" y="32778"/>
                    <a:pt x="6273" y="32778"/>
                  </a:cubicBezTo>
                  <a:cubicBezTo>
                    <a:pt x="6261" y="32778"/>
                    <a:pt x="6248" y="32782"/>
                    <a:pt x="6238" y="32792"/>
                  </a:cubicBezTo>
                  <a:cubicBezTo>
                    <a:pt x="6171" y="32825"/>
                    <a:pt x="6171" y="32892"/>
                    <a:pt x="6205" y="32925"/>
                  </a:cubicBezTo>
                  <a:lnTo>
                    <a:pt x="6338" y="33159"/>
                  </a:lnTo>
                  <a:cubicBezTo>
                    <a:pt x="6171" y="33125"/>
                    <a:pt x="6005" y="33059"/>
                    <a:pt x="5871" y="33025"/>
                  </a:cubicBezTo>
                  <a:cubicBezTo>
                    <a:pt x="5704" y="32792"/>
                    <a:pt x="5571" y="32592"/>
                    <a:pt x="5438" y="32358"/>
                  </a:cubicBezTo>
                  <a:cubicBezTo>
                    <a:pt x="5415" y="32314"/>
                    <a:pt x="5378" y="32295"/>
                    <a:pt x="5341" y="32295"/>
                  </a:cubicBezTo>
                  <a:cubicBezTo>
                    <a:pt x="5267" y="32295"/>
                    <a:pt x="5193" y="32369"/>
                    <a:pt x="5237" y="32458"/>
                  </a:cubicBezTo>
                  <a:cubicBezTo>
                    <a:pt x="5304" y="32592"/>
                    <a:pt x="5404" y="32725"/>
                    <a:pt x="5471" y="32825"/>
                  </a:cubicBezTo>
                  <a:cubicBezTo>
                    <a:pt x="5171" y="32692"/>
                    <a:pt x="4904" y="32525"/>
                    <a:pt x="4637" y="32325"/>
                  </a:cubicBezTo>
                  <a:cubicBezTo>
                    <a:pt x="4237" y="32024"/>
                    <a:pt x="3870" y="31691"/>
                    <a:pt x="3536" y="31324"/>
                  </a:cubicBezTo>
                  <a:lnTo>
                    <a:pt x="3536" y="31324"/>
                  </a:lnTo>
                  <a:cubicBezTo>
                    <a:pt x="3770" y="31457"/>
                    <a:pt x="4037" y="31557"/>
                    <a:pt x="4270" y="31658"/>
                  </a:cubicBezTo>
                  <a:cubicBezTo>
                    <a:pt x="5037" y="31958"/>
                    <a:pt x="5804" y="32125"/>
                    <a:pt x="6605" y="32258"/>
                  </a:cubicBezTo>
                  <a:cubicBezTo>
                    <a:pt x="6622" y="32275"/>
                    <a:pt x="6638" y="32283"/>
                    <a:pt x="6651" y="32283"/>
                  </a:cubicBezTo>
                  <a:cubicBezTo>
                    <a:pt x="6663" y="32283"/>
                    <a:pt x="6672" y="32275"/>
                    <a:pt x="6672" y="32258"/>
                  </a:cubicBezTo>
                  <a:cubicBezTo>
                    <a:pt x="6705" y="32291"/>
                    <a:pt x="6738" y="32291"/>
                    <a:pt x="6772" y="32291"/>
                  </a:cubicBezTo>
                  <a:cubicBezTo>
                    <a:pt x="7105" y="32391"/>
                    <a:pt x="7439" y="32458"/>
                    <a:pt x="7773" y="32491"/>
                  </a:cubicBezTo>
                  <a:cubicBezTo>
                    <a:pt x="8440" y="32625"/>
                    <a:pt x="9107" y="32725"/>
                    <a:pt x="9741" y="32825"/>
                  </a:cubicBezTo>
                  <a:cubicBezTo>
                    <a:pt x="11075" y="32992"/>
                    <a:pt x="12409" y="33092"/>
                    <a:pt x="13743" y="33125"/>
                  </a:cubicBezTo>
                  <a:lnTo>
                    <a:pt x="13977" y="33125"/>
                  </a:lnTo>
                  <a:cubicBezTo>
                    <a:pt x="15478" y="33225"/>
                    <a:pt x="17012" y="33259"/>
                    <a:pt x="18480" y="33259"/>
                  </a:cubicBezTo>
                  <a:cubicBezTo>
                    <a:pt x="19481" y="33259"/>
                    <a:pt x="20482" y="33259"/>
                    <a:pt x="21482" y="33225"/>
                  </a:cubicBezTo>
                  <a:cubicBezTo>
                    <a:pt x="22250" y="33225"/>
                    <a:pt x="23050" y="33192"/>
                    <a:pt x="23817" y="33092"/>
                  </a:cubicBezTo>
                  <a:cubicBezTo>
                    <a:pt x="25252" y="32892"/>
                    <a:pt x="26786" y="32458"/>
                    <a:pt x="27854" y="31424"/>
                  </a:cubicBezTo>
                  <a:cubicBezTo>
                    <a:pt x="29121" y="30257"/>
                    <a:pt x="29421" y="28522"/>
                    <a:pt x="29588" y="26887"/>
                  </a:cubicBezTo>
                  <a:cubicBezTo>
                    <a:pt x="29822" y="24886"/>
                    <a:pt x="29955" y="22885"/>
                    <a:pt x="30088" y="20916"/>
                  </a:cubicBezTo>
                  <a:cubicBezTo>
                    <a:pt x="30389" y="16847"/>
                    <a:pt x="30489" y="12777"/>
                    <a:pt x="30489" y="8708"/>
                  </a:cubicBezTo>
                  <a:cubicBezTo>
                    <a:pt x="30489" y="7674"/>
                    <a:pt x="30455" y="6673"/>
                    <a:pt x="30455" y="5672"/>
                  </a:cubicBezTo>
                  <a:cubicBezTo>
                    <a:pt x="30422" y="4872"/>
                    <a:pt x="30422" y="4071"/>
                    <a:pt x="30255" y="3304"/>
                  </a:cubicBezTo>
                  <a:cubicBezTo>
                    <a:pt x="30255" y="3304"/>
                    <a:pt x="30255" y="3291"/>
                    <a:pt x="30248" y="3274"/>
                  </a:cubicBezTo>
                  <a:close/>
                  <a:moveTo>
                    <a:pt x="17392" y="0"/>
                  </a:moveTo>
                  <a:cubicBezTo>
                    <a:pt x="16701" y="0"/>
                    <a:pt x="16008" y="11"/>
                    <a:pt x="15311" y="35"/>
                  </a:cubicBezTo>
                  <a:cubicBezTo>
                    <a:pt x="11408" y="135"/>
                    <a:pt x="7506" y="535"/>
                    <a:pt x="3703" y="1403"/>
                  </a:cubicBezTo>
                  <a:cubicBezTo>
                    <a:pt x="3236" y="1503"/>
                    <a:pt x="2802" y="1603"/>
                    <a:pt x="2335" y="1703"/>
                  </a:cubicBezTo>
                  <a:cubicBezTo>
                    <a:pt x="1968" y="1803"/>
                    <a:pt x="1601" y="1970"/>
                    <a:pt x="1335" y="2270"/>
                  </a:cubicBezTo>
                  <a:cubicBezTo>
                    <a:pt x="1034" y="2637"/>
                    <a:pt x="1001" y="3104"/>
                    <a:pt x="934" y="3571"/>
                  </a:cubicBezTo>
                  <a:cubicBezTo>
                    <a:pt x="868" y="4038"/>
                    <a:pt x="801" y="4538"/>
                    <a:pt x="768" y="5005"/>
                  </a:cubicBezTo>
                  <a:cubicBezTo>
                    <a:pt x="501" y="7007"/>
                    <a:pt x="334" y="9041"/>
                    <a:pt x="234" y="11043"/>
                  </a:cubicBezTo>
                  <a:cubicBezTo>
                    <a:pt x="0" y="15079"/>
                    <a:pt x="0" y="19115"/>
                    <a:pt x="267" y="23118"/>
                  </a:cubicBezTo>
                  <a:cubicBezTo>
                    <a:pt x="334" y="24052"/>
                    <a:pt x="367" y="24986"/>
                    <a:pt x="501" y="25920"/>
                  </a:cubicBezTo>
                  <a:cubicBezTo>
                    <a:pt x="567" y="26721"/>
                    <a:pt x="701" y="27521"/>
                    <a:pt x="968" y="28288"/>
                  </a:cubicBezTo>
                  <a:cubicBezTo>
                    <a:pt x="1134" y="28755"/>
                    <a:pt x="1368" y="29222"/>
                    <a:pt x="1635" y="29623"/>
                  </a:cubicBezTo>
                  <a:cubicBezTo>
                    <a:pt x="2002" y="30423"/>
                    <a:pt x="2535" y="31157"/>
                    <a:pt x="3169" y="31791"/>
                  </a:cubicBezTo>
                  <a:cubicBezTo>
                    <a:pt x="3770" y="32391"/>
                    <a:pt x="4437" y="32992"/>
                    <a:pt x="5204" y="33392"/>
                  </a:cubicBezTo>
                  <a:cubicBezTo>
                    <a:pt x="6238" y="33892"/>
                    <a:pt x="7406" y="34026"/>
                    <a:pt x="8540" y="34226"/>
                  </a:cubicBezTo>
                  <a:cubicBezTo>
                    <a:pt x="9807" y="34393"/>
                    <a:pt x="11042" y="34560"/>
                    <a:pt x="12309" y="34726"/>
                  </a:cubicBezTo>
                  <a:cubicBezTo>
                    <a:pt x="14778" y="34993"/>
                    <a:pt x="17279" y="35193"/>
                    <a:pt x="19781" y="35327"/>
                  </a:cubicBezTo>
                  <a:cubicBezTo>
                    <a:pt x="21015" y="35360"/>
                    <a:pt x="22283" y="35394"/>
                    <a:pt x="23550" y="35427"/>
                  </a:cubicBezTo>
                  <a:cubicBezTo>
                    <a:pt x="23991" y="35427"/>
                    <a:pt x="24436" y="35432"/>
                    <a:pt x="24883" y="35432"/>
                  </a:cubicBezTo>
                  <a:cubicBezTo>
                    <a:pt x="25553" y="35432"/>
                    <a:pt x="26226" y="35420"/>
                    <a:pt x="26886" y="35360"/>
                  </a:cubicBezTo>
                  <a:cubicBezTo>
                    <a:pt x="27854" y="35260"/>
                    <a:pt x="28854" y="35060"/>
                    <a:pt x="29688" y="34526"/>
                  </a:cubicBezTo>
                  <a:cubicBezTo>
                    <a:pt x="30555" y="34026"/>
                    <a:pt x="31156" y="33192"/>
                    <a:pt x="31489" y="32291"/>
                  </a:cubicBezTo>
                  <a:cubicBezTo>
                    <a:pt x="31856" y="31324"/>
                    <a:pt x="31956" y="30290"/>
                    <a:pt x="32090" y="29289"/>
                  </a:cubicBezTo>
                  <a:cubicBezTo>
                    <a:pt x="32257" y="28055"/>
                    <a:pt x="32390" y="26821"/>
                    <a:pt x="32524" y="25587"/>
                  </a:cubicBezTo>
                  <a:cubicBezTo>
                    <a:pt x="33124" y="20550"/>
                    <a:pt x="33558" y="15479"/>
                    <a:pt x="33458" y="10409"/>
                  </a:cubicBezTo>
                  <a:cubicBezTo>
                    <a:pt x="33458" y="9809"/>
                    <a:pt x="33424" y="9241"/>
                    <a:pt x="33357" y="8674"/>
                  </a:cubicBezTo>
                  <a:cubicBezTo>
                    <a:pt x="33291" y="8174"/>
                    <a:pt x="33157" y="7674"/>
                    <a:pt x="32957" y="7207"/>
                  </a:cubicBezTo>
                  <a:cubicBezTo>
                    <a:pt x="32657" y="6373"/>
                    <a:pt x="32257" y="5606"/>
                    <a:pt x="31790" y="4838"/>
                  </a:cubicBezTo>
                  <a:cubicBezTo>
                    <a:pt x="31356" y="4138"/>
                    <a:pt x="30856" y="3437"/>
                    <a:pt x="30355" y="2770"/>
                  </a:cubicBezTo>
                  <a:cubicBezTo>
                    <a:pt x="30155" y="2537"/>
                    <a:pt x="29988" y="2303"/>
                    <a:pt x="29788" y="2070"/>
                  </a:cubicBezTo>
                  <a:cubicBezTo>
                    <a:pt x="29655" y="1836"/>
                    <a:pt x="29455" y="1603"/>
                    <a:pt x="29255" y="1403"/>
                  </a:cubicBezTo>
                  <a:cubicBezTo>
                    <a:pt x="28621" y="802"/>
                    <a:pt x="27787" y="635"/>
                    <a:pt x="26953" y="535"/>
                  </a:cubicBezTo>
                  <a:cubicBezTo>
                    <a:pt x="25018" y="302"/>
                    <a:pt x="23083" y="168"/>
                    <a:pt x="21149" y="102"/>
                  </a:cubicBezTo>
                  <a:cubicBezTo>
                    <a:pt x="19899" y="37"/>
                    <a:pt x="18650" y="0"/>
                    <a:pt x="1739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251" name="Google Shape;2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 txBox="1"/>
          <p:nvPr/>
        </p:nvSpPr>
        <p:spPr>
          <a:xfrm>
            <a:off x="0" y="102188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2836751" y="5105363"/>
            <a:ext cx="590045" cy="526056"/>
          </a:xfrm>
          <a:custGeom>
            <a:rect b="b" l="l" r="r" t="t"/>
            <a:pathLst>
              <a:path extrusionOk="0" h="23813" w="22383">
                <a:moveTo>
                  <a:pt x="12309" y="12444"/>
                </a:moveTo>
                <a:lnTo>
                  <a:pt x="12342" y="12511"/>
                </a:lnTo>
                <a:cubicBezTo>
                  <a:pt x="12309" y="12477"/>
                  <a:pt x="12309" y="12477"/>
                  <a:pt x="12275" y="12444"/>
                </a:cubicBezTo>
                <a:close/>
                <a:moveTo>
                  <a:pt x="12142" y="13578"/>
                </a:moveTo>
                <a:cubicBezTo>
                  <a:pt x="12009" y="13711"/>
                  <a:pt x="11875" y="13812"/>
                  <a:pt x="11742" y="13878"/>
                </a:cubicBezTo>
                <a:cubicBezTo>
                  <a:pt x="11642" y="13912"/>
                  <a:pt x="11542" y="13945"/>
                  <a:pt x="11442" y="13945"/>
                </a:cubicBezTo>
                <a:cubicBezTo>
                  <a:pt x="11542" y="13912"/>
                  <a:pt x="11642" y="13878"/>
                  <a:pt x="11742" y="13845"/>
                </a:cubicBezTo>
                <a:cubicBezTo>
                  <a:pt x="11842" y="13778"/>
                  <a:pt x="11975" y="13678"/>
                  <a:pt x="12075" y="13578"/>
                </a:cubicBezTo>
                <a:close/>
                <a:moveTo>
                  <a:pt x="11482" y="8722"/>
                </a:moveTo>
                <a:cubicBezTo>
                  <a:pt x="12114" y="8722"/>
                  <a:pt x="12706" y="8849"/>
                  <a:pt x="13276" y="9175"/>
                </a:cubicBezTo>
                <a:cubicBezTo>
                  <a:pt x="13376" y="9208"/>
                  <a:pt x="13510" y="9308"/>
                  <a:pt x="13610" y="9375"/>
                </a:cubicBezTo>
                <a:cubicBezTo>
                  <a:pt x="13443" y="9609"/>
                  <a:pt x="13243" y="9842"/>
                  <a:pt x="13076" y="10076"/>
                </a:cubicBezTo>
                <a:lnTo>
                  <a:pt x="12075" y="11343"/>
                </a:lnTo>
                <a:cubicBezTo>
                  <a:pt x="12075" y="11376"/>
                  <a:pt x="12075" y="11376"/>
                  <a:pt x="12075" y="11376"/>
                </a:cubicBezTo>
                <a:cubicBezTo>
                  <a:pt x="11933" y="11214"/>
                  <a:pt x="11704" y="11163"/>
                  <a:pt x="11471" y="11163"/>
                </a:cubicBezTo>
                <a:cubicBezTo>
                  <a:pt x="11322" y="11163"/>
                  <a:pt x="11171" y="11184"/>
                  <a:pt x="11041" y="11210"/>
                </a:cubicBezTo>
                <a:cubicBezTo>
                  <a:pt x="10708" y="11276"/>
                  <a:pt x="10407" y="11477"/>
                  <a:pt x="10174" y="11743"/>
                </a:cubicBezTo>
                <a:cubicBezTo>
                  <a:pt x="9707" y="12277"/>
                  <a:pt x="9574" y="13078"/>
                  <a:pt x="9940" y="13711"/>
                </a:cubicBezTo>
                <a:cubicBezTo>
                  <a:pt x="10253" y="14223"/>
                  <a:pt x="10833" y="14541"/>
                  <a:pt x="11410" y="14541"/>
                </a:cubicBezTo>
                <a:cubicBezTo>
                  <a:pt x="11510" y="14541"/>
                  <a:pt x="11610" y="14532"/>
                  <a:pt x="11708" y="14512"/>
                </a:cubicBezTo>
                <a:cubicBezTo>
                  <a:pt x="12376" y="14379"/>
                  <a:pt x="12909" y="13745"/>
                  <a:pt x="13009" y="13078"/>
                </a:cubicBezTo>
                <a:cubicBezTo>
                  <a:pt x="13043" y="12677"/>
                  <a:pt x="12909" y="12244"/>
                  <a:pt x="12676" y="11910"/>
                </a:cubicBezTo>
                <a:cubicBezTo>
                  <a:pt x="12943" y="11577"/>
                  <a:pt x="13176" y="11210"/>
                  <a:pt x="13443" y="10876"/>
                </a:cubicBezTo>
                <a:cubicBezTo>
                  <a:pt x="13710" y="10543"/>
                  <a:pt x="13943" y="10209"/>
                  <a:pt x="14210" y="9875"/>
                </a:cubicBezTo>
                <a:cubicBezTo>
                  <a:pt x="14510" y="10176"/>
                  <a:pt x="14777" y="10543"/>
                  <a:pt x="14977" y="10909"/>
                </a:cubicBezTo>
                <a:cubicBezTo>
                  <a:pt x="14944" y="10976"/>
                  <a:pt x="14911" y="11076"/>
                  <a:pt x="14944" y="11176"/>
                </a:cubicBezTo>
                <a:cubicBezTo>
                  <a:pt x="15778" y="13111"/>
                  <a:pt x="14977" y="15579"/>
                  <a:pt x="13109" y="16614"/>
                </a:cubicBezTo>
                <a:cubicBezTo>
                  <a:pt x="12536" y="16926"/>
                  <a:pt x="11889" y="17073"/>
                  <a:pt x="11235" y="17073"/>
                </a:cubicBezTo>
                <a:cubicBezTo>
                  <a:pt x="9796" y="17073"/>
                  <a:pt x="8329" y="16362"/>
                  <a:pt x="7572" y="15146"/>
                </a:cubicBezTo>
                <a:cubicBezTo>
                  <a:pt x="6738" y="13778"/>
                  <a:pt x="6738" y="12177"/>
                  <a:pt x="7572" y="10876"/>
                </a:cubicBezTo>
                <a:cubicBezTo>
                  <a:pt x="8339" y="9742"/>
                  <a:pt x="9707" y="8875"/>
                  <a:pt x="11041" y="8741"/>
                </a:cubicBezTo>
                <a:cubicBezTo>
                  <a:pt x="11190" y="8729"/>
                  <a:pt x="11337" y="8722"/>
                  <a:pt x="11482" y="8722"/>
                </a:cubicBezTo>
                <a:close/>
                <a:moveTo>
                  <a:pt x="11787" y="6024"/>
                </a:moveTo>
                <a:cubicBezTo>
                  <a:pt x="12646" y="6024"/>
                  <a:pt x="13490" y="6192"/>
                  <a:pt x="14277" y="6573"/>
                </a:cubicBezTo>
                <a:cubicBezTo>
                  <a:pt x="14644" y="6740"/>
                  <a:pt x="14977" y="6940"/>
                  <a:pt x="15311" y="7173"/>
                </a:cubicBezTo>
                <a:cubicBezTo>
                  <a:pt x="14877" y="7707"/>
                  <a:pt x="14477" y="8241"/>
                  <a:pt x="14043" y="8808"/>
                </a:cubicBezTo>
                <a:cubicBezTo>
                  <a:pt x="14010" y="8775"/>
                  <a:pt x="13977" y="8741"/>
                  <a:pt x="13910" y="8708"/>
                </a:cubicBezTo>
                <a:cubicBezTo>
                  <a:pt x="13243" y="8208"/>
                  <a:pt x="12409" y="7974"/>
                  <a:pt x="11575" y="7941"/>
                </a:cubicBezTo>
                <a:cubicBezTo>
                  <a:pt x="11543" y="7940"/>
                  <a:pt x="11511" y="7940"/>
                  <a:pt x="11478" y="7940"/>
                </a:cubicBezTo>
                <a:cubicBezTo>
                  <a:pt x="9843" y="7940"/>
                  <a:pt x="8219" y="8766"/>
                  <a:pt x="7205" y="10042"/>
                </a:cubicBezTo>
                <a:cubicBezTo>
                  <a:pt x="6705" y="10709"/>
                  <a:pt x="6305" y="11477"/>
                  <a:pt x="6204" y="12310"/>
                </a:cubicBezTo>
                <a:cubicBezTo>
                  <a:pt x="6038" y="13244"/>
                  <a:pt x="6238" y="14178"/>
                  <a:pt x="6638" y="15046"/>
                </a:cubicBezTo>
                <a:cubicBezTo>
                  <a:pt x="7460" y="16795"/>
                  <a:pt x="9355" y="17870"/>
                  <a:pt x="11254" y="17870"/>
                </a:cubicBezTo>
                <a:cubicBezTo>
                  <a:pt x="11745" y="17870"/>
                  <a:pt x="12236" y="17798"/>
                  <a:pt x="12709" y="17648"/>
                </a:cubicBezTo>
                <a:cubicBezTo>
                  <a:pt x="15111" y="16880"/>
                  <a:pt x="16478" y="14212"/>
                  <a:pt x="16011" y="11777"/>
                </a:cubicBezTo>
                <a:cubicBezTo>
                  <a:pt x="15945" y="11510"/>
                  <a:pt x="15845" y="11210"/>
                  <a:pt x="15745" y="10943"/>
                </a:cubicBezTo>
                <a:cubicBezTo>
                  <a:pt x="15678" y="10843"/>
                  <a:pt x="15578" y="10743"/>
                  <a:pt x="15478" y="10676"/>
                </a:cubicBezTo>
                <a:cubicBezTo>
                  <a:pt x="15244" y="10176"/>
                  <a:pt x="14977" y="9742"/>
                  <a:pt x="14610" y="9342"/>
                </a:cubicBezTo>
                <a:cubicBezTo>
                  <a:pt x="14811" y="9075"/>
                  <a:pt x="15011" y="8841"/>
                  <a:pt x="15178" y="8608"/>
                </a:cubicBezTo>
                <a:lnTo>
                  <a:pt x="15911" y="7640"/>
                </a:lnTo>
                <a:cubicBezTo>
                  <a:pt x="16345" y="8074"/>
                  <a:pt x="16779" y="8574"/>
                  <a:pt x="17112" y="9108"/>
                </a:cubicBezTo>
                <a:cubicBezTo>
                  <a:pt x="17246" y="9342"/>
                  <a:pt x="17379" y="9575"/>
                  <a:pt x="17513" y="9809"/>
                </a:cubicBezTo>
                <a:cubicBezTo>
                  <a:pt x="17446" y="9909"/>
                  <a:pt x="17446" y="10042"/>
                  <a:pt x="17513" y="10176"/>
                </a:cubicBezTo>
                <a:cubicBezTo>
                  <a:pt x="18847" y="13345"/>
                  <a:pt x="17379" y="17447"/>
                  <a:pt x="14344" y="19049"/>
                </a:cubicBezTo>
                <a:cubicBezTo>
                  <a:pt x="13411" y="19541"/>
                  <a:pt x="12367" y="19771"/>
                  <a:pt x="11317" y="19771"/>
                </a:cubicBezTo>
                <a:cubicBezTo>
                  <a:pt x="8951" y="19771"/>
                  <a:pt x="6551" y="18601"/>
                  <a:pt x="5304" y="16614"/>
                </a:cubicBezTo>
                <a:cubicBezTo>
                  <a:pt x="4570" y="15479"/>
                  <a:pt x="4170" y="14145"/>
                  <a:pt x="4203" y="12811"/>
                </a:cubicBezTo>
                <a:cubicBezTo>
                  <a:pt x="4270" y="11677"/>
                  <a:pt x="4637" y="10576"/>
                  <a:pt x="5270" y="9575"/>
                </a:cubicBezTo>
                <a:cubicBezTo>
                  <a:pt x="6505" y="7674"/>
                  <a:pt x="8740" y="6306"/>
                  <a:pt x="10975" y="6073"/>
                </a:cubicBezTo>
                <a:cubicBezTo>
                  <a:pt x="11246" y="6041"/>
                  <a:pt x="11517" y="6024"/>
                  <a:pt x="11787" y="6024"/>
                </a:cubicBezTo>
                <a:close/>
                <a:moveTo>
                  <a:pt x="12069" y="2801"/>
                </a:moveTo>
                <a:cubicBezTo>
                  <a:pt x="13365" y="2801"/>
                  <a:pt x="14628" y="3064"/>
                  <a:pt x="15811" y="3604"/>
                </a:cubicBezTo>
                <a:cubicBezTo>
                  <a:pt x="16345" y="3871"/>
                  <a:pt x="16845" y="4171"/>
                  <a:pt x="17312" y="4538"/>
                </a:cubicBezTo>
                <a:cubicBezTo>
                  <a:pt x="17046" y="4872"/>
                  <a:pt x="16779" y="5205"/>
                  <a:pt x="16512" y="5572"/>
                </a:cubicBezTo>
                <a:cubicBezTo>
                  <a:pt x="16245" y="5906"/>
                  <a:pt x="16011" y="6239"/>
                  <a:pt x="15745" y="6573"/>
                </a:cubicBezTo>
                <a:cubicBezTo>
                  <a:pt x="15645" y="6506"/>
                  <a:pt x="15544" y="6440"/>
                  <a:pt x="15444" y="6373"/>
                </a:cubicBezTo>
                <a:cubicBezTo>
                  <a:pt x="14377" y="5639"/>
                  <a:pt x="13076" y="5272"/>
                  <a:pt x="11808" y="5239"/>
                </a:cubicBezTo>
                <a:cubicBezTo>
                  <a:pt x="11776" y="5238"/>
                  <a:pt x="11744" y="5238"/>
                  <a:pt x="11712" y="5238"/>
                </a:cubicBezTo>
                <a:cubicBezTo>
                  <a:pt x="9176" y="5238"/>
                  <a:pt x="6651" y="6531"/>
                  <a:pt x="5070" y="8508"/>
                </a:cubicBezTo>
                <a:cubicBezTo>
                  <a:pt x="4270" y="9542"/>
                  <a:pt x="3669" y="10709"/>
                  <a:pt x="3503" y="12010"/>
                </a:cubicBezTo>
                <a:cubicBezTo>
                  <a:pt x="3302" y="13445"/>
                  <a:pt x="3569" y="14912"/>
                  <a:pt x="4170" y="16213"/>
                </a:cubicBezTo>
                <a:cubicBezTo>
                  <a:pt x="5463" y="18906"/>
                  <a:pt x="8366" y="20575"/>
                  <a:pt x="11307" y="20575"/>
                </a:cubicBezTo>
                <a:cubicBezTo>
                  <a:pt x="12081" y="20575"/>
                  <a:pt x="12859" y="20460"/>
                  <a:pt x="13610" y="20216"/>
                </a:cubicBezTo>
                <a:cubicBezTo>
                  <a:pt x="17279" y="19015"/>
                  <a:pt x="19414" y="14846"/>
                  <a:pt x="18647" y="11110"/>
                </a:cubicBezTo>
                <a:cubicBezTo>
                  <a:pt x="18547" y="10643"/>
                  <a:pt x="18380" y="10209"/>
                  <a:pt x="18213" y="9775"/>
                </a:cubicBezTo>
                <a:cubicBezTo>
                  <a:pt x="18180" y="9675"/>
                  <a:pt x="18080" y="9609"/>
                  <a:pt x="17946" y="9575"/>
                </a:cubicBezTo>
                <a:cubicBezTo>
                  <a:pt x="17546" y="8641"/>
                  <a:pt x="17012" y="7807"/>
                  <a:pt x="16312" y="7073"/>
                </a:cubicBezTo>
                <a:cubicBezTo>
                  <a:pt x="16845" y="6373"/>
                  <a:pt x="17346" y="5672"/>
                  <a:pt x="17879" y="4972"/>
                </a:cubicBezTo>
                <a:cubicBezTo>
                  <a:pt x="18647" y="5672"/>
                  <a:pt x="19314" y="6440"/>
                  <a:pt x="19881" y="7340"/>
                </a:cubicBezTo>
                <a:cubicBezTo>
                  <a:pt x="20114" y="7707"/>
                  <a:pt x="20315" y="8107"/>
                  <a:pt x="20515" y="8508"/>
                </a:cubicBezTo>
                <a:cubicBezTo>
                  <a:pt x="20481" y="8608"/>
                  <a:pt x="20481" y="8741"/>
                  <a:pt x="20515" y="8875"/>
                </a:cubicBezTo>
                <a:cubicBezTo>
                  <a:pt x="21515" y="11210"/>
                  <a:pt x="21449" y="13878"/>
                  <a:pt x="20615" y="16247"/>
                </a:cubicBezTo>
                <a:cubicBezTo>
                  <a:pt x="19781" y="18615"/>
                  <a:pt x="18113" y="20716"/>
                  <a:pt x="15878" y="21917"/>
                </a:cubicBezTo>
                <a:cubicBezTo>
                  <a:pt x="14518" y="22659"/>
                  <a:pt x="12981" y="23006"/>
                  <a:pt x="11438" y="23006"/>
                </a:cubicBezTo>
                <a:cubicBezTo>
                  <a:pt x="10482" y="23006"/>
                  <a:pt x="9525" y="22873"/>
                  <a:pt x="8606" y="22618"/>
                </a:cubicBezTo>
                <a:cubicBezTo>
                  <a:pt x="6204" y="21984"/>
                  <a:pt x="3970" y="20550"/>
                  <a:pt x="2635" y="18448"/>
                </a:cubicBezTo>
                <a:cubicBezTo>
                  <a:pt x="1534" y="16780"/>
                  <a:pt x="934" y="14779"/>
                  <a:pt x="967" y="12811"/>
                </a:cubicBezTo>
                <a:cubicBezTo>
                  <a:pt x="1034" y="11110"/>
                  <a:pt x="1568" y="9475"/>
                  <a:pt x="2535" y="8041"/>
                </a:cubicBezTo>
                <a:cubicBezTo>
                  <a:pt x="3436" y="6606"/>
                  <a:pt x="4703" y="5406"/>
                  <a:pt x="6171" y="4538"/>
                </a:cubicBezTo>
                <a:cubicBezTo>
                  <a:pt x="7605" y="3638"/>
                  <a:pt x="9273" y="3037"/>
                  <a:pt x="10908" y="2870"/>
                </a:cubicBezTo>
                <a:cubicBezTo>
                  <a:pt x="11297" y="2825"/>
                  <a:pt x="11684" y="2801"/>
                  <a:pt x="12069" y="2801"/>
                </a:cubicBezTo>
                <a:close/>
                <a:moveTo>
                  <a:pt x="18919" y="1"/>
                </a:moveTo>
                <a:cubicBezTo>
                  <a:pt x="18772" y="1"/>
                  <a:pt x="18621" y="115"/>
                  <a:pt x="18647" y="269"/>
                </a:cubicBezTo>
                <a:cubicBezTo>
                  <a:pt x="18647" y="635"/>
                  <a:pt x="18680" y="1036"/>
                  <a:pt x="18713" y="1403"/>
                </a:cubicBezTo>
                <a:cubicBezTo>
                  <a:pt x="18647" y="1936"/>
                  <a:pt x="18580" y="2437"/>
                  <a:pt x="18547" y="2970"/>
                </a:cubicBezTo>
                <a:cubicBezTo>
                  <a:pt x="18447" y="3071"/>
                  <a:pt x="18346" y="3204"/>
                  <a:pt x="18280" y="3304"/>
                </a:cubicBezTo>
                <a:cubicBezTo>
                  <a:pt x="18113" y="3504"/>
                  <a:pt x="17946" y="3738"/>
                  <a:pt x="17779" y="3938"/>
                </a:cubicBezTo>
                <a:cubicBezTo>
                  <a:pt x="17613" y="3838"/>
                  <a:pt x="17479" y="3704"/>
                  <a:pt x="17312" y="3604"/>
                </a:cubicBezTo>
                <a:cubicBezTo>
                  <a:pt x="15811" y="2570"/>
                  <a:pt x="13977" y="2036"/>
                  <a:pt x="12142" y="2003"/>
                </a:cubicBezTo>
                <a:cubicBezTo>
                  <a:pt x="10307" y="2003"/>
                  <a:pt x="8473" y="2470"/>
                  <a:pt x="6838" y="3271"/>
                </a:cubicBezTo>
                <a:cubicBezTo>
                  <a:pt x="5204" y="4071"/>
                  <a:pt x="3703" y="5205"/>
                  <a:pt x="2569" y="6640"/>
                </a:cubicBezTo>
                <a:cubicBezTo>
                  <a:pt x="1401" y="8074"/>
                  <a:pt x="567" y="9775"/>
                  <a:pt x="300" y="11610"/>
                </a:cubicBezTo>
                <a:cubicBezTo>
                  <a:pt x="0" y="13645"/>
                  <a:pt x="367" y="15680"/>
                  <a:pt x="1234" y="17548"/>
                </a:cubicBezTo>
                <a:cubicBezTo>
                  <a:pt x="2335" y="19949"/>
                  <a:pt x="4336" y="21784"/>
                  <a:pt x="6772" y="22851"/>
                </a:cubicBezTo>
                <a:cubicBezTo>
                  <a:pt x="8244" y="23468"/>
                  <a:pt x="9847" y="23812"/>
                  <a:pt x="11446" y="23812"/>
                </a:cubicBezTo>
                <a:cubicBezTo>
                  <a:pt x="12528" y="23812"/>
                  <a:pt x="13608" y="23655"/>
                  <a:pt x="14644" y="23318"/>
                </a:cubicBezTo>
                <a:cubicBezTo>
                  <a:pt x="17246" y="22484"/>
                  <a:pt x="19347" y="20583"/>
                  <a:pt x="20615" y="18215"/>
                </a:cubicBezTo>
                <a:cubicBezTo>
                  <a:pt x="21882" y="15813"/>
                  <a:pt x="22383" y="13011"/>
                  <a:pt x="21816" y="10342"/>
                </a:cubicBezTo>
                <a:cubicBezTo>
                  <a:pt x="21682" y="9709"/>
                  <a:pt x="21449" y="9075"/>
                  <a:pt x="21215" y="8474"/>
                </a:cubicBezTo>
                <a:cubicBezTo>
                  <a:pt x="21148" y="8374"/>
                  <a:pt x="21048" y="8308"/>
                  <a:pt x="20948" y="8274"/>
                </a:cubicBezTo>
                <a:cubicBezTo>
                  <a:pt x="20315" y="6807"/>
                  <a:pt x="19447" y="5472"/>
                  <a:pt x="18313" y="4405"/>
                </a:cubicBezTo>
                <a:cubicBezTo>
                  <a:pt x="18380" y="4305"/>
                  <a:pt x="18480" y="4171"/>
                  <a:pt x="18580" y="4038"/>
                </a:cubicBezTo>
                <a:cubicBezTo>
                  <a:pt x="18713" y="3871"/>
                  <a:pt x="18847" y="3704"/>
                  <a:pt x="18980" y="3504"/>
                </a:cubicBezTo>
                <a:cubicBezTo>
                  <a:pt x="19247" y="3404"/>
                  <a:pt x="19547" y="3304"/>
                  <a:pt x="19814" y="3204"/>
                </a:cubicBezTo>
                <a:cubicBezTo>
                  <a:pt x="20148" y="3104"/>
                  <a:pt x="20448" y="3004"/>
                  <a:pt x="20748" y="2870"/>
                </a:cubicBezTo>
                <a:cubicBezTo>
                  <a:pt x="21048" y="2737"/>
                  <a:pt x="21315" y="2570"/>
                  <a:pt x="21615" y="2403"/>
                </a:cubicBezTo>
                <a:cubicBezTo>
                  <a:pt x="21749" y="2337"/>
                  <a:pt x="21782" y="2103"/>
                  <a:pt x="21649" y="1970"/>
                </a:cubicBezTo>
                <a:cubicBezTo>
                  <a:pt x="21515" y="1870"/>
                  <a:pt x="21415" y="1736"/>
                  <a:pt x="21282" y="1636"/>
                </a:cubicBezTo>
                <a:cubicBezTo>
                  <a:pt x="21215" y="1603"/>
                  <a:pt x="21148" y="1536"/>
                  <a:pt x="21082" y="1503"/>
                </a:cubicBezTo>
                <a:cubicBezTo>
                  <a:pt x="20915" y="1303"/>
                  <a:pt x="20648" y="1136"/>
                  <a:pt x="20448" y="969"/>
                </a:cubicBezTo>
                <a:cubicBezTo>
                  <a:pt x="19981" y="669"/>
                  <a:pt x="19547" y="335"/>
                  <a:pt x="19047" y="35"/>
                </a:cubicBezTo>
                <a:cubicBezTo>
                  <a:pt x="19008" y="12"/>
                  <a:pt x="18964" y="1"/>
                  <a:pt x="18919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D3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2831277" y="4255518"/>
            <a:ext cx="509169" cy="426138"/>
          </a:xfrm>
          <a:custGeom>
            <a:rect b="b" l="l" r="r" t="t"/>
            <a:pathLst>
              <a:path extrusionOk="0" h="19290" w="19315">
                <a:moveTo>
                  <a:pt x="10066" y="689"/>
                </a:moveTo>
                <a:cubicBezTo>
                  <a:pt x="10256" y="689"/>
                  <a:pt x="10442" y="704"/>
                  <a:pt x="10642" y="704"/>
                </a:cubicBezTo>
                <a:cubicBezTo>
                  <a:pt x="10642" y="837"/>
                  <a:pt x="10675" y="937"/>
                  <a:pt x="10675" y="1071"/>
                </a:cubicBezTo>
                <a:cubicBezTo>
                  <a:pt x="10708" y="1271"/>
                  <a:pt x="10708" y="1471"/>
                  <a:pt x="10742" y="1671"/>
                </a:cubicBezTo>
                <a:cubicBezTo>
                  <a:pt x="10775" y="2005"/>
                  <a:pt x="10808" y="2305"/>
                  <a:pt x="10842" y="2605"/>
                </a:cubicBezTo>
                <a:cubicBezTo>
                  <a:pt x="10675" y="2605"/>
                  <a:pt x="10475" y="2572"/>
                  <a:pt x="10308" y="2572"/>
                </a:cubicBezTo>
                <a:cubicBezTo>
                  <a:pt x="10199" y="2566"/>
                  <a:pt x="10091" y="2563"/>
                  <a:pt x="9982" y="2563"/>
                </a:cubicBezTo>
                <a:cubicBezTo>
                  <a:pt x="9457" y="2563"/>
                  <a:pt x="8932" y="2628"/>
                  <a:pt x="8407" y="2739"/>
                </a:cubicBezTo>
                <a:cubicBezTo>
                  <a:pt x="8507" y="2405"/>
                  <a:pt x="8574" y="2071"/>
                  <a:pt x="8640" y="1738"/>
                </a:cubicBezTo>
                <a:cubicBezTo>
                  <a:pt x="8674" y="1504"/>
                  <a:pt x="8707" y="1171"/>
                  <a:pt x="8907" y="971"/>
                </a:cubicBezTo>
                <a:cubicBezTo>
                  <a:pt x="9141" y="771"/>
                  <a:pt x="9508" y="737"/>
                  <a:pt x="9774" y="704"/>
                </a:cubicBezTo>
                <a:cubicBezTo>
                  <a:pt x="9874" y="693"/>
                  <a:pt x="9971" y="689"/>
                  <a:pt x="10066" y="689"/>
                </a:cubicBezTo>
                <a:close/>
                <a:moveTo>
                  <a:pt x="15979" y="2472"/>
                </a:moveTo>
                <a:cubicBezTo>
                  <a:pt x="16212" y="2672"/>
                  <a:pt x="16446" y="2905"/>
                  <a:pt x="16679" y="3106"/>
                </a:cubicBezTo>
                <a:cubicBezTo>
                  <a:pt x="16813" y="3206"/>
                  <a:pt x="16980" y="3339"/>
                  <a:pt x="17080" y="3439"/>
                </a:cubicBezTo>
                <a:cubicBezTo>
                  <a:pt x="17080" y="3473"/>
                  <a:pt x="17080" y="3473"/>
                  <a:pt x="17046" y="3506"/>
                </a:cubicBezTo>
                <a:cubicBezTo>
                  <a:pt x="17046" y="3539"/>
                  <a:pt x="17013" y="3573"/>
                  <a:pt x="16980" y="3606"/>
                </a:cubicBezTo>
                <a:cubicBezTo>
                  <a:pt x="16913" y="3673"/>
                  <a:pt x="16846" y="3773"/>
                  <a:pt x="16813" y="3839"/>
                </a:cubicBezTo>
                <a:cubicBezTo>
                  <a:pt x="16546" y="4173"/>
                  <a:pt x="16312" y="4473"/>
                  <a:pt x="16079" y="4807"/>
                </a:cubicBezTo>
                <a:cubicBezTo>
                  <a:pt x="15979" y="4974"/>
                  <a:pt x="15845" y="5140"/>
                  <a:pt x="15745" y="5307"/>
                </a:cubicBezTo>
                <a:cubicBezTo>
                  <a:pt x="15679" y="5407"/>
                  <a:pt x="15612" y="5507"/>
                  <a:pt x="15545" y="5607"/>
                </a:cubicBezTo>
                <a:cubicBezTo>
                  <a:pt x="15378" y="5341"/>
                  <a:pt x="15178" y="5074"/>
                  <a:pt x="14978" y="4840"/>
                </a:cubicBezTo>
                <a:cubicBezTo>
                  <a:pt x="14678" y="4473"/>
                  <a:pt x="14344" y="4173"/>
                  <a:pt x="13977" y="3873"/>
                </a:cubicBezTo>
                <a:cubicBezTo>
                  <a:pt x="14645" y="3406"/>
                  <a:pt x="15312" y="2939"/>
                  <a:pt x="15979" y="2472"/>
                </a:cubicBezTo>
                <a:close/>
                <a:moveTo>
                  <a:pt x="3873" y="2659"/>
                </a:moveTo>
                <a:lnTo>
                  <a:pt x="3873" y="2659"/>
                </a:lnTo>
                <a:cubicBezTo>
                  <a:pt x="3927" y="2695"/>
                  <a:pt x="3982" y="2745"/>
                  <a:pt x="4037" y="2772"/>
                </a:cubicBezTo>
                <a:cubicBezTo>
                  <a:pt x="4104" y="2839"/>
                  <a:pt x="4204" y="2905"/>
                  <a:pt x="4270" y="2972"/>
                </a:cubicBezTo>
                <a:cubicBezTo>
                  <a:pt x="4604" y="3206"/>
                  <a:pt x="4904" y="3439"/>
                  <a:pt x="5238" y="3673"/>
                </a:cubicBezTo>
                <a:cubicBezTo>
                  <a:pt x="5405" y="3773"/>
                  <a:pt x="5538" y="3873"/>
                  <a:pt x="5705" y="4006"/>
                </a:cubicBezTo>
                <a:cubicBezTo>
                  <a:pt x="5738" y="4006"/>
                  <a:pt x="5805" y="4040"/>
                  <a:pt x="5838" y="4073"/>
                </a:cubicBezTo>
                <a:cubicBezTo>
                  <a:pt x="5238" y="4607"/>
                  <a:pt x="4737" y="5274"/>
                  <a:pt x="4371" y="6008"/>
                </a:cubicBezTo>
                <a:cubicBezTo>
                  <a:pt x="3904" y="5240"/>
                  <a:pt x="3403" y="4507"/>
                  <a:pt x="2869" y="3773"/>
                </a:cubicBezTo>
                <a:cubicBezTo>
                  <a:pt x="3103" y="3506"/>
                  <a:pt x="3336" y="3272"/>
                  <a:pt x="3537" y="3039"/>
                </a:cubicBezTo>
                <a:cubicBezTo>
                  <a:pt x="3637" y="2939"/>
                  <a:pt x="3703" y="2872"/>
                  <a:pt x="3770" y="2772"/>
                </a:cubicBezTo>
                <a:cubicBezTo>
                  <a:pt x="3825" y="2745"/>
                  <a:pt x="3902" y="2695"/>
                  <a:pt x="3873" y="2659"/>
                </a:cubicBezTo>
                <a:close/>
                <a:moveTo>
                  <a:pt x="3603" y="8309"/>
                </a:moveTo>
                <a:cubicBezTo>
                  <a:pt x="3437" y="9143"/>
                  <a:pt x="3403" y="9977"/>
                  <a:pt x="3470" y="10811"/>
                </a:cubicBezTo>
                <a:cubicBezTo>
                  <a:pt x="2569" y="10611"/>
                  <a:pt x="1669" y="10411"/>
                  <a:pt x="735" y="10244"/>
                </a:cubicBezTo>
                <a:cubicBezTo>
                  <a:pt x="701" y="9777"/>
                  <a:pt x="668" y="9310"/>
                  <a:pt x="668" y="8843"/>
                </a:cubicBezTo>
                <a:lnTo>
                  <a:pt x="668" y="8776"/>
                </a:lnTo>
                <a:lnTo>
                  <a:pt x="735" y="8776"/>
                </a:lnTo>
                <a:cubicBezTo>
                  <a:pt x="801" y="8743"/>
                  <a:pt x="901" y="8743"/>
                  <a:pt x="968" y="8743"/>
                </a:cubicBezTo>
                <a:cubicBezTo>
                  <a:pt x="1202" y="8710"/>
                  <a:pt x="1402" y="8676"/>
                  <a:pt x="1602" y="8643"/>
                </a:cubicBezTo>
                <a:cubicBezTo>
                  <a:pt x="2036" y="8576"/>
                  <a:pt x="2469" y="8509"/>
                  <a:pt x="2903" y="8443"/>
                </a:cubicBezTo>
                <a:cubicBezTo>
                  <a:pt x="3103" y="8409"/>
                  <a:pt x="3303" y="8376"/>
                  <a:pt x="3537" y="8343"/>
                </a:cubicBezTo>
                <a:cubicBezTo>
                  <a:pt x="3537" y="8343"/>
                  <a:pt x="3570" y="8309"/>
                  <a:pt x="3603" y="8309"/>
                </a:cubicBezTo>
                <a:close/>
                <a:moveTo>
                  <a:pt x="16646" y="8443"/>
                </a:moveTo>
                <a:lnTo>
                  <a:pt x="16646" y="8443"/>
                </a:lnTo>
                <a:cubicBezTo>
                  <a:pt x="16946" y="8543"/>
                  <a:pt x="17246" y="8576"/>
                  <a:pt x="17547" y="8643"/>
                </a:cubicBezTo>
                <a:cubicBezTo>
                  <a:pt x="17813" y="8676"/>
                  <a:pt x="18147" y="8710"/>
                  <a:pt x="18347" y="8910"/>
                </a:cubicBezTo>
                <a:cubicBezTo>
                  <a:pt x="18547" y="9110"/>
                  <a:pt x="18581" y="9510"/>
                  <a:pt x="18581" y="9777"/>
                </a:cubicBezTo>
                <a:cubicBezTo>
                  <a:pt x="18614" y="10077"/>
                  <a:pt x="18614" y="10344"/>
                  <a:pt x="18581" y="10644"/>
                </a:cubicBezTo>
                <a:cubicBezTo>
                  <a:pt x="18481" y="10644"/>
                  <a:pt x="18347" y="10644"/>
                  <a:pt x="18214" y="10678"/>
                </a:cubicBezTo>
                <a:cubicBezTo>
                  <a:pt x="18014" y="10678"/>
                  <a:pt x="17813" y="10711"/>
                  <a:pt x="17613" y="10744"/>
                </a:cubicBezTo>
                <a:cubicBezTo>
                  <a:pt x="17246" y="10778"/>
                  <a:pt x="16846" y="10811"/>
                  <a:pt x="16446" y="10878"/>
                </a:cubicBezTo>
                <a:cubicBezTo>
                  <a:pt x="16646" y="10077"/>
                  <a:pt x="16713" y="9243"/>
                  <a:pt x="16646" y="8443"/>
                </a:cubicBezTo>
                <a:close/>
                <a:moveTo>
                  <a:pt x="10067" y="5059"/>
                </a:moveTo>
                <a:cubicBezTo>
                  <a:pt x="10787" y="5059"/>
                  <a:pt x="11514" y="5231"/>
                  <a:pt x="12143" y="5574"/>
                </a:cubicBezTo>
                <a:cubicBezTo>
                  <a:pt x="12510" y="5808"/>
                  <a:pt x="12877" y="6041"/>
                  <a:pt x="13177" y="6341"/>
                </a:cubicBezTo>
                <a:cubicBezTo>
                  <a:pt x="13444" y="6608"/>
                  <a:pt x="13644" y="6875"/>
                  <a:pt x="13844" y="7175"/>
                </a:cubicBezTo>
                <a:cubicBezTo>
                  <a:pt x="13844" y="7242"/>
                  <a:pt x="13844" y="7342"/>
                  <a:pt x="13877" y="7442"/>
                </a:cubicBezTo>
                <a:cubicBezTo>
                  <a:pt x="14578" y="9143"/>
                  <a:pt x="14178" y="11178"/>
                  <a:pt x="12910" y="12479"/>
                </a:cubicBezTo>
                <a:cubicBezTo>
                  <a:pt x="12069" y="13340"/>
                  <a:pt x="10895" y="13810"/>
                  <a:pt x="9732" y="13810"/>
                </a:cubicBezTo>
                <a:cubicBezTo>
                  <a:pt x="8911" y="13810"/>
                  <a:pt x="8096" y="13576"/>
                  <a:pt x="7406" y="13079"/>
                </a:cubicBezTo>
                <a:cubicBezTo>
                  <a:pt x="5772" y="11879"/>
                  <a:pt x="5605" y="9710"/>
                  <a:pt x="6172" y="7942"/>
                </a:cubicBezTo>
                <a:cubicBezTo>
                  <a:pt x="6472" y="7108"/>
                  <a:pt x="6939" y="6341"/>
                  <a:pt x="7640" y="5808"/>
                </a:cubicBezTo>
                <a:cubicBezTo>
                  <a:pt x="8240" y="5374"/>
                  <a:pt x="8974" y="5107"/>
                  <a:pt x="9708" y="5074"/>
                </a:cubicBezTo>
                <a:cubicBezTo>
                  <a:pt x="9827" y="5064"/>
                  <a:pt x="9947" y="5059"/>
                  <a:pt x="10067" y="5059"/>
                </a:cubicBezTo>
                <a:close/>
                <a:moveTo>
                  <a:pt x="9938" y="4367"/>
                </a:moveTo>
                <a:cubicBezTo>
                  <a:pt x="8102" y="4367"/>
                  <a:pt x="6507" y="5478"/>
                  <a:pt x="5772" y="7142"/>
                </a:cubicBezTo>
                <a:cubicBezTo>
                  <a:pt x="4871" y="9110"/>
                  <a:pt x="4871" y="11678"/>
                  <a:pt x="6539" y="13246"/>
                </a:cubicBezTo>
                <a:cubicBezTo>
                  <a:pt x="7429" y="14103"/>
                  <a:pt x="8584" y="14510"/>
                  <a:pt x="9749" y="14510"/>
                </a:cubicBezTo>
                <a:cubicBezTo>
                  <a:pt x="10854" y="14510"/>
                  <a:pt x="11968" y="14144"/>
                  <a:pt x="12877" y="13446"/>
                </a:cubicBezTo>
                <a:cubicBezTo>
                  <a:pt x="14745" y="12045"/>
                  <a:pt x="15545" y="9243"/>
                  <a:pt x="14444" y="7108"/>
                </a:cubicBezTo>
                <a:cubicBezTo>
                  <a:pt x="14411" y="7042"/>
                  <a:pt x="14311" y="6975"/>
                  <a:pt x="14244" y="6975"/>
                </a:cubicBezTo>
                <a:cubicBezTo>
                  <a:pt x="14111" y="6608"/>
                  <a:pt x="13911" y="6308"/>
                  <a:pt x="13644" y="6041"/>
                </a:cubicBezTo>
                <a:cubicBezTo>
                  <a:pt x="13377" y="5707"/>
                  <a:pt x="13043" y="5407"/>
                  <a:pt x="12676" y="5140"/>
                </a:cubicBezTo>
                <a:cubicBezTo>
                  <a:pt x="11943" y="4673"/>
                  <a:pt x="11042" y="4407"/>
                  <a:pt x="10175" y="4373"/>
                </a:cubicBezTo>
                <a:cubicBezTo>
                  <a:pt x="10095" y="4369"/>
                  <a:pt x="10017" y="4367"/>
                  <a:pt x="9938" y="4367"/>
                </a:cubicBezTo>
                <a:close/>
                <a:moveTo>
                  <a:pt x="9933" y="3227"/>
                </a:moveTo>
                <a:cubicBezTo>
                  <a:pt x="11941" y="3227"/>
                  <a:pt x="13953" y="4181"/>
                  <a:pt x="15112" y="5841"/>
                </a:cubicBezTo>
                <a:cubicBezTo>
                  <a:pt x="15212" y="6008"/>
                  <a:pt x="15312" y="6141"/>
                  <a:pt x="15445" y="6308"/>
                </a:cubicBezTo>
                <a:cubicBezTo>
                  <a:pt x="15412" y="6408"/>
                  <a:pt x="15412" y="6508"/>
                  <a:pt x="15445" y="6608"/>
                </a:cubicBezTo>
                <a:cubicBezTo>
                  <a:pt x="16479" y="8976"/>
                  <a:pt x="15912" y="11845"/>
                  <a:pt x="14144" y="13713"/>
                </a:cubicBezTo>
                <a:cubicBezTo>
                  <a:pt x="13143" y="14747"/>
                  <a:pt x="11776" y="15414"/>
                  <a:pt x="10375" y="15581"/>
                </a:cubicBezTo>
                <a:cubicBezTo>
                  <a:pt x="10104" y="15619"/>
                  <a:pt x="9835" y="15638"/>
                  <a:pt x="9568" y="15638"/>
                </a:cubicBezTo>
                <a:cubicBezTo>
                  <a:pt x="8420" y="15638"/>
                  <a:pt x="7319" y="15290"/>
                  <a:pt x="6372" y="14614"/>
                </a:cubicBezTo>
                <a:cubicBezTo>
                  <a:pt x="5271" y="13847"/>
                  <a:pt x="4537" y="12679"/>
                  <a:pt x="4270" y="11378"/>
                </a:cubicBezTo>
                <a:cubicBezTo>
                  <a:pt x="4004" y="10044"/>
                  <a:pt x="4137" y="8610"/>
                  <a:pt x="4571" y="7309"/>
                </a:cubicBezTo>
                <a:cubicBezTo>
                  <a:pt x="4971" y="6174"/>
                  <a:pt x="5638" y="5074"/>
                  <a:pt x="6605" y="4306"/>
                </a:cubicBezTo>
                <a:cubicBezTo>
                  <a:pt x="7473" y="3673"/>
                  <a:pt x="8507" y="3306"/>
                  <a:pt x="9541" y="3239"/>
                </a:cubicBezTo>
                <a:cubicBezTo>
                  <a:pt x="9671" y="3231"/>
                  <a:pt x="9802" y="3227"/>
                  <a:pt x="9933" y="3227"/>
                </a:cubicBezTo>
                <a:close/>
                <a:moveTo>
                  <a:pt x="4270" y="13346"/>
                </a:moveTo>
                <a:cubicBezTo>
                  <a:pt x="4537" y="13780"/>
                  <a:pt x="4838" y="14180"/>
                  <a:pt x="5204" y="14547"/>
                </a:cubicBezTo>
                <a:cubicBezTo>
                  <a:pt x="5405" y="14747"/>
                  <a:pt x="5638" y="14947"/>
                  <a:pt x="5872" y="15114"/>
                </a:cubicBezTo>
                <a:cubicBezTo>
                  <a:pt x="5671" y="15214"/>
                  <a:pt x="5505" y="15314"/>
                  <a:pt x="5338" y="15448"/>
                </a:cubicBezTo>
                <a:cubicBezTo>
                  <a:pt x="5118" y="15605"/>
                  <a:pt x="4809" y="15851"/>
                  <a:pt x="4495" y="15851"/>
                </a:cubicBezTo>
                <a:cubicBezTo>
                  <a:pt x="4476" y="15851"/>
                  <a:pt x="4457" y="15850"/>
                  <a:pt x="4437" y="15848"/>
                </a:cubicBezTo>
                <a:cubicBezTo>
                  <a:pt x="4137" y="15815"/>
                  <a:pt x="3837" y="15548"/>
                  <a:pt x="3637" y="15381"/>
                </a:cubicBezTo>
                <a:cubicBezTo>
                  <a:pt x="3437" y="15214"/>
                  <a:pt x="3270" y="15014"/>
                  <a:pt x="3103" y="14814"/>
                </a:cubicBezTo>
                <a:cubicBezTo>
                  <a:pt x="3303" y="14580"/>
                  <a:pt x="3503" y="14314"/>
                  <a:pt x="3703" y="14047"/>
                </a:cubicBezTo>
                <a:cubicBezTo>
                  <a:pt x="3904" y="13813"/>
                  <a:pt x="4104" y="13580"/>
                  <a:pt x="4270" y="13346"/>
                </a:cubicBezTo>
                <a:close/>
                <a:moveTo>
                  <a:pt x="15278" y="13413"/>
                </a:moveTo>
                <a:cubicBezTo>
                  <a:pt x="15412" y="13780"/>
                  <a:pt x="15645" y="14080"/>
                  <a:pt x="15845" y="14414"/>
                </a:cubicBezTo>
                <a:cubicBezTo>
                  <a:pt x="16012" y="14647"/>
                  <a:pt x="16312" y="14981"/>
                  <a:pt x="16279" y="15281"/>
                </a:cubicBezTo>
                <a:cubicBezTo>
                  <a:pt x="16246" y="15581"/>
                  <a:pt x="15979" y="15915"/>
                  <a:pt x="15779" y="16115"/>
                </a:cubicBezTo>
                <a:cubicBezTo>
                  <a:pt x="15612" y="16315"/>
                  <a:pt x="15445" y="16482"/>
                  <a:pt x="15245" y="16649"/>
                </a:cubicBezTo>
                <a:cubicBezTo>
                  <a:pt x="14978" y="16448"/>
                  <a:pt x="14745" y="16248"/>
                  <a:pt x="14478" y="16048"/>
                </a:cubicBezTo>
                <a:cubicBezTo>
                  <a:pt x="14144" y="15781"/>
                  <a:pt x="13844" y="15514"/>
                  <a:pt x="13510" y="15281"/>
                </a:cubicBezTo>
                <a:cubicBezTo>
                  <a:pt x="13477" y="15248"/>
                  <a:pt x="13444" y="15214"/>
                  <a:pt x="13410" y="15214"/>
                </a:cubicBezTo>
                <a:cubicBezTo>
                  <a:pt x="13577" y="15114"/>
                  <a:pt x="13711" y="15014"/>
                  <a:pt x="13877" y="14881"/>
                </a:cubicBezTo>
                <a:cubicBezTo>
                  <a:pt x="14411" y="14480"/>
                  <a:pt x="14878" y="13980"/>
                  <a:pt x="15278" y="13413"/>
                </a:cubicBezTo>
                <a:close/>
                <a:moveTo>
                  <a:pt x="8407" y="16215"/>
                </a:moveTo>
                <a:cubicBezTo>
                  <a:pt x="8707" y="16282"/>
                  <a:pt x="8974" y="16315"/>
                  <a:pt x="9274" y="16348"/>
                </a:cubicBezTo>
                <a:cubicBezTo>
                  <a:pt x="9391" y="16357"/>
                  <a:pt x="9508" y="16361"/>
                  <a:pt x="9624" y="16361"/>
                </a:cubicBezTo>
                <a:cubicBezTo>
                  <a:pt x="9975" y="16361"/>
                  <a:pt x="10325" y="16323"/>
                  <a:pt x="10675" y="16248"/>
                </a:cubicBezTo>
                <a:lnTo>
                  <a:pt x="10675" y="16248"/>
                </a:lnTo>
                <a:cubicBezTo>
                  <a:pt x="10508" y="17016"/>
                  <a:pt x="10375" y="17783"/>
                  <a:pt x="10275" y="18550"/>
                </a:cubicBezTo>
                <a:cubicBezTo>
                  <a:pt x="9941" y="18583"/>
                  <a:pt x="9641" y="18583"/>
                  <a:pt x="9307" y="18617"/>
                </a:cubicBezTo>
                <a:lnTo>
                  <a:pt x="8774" y="18617"/>
                </a:lnTo>
                <a:cubicBezTo>
                  <a:pt x="8774" y="18517"/>
                  <a:pt x="8740" y="18417"/>
                  <a:pt x="8740" y="18316"/>
                </a:cubicBezTo>
                <a:cubicBezTo>
                  <a:pt x="8674" y="17916"/>
                  <a:pt x="8607" y="17516"/>
                  <a:pt x="8540" y="17116"/>
                </a:cubicBezTo>
                <a:cubicBezTo>
                  <a:pt x="8507" y="16915"/>
                  <a:pt x="8473" y="16715"/>
                  <a:pt x="8440" y="16515"/>
                </a:cubicBezTo>
                <a:cubicBezTo>
                  <a:pt x="8440" y="16415"/>
                  <a:pt x="8407" y="16315"/>
                  <a:pt x="8407" y="16215"/>
                </a:cubicBezTo>
                <a:close/>
                <a:moveTo>
                  <a:pt x="10182" y="0"/>
                </a:moveTo>
                <a:cubicBezTo>
                  <a:pt x="10010" y="0"/>
                  <a:pt x="9840" y="11"/>
                  <a:pt x="9674" y="37"/>
                </a:cubicBezTo>
                <a:cubicBezTo>
                  <a:pt x="9241" y="103"/>
                  <a:pt x="8807" y="170"/>
                  <a:pt x="8473" y="470"/>
                </a:cubicBezTo>
                <a:cubicBezTo>
                  <a:pt x="8173" y="737"/>
                  <a:pt x="8107" y="1137"/>
                  <a:pt x="8073" y="1504"/>
                </a:cubicBezTo>
                <a:cubicBezTo>
                  <a:pt x="8006" y="1938"/>
                  <a:pt x="7906" y="2405"/>
                  <a:pt x="7940" y="2872"/>
                </a:cubicBezTo>
                <a:cubicBezTo>
                  <a:pt x="7573" y="3006"/>
                  <a:pt x="7206" y="3139"/>
                  <a:pt x="6872" y="3339"/>
                </a:cubicBezTo>
                <a:cubicBezTo>
                  <a:pt x="6672" y="3473"/>
                  <a:pt x="6472" y="3606"/>
                  <a:pt x="6272" y="3739"/>
                </a:cubicBezTo>
                <a:cubicBezTo>
                  <a:pt x="6172" y="3639"/>
                  <a:pt x="6072" y="3573"/>
                  <a:pt x="5972" y="3506"/>
                </a:cubicBezTo>
                <a:cubicBezTo>
                  <a:pt x="5805" y="3372"/>
                  <a:pt x="5638" y="3206"/>
                  <a:pt x="5471" y="3072"/>
                </a:cubicBezTo>
                <a:cubicBezTo>
                  <a:pt x="5071" y="2772"/>
                  <a:pt x="4704" y="2472"/>
                  <a:pt x="4304" y="2205"/>
                </a:cubicBezTo>
                <a:cubicBezTo>
                  <a:pt x="4174" y="2101"/>
                  <a:pt x="4043" y="2017"/>
                  <a:pt x="3881" y="2017"/>
                </a:cubicBezTo>
                <a:cubicBezTo>
                  <a:pt x="3836" y="2017"/>
                  <a:pt x="3788" y="2024"/>
                  <a:pt x="3737" y="2038"/>
                </a:cubicBezTo>
                <a:cubicBezTo>
                  <a:pt x="3537" y="2071"/>
                  <a:pt x="3403" y="2238"/>
                  <a:pt x="3270" y="2405"/>
                </a:cubicBezTo>
                <a:cubicBezTo>
                  <a:pt x="2936" y="2772"/>
                  <a:pt x="2569" y="3139"/>
                  <a:pt x="2236" y="3506"/>
                </a:cubicBezTo>
                <a:cubicBezTo>
                  <a:pt x="2136" y="3606"/>
                  <a:pt x="2102" y="3806"/>
                  <a:pt x="2202" y="3906"/>
                </a:cubicBezTo>
                <a:cubicBezTo>
                  <a:pt x="2836" y="4840"/>
                  <a:pt x="3403" y="5808"/>
                  <a:pt x="4070" y="6708"/>
                </a:cubicBezTo>
                <a:cubicBezTo>
                  <a:pt x="3937" y="7042"/>
                  <a:pt x="3803" y="7409"/>
                  <a:pt x="3703" y="7776"/>
                </a:cubicBezTo>
                <a:cubicBezTo>
                  <a:pt x="3603" y="7776"/>
                  <a:pt x="3503" y="7776"/>
                  <a:pt x="3403" y="7809"/>
                </a:cubicBezTo>
                <a:cubicBezTo>
                  <a:pt x="3170" y="7809"/>
                  <a:pt x="2936" y="7842"/>
                  <a:pt x="2703" y="7876"/>
                </a:cubicBezTo>
                <a:cubicBezTo>
                  <a:pt x="2202" y="7909"/>
                  <a:pt x="1702" y="7976"/>
                  <a:pt x="1202" y="8076"/>
                </a:cubicBezTo>
                <a:cubicBezTo>
                  <a:pt x="768" y="8109"/>
                  <a:pt x="101" y="8109"/>
                  <a:pt x="34" y="8676"/>
                </a:cubicBezTo>
                <a:cubicBezTo>
                  <a:pt x="1" y="8976"/>
                  <a:pt x="67" y="9277"/>
                  <a:pt x="67" y="9544"/>
                </a:cubicBezTo>
                <a:lnTo>
                  <a:pt x="101" y="10544"/>
                </a:lnTo>
                <a:cubicBezTo>
                  <a:pt x="101" y="10678"/>
                  <a:pt x="201" y="10844"/>
                  <a:pt x="334" y="10844"/>
                </a:cubicBezTo>
                <a:cubicBezTo>
                  <a:pt x="1435" y="11045"/>
                  <a:pt x="2503" y="11311"/>
                  <a:pt x="3570" y="11478"/>
                </a:cubicBezTo>
                <a:cubicBezTo>
                  <a:pt x="3670" y="11879"/>
                  <a:pt x="3770" y="12279"/>
                  <a:pt x="3937" y="12679"/>
                </a:cubicBezTo>
                <a:cubicBezTo>
                  <a:pt x="3670" y="12979"/>
                  <a:pt x="3437" y="13313"/>
                  <a:pt x="3170" y="13646"/>
                </a:cubicBezTo>
                <a:cubicBezTo>
                  <a:pt x="2936" y="13980"/>
                  <a:pt x="2703" y="14314"/>
                  <a:pt x="2436" y="14614"/>
                </a:cubicBezTo>
                <a:cubicBezTo>
                  <a:pt x="2336" y="14714"/>
                  <a:pt x="2302" y="14881"/>
                  <a:pt x="2402" y="15014"/>
                </a:cubicBezTo>
                <a:cubicBezTo>
                  <a:pt x="2603" y="15348"/>
                  <a:pt x="2903" y="15648"/>
                  <a:pt x="3203" y="15915"/>
                </a:cubicBezTo>
                <a:cubicBezTo>
                  <a:pt x="3537" y="16182"/>
                  <a:pt x="3904" y="16448"/>
                  <a:pt x="4337" y="16515"/>
                </a:cubicBezTo>
                <a:cubicBezTo>
                  <a:pt x="4394" y="16524"/>
                  <a:pt x="4450" y="16528"/>
                  <a:pt x="4505" y="16528"/>
                </a:cubicBezTo>
                <a:cubicBezTo>
                  <a:pt x="4867" y="16528"/>
                  <a:pt x="5182" y="16347"/>
                  <a:pt x="5471" y="16115"/>
                </a:cubicBezTo>
                <a:cubicBezTo>
                  <a:pt x="5738" y="15881"/>
                  <a:pt x="6038" y="15681"/>
                  <a:pt x="6305" y="15414"/>
                </a:cubicBezTo>
                <a:cubicBezTo>
                  <a:pt x="6806" y="15715"/>
                  <a:pt x="7306" y="15948"/>
                  <a:pt x="7840" y="16115"/>
                </a:cubicBezTo>
                <a:cubicBezTo>
                  <a:pt x="7840" y="16282"/>
                  <a:pt x="7873" y="16482"/>
                  <a:pt x="7873" y="16649"/>
                </a:cubicBezTo>
                <a:cubicBezTo>
                  <a:pt x="7906" y="16882"/>
                  <a:pt x="7940" y="17116"/>
                  <a:pt x="7973" y="17349"/>
                </a:cubicBezTo>
                <a:cubicBezTo>
                  <a:pt x="8006" y="17816"/>
                  <a:pt x="8073" y="18283"/>
                  <a:pt x="8140" y="18750"/>
                </a:cubicBezTo>
                <a:cubicBezTo>
                  <a:pt x="8173" y="18950"/>
                  <a:pt x="8307" y="19150"/>
                  <a:pt x="8507" y="19217"/>
                </a:cubicBezTo>
                <a:cubicBezTo>
                  <a:pt x="8627" y="19277"/>
                  <a:pt x="8759" y="19289"/>
                  <a:pt x="8889" y="19289"/>
                </a:cubicBezTo>
                <a:cubicBezTo>
                  <a:pt x="8975" y="19289"/>
                  <a:pt x="9061" y="19284"/>
                  <a:pt x="9141" y="19284"/>
                </a:cubicBezTo>
                <a:cubicBezTo>
                  <a:pt x="9608" y="19250"/>
                  <a:pt x="10075" y="19217"/>
                  <a:pt x="10542" y="19217"/>
                </a:cubicBezTo>
                <a:cubicBezTo>
                  <a:pt x="10675" y="19217"/>
                  <a:pt x="10842" y="19117"/>
                  <a:pt x="10842" y="18984"/>
                </a:cubicBezTo>
                <a:cubicBezTo>
                  <a:pt x="11042" y="18016"/>
                  <a:pt x="11209" y="17082"/>
                  <a:pt x="11342" y="16115"/>
                </a:cubicBezTo>
                <a:cubicBezTo>
                  <a:pt x="11943" y="15981"/>
                  <a:pt x="12510" y="15748"/>
                  <a:pt x="13010" y="15448"/>
                </a:cubicBezTo>
                <a:lnTo>
                  <a:pt x="13010" y="15448"/>
                </a:lnTo>
                <a:cubicBezTo>
                  <a:pt x="12977" y="15581"/>
                  <a:pt x="12943" y="15715"/>
                  <a:pt x="13077" y="15848"/>
                </a:cubicBezTo>
                <a:cubicBezTo>
                  <a:pt x="13410" y="16082"/>
                  <a:pt x="13744" y="16348"/>
                  <a:pt x="14077" y="16582"/>
                </a:cubicBezTo>
                <a:cubicBezTo>
                  <a:pt x="14378" y="16849"/>
                  <a:pt x="14711" y="17049"/>
                  <a:pt x="15011" y="17316"/>
                </a:cubicBezTo>
                <a:cubicBezTo>
                  <a:pt x="15077" y="17381"/>
                  <a:pt x="15184" y="17432"/>
                  <a:pt x="15279" y="17432"/>
                </a:cubicBezTo>
                <a:cubicBezTo>
                  <a:pt x="15330" y="17432"/>
                  <a:pt x="15377" y="17417"/>
                  <a:pt x="15412" y="17382"/>
                </a:cubicBezTo>
                <a:cubicBezTo>
                  <a:pt x="15779" y="17149"/>
                  <a:pt x="16079" y="16882"/>
                  <a:pt x="16312" y="16549"/>
                </a:cubicBezTo>
                <a:cubicBezTo>
                  <a:pt x="16579" y="16248"/>
                  <a:pt x="16879" y="15881"/>
                  <a:pt x="16946" y="15448"/>
                </a:cubicBezTo>
                <a:cubicBezTo>
                  <a:pt x="17013" y="15014"/>
                  <a:pt x="16779" y="14647"/>
                  <a:pt x="16513" y="14314"/>
                </a:cubicBezTo>
                <a:cubicBezTo>
                  <a:pt x="16246" y="13947"/>
                  <a:pt x="15979" y="13546"/>
                  <a:pt x="15612" y="13246"/>
                </a:cubicBezTo>
                <a:cubicBezTo>
                  <a:pt x="15579" y="13179"/>
                  <a:pt x="15512" y="13179"/>
                  <a:pt x="15445" y="13179"/>
                </a:cubicBezTo>
                <a:cubicBezTo>
                  <a:pt x="15779" y="12679"/>
                  <a:pt x="16079" y="12112"/>
                  <a:pt x="16279" y="11512"/>
                </a:cubicBezTo>
                <a:cubicBezTo>
                  <a:pt x="16303" y="11560"/>
                  <a:pt x="16346" y="11591"/>
                  <a:pt x="16406" y="11591"/>
                </a:cubicBezTo>
                <a:cubicBezTo>
                  <a:pt x="16428" y="11591"/>
                  <a:pt x="16452" y="11587"/>
                  <a:pt x="16479" y="11578"/>
                </a:cubicBezTo>
                <a:cubicBezTo>
                  <a:pt x="16879" y="11545"/>
                  <a:pt x="17280" y="11478"/>
                  <a:pt x="17680" y="11445"/>
                </a:cubicBezTo>
                <a:lnTo>
                  <a:pt x="18247" y="11345"/>
                </a:lnTo>
                <a:cubicBezTo>
                  <a:pt x="18481" y="11345"/>
                  <a:pt x="18681" y="11278"/>
                  <a:pt x="18881" y="11278"/>
                </a:cubicBezTo>
                <a:cubicBezTo>
                  <a:pt x="19048" y="11278"/>
                  <a:pt x="19181" y="11178"/>
                  <a:pt x="19214" y="11045"/>
                </a:cubicBezTo>
                <a:cubicBezTo>
                  <a:pt x="19315" y="10578"/>
                  <a:pt x="19315" y="10111"/>
                  <a:pt x="19248" y="9677"/>
                </a:cubicBezTo>
                <a:cubicBezTo>
                  <a:pt x="19214" y="9243"/>
                  <a:pt x="19148" y="8810"/>
                  <a:pt x="18848" y="8476"/>
                </a:cubicBezTo>
                <a:cubicBezTo>
                  <a:pt x="18581" y="8176"/>
                  <a:pt x="18180" y="8109"/>
                  <a:pt x="17813" y="8042"/>
                </a:cubicBezTo>
                <a:cubicBezTo>
                  <a:pt x="17380" y="8009"/>
                  <a:pt x="16980" y="7942"/>
                  <a:pt x="16546" y="7942"/>
                </a:cubicBezTo>
                <a:cubicBezTo>
                  <a:pt x="16513" y="7709"/>
                  <a:pt x="16479" y="7475"/>
                  <a:pt x="16412" y="7275"/>
                </a:cubicBezTo>
                <a:cubicBezTo>
                  <a:pt x="16312" y="6942"/>
                  <a:pt x="16179" y="6608"/>
                  <a:pt x="16012" y="6275"/>
                </a:cubicBezTo>
                <a:cubicBezTo>
                  <a:pt x="15979" y="6208"/>
                  <a:pt x="15879" y="6141"/>
                  <a:pt x="15812" y="6141"/>
                </a:cubicBezTo>
                <a:cubicBezTo>
                  <a:pt x="15779" y="6108"/>
                  <a:pt x="15779" y="6074"/>
                  <a:pt x="15779" y="6074"/>
                </a:cubicBezTo>
                <a:cubicBezTo>
                  <a:pt x="15979" y="5941"/>
                  <a:pt x="16112" y="5741"/>
                  <a:pt x="16246" y="5574"/>
                </a:cubicBezTo>
                <a:cubicBezTo>
                  <a:pt x="16379" y="5407"/>
                  <a:pt x="16546" y="5207"/>
                  <a:pt x="16679" y="5040"/>
                </a:cubicBezTo>
                <a:cubicBezTo>
                  <a:pt x="16980" y="4673"/>
                  <a:pt x="17280" y="4306"/>
                  <a:pt x="17547" y="3906"/>
                </a:cubicBezTo>
                <a:cubicBezTo>
                  <a:pt x="17680" y="3739"/>
                  <a:pt x="17780" y="3539"/>
                  <a:pt x="17713" y="3306"/>
                </a:cubicBezTo>
                <a:cubicBezTo>
                  <a:pt x="17647" y="3106"/>
                  <a:pt x="17480" y="2972"/>
                  <a:pt x="17313" y="2805"/>
                </a:cubicBezTo>
                <a:cubicBezTo>
                  <a:pt x="16946" y="2505"/>
                  <a:pt x="16613" y="2172"/>
                  <a:pt x="16246" y="1838"/>
                </a:cubicBezTo>
                <a:cubicBezTo>
                  <a:pt x="16181" y="1773"/>
                  <a:pt x="16089" y="1737"/>
                  <a:pt x="15995" y="1737"/>
                </a:cubicBezTo>
                <a:cubicBezTo>
                  <a:pt x="15944" y="1737"/>
                  <a:pt x="15893" y="1748"/>
                  <a:pt x="15845" y="1771"/>
                </a:cubicBezTo>
                <a:cubicBezTo>
                  <a:pt x="15011" y="2338"/>
                  <a:pt x="14178" y="2905"/>
                  <a:pt x="13377" y="3506"/>
                </a:cubicBezTo>
                <a:cubicBezTo>
                  <a:pt x="12810" y="3172"/>
                  <a:pt x="12209" y="2905"/>
                  <a:pt x="11576" y="2739"/>
                </a:cubicBezTo>
                <a:cubicBezTo>
                  <a:pt x="11509" y="2372"/>
                  <a:pt x="11476" y="2005"/>
                  <a:pt x="11409" y="1604"/>
                </a:cubicBezTo>
                <a:lnTo>
                  <a:pt x="11342" y="1037"/>
                </a:lnTo>
                <a:cubicBezTo>
                  <a:pt x="11309" y="837"/>
                  <a:pt x="11275" y="604"/>
                  <a:pt x="11275" y="404"/>
                </a:cubicBezTo>
                <a:cubicBezTo>
                  <a:pt x="11275" y="270"/>
                  <a:pt x="11175" y="103"/>
                  <a:pt x="11009" y="70"/>
                </a:cubicBezTo>
                <a:cubicBezTo>
                  <a:pt x="10741" y="29"/>
                  <a:pt x="10460" y="0"/>
                  <a:pt x="10182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D3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2"/>
          <p:cNvGrpSpPr/>
          <p:nvPr/>
        </p:nvGrpSpPr>
        <p:grpSpPr>
          <a:xfrm>
            <a:off x="2802554" y="2345719"/>
            <a:ext cx="476578" cy="507221"/>
            <a:chOff x="1030110" y="1605455"/>
            <a:chExt cx="338458" cy="429849"/>
          </a:xfrm>
        </p:grpSpPr>
        <p:sp>
          <p:nvSpPr>
            <p:cNvPr id="256" name="Google Shape;256;p12"/>
            <p:cNvSpPr/>
            <p:nvPr/>
          </p:nvSpPr>
          <p:spPr>
            <a:xfrm>
              <a:off x="1064444" y="1642260"/>
              <a:ext cx="260414" cy="245438"/>
            </a:xfrm>
            <a:custGeom>
              <a:rect b="b" l="l" r="r" t="t"/>
              <a:pathLst>
                <a:path extrusionOk="0" h="13111" w="13911">
                  <a:moveTo>
                    <a:pt x="6539" y="550"/>
                  </a:moveTo>
                  <a:cubicBezTo>
                    <a:pt x="6572" y="583"/>
                    <a:pt x="6639" y="617"/>
                    <a:pt x="6706" y="617"/>
                  </a:cubicBezTo>
                  <a:cubicBezTo>
                    <a:pt x="6734" y="616"/>
                    <a:pt x="6761" y="616"/>
                    <a:pt x="6789" y="616"/>
                  </a:cubicBezTo>
                  <a:cubicBezTo>
                    <a:pt x="9194" y="616"/>
                    <a:pt x="11486" y="2044"/>
                    <a:pt x="12376" y="4319"/>
                  </a:cubicBezTo>
                  <a:cubicBezTo>
                    <a:pt x="13244" y="6588"/>
                    <a:pt x="12477" y="9323"/>
                    <a:pt x="10709" y="10957"/>
                  </a:cubicBezTo>
                  <a:cubicBezTo>
                    <a:pt x="9719" y="11887"/>
                    <a:pt x="8514" y="12412"/>
                    <a:pt x="7167" y="12412"/>
                  </a:cubicBezTo>
                  <a:cubicBezTo>
                    <a:pt x="7015" y="12412"/>
                    <a:pt x="6861" y="12405"/>
                    <a:pt x="6706" y="12392"/>
                  </a:cubicBezTo>
                  <a:cubicBezTo>
                    <a:pt x="5505" y="12258"/>
                    <a:pt x="4371" y="11758"/>
                    <a:pt x="3437" y="10957"/>
                  </a:cubicBezTo>
                  <a:cubicBezTo>
                    <a:pt x="1702" y="9456"/>
                    <a:pt x="768" y="7021"/>
                    <a:pt x="1502" y="4786"/>
                  </a:cubicBezTo>
                  <a:cubicBezTo>
                    <a:pt x="1936" y="3552"/>
                    <a:pt x="2770" y="2485"/>
                    <a:pt x="3804" y="1717"/>
                  </a:cubicBezTo>
                  <a:cubicBezTo>
                    <a:pt x="4638" y="1117"/>
                    <a:pt x="5538" y="750"/>
                    <a:pt x="6539" y="550"/>
                  </a:cubicBezTo>
                  <a:close/>
                  <a:moveTo>
                    <a:pt x="7133" y="1"/>
                  </a:moveTo>
                  <a:cubicBezTo>
                    <a:pt x="4697" y="1"/>
                    <a:pt x="2276" y="1669"/>
                    <a:pt x="1202" y="3786"/>
                  </a:cubicBezTo>
                  <a:cubicBezTo>
                    <a:pt x="1" y="6187"/>
                    <a:pt x="601" y="8989"/>
                    <a:pt x="2369" y="10924"/>
                  </a:cubicBezTo>
                  <a:cubicBezTo>
                    <a:pt x="3595" y="12296"/>
                    <a:pt x="5404" y="13111"/>
                    <a:pt x="7207" y="13111"/>
                  </a:cubicBezTo>
                  <a:cubicBezTo>
                    <a:pt x="8298" y="13111"/>
                    <a:pt x="9386" y="12812"/>
                    <a:pt x="10342" y="12158"/>
                  </a:cubicBezTo>
                  <a:cubicBezTo>
                    <a:pt x="12643" y="10624"/>
                    <a:pt x="13911" y="7722"/>
                    <a:pt x="13310" y="4986"/>
                  </a:cubicBezTo>
                  <a:cubicBezTo>
                    <a:pt x="12743" y="2418"/>
                    <a:pt x="10242" y="316"/>
                    <a:pt x="7606" y="50"/>
                  </a:cubicBezTo>
                  <a:cubicBezTo>
                    <a:pt x="7606" y="50"/>
                    <a:pt x="7573" y="50"/>
                    <a:pt x="7540" y="16"/>
                  </a:cubicBezTo>
                  <a:cubicBezTo>
                    <a:pt x="7404" y="6"/>
                    <a:pt x="7269" y="1"/>
                    <a:pt x="71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1030110" y="1605455"/>
              <a:ext cx="338458" cy="429849"/>
            </a:xfrm>
            <a:custGeom>
              <a:rect b="b" l="l" r="r" t="t"/>
              <a:pathLst>
                <a:path extrusionOk="0" h="22962" w="18080">
                  <a:moveTo>
                    <a:pt x="9307" y="715"/>
                  </a:moveTo>
                  <a:cubicBezTo>
                    <a:pt x="12276" y="982"/>
                    <a:pt x="15044" y="2983"/>
                    <a:pt x="16179" y="5752"/>
                  </a:cubicBezTo>
                  <a:cubicBezTo>
                    <a:pt x="17446" y="8854"/>
                    <a:pt x="16345" y="12423"/>
                    <a:pt x="13877" y="14625"/>
                  </a:cubicBezTo>
                  <a:cubicBezTo>
                    <a:pt x="12676" y="15692"/>
                    <a:pt x="11142" y="16393"/>
                    <a:pt x="9507" y="16526"/>
                  </a:cubicBezTo>
                  <a:cubicBezTo>
                    <a:pt x="9355" y="16536"/>
                    <a:pt x="9203" y="16540"/>
                    <a:pt x="9051" y="16540"/>
                  </a:cubicBezTo>
                  <a:cubicBezTo>
                    <a:pt x="7609" y="16540"/>
                    <a:pt x="6205" y="16116"/>
                    <a:pt x="4937" y="15392"/>
                  </a:cubicBezTo>
                  <a:cubicBezTo>
                    <a:pt x="3570" y="14591"/>
                    <a:pt x="2402" y="13424"/>
                    <a:pt x="1668" y="11989"/>
                  </a:cubicBezTo>
                  <a:cubicBezTo>
                    <a:pt x="968" y="10588"/>
                    <a:pt x="768" y="8954"/>
                    <a:pt x="1068" y="7419"/>
                  </a:cubicBezTo>
                  <a:cubicBezTo>
                    <a:pt x="1702" y="4251"/>
                    <a:pt x="4170" y="1415"/>
                    <a:pt x="7406" y="815"/>
                  </a:cubicBezTo>
                  <a:cubicBezTo>
                    <a:pt x="7698" y="778"/>
                    <a:pt x="8001" y="752"/>
                    <a:pt x="8303" y="752"/>
                  </a:cubicBezTo>
                  <a:cubicBezTo>
                    <a:pt x="8551" y="752"/>
                    <a:pt x="8799" y="770"/>
                    <a:pt x="9040" y="815"/>
                  </a:cubicBezTo>
                  <a:cubicBezTo>
                    <a:pt x="9065" y="821"/>
                    <a:pt x="9088" y="824"/>
                    <a:pt x="9110" y="824"/>
                  </a:cubicBezTo>
                  <a:cubicBezTo>
                    <a:pt x="9208" y="824"/>
                    <a:pt x="9280" y="769"/>
                    <a:pt x="9307" y="715"/>
                  </a:cubicBezTo>
                  <a:close/>
                  <a:moveTo>
                    <a:pt x="13377" y="15926"/>
                  </a:moveTo>
                  <a:cubicBezTo>
                    <a:pt x="14411" y="17660"/>
                    <a:pt x="15311" y="19461"/>
                    <a:pt x="16279" y="21196"/>
                  </a:cubicBezTo>
                  <a:cubicBezTo>
                    <a:pt x="15778" y="21596"/>
                    <a:pt x="15245" y="21897"/>
                    <a:pt x="14677" y="22097"/>
                  </a:cubicBezTo>
                  <a:cubicBezTo>
                    <a:pt x="14528" y="22146"/>
                    <a:pt x="14212" y="22289"/>
                    <a:pt x="13992" y="22289"/>
                  </a:cubicBezTo>
                  <a:cubicBezTo>
                    <a:pt x="13916" y="22289"/>
                    <a:pt x="13853" y="22272"/>
                    <a:pt x="13810" y="22230"/>
                  </a:cubicBezTo>
                  <a:cubicBezTo>
                    <a:pt x="13710" y="22130"/>
                    <a:pt x="13677" y="21863"/>
                    <a:pt x="13610" y="21730"/>
                  </a:cubicBezTo>
                  <a:cubicBezTo>
                    <a:pt x="13543" y="21530"/>
                    <a:pt x="13477" y="21329"/>
                    <a:pt x="13410" y="21163"/>
                  </a:cubicBezTo>
                  <a:lnTo>
                    <a:pt x="12543" y="18928"/>
                  </a:lnTo>
                  <a:cubicBezTo>
                    <a:pt x="12409" y="18561"/>
                    <a:pt x="12242" y="18160"/>
                    <a:pt x="12109" y="17794"/>
                  </a:cubicBezTo>
                  <a:cubicBezTo>
                    <a:pt x="11976" y="17493"/>
                    <a:pt x="11875" y="17060"/>
                    <a:pt x="11675" y="16793"/>
                  </a:cubicBezTo>
                  <a:cubicBezTo>
                    <a:pt x="12209" y="16593"/>
                    <a:pt x="12776" y="16326"/>
                    <a:pt x="13276" y="16026"/>
                  </a:cubicBezTo>
                  <a:cubicBezTo>
                    <a:pt x="13310" y="15992"/>
                    <a:pt x="13343" y="15959"/>
                    <a:pt x="13377" y="15926"/>
                  </a:cubicBezTo>
                  <a:close/>
                  <a:moveTo>
                    <a:pt x="8794" y="0"/>
                  </a:moveTo>
                  <a:cubicBezTo>
                    <a:pt x="8663" y="0"/>
                    <a:pt x="8533" y="4"/>
                    <a:pt x="8406" y="14"/>
                  </a:cubicBezTo>
                  <a:cubicBezTo>
                    <a:pt x="8306" y="14"/>
                    <a:pt x="8240" y="48"/>
                    <a:pt x="8206" y="114"/>
                  </a:cubicBezTo>
                  <a:cubicBezTo>
                    <a:pt x="8081" y="104"/>
                    <a:pt x="7956" y="99"/>
                    <a:pt x="7831" y="99"/>
                  </a:cubicBezTo>
                  <a:cubicBezTo>
                    <a:pt x="6314" y="99"/>
                    <a:pt x="4774" y="822"/>
                    <a:pt x="3603" y="1715"/>
                  </a:cubicBezTo>
                  <a:cubicBezTo>
                    <a:pt x="2269" y="2783"/>
                    <a:pt x="1235" y="4284"/>
                    <a:pt x="667" y="5918"/>
                  </a:cubicBezTo>
                  <a:cubicBezTo>
                    <a:pt x="100" y="7520"/>
                    <a:pt x="0" y="9354"/>
                    <a:pt x="467" y="10989"/>
                  </a:cubicBezTo>
                  <a:cubicBezTo>
                    <a:pt x="968" y="12690"/>
                    <a:pt x="2035" y="14191"/>
                    <a:pt x="3403" y="15292"/>
                  </a:cubicBezTo>
                  <a:cubicBezTo>
                    <a:pt x="4804" y="16359"/>
                    <a:pt x="6472" y="17060"/>
                    <a:pt x="8206" y="17260"/>
                  </a:cubicBezTo>
                  <a:cubicBezTo>
                    <a:pt x="8406" y="17273"/>
                    <a:pt x="8606" y="17280"/>
                    <a:pt x="8806" y="17280"/>
                  </a:cubicBezTo>
                  <a:cubicBezTo>
                    <a:pt x="9605" y="17280"/>
                    <a:pt x="10394" y="17173"/>
                    <a:pt x="11142" y="16960"/>
                  </a:cubicBezTo>
                  <a:cubicBezTo>
                    <a:pt x="11142" y="17160"/>
                    <a:pt x="11242" y="17393"/>
                    <a:pt x="11342" y="17593"/>
                  </a:cubicBezTo>
                  <a:cubicBezTo>
                    <a:pt x="11408" y="17794"/>
                    <a:pt x="11509" y="18027"/>
                    <a:pt x="11575" y="18261"/>
                  </a:cubicBezTo>
                  <a:cubicBezTo>
                    <a:pt x="11742" y="18694"/>
                    <a:pt x="11909" y="19128"/>
                    <a:pt x="12042" y="19528"/>
                  </a:cubicBezTo>
                  <a:cubicBezTo>
                    <a:pt x="12376" y="20429"/>
                    <a:pt x="12709" y="21329"/>
                    <a:pt x="13076" y="22230"/>
                  </a:cubicBezTo>
                  <a:cubicBezTo>
                    <a:pt x="13176" y="22564"/>
                    <a:pt x="13343" y="22864"/>
                    <a:pt x="13743" y="22931"/>
                  </a:cubicBezTo>
                  <a:cubicBezTo>
                    <a:pt x="13815" y="22952"/>
                    <a:pt x="13890" y="22961"/>
                    <a:pt x="13968" y="22961"/>
                  </a:cubicBezTo>
                  <a:cubicBezTo>
                    <a:pt x="14257" y="22961"/>
                    <a:pt x="14582" y="22835"/>
                    <a:pt x="14844" y="22730"/>
                  </a:cubicBezTo>
                  <a:cubicBezTo>
                    <a:pt x="15645" y="22464"/>
                    <a:pt x="16312" y="22063"/>
                    <a:pt x="16946" y="21530"/>
                  </a:cubicBezTo>
                  <a:cubicBezTo>
                    <a:pt x="17079" y="21430"/>
                    <a:pt x="17046" y="21263"/>
                    <a:pt x="17012" y="21129"/>
                  </a:cubicBezTo>
                  <a:cubicBezTo>
                    <a:pt x="16145" y="19195"/>
                    <a:pt x="15011" y="17360"/>
                    <a:pt x="13910" y="15559"/>
                  </a:cubicBezTo>
                  <a:cubicBezTo>
                    <a:pt x="16512" y="13524"/>
                    <a:pt x="18080" y="10088"/>
                    <a:pt x="17313" y="6786"/>
                  </a:cubicBezTo>
                  <a:cubicBezTo>
                    <a:pt x="16512" y="3317"/>
                    <a:pt x="13276" y="481"/>
                    <a:pt x="9741" y="48"/>
                  </a:cubicBezTo>
                  <a:cubicBezTo>
                    <a:pt x="9434" y="24"/>
                    <a:pt x="9111" y="0"/>
                    <a:pt x="879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110666" y="1677998"/>
              <a:ext cx="90567" cy="144762"/>
            </a:xfrm>
            <a:custGeom>
              <a:rect b="b" l="l" r="r" t="t"/>
              <a:pathLst>
                <a:path extrusionOk="0" h="7733" w="4838">
                  <a:moveTo>
                    <a:pt x="4189" y="1"/>
                  </a:moveTo>
                  <a:cubicBezTo>
                    <a:pt x="3496" y="1"/>
                    <a:pt x="2757" y="315"/>
                    <a:pt x="2202" y="676"/>
                  </a:cubicBezTo>
                  <a:cubicBezTo>
                    <a:pt x="1501" y="1143"/>
                    <a:pt x="901" y="1777"/>
                    <a:pt x="534" y="2544"/>
                  </a:cubicBezTo>
                  <a:cubicBezTo>
                    <a:pt x="167" y="3344"/>
                    <a:pt x="0" y="4212"/>
                    <a:pt x="100" y="5079"/>
                  </a:cubicBezTo>
                  <a:cubicBezTo>
                    <a:pt x="167" y="5946"/>
                    <a:pt x="501" y="6980"/>
                    <a:pt x="1135" y="7614"/>
                  </a:cubicBezTo>
                  <a:cubicBezTo>
                    <a:pt x="1217" y="7697"/>
                    <a:pt x="1317" y="7732"/>
                    <a:pt x="1415" y="7732"/>
                  </a:cubicBezTo>
                  <a:cubicBezTo>
                    <a:pt x="1715" y="7732"/>
                    <a:pt x="2011" y="7406"/>
                    <a:pt x="1835" y="7080"/>
                  </a:cubicBezTo>
                  <a:cubicBezTo>
                    <a:pt x="1635" y="6747"/>
                    <a:pt x="1401" y="6480"/>
                    <a:pt x="1268" y="6146"/>
                  </a:cubicBezTo>
                  <a:cubicBezTo>
                    <a:pt x="1135" y="5813"/>
                    <a:pt x="1034" y="5412"/>
                    <a:pt x="968" y="5079"/>
                  </a:cubicBezTo>
                  <a:cubicBezTo>
                    <a:pt x="868" y="4345"/>
                    <a:pt x="934" y="3578"/>
                    <a:pt x="1268" y="2911"/>
                  </a:cubicBezTo>
                  <a:cubicBezTo>
                    <a:pt x="1535" y="2244"/>
                    <a:pt x="2035" y="1710"/>
                    <a:pt x="2602" y="1310"/>
                  </a:cubicBezTo>
                  <a:cubicBezTo>
                    <a:pt x="2902" y="1109"/>
                    <a:pt x="3236" y="909"/>
                    <a:pt x="3570" y="776"/>
                  </a:cubicBezTo>
                  <a:cubicBezTo>
                    <a:pt x="3903" y="642"/>
                    <a:pt x="4270" y="576"/>
                    <a:pt x="4637" y="442"/>
                  </a:cubicBezTo>
                  <a:cubicBezTo>
                    <a:pt x="4804" y="376"/>
                    <a:pt x="4837" y="75"/>
                    <a:pt x="4604" y="42"/>
                  </a:cubicBezTo>
                  <a:cubicBezTo>
                    <a:pt x="4469" y="14"/>
                    <a:pt x="4330" y="1"/>
                    <a:pt x="418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1151252" y="1828644"/>
              <a:ext cx="21884" cy="16885"/>
            </a:xfrm>
            <a:custGeom>
              <a:rect b="b" l="l" r="r" t="t"/>
              <a:pathLst>
                <a:path extrusionOk="0" h="902" w="1169">
                  <a:moveTo>
                    <a:pt x="601" y="1"/>
                  </a:moveTo>
                  <a:cubicBezTo>
                    <a:pt x="1" y="1"/>
                    <a:pt x="1" y="901"/>
                    <a:pt x="601" y="901"/>
                  </a:cubicBezTo>
                  <a:cubicBezTo>
                    <a:pt x="1168" y="901"/>
                    <a:pt x="1168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1193093" y="1838024"/>
              <a:ext cx="16249" cy="16249"/>
            </a:xfrm>
            <a:custGeom>
              <a:rect b="b" l="l" r="r" t="t"/>
              <a:pathLst>
                <a:path extrusionOk="0" h="868" w="868">
                  <a:moveTo>
                    <a:pt x="367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01" y="67"/>
                    <a:pt x="167" y="100"/>
                    <a:pt x="134" y="133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267"/>
                    <a:pt x="34" y="300"/>
                    <a:pt x="34" y="334"/>
                  </a:cubicBezTo>
                  <a:cubicBezTo>
                    <a:pt x="1" y="367"/>
                    <a:pt x="1" y="434"/>
                    <a:pt x="1" y="500"/>
                  </a:cubicBezTo>
                  <a:cubicBezTo>
                    <a:pt x="1" y="567"/>
                    <a:pt x="34" y="600"/>
                    <a:pt x="67" y="667"/>
                  </a:cubicBezTo>
                  <a:cubicBezTo>
                    <a:pt x="101" y="734"/>
                    <a:pt x="167" y="801"/>
                    <a:pt x="234" y="834"/>
                  </a:cubicBezTo>
                  <a:cubicBezTo>
                    <a:pt x="301" y="867"/>
                    <a:pt x="367" y="867"/>
                    <a:pt x="434" y="867"/>
                  </a:cubicBezTo>
                  <a:lnTo>
                    <a:pt x="568" y="867"/>
                  </a:lnTo>
                  <a:cubicBezTo>
                    <a:pt x="634" y="834"/>
                    <a:pt x="701" y="801"/>
                    <a:pt x="734" y="767"/>
                  </a:cubicBezTo>
                  <a:cubicBezTo>
                    <a:pt x="801" y="701"/>
                    <a:pt x="834" y="667"/>
                    <a:pt x="834" y="600"/>
                  </a:cubicBezTo>
                  <a:cubicBezTo>
                    <a:pt x="868" y="567"/>
                    <a:pt x="868" y="500"/>
                    <a:pt x="868" y="434"/>
                  </a:cubicBezTo>
                  <a:cubicBezTo>
                    <a:pt x="868" y="367"/>
                    <a:pt x="868" y="300"/>
                    <a:pt x="834" y="234"/>
                  </a:cubicBezTo>
                  <a:cubicBezTo>
                    <a:pt x="768" y="167"/>
                    <a:pt x="734" y="100"/>
                    <a:pt x="668" y="67"/>
                  </a:cubicBezTo>
                  <a:lnTo>
                    <a:pt x="634" y="67"/>
                  </a:lnTo>
                  <a:cubicBezTo>
                    <a:pt x="601" y="67"/>
                    <a:pt x="568" y="33"/>
                    <a:pt x="534" y="33"/>
                  </a:cubicBezTo>
                  <a:cubicBezTo>
                    <a:pt x="468" y="0"/>
                    <a:pt x="434" y="0"/>
                    <a:pt x="36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D38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2"/>
          <p:cNvSpPr txBox="1"/>
          <p:nvPr/>
        </p:nvSpPr>
        <p:spPr>
          <a:xfrm>
            <a:off x="3930655" y="2306781"/>
            <a:ext cx="4841497" cy="569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rgbClr val="2D3837"/>
                </a:solidFill>
                <a:latin typeface="Roboto"/>
                <a:ea typeface="Roboto"/>
                <a:cs typeface="Roboto"/>
                <a:sym typeface="Roboto"/>
              </a:rPr>
              <a:t>Implementación exitosa de un sistema que centraliza toda la información académica</a:t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3890370" y="3218725"/>
            <a:ext cx="4922066" cy="569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1200"/>
              <a:buFont typeface="Arial"/>
              <a:buNone/>
            </a:pPr>
            <a:r>
              <a:rPr b="0" i="0" lang="es-CL" sz="1800" u="none" cap="none" strike="noStrike">
                <a:solidFill>
                  <a:srgbClr val="2D3837"/>
                </a:solidFill>
                <a:latin typeface="Roboto"/>
                <a:ea typeface="Roboto"/>
                <a:cs typeface="Roboto"/>
                <a:sym typeface="Roboto"/>
              </a:rPr>
              <a:t>Reducción de errores y optimización de trabajo de profesores y administradores</a:t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3890370" y="4086468"/>
            <a:ext cx="4922066" cy="569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1200"/>
              <a:buFont typeface="Arial"/>
              <a:buNone/>
            </a:pPr>
            <a:r>
              <a:rPr b="0" i="0" lang="es-CL" sz="1800" u="none" cap="none" strike="noStrike">
                <a:solidFill>
                  <a:srgbClr val="2D3837"/>
                </a:solidFill>
                <a:latin typeface="Roboto"/>
                <a:ea typeface="Roboto"/>
                <a:cs typeface="Roboto"/>
                <a:sym typeface="Roboto"/>
              </a:rPr>
              <a:t>Diseño de una aplicación fácil de usar para los usuarios en los tres roles definidos</a:t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3930655" y="4988015"/>
            <a:ext cx="4783490" cy="712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1200"/>
              <a:buFont typeface="Arial"/>
              <a:buNone/>
            </a:pPr>
            <a:r>
              <a:rPr b="0" i="0" lang="es-CL" sz="1800" u="none" cap="none" strike="noStrike">
                <a:solidFill>
                  <a:srgbClr val="2D3837"/>
                </a:solidFill>
                <a:latin typeface="Roboto"/>
                <a:ea typeface="Roboto"/>
                <a:cs typeface="Roboto"/>
                <a:sym typeface="Roboto"/>
              </a:rPr>
              <a:t>Posibilidad de gestionar información desde cualquier lugar con conexión a internet</a:t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D38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2810594" y="3275036"/>
            <a:ext cx="534661" cy="504207"/>
          </a:xfrm>
          <a:custGeom>
            <a:rect b="b" l="l" r="r" t="t"/>
            <a:pathLst>
              <a:path extrusionOk="0" h="22824" w="20282">
                <a:moveTo>
                  <a:pt x="11409" y="1"/>
                </a:moveTo>
                <a:cubicBezTo>
                  <a:pt x="11275" y="34"/>
                  <a:pt x="11175" y="101"/>
                  <a:pt x="11109" y="234"/>
                </a:cubicBezTo>
                <a:cubicBezTo>
                  <a:pt x="11075" y="368"/>
                  <a:pt x="11075" y="535"/>
                  <a:pt x="11109" y="701"/>
                </a:cubicBezTo>
                <a:cubicBezTo>
                  <a:pt x="11109" y="835"/>
                  <a:pt x="11109" y="968"/>
                  <a:pt x="11142" y="1135"/>
                </a:cubicBezTo>
                <a:cubicBezTo>
                  <a:pt x="11142" y="1435"/>
                  <a:pt x="11209" y="1702"/>
                  <a:pt x="11275" y="2002"/>
                </a:cubicBezTo>
                <a:cubicBezTo>
                  <a:pt x="11290" y="2091"/>
                  <a:pt x="11357" y="2134"/>
                  <a:pt x="11430" y="2134"/>
                </a:cubicBezTo>
                <a:cubicBezTo>
                  <a:pt x="11522" y="2134"/>
                  <a:pt x="11624" y="2066"/>
                  <a:pt x="11642" y="1936"/>
                </a:cubicBezTo>
                <a:cubicBezTo>
                  <a:pt x="11642" y="1669"/>
                  <a:pt x="11642" y="1402"/>
                  <a:pt x="11676" y="1102"/>
                </a:cubicBezTo>
                <a:cubicBezTo>
                  <a:pt x="11676" y="968"/>
                  <a:pt x="11676" y="835"/>
                  <a:pt x="11709" y="701"/>
                </a:cubicBezTo>
                <a:cubicBezTo>
                  <a:pt x="11709" y="535"/>
                  <a:pt x="11742" y="401"/>
                  <a:pt x="11709" y="234"/>
                </a:cubicBezTo>
                <a:cubicBezTo>
                  <a:pt x="11676" y="101"/>
                  <a:pt x="11542" y="1"/>
                  <a:pt x="11409" y="1"/>
                </a:cubicBezTo>
                <a:close/>
                <a:moveTo>
                  <a:pt x="6608" y="1023"/>
                </a:moveTo>
                <a:cubicBezTo>
                  <a:pt x="6572" y="1023"/>
                  <a:pt x="6537" y="1027"/>
                  <a:pt x="6505" y="1035"/>
                </a:cubicBezTo>
                <a:cubicBezTo>
                  <a:pt x="6372" y="1102"/>
                  <a:pt x="6272" y="1268"/>
                  <a:pt x="6339" y="1435"/>
                </a:cubicBezTo>
                <a:cubicBezTo>
                  <a:pt x="6405" y="1669"/>
                  <a:pt x="6539" y="1936"/>
                  <a:pt x="6672" y="2202"/>
                </a:cubicBezTo>
                <a:cubicBezTo>
                  <a:pt x="6772" y="2436"/>
                  <a:pt x="6906" y="2669"/>
                  <a:pt x="7006" y="2903"/>
                </a:cubicBezTo>
                <a:cubicBezTo>
                  <a:pt x="7051" y="2982"/>
                  <a:pt x="7119" y="3015"/>
                  <a:pt x="7187" y="3015"/>
                </a:cubicBezTo>
                <a:cubicBezTo>
                  <a:pt x="7320" y="3015"/>
                  <a:pt x="7450" y="2890"/>
                  <a:pt x="7406" y="2736"/>
                </a:cubicBezTo>
                <a:cubicBezTo>
                  <a:pt x="7339" y="2503"/>
                  <a:pt x="7273" y="2236"/>
                  <a:pt x="7172" y="1969"/>
                </a:cubicBezTo>
                <a:cubicBezTo>
                  <a:pt x="7106" y="1702"/>
                  <a:pt x="7006" y="1435"/>
                  <a:pt x="6906" y="1168"/>
                </a:cubicBezTo>
                <a:cubicBezTo>
                  <a:pt x="6855" y="1066"/>
                  <a:pt x="6726" y="1023"/>
                  <a:pt x="6608" y="1023"/>
                </a:cubicBezTo>
                <a:close/>
                <a:moveTo>
                  <a:pt x="17045" y="1508"/>
                </a:moveTo>
                <a:cubicBezTo>
                  <a:pt x="16968" y="1508"/>
                  <a:pt x="16890" y="1544"/>
                  <a:pt x="16813" y="1602"/>
                </a:cubicBezTo>
                <a:cubicBezTo>
                  <a:pt x="16713" y="1702"/>
                  <a:pt x="16613" y="1835"/>
                  <a:pt x="16512" y="1936"/>
                </a:cubicBezTo>
                <a:cubicBezTo>
                  <a:pt x="16412" y="2069"/>
                  <a:pt x="16312" y="2202"/>
                  <a:pt x="16212" y="2302"/>
                </a:cubicBezTo>
                <a:cubicBezTo>
                  <a:pt x="16112" y="2436"/>
                  <a:pt x="16012" y="2569"/>
                  <a:pt x="15912" y="2669"/>
                </a:cubicBezTo>
                <a:cubicBezTo>
                  <a:pt x="15779" y="2803"/>
                  <a:pt x="15679" y="2936"/>
                  <a:pt x="15578" y="3070"/>
                </a:cubicBezTo>
                <a:cubicBezTo>
                  <a:pt x="15545" y="3136"/>
                  <a:pt x="15545" y="3270"/>
                  <a:pt x="15612" y="3303"/>
                </a:cubicBezTo>
                <a:cubicBezTo>
                  <a:pt x="15653" y="3344"/>
                  <a:pt x="15707" y="3373"/>
                  <a:pt x="15758" y="3373"/>
                </a:cubicBezTo>
                <a:cubicBezTo>
                  <a:pt x="15790" y="3373"/>
                  <a:pt x="15820" y="3362"/>
                  <a:pt x="15845" y="3337"/>
                </a:cubicBezTo>
                <a:cubicBezTo>
                  <a:pt x="15979" y="3236"/>
                  <a:pt x="16112" y="3136"/>
                  <a:pt x="16212" y="3003"/>
                </a:cubicBezTo>
                <a:lnTo>
                  <a:pt x="16579" y="2669"/>
                </a:lnTo>
                <a:cubicBezTo>
                  <a:pt x="16679" y="2536"/>
                  <a:pt x="16813" y="2436"/>
                  <a:pt x="16913" y="2336"/>
                </a:cubicBezTo>
                <a:cubicBezTo>
                  <a:pt x="17046" y="2202"/>
                  <a:pt x="17180" y="2069"/>
                  <a:pt x="17280" y="1936"/>
                </a:cubicBezTo>
                <a:cubicBezTo>
                  <a:pt x="17380" y="1835"/>
                  <a:pt x="17313" y="1635"/>
                  <a:pt x="17213" y="1569"/>
                </a:cubicBezTo>
                <a:cubicBezTo>
                  <a:pt x="17157" y="1527"/>
                  <a:pt x="17101" y="1508"/>
                  <a:pt x="17045" y="1508"/>
                </a:cubicBezTo>
                <a:close/>
                <a:moveTo>
                  <a:pt x="2736" y="3637"/>
                </a:moveTo>
                <a:cubicBezTo>
                  <a:pt x="2669" y="3670"/>
                  <a:pt x="2603" y="3703"/>
                  <a:pt x="2536" y="3737"/>
                </a:cubicBezTo>
                <a:cubicBezTo>
                  <a:pt x="2502" y="3770"/>
                  <a:pt x="2469" y="3837"/>
                  <a:pt x="2469" y="3870"/>
                </a:cubicBezTo>
                <a:cubicBezTo>
                  <a:pt x="2436" y="3970"/>
                  <a:pt x="2469" y="4037"/>
                  <a:pt x="2502" y="4137"/>
                </a:cubicBezTo>
                <a:cubicBezTo>
                  <a:pt x="2536" y="4204"/>
                  <a:pt x="2603" y="4271"/>
                  <a:pt x="2669" y="4304"/>
                </a:cubicBezTo>
                <a:lnTo>
                  <a:pt x="2836" y="4471"/>
                </a:lnTo>
                <a:cubicBezTo>
                  <a:pt x="2969" y="4571"/>
                  <a:pt x="3070" y="4671"/>
                  <a:pt x="3203" y="4738"/>
                </a:cubicBezTo>
                <a:cubicBezTo>
                  <a:pt x="3436" y="4904"/>
                  <a:pt x="3637" y="5071"/>
                  <a:pt x="3870" y="5205"/>
                </a:cubicBezTo>
                <a:cubicBezTo>
                  <a:pt x="3908" y="5230"/>
                  <a:pt x="3951" y="5241"/>
                  <a:pt x="3994" y="5241"/>
                </a:cubicBezTo>
                <a:cubicBezTo>
                  <a:pt x="4062" y="5241"/>
                  <a:pt x="4129" y="5212"/>
                  <a:pt x="4170" y="5171"/>
                </a:cubicBezTo>
                <a:cubicBezTo>
                  <a:pt x="4237" y="5071"/>
                  <a:pt x="4237" y="4938"/>
                  <a:pt x="4137" y="4871"/>
                </a:cubicBezTo>
                <a:cubicBezTo>
                  <a:pt x="3937" y="4704"/>
                  <a:pt x="3737" y="4504"/>
                  <a:pt x="3570" y="4304"/>
                </a:cubicBezTo>
                <a:cubicBezTo>
                  <a:pt x="3470" y="4204"/>
                  <a:pt x="3370" y="4104"/>
                  <a:pt x="3270" y="4037"/>
                </a:cubicBezTo>
                <a:cubicBezTo>
                  <a:pt x="3236" y="3970"/>
                  <a:pt x="3203" y="3937"/>
                  <a:pt x="3136" y="3870"/>
                </a:cubicBezTo>
                <a:cubicBezTo>
                  <a:pt x="3070" y="3804"/>
                  <a:pt x="3036" y="3737"/>
                  <a:pt x="2936" y="3703"/>
                </a:cubicBezTo>
                <a:cubicBezTo>
                  <a:pt x="2869" y="3670"/>
                  <a:pt x="2803" y="3637"/>
                  <a:pt x="2736" y="3637"/>
                </a:cubicBezTo>
                <a:close/>
                <a:moveTo>
                  <a:pt x="19181" y="5505"/>
                </a:moveTo>
                <a:lnTo>
                  <a:pt x="18914" y="5638"/>
                </a:lnTo>
                <a:cubicBezTo>
                  <a:pt x="18814" y="5672"/>
                  <a:pt x="18714" y="5705"/>
                  <a:pt x="18614" y="5738"/>
                </a:cubicBezTo>
                <a:cubicBezTo>
                  <a:pt x="18547" y="5772"/>
                  <a:pt x="18514" y="5772"/>
                  <a:pt x="18481" y="5838"/>
                </a:cubicBezTo>
                <a:cubicBezTo>
                  <a:pt x="18481" y="5872"/>
                  <a:pt x="18447" y="5938"/>
                  <a:pt x="18481" y="5972"/>
                </a:cubicBezTo>
                <a:cubicBezTo>
                  <a:pt x="18508" y="6054"/>
                  <a:pt x="18581" y="6114"/>
                  <a:pt x="18661" y="6114"/>
                </a:cubicBezTo>
                <a:cubicBezTo>
                  <a:pt x="18679" y="6114"/>
                  <a:pt x="18696" y="6111"/>
                  <a:pt x="18714" y="6105"/>
                </a:cubicBezTo>
                <a:cubicBezTo>
                  <a:pt x="18814" y="6072"/>
                  <a:pt x="18914" y="6038"/>
                  <a:pt x="19014" y="5972"/>
                </a:cubicBezTo>
                <a:cubicBezTo>
                  <a:pt x="19114" y="5938"/>
                  <a:pt x="19248" y="5905"/>
                  <a:pt x="19348" y="5872"/>
                </a:cubicBezTo>
                <a:cubicBezTo>
                  <a:pt x="19448" y="5838"/>
                  <a:pt x="19515" y="5738"/>
                  <a:pt x="19481" y="5605"/>
                </a:cubicBezTo>
                <a:cubicBezTo>
                  <a:pt x="19448" y="5571"/>
                  <a:pt x="19415" y="5538"/>
                  <a:pt x="19348" y="5505"/>
                </a:cubicBezTo>
                <a:close/>
                <a:moveTo>
                  <a:pt x="351" y="8232"/>
                </a:moveTo>
                <a:cubicBezTo>
                  <a:pt x="207" y="8232"/>
                  <a:pt x="62" y="8306"/>
                  <a:pt x="34" y="8474"/>
                </a:cubicBezTo>
                <a:cubicBezTo>
                  <a:pt x="1" y="8640"/>
                  <a:pt x="101" y="8840"/>
                  <a:pt x="268" y="8874"/>
                </a:cubicBezTo>
                <a:cubicBezTo>
                  <a:pt x="434" y="8907"/>
                  <a:pt x="601" y="8941"/>
                  <a:pt x="768" y="8974"/>
                </a:cubicBezTo>
                <a:cubicBezTo>
                  <a:pt x="901" y="9007"/>
                  <a:pt x="1068" y="9041"/>
                  <a:pt x="1235" y="9041"/>
                </a:cubicBezTo>
                <a:cubicBezTo>
                  <a:pt x="1402" y="9074"/>
                  <a:pt x="1568" y="9107"/>
                  <a:pt x="1735" y="9141"/>
                </a:cubicBezTo>
                <a:cubicBezTo>
                  <a:pt x="1819" y="9157"/>
                  <a:pt x="1902" y="9157"/>
                  <a:pt x="1985" y="9157"/>
                </a:cubicBezTo>
                <a:cubicBezTo>
                  <a:pt x="2069" y="9157"/>
                  <a:pt x="2152" y="9157"/>
                  <a:pt x="2236" y="9174"/>
                </a:cubicBezTo>
                <a:cubicBezTo>
                  <a:pt x="2253" y="9180"/>
                  <a:pt x="2272" y="9183"/>
                  <a:pt x="2291" y="9183"/>
                </a:cubicBezTo>
                <a:cubicBezTo>
                  <a:pt x="2379" y="9183"/>
                  <a:pt x="2469" y="9123"/>
                  <a:pt x="2469" y="9041"/>
                </a:cubicBezTo>
                <a:cubicBezTo>
                  <a:pt x="2502" y="8941"/>
                  <a:pt x="2436" y="8840"/>
                  <a:pt x="2336" y="8807"/>
                </a:cubicBezTo>
                <a:cubicBezTo>
                  <a:pt x="2169" y="8740"/>
                  <a:pt x="2035" y="8674"/>
                  <a:pt x="1869" y="8607"/>
                </a:cubicBezTo>
                <a:cubicBezTo>
                  <a:pt x="1735" y="8574"/>
                  <a:pt x="1568" y="8540"/>
                  <a:pt x="1402" y="8474"/>
                </a:cubicBezTo>
                <a:cubicBezTo>
                  <a:pt x="1235" y="8440"/>
                  <a:pt x="1068" y="8407"/>
                  <a:pt x="935" y="8373"/>
                </a:cubicBezTo>
                <a:cubicBezTo>
                  <a:pt x="768" y="8307"/>
                  <a:pt x="601" y="8273"/>
                  <a:pt x="434" y="8240"/>
                </a:cubicBezTo>
                <a:cubicBezTo>
                  <a:pt x="407" y="8235"/>
                  <a:pt x="379" y="8232"/>
                  <a:pt x="351" y="8232"/>
                </a:cubicBezTo>
                <a:close/>
                <a:moveTo>
                  <a:pt x="19982" y="8974"/>
                </a:moveTo>
                <a:cubicBezTo>
                  <a:pt x="19681" y="9007"/>
                  <a:pt x="19381" y="9041"/>
                  <a:pt x="19081" y="9074"/>
                </a:cubicBezTo>
                <a:cubicBezTo>
                  <a:pt x="18747" y="9141"/>
                  <a:pt x="18447" y="9174"/>
                  <a:pt x="18114" y="9207"/>
                </a:cubicBezTo>
                <a:cubicBezTo>
                  <a:pt x="17880" y="9274"/>
                  <a:pt x="17947" y="9674"/>
                  <a:pt x="18180" y="9674"/>
                </a:cubicBezTo>
                <a:cubicBezTo>
                  <a:pt x="18481" y="9674"/>
                  <a:pt x="18781" y="9674"/>
                  <a:pt x="19081" y="9641"/>
                </a:cubicBezTo>
                <a:cubicBezTo>
                  <a:pt x="19381" y="9608"/>
                  <a:pt x="19681" y="9608"/>
                  <a:pt x="19982" y="9574"/>
                </a:cubicBezTo>
                <a:cubicBezTo>
                  <a:pt x="20148" y="9541"/>
                  <a:pt x="20282" y="9441"/>
                  <a:pt x="20282" y="9274"/>
                </a:cubicBezTo>
                <a:cubicBezTo>
                  <a:pt x="20282" y="9107"/>
                  <a:pt x="20148" y="8974"/>
                  <a:pt x="19982" y="8974"/>
                </a:cubicBezTo>
                <a:close/>
                <a:moveTo>
                  <a:pt x="12730" y="7627"/>
                </a:moveTo>
                <a:cubicBezTo>
                  <a:pt x="12821" y="7627"/>
                  <a:pt x="12900" y="7676"/>
                  <a:pt x="12943" y="7806"/>
                </a:cubicBezTo>
                <a:cubicBezTo>
                  <a:pt x="13077" y="8207"/>
                  <a:pt x="12743" y="8674"/>
                  <a:pt x="12510" y="8974"/>
                </a:cubicBezTo>
                <a:cubicBezTo>
                  <a:pt x="12309" y="9274"/>
                  <a:pt x="12076" y="9541"/>
                  <a:pt x="11842" y="9741"/>
                </a:cubicBezTo>
                <a:cubicBezTo>
                  <a:pt x="11842" y="9574"/>
                  <a:pt x="11876" y="9408"/>
                  <a:pt x="11876" y="9241"/>
                </a:cubicBezTo>
                <a:cubicBezTo>
                  <a:pt x="11943" y="8840"/>
                  <a:pt x="12009" y="8373"/>
                  <a:pt x="12209" y="7973"/>
                </a:cubicBezTo>
                <a:cubicBezTo>
                  <a:pt x="12299" y="7838"/>
                  <a:pt x="12541" y="7627"/>
                  <a:pt x="12730" y="7627"/>
                </a:cubicBezTo>
                <a:close/>
                <a:moveTo>
                  <a:pt x="8383" y="8314"/>
                </a:moveTo>
                <a:cubicBezTo>
                  <a:pt x="8437" y="8314"/>
                  <a:pt x="8499" y="8347"/>
                  <a:pt x="8573" y="8407"/>
                </a:cubicBezTo>
                <a:cubicBezTo>
                  <a:pt x="9141" y="8840"/>
                  <a:pt x="9241" y="9641"/>
                  <a:pt x="9241" y="10342"/>
                </a:cubicBezTo>
                <a:cubicBezTo>
                  <a:pt x="9241" y="10375"/>
                  <a:pt x="9241" y="10408"/>
                  <a:pt x="9241" y="10442"/>
                </a:cubicBezTo>
                <a:cubicBezTo>
                  <a:pt x="8940" y="10342"/>
                  <a:pt x="8674" y="10175"/>
                  <a:pt x="8473" y="9908"/>
                </a:cubicBezTo>
                <a:cubicBezTo>
                  <a:pt x="8240" y="9641"/>
                  <a:pt x="8106" y="9307"/>
                  <a:pt x="8106" y="8941"/>
                </a:cubicBezTo>
                <a:cubicBezTo>
                  <a:pt x="8106" y="8774"/>
                  <a:pt x="8106" y="8607"/>
                  <a:pt x="8207" y="8474"/>
                </a:cubicBezTo>
                <a:cubicBezTo>
                  <a:pt x="8262" y="8363"/>
                  <a:pt x="8317" y="8314"/>
                  <a:pt x="8383" y="8314"/>
                </a:cubicBezTo>
                <a:close/>
                <a:moveTo>
                  <a:pt x="2069" y="12076"/>
                </a:moveTo>
                <a:cubicBezTo>
                  <a:pt x="1969" y="12076"/>
                  <a:pt x="1835" y="12109"/>
                  <a:pt x="1702" y="12109"/>
                </a:cubicBezTo>
                <a:cubicBezTo>
                  <a:pt x="1602" y="12143"/>
                  <a:pt x="1468" y="12143"/>
                  <a:pt x="1335" y="12143"/>
                </a:cubicBezTo>
                <a:cubicBezTo>
                  <a:pt x="1268" y="12143"/>
                  <a:pt x="1235" y="12143"/>
                  <a:pt x="1168" y="12176"/>
                </a:cubicBezTo>
                <a:lnTo>
                  <a:pt x="968" y="12176"/>
                </a:lnTo>
                <a:cubicBezTo>
                  <a:pt x="868" y="12176"/>
                  <a:pt x="801" y="12210"/>
                  <a:pt x="735" y="12276"/>
                </a:cubicBezTo>
                <a:cubicBezTo>
                  <a:pt x="668" y="12343"/>
                  <a:pt x="634" y="12443"/>
                  <a:pt x="634" y="12510"/>
                </a:cubicBezTo>
                <a:cubicBezTo>
                  <a:pt x="634" y="12710"/>
                  <a:pt x="768" y="12877"/>
                  <a:pt x="968" y="12877"/>
                </a:cubicBezTo>
                <a:cubicBezTo>
                  <a:pt x="1235" y="12877"/>
                  <a:pt x="1535" y="12810"/>
                  <a:pt x="1802" y="12777"/>
                </a:cubicBezTo>
                <a:cubicBezTo>
                  <a:pt x="1902" y="12743"/>
                  <a:pt x="2035" y="12710"/>
                  <a:pt x="2136" y="12677"/>
                </a:cubicBezTo>
                <a:cubicBezTo>
                  <a:pt x="2202" y="12677"/>
                  <a:pt x="2269" y="12643"/>
                  <a:pt x="2336" y="12643"/>
                </a:cubicBezTo>
                <a:cubicBezTo>
                  <a:pt x="2402" y="12610"/>
                  <a:pt x="2436" y="12576"/>
                  <a:pt x="2502" y="12543"/>
                </a:cubicBezTo>
                <a:cubicBezTo>
                  <a:pt x="2636" y="12510"/>
                  <a:pt x="2703" y="12410"/>
                  <a:pt x="2703" y="12276"/>
                </a:cubicBezTo>
                <a:cubicBezTo>
                  <a:pt x="2669" y="12176"/>
                  <a:pt x="2569" y="12076"/>
                  <a:pt x="2469" y="12076"/>
                </a:cubicBezTo>
                <a:close/>
                <a:moveTo>
                  <a:pt x="18105" y="12367"/>
                </a:moveTo>
                <a:cubicBezTo>
                  <a:pt x="18035" y="12367"/>
                  <a:pt x="17941" y="12422"/>
                  <a:pt x="17913" y="12476"/>
                </a:cubicBezTo>
                <a:cubicBezTo>
                  <a:pt x="17880" y="12576"/>
                  <a:pt x="17913" y="12677"/>
                  <a:pt x="18014" y="12743"/>
                </a:cubicBezTo>
                <a:cubicBezTo>
                  <a:pt x="18514" y="13010"/>
                  <a:pt x="19014" y="13277"/>
                  <a:pt x="19548" y="13577"/>
                </a:cubicBezTo>
                <a:cubicBezTo>
                  <a:pt x="19582" y="13594"/>
                  <a:pt x="19621" y="13603"/>
                  <a:pt x="19661" y="13603"/>
                </a:cubicBezTo>
                <a:cubicBezTo>
                  <a:pt x="19776" y="13603"/>
                  <a:pt x="19899" y="13534"/>
                  <a:pt x="19948" y="13410"/>
                </a:cubicBezTo>
                <a:cubicBezTo>
                  <a:pt x="20015" y="13244"/>
                  <a:pt x="19915" y="13077"/>
                  <a:pt x="19748" y="13010"/>
                </a:cubicBezTo>
                <a:cubicBezTo>
                  <a:pt x="19214" y="12810"/>
                  <a:pt x="18681" y="12576"/>
                  <a:pt x="18147" y="12376"/>
                </a:cubicBezTo>
                <a:cubicBezTo>
                  <a:pt x="18135" y="12370"/>
                  <a:pt x="18120" y="12367"/>
                  <a:pt x="18105" y="12367"/>
                </a:cubicBezTo>
                <a:close/>
                <a:moveTo>
                  <a:pt x="11315" y="4267"/>
                </a:moveTo>
                <a:cubicBezTo>
                  <a:pt x="12009" y="4267"/>
                  <a:pt x="12699" y="4371"/>
                  <a:pt x="13344" y="4637"/>
                </a:cubicBezTo>
                <a:cubicBezTo>
                  <a:pt x="14611" y="5138"/>
                  <a:pt x="15445" y="6239"/>
                  <a:pt x="15879" y="7540"/>
                </a:cubicBezTo>
                <a:cubicBezTo>
                  <a:pt x="16646" y="9875"/>
                  <a:pt x="16179" y="12643"/>
                  <a:pt x="14644" y="14578"/>
                </a:cubicBezTo>
                <a:cubicBezTo>
                  <a:pt x="14111" y="15278"/>
                  <a:pt x="13444" y="15879"/>
                  <a:pt x="12643" y="16246"/>
                </a:cubicBezTo>
                <a:cubicBezTo>
                  <a:pt x="12476" y="15379"/>
                  <a:pt x="12243" y="14511"/>
                  <a:pt x="12076" y="13611"/>
                </a:cubicBezTo>
                <a:cubicBezTo>
                  <a:pt x="11909" y="12643"/>
                  <a:pt x="11776" y="11676"/>
                  <a:pt x="11776" y="10708"/>
                </a:cubicBezTo>
                <a:cubicBezTo>
                  <a:pt x="11776" y="10675"/>
                  <a:pt x="11776" y="10642"/>
                  <a:pt x="11776" y="10608"/>
                </a:cubicBezTo>
                <a:cubicBezTo>
                  <a:pt x="12076" y="10408"/>
                  <a:pt x="12376" y="10141"/>
                  <a:pt x="12610" y="9875"/>
                </a:cubicBezTo>
                <a:cubicBezTo>
                  <a:pt x="12977" y="9508"/>
                  <a:pt x="13310" y="9074"/>
                  <a:pt x="13477" y="8574"/>
                </a:cubicBezTo>
                <a:cubicBezTo>
                  <a:pt x="13677" y="8107"/>
                  <a:pt x="13677" y="7439"/>
                  <a:pt x="13210" y="7139"/>
                </a:cubicBezTo>
                <a:cubicBezTo>
                  <a:pt x="13053" y="7035"/>
                  <a:pt x="12871" y="6987"/>
                  <a:pt x="12687" y="6987"/>
                </a:cubicBezTo>
                <a:cubicBezTo>
                  <a:pt x="12402" y="6987"/>
                  <a:pt x="12112" y="7103"/>
                  <a:pt x="11909" y="7306"/>
                </a:cubicBezTo>
                <a:cubicBezTo>
                  <a:pt x="11509" y="7673"/>
                  <a:pt x="11375" y="8240"/>
                  <a:pt x="11275" y="8740"/>
                </a:cubicBezTo>
                <a:cubicBezTo>
                  <a:pt x="11175" y="9241"/>
                  <a:pt x="11142" y="9741"/>
                  <a:pt x="11109" y="10275"/>
                </a:cubicBezTo>
                <a:cubicBezTo>
                  <a:pt x="11009" y="10308"/>
                  <a:pt x="10875" y="10375"/>
                  <a:pt x="10775" y="10408"/>
                </a:cubicBezTo>
                <a:cubicBezTo>
                  <a:pt x="10708" y="9774"/>
                  <a:pt x="10642" y="9107"/>
                  <a:pt x="10575" y="8474"/>
                </a:cubicBezTo>
                <a:cubicBezTo>
                  <a:pt x="10558" y="8373"/>
                  <a:pt x="10483" y="8323"/>
                  <a:pt x="10412" y="8323"/>
                </a:cubicBezTo>
                <a:cubicBezTo>
                  <a:pt x="10341" y="8323"/>
                  <a:pt x="10275" y="8373"/>
                  <a:pt x="10275" y="8474"/>
                </a:cubicBezTo>
                <a:cubicBezTo>
                  <a:pt x="10241" y="9174"/>
                  <a:pt x="10208" y="9841"/>
                  <a:pt x="10208" y="10542"/>
                </a:cubicBezTo>
                <a:lnTo>
                  <a:pt x="9841" y="10542"/>
                </a:lnTo>
                <a:cubicBezTo>
                  <a:pt x="9841" y="10342"/>
                  <a:pt x="9841" y="10108"/>
                  <a:pt x="9841" y="9908"/>
                </a:cubicBezTo>
                <a:cubicBezTo>
                  <a:pt x="9808" y="9474"/>
                  <a:pt x="9708" y="9041"/>
                  <a:pt x="9541" y="8607"/>
                </a:cubicBezTo>
                <a:cubicBezTo>
                  <a:pt x="9341" y="8240"/>
                  <a:pt x="9007" y="7806"/>
                  <a:pt x="8573" y="7706"/>
                </a:cubicBezTo>
                <a:cubicBezTo>
                  <a:pt x="8498" y="7681"/>
                  <a:pt x="8425" y="7670"/>
                  <a:pt x="8355" y="7670"/>
                </a:cubicBezTo>
                <a:cubicBezTo>
                  <a:pt x="7959" y="7670"/>
                  <a:pt x="7653" y="8038"/>
                  <a:pt x="7539" y="8407"/>
                </a:cubicBezTo>
                <a:cubicBezTo>
                  <a:pt x="7439" y="8874"/>
                  <a:pt x="7506" y="9341"/>
                  <a:pt x="7673" y="9774"/>
                </a:cubicBezTo>
                <a:cubicBezTo>
                  <a:pt x="7973" y="10408"/>
                  <a:pt x="8540" y="10875"/>
                  <a:pt x="9207" y="11042"/>
                </a:cubicBezTo>
                <a:cubicBezTo>
                  <a:pt x="9174" y="11843"/>
                  <a:pt x="9074" y="12610"/>
                  <a:pt x="9007" y="13377"/>
                </a:cubicBezTo>
                <a:cubicBezTo>
                  <a:pt x="8907" y="14445"/>
                  <a:pt x="8774" y="15512"/>
                  <a:pt x="8640" y="16579"/>
                </a:cubicBezTo>
                <a:cubicBezTo>
                  <a:pt x="8407" y="16513"/>
                  <a:pt x="8207" y="16446"/>
                  <a:pt x="7973" y="16379"/>
                </a:cubicBezTo>
                <a:cubicBezTo>
                  <a:pt x="6772" y="15912"/>
                  <a:pt x="5771" y="15012"/>
                  <a:pt x="5138" y="13911"/>
                </a:cubicBezTo>
                <a:cubicBezTo>
                  <a:pt x="4471" y="12743"/>
                  <a:pt x="4237" y="11342"/>
                  <a:pt x="4404" y="10008"/>
                </a:cubicBezTo>
                <a:cubicBezTo>
                  <a:pt x="4704" y="7406"/>
                  <a:pt x="6806" y="5238"/>
                  <a:pt x="9307" y="4571"/>
                </a:cubicBezTo>
                <a:cubicBezTo>
                  <a:pt x="9341" y="4571"/>
                  <a:pt x="9374" y="4571"/>
                  <a:pt x="9407" y="4537"/>
                </a:cubicBezTo>
                <a:cubicBezTo>
                  <a:pt x="9708" y="4471"/>
                  <a:pt x="9974" y="4404"/>
                  <a:pt x="10275" y="4337"/>
                </a:cubicBezTo>
                <a:cubicBezTo>
                  <a:pt x="10619" y="4293"/>
                  <a:pt x="10968" y="4267"/>
                  <a:pt x="11315" y="4267"/>
                </a:cubicBezTo>
                <a:close/>
                <a:moveTo>
                  <a:pt x="11109" y="10942"/>
                </a:moveTo>
                <a:cubicBezTo>
                  <a:pt x="11109" y="11509"/>
                  <a:pt x="11142" y="12109"/>
                  <a:pt x="11209" y="12677"/>
                </a:cubicBezTo>
                <a:cubicBezTo>
                  <a:pt x="11375" y="13978"/>
                  <a:pt x="11642" y="15278"/>
                  <a:pt x="12009" y="16513"/>
                </a:cubicBezTo>
                <a:cubicBezTo>
                  <a:pt x="11943" y="16546"/>
                  <a:pt x="11842" y="16579"/>
                  <a:pt x="11776" y="16613"/>
                </a:cubicBezTo>
                <a:cubicBezTo>
                  <a:pt x="11542" y="16679"/>
                  <a:pt x="11309" y="16713"/>
                  <a:pt x="11075" y="16746"/>
                </a:cubicBezTo>
                <a:cubicBezTo>
                  <a:pt x="11009" y="15345"/>
                  <a:pt x="10975" y="13978"/>
                  <a:pt x="10908" y="12610"/>
                </a:cubicBezTo>
                <a:cubicBezTo>
                  <a:pt x="10875" y="12076"/>
                  <a:pt x="10842" y="11576"/>
                  <a:pt x="10808" y="11042"/>
                </a:cubicBezTo>
                <a:cubicBezTo>
                  <a:pt x="10908" y="11009"/>
                  <a:pt x="11009" y="10975"/>
                  <a:pt x="11109" y="10942"/>
                </a:cubicBezTo>
                <a:close/>
                <a:moveTo>
                  <a:pt x="10241" y="11142"/>
                </a:moveTo>
                <a:cubicBezTo>
                  <a:pt x="10241" y="11642"/>
                  <a:pt x="10241" y="12109"/>
                  <a:pt x="10275" y="12610"/>
                </a:cubicBezTo>
                <a:cubicBezTo>
                  <a:pt x="10308" y="13978"/>
                  <a:pt x="10341" y="15345"/>
                  <a:pt x="10408" y="16746"/>
                </a:cubicBezTo>
                <a:cubicBezTo>
                  <a:pt x="10408" y="16746"/>
                  <a:pt x="10408" y="16780"/>
                  <a:pt x="10408" y="16813"/>
                </a:cubicBezTo>
                <a:cubicBezTo>
                  <a:pt x="9974" y="16813"/>
                  <a:pt x="9507" y="16780"/>
                  <a:pt x="9040" y="16679"/>
                </a:cubicBezTo>
                <a:cubicBezTo>
                  <a:pt x="9374" y="15545"/>
                  <a:pt x="9507" y="14378"/>
                  <a:pt x="9641" y="13210"/>
                </a:cubicBezTo>
                <a:cubicBezTo>
                  <a:pt x="9674" y="12576"/>
                  <a:pt x="9741" y="11976"/>
                  <a:pt x="9774" y="11342"/>
                </a:cubicBezTo>
                <a:cubicBezTo>
                  <a:pt x="9808" y="11276"/>
                  <a:pt x="9808" y="11209"/>
                  <a:pt x="9808" y="11142"/>
                </a:cubicBezTo>
                <a:cubicBezTo>
                  <a:pt x="9874" y="11142"/>
                  <a:pt x="9941" y="11175"/>
                  <a:pt x="10008" y="11175"/>
                </a:cubicBezTo>
                <a:cubicBezTo>
                  <a:pt x="10075" y="11175"/>
                  <a:pt x="10175" y="11142"/>
                  <a:pt x="10241" y="11142"/>
                </a:cubicBezTo>
                <a:close/>
                <a:moveTo>
                  <a:pt x="3948" y="15976"/>
                </a:moveTo>
                <a:cubicBezTo>
                  <a:pt x="3894" y="15976"/>
                  <a:pt x="3832" y="16004"/>
                  <a:pt x="3770" y="16046"/>
                </a:cubicBezTo>
                <a:lnTo>
                  <a:pt x="3737" y="16046"/>
                </a:lnTo>
                <a:cubicBezTo>
                  <a:pt x="3703" y="16079"/>
                  <a:pt x="3703" y="16079"/>
                  <a:pt x="3670" y="16112"/>
                </a:cubicBezTo>
                <a:cubicBezTo>
                  <a:pt x="3670" y="16146"/>
                  <a:pt x="3637" y="16146"/>
                  <a:pt x="3603" y="16179"/>
                </a:cubicBezTo>
                <a:cubicBezTo>
                  <a:pt x="3570" y="16246"/>
                  <a:pt x="3503" y="16279"/>
                  <a:pt x="3470" y="16346"/>
                </a:cubicBezTo>
                <a:cubicBezTo>
                  <a:pt x="3370" y="16446"/>
                  <a:pt x="3270" y="16546"/>
                  <a:pt x="3170" y="16613"/>
                </a:cubicBezTo>
                <a:cubicBezTo>
                  <a:pt x="3070" y="16713"/>
                  <a:pt x="2969" y="16813"/>
                  <a:pt x="2869" y="16880"/>
                </a:cubicBezTo>
                <a:cubicBezTo>
                  <a:pt x="2836" y="16913"/>
                  <a:pt x="2836" y="16913"/>
                  <a:pt x="2836" y="16913"/>
                </a:cubicBezTo>
                <a:cubicBezTo>
                  <a:pt x="2803" y="16946"/>
                  <a:pt x="2769" y="16980"/>
                  <a:pt x="2736" y="16980"/>
                </a:cubicBezTo>
                <a:cubicBezTo>
                  <a:pt x="2703" y="17013"/>
                  <a:pt x="2669" y="17013"/>
                  <a:pt x="2669" y="17046"/>
                </a:cubicBezTo>
                <a:cubicBezTo>
                  <a:pt x="2569" y="17080"/>
                  <a:pt x="2536" y="17113"/>
                  <a:pt x="2469" y="17213"/>
                </a:cubicBezTo>
                <a:cubicBezTo>
                  <a:pt x="2402" y="17313"/>
                  <a:pt x="2436" y="17480"/>
                  <a:pt x="2502" y="17580"/>
                </a:cubicBezTo>
                <a:cubicBezTo>
                  <a:pt x="2551" y="17652"/>
                  <a:pt x="2651" y="17707"/>
                  <a:pt x="2753" y="17707"/>
                </a:cubicBezTo>
                <a:cubicBezTo>
                  <a:pt x="2792" y="17707"/>
                  <a:pt x="2832" y="17699"/>
                  <a:pt x="2869" y="17680"/>
                </a:cubicBezTo>
                <a:cubicBezTo>
                  <a:pt x="2936" y="17680"/>
                  <a:pt x="3003" y="17647"/>
                  <a:pt x="3070" y="17580"/>
                </a:cubicBezTo>
                <a:cubicBezTo>
                  <a:pt x="3070" y="17547"/>
                  <a:pt x="3103" y="17513"/>
                  <a:pt x="3136" y="17480"/>
                </a:cubicBezTo>
                <a:cubicBezTo>
                  <a:pt x="3170" y="17447"/>
                  <a:pt x="3236" y="17380"/>
                  <a:pt x="3270" y="17347"/>
                </a:cubicBezTo>
                <a:cubicBezTo>
                  <a:pt x="3370" y="17247"/>
                  <a:pt x="3470" y="17146"/>
                  <a:pt x="3570" y="17013"/>
                </a:cubicBezTo>
                <a:cubicBezTo>
                  <a:pt x="3670" y="16913"/>
                  <a:pt x="3737" y="16813"/>
                  <a:pt x="3837" y="16679"/>
                </a:cubicBezTo>
                <a:cubicBezTo>
                  <a:pt x="3937" y="16579"/>
                  <a:pt x="4037" y="16446"/>
                  <a:pt x="4104" y="16313"/>
                </a:cubicBezTo>
                <a:cubicBezTo>
                  <a:pt x="4137" y="16212"/>
                  <a:pt x="4137" y="16079"/>
                  <a:pt x="4037" y="16012"/>
                </a:cubicBezTo>
                <a:cubicBezTo>
                  <a:pt x="4011" y="15987"/>
                  <a:pt x="3981" y="15976"/>
                  <a:pt x="3948" y="15976"/>
                </a:cubicBezTo>
                <a:close/>
                <a:moveTo>
                  <a:pt x="16529" y="16304"/>
                </a:moveTo>
                <a:cubicBezTo>
                  <a:pt x="16471" y="16304"/>
                  <a:pt x="16412" y="16329"/>
                  <a:pt x="16379" y="16379"/>
                </a:cubicBezTo>
                <a:cubicBezTo>
                  <a:pt x="16279" y="16479"/>
                  <a:pt x="16279" y="16579"/>
                  <a:pt x="16379" y="16679"/>
                </a:cubicBezTo>
                <a:cubicBezTo>
                  <a:pt x="16546" y="16880"/>
                  <a:pt x="16713" y="17080"/>
                  <a:pt x="16879" y="17280"/>
                </a:cubicBezTo>
                <a:cubicBezTo>
                  <a:pt x="16946" y="17380"/>
                  <a:pt x="17046" y="17447"/>
                  <a:pt x="17113" y="17547"/>
                </a:cubicBezTo>
                <a:cubicBezTo>
                  <a:pt x="17146" y="17613"/>
                  <a:pt x="17180" y="17647"/>
                  <a:pt x="17213" y="17714"/>
                </a:cubicBezTo>
                <a:lnTo>
                  <a:pt x="17246" y="17714"/>
                </a:lnTo>
                <a:cubicBezTo>
                  <a:pt x="17246" y="17714"/>
                  <a:pt x="17246" y="17747"/>
                  <a:pt x="17246" y="17747"/>
                </a:cubicBezTo>
                <a:cubicBezTo>
                  <a:pt x="17280" y="17780"/>
                  <a:pt x="17280" y="17780"/>
                  <a:pt x="17313" y="17814"/>
                </a:cubicBezTo>
                <a:cubicBezTo>
                  <a:pt x="17376" y="17918"/>
                  <a:pt x="17477" y="17970"/>
                  <a:pt x="17577" y="17970"/>
                </a:cubicBezTo>
                <a:cubicBezTo>
                  <a:pt x="17637" y="17970"/>
                  <a:pt x="17697" y="17951"/>
                  <a:pt x="17747" y="17914"/>
                </a:cubicBezTo>
                <a:cubicBezTo>
                  <a:pt x="17880" y="17814"/>
                  <a:pt x="17913" y="17580"/>
                  <a:pt x="17780" y="17447"/>
                </a:cubicBezTo>
                <a:cubicBezTo>
                  <a:pt x="17380" y="17113"/>
                  <a:pt x="17046" y="16746"/>
                  <a:pt x="16679" y="16379"/>
                </a:cubicBezTo>
                <a:cubicBezTo>
                  <a:pt x="16646" y="16329"/>
                  <a:pt x="16588" y="16304"/>
                  <a:pt x="16529" y="16304"/>
                </a:cubicBezTo>
                <a:close/>
                <a:moveTo>
                  <a:pt x="13177" y="16780"/>
                </a:moveTo>
                <a:lnTo>
                  <a:pt x="13177" y="16780"/>
                </a:lnTo>
                <a:cubicBezTo>
                  <a:pt x="13110" y="17013"/>
                  <a:pt x="13077" y="17247"/>
                  <a:pt x="13010" y="17447"/>
                </a:cubicBezTo>
                <a:cubicBezTo>
                  <a:pt x="12943" y="17880"/>
                  <a:pt x="12843" y="18314"/>
                  <a:pt x="12743" y="18748"/>
                </a:cubicBezTo>
                <a:cubicBezTo>
                  <a:pt x="12643" y="19215"/>
                  <a:pt x="12576" y="19648"/>
                  <a:pt x="12476" y="20082"/>
                </a:cubicBezTo>
                <a:cubicBezTo>
                  <a:pt x="12410" y="20382"/>
                  <a:pt x="12376" y="20716"/>
                  <a:pt x="12209" y="20916"/>
                </a:cubicBezTo>
                <a:cubicBezTo>
                  <a:pt x="12069" y="21096"/>
                  <a:pt x="11845" y="21132"/>
                  <a:pt x="11623" y="21132"/>
                </a:cubicBezTo>
                <a:cubicBezTo>
                  <a:pt x="11476" y="21132"/>
                  <a:pt x="11329" y="21116"/>
                  <a:pt x="11209" y="21116"/>
                </a:cubicBezTo>
                <a:cubicBezTo>
                  <a:pt x="10775" y="21116"/>
                  <a:pt x="10341" y="21116"/>
                  <a:pt x="9941" y="21083"/>
                </a:cubicBezTo>
                <a:cubicBezTo>
                  <a:pt x="9641" y="21049"/>
                  <a:pt x="9274" y="20983"/>
                  <a:pt x="9107" y="20716"/>
                </a:cubicBezTo>
                <a:cubicBezTo>
                  <a:pt x="8874" y="20415"/>
                  <a:pt x="8807" y="19948"/>
                  <a:pt x="8740" y="19582"/>
                </a:cubicBezTo>
                <a:cubicBezTo>
                  <a:pt x="8607" y="19115"/>
                  <a:pt x="8540" y="18614"/>
                  <a:pt x="8473" y="18147"/>
                </a:cubicBezTo>
                <a:cubicBezTo>
                  <a:pt x="8407" y="17847"/>
                  <a:pt x="8373" y="17547"/>
                  <a:pt x="8340" y="17247"/>
                </a:cubicBezTo>
                <a:lnTo>
                  <a:pt x="8340" y="17247"/>
                </a:lnTo>
                <a:cubicBezTo>
                  <a:pt x="8956" y="17419"/>
                  <a:pt x="9590" y="17519"/>
                  <a:pt x="10229" y="17519"/>
                </a:cubicBezTo>
                <a:cubicBezTo>
                  <a:pt x="10455" y="17519"/>
                  <a:pt x="10682" y="17506"/>
                  <a:pt x="10908" y="17480"/>
                </a:cubicBezTo>
                <a:cubicBezTo>
                  <a:pt x="11709" y="17413"/>
                  <a:pt x="12476" y="17180"/>
                  <a:pt x="13177" y="16780"/>
                </a:cubicBezTo>
                <a:close/>
                <a:moveTo>
                  <a:pt x="9841" y="21783"/>
                </a:moveTo>
                <a:lnTo>
                  <a:pt x="9841" y="21783"/>
                </a:lnTo>
                <a:cubicBezTo>
                  <a:pt x="10141" y="21816"/>
                  <a:pt x="10475" y="21816"/>
                  <a:pt x="10775" y="21850"/>
                </a:cubicBezTo>
                <a:lnTo>
                  <a:pt x="11242" y="21850"/>
                </a:lnTo>
                <a:cubicBezTo>
                  <a:pt x="11242" y="21883"/>
                  <a:pt x="11209" y="21917"/>
                  <a:pt x="11209" y="21917"/>
                </a:cubicBezTo>
                <a:cubicBezTo>
                  <a:pt x="11209" y="21917"/>
                  <a:pt x="11175" y="21950"/>
                  <a:pt x="11175" y="21950"/>
                </a:cubicBezTo>
                <a:cubicBezTo>
                  <a:pt x="11142" y="22017"/>
                  <a:pt x="11109" y="22050"/>
                  <a:pt x="11042" y="22083"/>
                </a:cubicBezTo>
                <a:cubicBezTo>
                  <a:pt x="11042" y="22083"/>
                  <a:pt x="11009" y="22117"/>
                  <a:pt x="11009" y="22117"/>
                </a:cubicBezTo>
                <a:cubicBezTo>
                  <a:pt x="10975" y="22117"/>
                  <a:pt x="10975" y="22150"/>
                  <a:pt x="10942" y="22150"/>
                </a:cubicBezTo>
                <a:cubicBezTo>
                  <a:pt x="10875" y="22183"/>
                  <a:pt x="10875" y="22183"/>
                  <a:pt x="10808" y="22217"/>
                </a:cubicBezTo>
                <a:lnTo>
                  <a:pt x="10708" y="22217"/>
                </a:lnTo>
                <a:cubicBezTo>
                  <a:pt x="10708" y="22217"/>
                  <a:pt x="10675" y="22250"/>
                  <a:pt x="10675" y="22250"/>
                </a:cubicBezTo>
                <a:lnTo>
                  <a:pt x="10475" y="22250"/>
                </a:lnTo>
                <a:cubicBezTo>
                  <a:pt x="10441" y="22250"/>
                  <a:pt x="10408" y="22217"/>
                  <a:pt x="10408" y="22217"/>
                </a:cubicBezTo>
                <a:lnTo>
                  <a:pt x="10308" y="22217"/>
                </a:lnTo>
                <a:cubicBezTo>
                  <a:pt x="10308" y="22217"/>
                  <a:pt x="10275" y="22183"/>
                  <a:pt x="10275" y="22183"/>
                </a:cubicBezTo>
                <a:cubicBezTo>
                  <a:pt x="10175" y="22150"/>
                  <a:pt x="10075" y="22083"/>
                  <a:pt x="10008" y="22017"/>
                </a:cubicBezTo>
                <a:cubicBezTo>
                  <a:pt x="9941" y="21950"/>
                  <a:pt x="9874" y="21883"/>
                  <a:pt x="9841" y="21783"/>
                </a:cubicBezTo>
                <a:close/>
                <a:moveTo>
                  <a:pt x="11395" y="3541"/>
                </a:moveTo>
                <a:cubicBezTo>
                  <a:pt x="10996" y="3541"/>
                  <a:pt x="10597" y="3575"/>
                  <a:pt x="10208" y="3637"/>
                </a:cubicBezTo>
                <a:cubicBezTo>
                  <a:pt x="9841" y="3703"/>
                  <a:pt x="9474" y="3804"/>
                  <a:pt x="9141" y="3904"/>
                </a:cubicBezTo>
                <a:cubicBezTo>
                  <a:pt x="9074" y="3937"/>
                  <a:pt x="9007" y="3970"/>
                  <a:pt x="8974" y="4037"/>
                </a:cubicBezTo>
                <a:cubicBezTo>
                  <a:pt x="6605" y="4604"/>
                  <a:pt x="4537" y="6539"/>
                  <a:pt x="3870" y="8907"/>
                </a:cubicBezTo>
                <a:cubicBezTo>
                  <a:pt x="3070" y="11776"/>
                  <a:pt x="4204" y="15045"/>
                  <a:pt x="6806" y="16579"/>
                </a:cubicBezTo>
                <a:cubicBezTo>
                  <a:pt x="7106" y="16746"/>
                  <a:pt x="7439" y="16913"/>
                  <a:pt x="7740" y="17046"/>
                </a:cubicBezTo>
                <a:cubicBezTo>
                  <a:pt x="7773" y="17447"/>
                  <a:pt x="7806" y="17847"/>
                  <a:pt x="7840" y="18247"/>
                </a:cubicBezTo>
                <a:cubicBezTo>
                  <a:pt x="7906" y="18748"/>
                  <a:pt x="8006" y="19215"/>
                  <a:pt x="8106" y="19715"/>
                </a:cubicBezTo>
                <a:cubicBezTo>
                  <a:pt x="8173" y="20149"/>
                  <a:pt x="8240" y="20616"/>
                  <a:pt x="8473" y="20983"/>
                </a:cubicBezTo>
                <a:cubicBezTo>
                  <a:pt x="8640" y="21283"/>
                  <a:pt x="8940" y="21516"/>
                  <a:pt x="9241" y="21616"/>
                </a:cubicBezTo>
                <a:cubicBezTo>
                  <a:pt x="9274" y="21917"/>
                  <a:pt x="9441" y="22217"/>
                  <a:pt x="9641" y="22417"/>
                </a:cubicBezTo>
                <a:cubicBezTo>
                  <a:pt x="9874" y="22650"/>
                  <a:pt x="10175" y="22784"/>
                  <a:pt x="10508" y="22817"/>
                </a:cubicBezTo>
                <a:cubicBezTo>
                  <a:pt x="10547" y="22821"/>
                  <a:pt x="10585" y="22824"/>
                  <a:pt x="10624" y="22824"/>
                </a:cubicBezTo>
                <a:cubicBezTo>
                  <a:pt x="11188" y="22824"/>
                  <a:pt x="11753" y="22378"/>
                  <a:pt x="11909" y="21816"/>
                </a:cubicBezTo>
                <a:cubicBezTo>
                  <a:pt x="12009" y="21816"/>
                  <a:pt x="12076" y="21816"/>
                  <a:pt x="12176" y="21783"/>
                </a:cubicBezTo>
                <a:cubicBezTo>
                  <a:pt x="13043" y="21516"/>
                  <a:pt x="13143" y="20482"/>
                  <a:pt x="13310" y="19748"/>
                </a:cubicBezTo>
                <a:cubicBezTo>
                  <a:pt x="13444" y="19181"/>
                  <a:pt x="13544" y="18614"/>
                  <a:pt x="13644" y="18080"/>
                </a:cubicBezTo>
                <a:cubicBezTo>
                  <a:pt x="13777" y="17513"/>
                  <a:pt x="13944" y="16880"/>
                  <a:pt x="13944" y="16313"/>
                </a:cubicBezTo>
                <a:cubicBezTo>
                  <a:pt x="14144" y="16146"/>
                  <a:pt x="14378" y="15979"/>
                  <a:pt x="14544" y="15779"/>
                </a:cubicBezTo>
                <a:cubicBezTo>
                  <a:pt x="16546" y="13877"/>
                  <a:pt x="17346" y="10909"/>
                  <a:pt x="16846" y="8240"/>
                </a:cubicBezTo>
                <a:cubicBezTo>
                  <a:pt x="16546" y="6739"/>
                  <a:pt x="15812" y="5305"/>
                  <a:pt x="14544" y="4437"/>
                </a:cubicBezTo>
                <a:cubicBezTo>
                  <a:pt x="13613" y="3800"/>
                  <a:pt x="12502" y="3541"/>
                  <a:pt x="11395" y="354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D38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3160601" y="2943016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3000"/>
              <a:buFont typeface="Sen"/>
              <a:buNone/>
            </a:pPr>
            <a:r>
              <a:rPr b="1" i="0" lang="es-CL" sz="3600" u="none" cap="none" strike="noStrike">
                <a:solidFill>
                  <a:srgbClr val="3572A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i="0" sz="2500" u="none" cap="none" strike="noStrike">
              <a:solidFill>
                <a:srgbClr val="3572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4203415" y="2905200"/>
            <a:ext cx="5026041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2400"/>
              <a:buFont typeface="Bebas Neue"/>
              <a:buNone/>
            </a:pPr>
            <a:r>
              <a:rPr b="1" i="0" lang="es-CL" sz="3200" u="none" cap="none" strike="noStrike">
                <a:solidFill>
                  <a:srgbClr val="2D3837"/>
                </a:solidFill>
                <a:latin typeface="Calibri"/>
                <a:ea typeface="Calibri"/>
                <a:cs typeface="Calibri"/>
                <a:sym typeface="Calibri"/>
              </a:rPr>
              <a:t>Tiempos de desarrollo </a:t>
            </a:r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3163750" y="3725987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3000"/>
              <a:buFont typeface="Sen"/>
              <a:buNone/>
            </a:pPr>
            <a:r>
              <a:rPr b="1" i="0" lang="es-CL" sz="3600" u="none" cap="none" strike="noStrike">
                <a:solidFill>
                  <a:srgbClr val="3572A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i="0" sz="2500" u="none" cap="none" strike="noStrike">
              <a:solidFill>
                <a:srgbClr val="3572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4203415" y="3707079"/>
            <a:ext cx="6790944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2400"/>
              <a:buFont typeface="Bebas Neue"/>
              <a:buNone/>
            </a:pPr>
            <a:r>
              <a:rPr b="1" i="0" lang="es-CL" sz="3200" u="none" cap="none" strike="noStrike">
                <a:solidFill>
                  <a:srgbClr val="2D3837"/>
                </a:solidFill>
                <a:latin typeface="Calibri"/>
                <a:ea typeface="Calibri"/>
                <a:cs typeface="Calibri"/>
                <a:sym typeface="Calibri"/>
              </a:rPr>
              <a:t>Interfaz intuitiva para el usuario</a:t>
            </a:r>
            <a:endParaRPr b="1" i="0" sz="3200" u="none" cap="none" strike="noStrike">
              <a:solidFill>
                <a:srgbClr val="2D3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3160601" y="4508958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3000"/>
              <a:buFont typeface="Sen"/>
              <a:buNone/>
            </a:pPr>
            <a:r>
              <a:rPr b="1" i="0" lang="es-CL" sz="3600" u="none" cap="none" strike="noStrike">
                <a:solidFill>
                  <a:srgbClr val="3572A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i="0" sz="2500" u="none" cap="none" strike="noStrike">
              <a:solidFill>
                <a:srgbClr val="3572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4203415" y="4508958"/>
            <a:ext cx="3718448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2400"/>
              <a:buFont typeface="Bebas Neue"/>
              <a:buNone/>
            </a:pPr>
            <a:r>
              <a:rPr b="1" i="0" lang="es-CL" sz="3200" u="none" cap="none" strike="noStrike">
                <a:solidFill>
                  <a:srgbClr val="2D3837"/>
                </a:solidFill>
                <a:latin typeface="Calibri"/>
                <a:ea typeface="Calibri"/>
                <a:cs typeface="Calibri"/>
                <a:sym typeface="Calibri"/>
              </a:rPr>
              <a:t>Rendimiento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163751" y="5291933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3000"/>
              <a:buFont typeface="Sen"/>
              <a:buNone/>
            </a:pPr>
            <a:r>
              <a:rPr b="1" i="0" lang="es-CL" sz="3600" u="none" cap="none" strike="noStrike">
                <a:solidFill>
                  <a:srgbClr val="3572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s-CL" sz="3600">
                <a:solidFill>
                  <a:srgbClr val="3572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500" u="none" cap="none" strike="noStrike">
              <a:solidFill>
                <a:srgbClr val="3572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206581" y="5291925"/>
            <a:ext cx="6126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837"/>
              </a:buClr>
              <a:buSzPts val="2400"/>
              <a:buFont typeface="Bebas Neue"/>
              <a:buNone/>
            </a:pPr>
            <a:r>
              <a:rPr b="1" lang="es-CL" sz="3200">
                <a:solidFill>
                  <a:srgbClr val="2D3837"/>
                </a:solidFill>
                <a:latin typeface="Calibri"/>
                <a:ea typeface="Calibri"/>
                <a:cs typeface="Calibri"/>
                <a:sym typeface="Calibri"/>
              </a:rPr>
              <a:t>Complejidad inicial de arquitectura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4896230" y="2562300"/>
            <a:ext cx="239954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¡GRACIAS!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3191714" y="3429000"/>
            <a:ext cx="5808571" cy="783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</a:pP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¿ALGUNA PREGUNTA?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Bastián Prado L.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Organización de tareas, desarrollo y testing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Nicolás Escobar A.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funcional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 de requerimientos, desarrollo y testing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Vicente Donoso F.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y testing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rabajador de oficina con relleno sólido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129" y="19333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bajador de oficina con relleno sólido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129" y="341256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bajador de oficina con relleno sólido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129" y="492439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procesos manuales en papel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información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humanos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sistemas actuales no permiten un acceso centralizado a la información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Classflex como plataforma integral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Centralización de procesos académicos en plataforma accesible desde distintos dispositivos.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 Administrador, Profesor y Alumno.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Libro de clases digitalizado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una aplicación web para colegios en la Región Metropolitana que digitalizará el libro de clases y facilitará la transmisión de información entre profesores, alumnos y apoderados.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con 3 roles definidos: Administrador, Profesor y Alumno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administración escolar mediante la automatización de procesos como la gestión de cursos, calificaciones y asistencia.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" y="95144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325225" y="2375738"/>
            <a:ext cx="3517879" cy="3337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Classflex es un sistema integral para digitalizar y gestionar la información crítica de colegios de educación básica y media en la Región Metropolitana.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4349409" y="2375738"/>
            <a:ext cx="3336771" cy="3839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Administrador: Gestión de usuarios, cursos y asignaturas.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Profesor: Registro de asistencia, calificaciones y eventos.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Alumno: Consulta de calificaciones, eventos y asistencias.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302882" y="2433577"/>
            <a:ext cx="3517879" cy="3583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conexión a internet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Centrado en labores administrativas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estandarizadas para colegios en general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idx="1" type="subTitle"/>
          </p:nvPr>
        </p:nvSpPr>
        <p:spPr>
          <a:xfrm>
            <a:off x="741965" y="2013070"/>
            <a:ext cx="2827194" cy="447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CL" sz="2000"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682402" y="1990491"/>
            <a:ext cx="2827194" cy="447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ROLES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9075471" y="1937103"/>
            <a:ext cx="2153069" cy="5007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325226" y="1819654"/>
            <a:ext cx="11541549" cy="4462274"/>
          </a:xfrm>
          <a:custGeom>
            <a:rect b="b" l="l" r="r" t="t"/>
            <a:pathLst>
              <a:path extrusionOk="0" h="4197097" w="11541549">
                <a:moveTo>
                  <a:pt x="0" y="2"/>
                </a:moveTo>
                <a:lnTo>
                  <a:pt x="3605734" y="2"/>
                </a:lnTo>
                <a:lnTo>
                  <a:pt x="3605734" y="4197097"/>
                </a:lnTo>
                <a:lnTo>
                  <a:pt x="0" y="4197097"/>
                </a:lnTo>
                <a:close/>
                <a:moveTo>
                  <a:pt x="3929143" y="1"/>
                </a:moveTo>
                <a:lnTo>
                  <a:pt x="7534877" y="1"/>
                </a:lnTo>
                <a:lnTo>
                  <a:pt x="7534877" y="4197096"/>
                </a:lnTo>
                <a:lnTo>
                  <a:pt x="3929143" y="4197096"/>
                </a:lnTo>
                <a:close/>
                <a:moveTo>
                  <a:pt x="7935815" y="0"/>
                </a:moveTo>
                <a:lnTo>
                  <a:pt x="11541549" y="0"/>
                </a:lnTo>
                <a:lnTo>
                  <a:pt x="11541549" y="4197095"/>
                </a:lnTo>
                <a:lnTo>
                  <a:pt x="7935815" y="4197095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6"/>
          <p:cNvCxnSpPr>
            <a:stCxn id="149" idx="3"/>
          </p:cNvCxnSpPr>
          <p:nvPr/>
        </p:nvCxnSpPr>
        <p:spPr>
          <a:xfrm>
            <a:off x="4222961" y="3179130"/>
            <a:ext cx="8889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0" name="Google Shape;150;p6"/>
          <p:cNvCxnSpPr/>
          <p:nvPr/>
        </p:nvCxnSpPr>
        <p:spPr>
          <a:xfrm flipH="1" rot="10800000">
            <a:off x="4274136" y="5117422"/>
            <a:ext cx="1245986" cy="19705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1" name="Google Shape;151;p6"/>
          <p:cNvCxnSpPr/>
          <p:nvPr/>
        </p:nvCxnSpPr>
        <p:spPr>
          <a:xfrm flipH="1">
            <a:off x="7214309" y="3377731"/>
            <a:ext cx="761504" cy="11084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pic>
        <p:nvPicPr>
          <p:cNvPr descr="EscuelaIT Duoc UC - Escuela de Informática y Telecomunicaciones Duoc UC - Duoc  UC | LinkedIn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0" y="10291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Cascada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5" name="Google Shape;155;p6"/>
          <p:cNvGrpSpPr/>
          <p:nvPr/>
        </p:nvGrpSpPr>
        <p:grpSpPr>
          <a:xfrm>
            <a:off x="4736232" y="2521965"/>
            <a:ext cx="2991910" cy="3090763"/>
            <a:chOff x="2969900" y="1258100"/>
            <a:chExt cx="2991910" cy="3090763"/>
          </a:xfrm>
        </p:grpSpPr>
        <p:sp>
          <p:nvSpPr>
            <p:cNvPr id="156" name="Google Shape;156;p6"/>
            <p:cNvSpPr/>
            <p:nvPr/>
          </p:nvSpPr>
          <p:spPr>
            <a:xfrm>
              <a:off x="4519553" y="1370800"/>
              <a:ext cx="1442257" cy="2364460"/>
            </a:xfrm>
            <a:custGeom>
              <a:rect b="b" l="l" r="r" t="t"/>
              <a:pathLst>
                <a:path extrusionOk="0" h="21337" w="13015">
                  <a:moveTo>
                    <a:pt x="24" y="1"/>
                  </a:moveTo>
                  <a:lnTo>
                    <a:pt x="2359" y="2733"/>
                  </a:lnTo>
                  <a:lnTo>
                    <a:pt x="0" y="5465"/>
                  </a:lnTo>
                  <a:cubicBezTo>
                    <a:pt x="1193" y="5540"/>
                    <a:pt x="2385" y="5912"/>
                    <a:pt x="3452" y="6508"/>
                  </a:cubicBezTo>
                  <a:cubicBezTo>
                    <a:pt x="5290" y="7577"/>
                    <a:pt x="6631" y="9316"/>
                    <a:pt x="7177" y="11376"/>
                  </a:cubicBezTo>
                  <a:cubicBezTo>
                    <a:pt x="7700" y="13339"/>
                    <a:pt x="7475" y="15376"/>
                    <a:pt x="6557" y="17164"/>
                  </a:cubicBezTo>
                  <a:lnTo>
                    <a:pt x="5687" y="16667"/>
                  </a:lnTo>
                  <a:lnTo>
                    <a:pt x="7302" y="21336"/>
                  </a:lnTo>
                  <a:lnTo>
                    <a:pt x="12145" y="20393"/>
                  </a:lnTo>
                  <a:lnTo>
                    <a:pt x="11276" y="19896"/>
                  </a:lnTo>
                  <a:cubicBezTo>
                    <a:pt x="12071" y="18406"/>
                    <a:pt x="12592" y="16790"/>
                    <a:pt x="12790" y="15127"/>
                  </a:cubicBezTo>
                  <a:cubicBezTo>
                    <a:pt x="13015" y="13389"/>
                    <a:pt x="12890" y="11674"/>
                    <a:pt x="12443" y="9985"/>
                  </a:cubicBezTo>
                  <a:cubicBezTo>
                    <a:pt x="11996" y="8296"/>
                    <a:pt x="11227" y="6733"/>
                    <a:pt x="10183" y="5342"/>
                  </a:cubicBezTo>
                  <a:cubicBezTo>
                    <a:pt x="9091" y="3901"/>
                    <a:pt x="7749" y="2709"/>
                    <a:pt x="6160" y="1815"/>
                  </a:cubicBezTo>
                  <a:cubicBezTo>
                    <a:pt x="4296" y="722"/>
                    <a:pt x="2160" y="100"/>
                    <a:pt x="24" y="1"/>
                  </a:cubicBezTo>
                  <a:close/>
                </a:path>
              </a:pathLst>
            </a:custGeom>
            <a:solidFill>
              <a:srgbClr val="A5C7E1"/>
            </a:solidFill>
            <a:ln>
              <a:noFill/>
            </a:ln>
            <a:effectLst>
              <a:outerShdw rotWithShape="0" algn="bl" dir="9240000" dist="476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969900" y="1258100"/>
              <a:ext cx="1811050" cy="2292652"/>
            </a:xfrm>
            <a:custGeom>
              <a:rect b="b" l="l" r="r" t="t"/>
              <a:pathLst>
                <a:path extrusionOk="0" h="20689" w="16343">
                  <a:moveTo>
                    <a:pt x="13114" y="1"/>
                  </a:moveTo>
                  <a:lnTo>
                    <a:pt x="13114" y="1018"/>
                  </a:lnTo>
                  <a:cubicBezTo>
                    <a:pt x="11425" y="1067"/>
                    <a:pt x="9786" y="1415"/>
                    <a:pt x="8222" y="2087"/>
                  </a:cubicBezTo>
                  <a:cubicBezTo>
                    <a:pt x="6633" y="2756"/>
                    <a:pt x="5192" y="3726"/>
                    <a:pt x="3950" y="4968"/>
                  </a:cubicBezTo>
                  <a:cubicBezTo>
                    <a:pt x="2708" y="6210"/>
                    <a:pt x="1739" y="7650"/>
                    <a:pt x="1069" y="9240"/>
                  </a:cubicBezTo>
                  <a:cubicBezTo>
                    <a:pt x="374" y="10903"/>
                    <a:pt x="0" y="12667"/>
                    <a:pt x="0" y="14479"/>
                  </a:cubicBezTo>
                  <a:cubicBezTo>
                    <a:pt x="0" y="16641"/>
                    <a:pt x="523" y="18777"/>
                    <a:pt x="1516" y="20688"/>
                  </a:cubicBezTo>
                  <a:lnTo>
                    <a:pt x="2708" y="17311"/>
                  </a:lnTo>
                  <a:lnTo>
                    <a:pt x="6259" y="18006"/>
                  </a:lnTo>
                  <a:cubicBezTo>
                    <a:pt x="5739" y="16913"/>
                    <a:pt x="5441" y="15697"/>
                    <a:pt x="5441" y="14479"/>
                  </a:cubicBezTo>
                  <a:cubicBezTo>
                    <a:pt x="5441" y="12343"/>
                    <a:pt x="6285" y="10333"/>
                    <a:pt x="7799" y="8816"/>
                  </a:cubicBezTo>
                  <a:cubicBezTo>
                    <a:pt x="9240" y="7376"/>
                    <a:pt x="11103" y="6557"/>
                    <a:pt x="13114" y="6458"/>
                  </a:cubicBezTo>
                  <a:lnTo>
                    <a:pt x="13114" y="7475"/>
                  </a:lnTo>
                  <a:lnTo>
                    <a:pt x="16343" y="3750"/>
                  </a:lnTo>
                  <a:lnTo>
                    <a:pt x="13114" y="1"/>
                  </a:lnTo>
                  <a:close/>
                </a:path>
              </a:pathLst>
            </a:custGeom>
            <a:solidFill>
              <a:srgbClr val="D1E2F0"/>
            </a:solidFill>
            <a:ln>
              <a:noFill/>
            </a:ln>
            <a:effectLst>
              <a:outerShdw rotWithShape="0" algn="bl" dist="476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091022" y="3176329"/>
              <a:ext cx="2625761" cy="1172534"/>
            </a:xfrm>
            <a:custGeom>
              <a:rect b="b" l="l" r="r" t="t"/>
              <a:pathLst>
                <a:path extrusionOk="0" h="10581" w="23695">
                  <a:moveTo>
                    <a:pt x="1615" y="1"/>
                  </a:moveTo>
                  <a:lnTo>
                    <a:pt x="0" y="4670"/>
                  </a:lnTo>
                  <a:lnTo>
                    <a:pt x="870" y="4149"/>
                  </a:lnTo>
                  <a:cubicBezTo>
                    <a:pt x="1764" y="5614"/>
                    <a:pt x="2881" y="6855"/>
                    <a:pt x="4222" y="7875"/>
                  </a:cubicBezTo>
                  <a:cubicBezTo>
                    <a:pt x="5613" y="8918"/>
                    <a:pt x="7179" y="9687"/>
                    <a:pt x="8868" y="10134"/>
                  </a:cubicBezTo>
                  <a:cubicBezTo>
                    <a:pt x="10010" y="10432"/>
                    <a:pt x="11177" y="10581"/>
                    <a:pt x="12345" y="10581"/>
                  </a:cubicBezTo>
                  <a:cubicBezTo>
                    <a:pt x="12915" y="10581"/>
                    <a:pt x="13462" y="10557"/>
                    <a:pt x="14008" y="10482"/>
                  </a:cubicBezTo>
                  <a:cubicBezTo>
                    <a:pt x="15796" y="10259"/>
                    <a:pt x="17511" y="9687"/>
                    <a:pt x="19075" y="8793"/>
                  </a:cubicBezTo>
                  <a:cubicBezTo>
                    <a:pt x="20962" y="7700"/>
                    <a:pt x="22552" y="6186"/>
                    <a:pt x="23694" y="4372"/>
                  </a:cubicBezTo>
                  <a:lnTo>
                    <a:pt x="23694" y="4372"/>
                  </a:lnTo>
                  <a:lnTo>
                    <a:pt x="20193" y="5043"/>
                  </a:lnTo>
                  <a:lnTo>
                    <a:pt x="19001" y="1616"/>
                  </a:lnTo>
                  <a:cubicBezTo>
                    <a:pt x="18330" y="2609"/>
                    <a:pt x="17412" y="3454"/>
                    <a:pt x="16369" y="4074"/>
                  </a:cubicBezTo>
                  <a:cubicBezTo>
                    <a:pt x="15151" y="4769"/>
                    <a:pt x="13760" y="5143"/>
                    <a:pt x="12369" y="5143"/>
                  </a:cubicBezTo>
                  <a:cubicBezTo>
                    <a:pt x="11673" y="5143"/>
                    <a:pt x="10954" y="5067"/>
                    <a:pt x="10283" y="4869"/>
                  </a:cubicBezTo>
                  <a:cubicBezTo>
                    <a:pt x="8321" y="4348"/>
                    <a:pt x="6656" y="3130"/>
                    <a:pt x="5589" y="1441"/>
                  </a:cubicBezTo>
                  <a:lnTo>
                    <a:pt x="6458" y="944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77ABD3"/>
            </a:solidFill>
            <a:ln>
              <a:noFill/>
            </a:ln>
            <a:effectLst>
              <a:outerShdw rotWithShape="0" algn="bl" dir="14160000" dist="476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6"/>
          <p:cNvSpPr txBox="1"/>
          <p:nvPr/>
        </p:nvSpPr>
        <p:spPr>
          <a:xfrm>
            <a:off x="1993393" y="2198746"/>
            <a:ext cx="1662564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368805" y="2354229"/>
            <a:ext cx="2854156" cy="164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Ideal para este proyecto debido a que los requerimientos están claramente definidos desde el inicio y no se esperan cambios.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1484442" y="4407178"/>
            <a:ext cx="2668467" cy="551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controlada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320925" y="4851764"/>
            <a:ext cx="2953211" cy="1365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 cumplir con los plazos y objetivos específicos preestablecidos, garantizando un avance organizado.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8088911" y="2819541"/>
            <a:ext cx="3186011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detallada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7975813" y="2892773"/>
            <a:ext cx="3412208" cy="172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estructurar el proyecto en etapas específicas de planificación, ejecución y seguimiento.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ena de cascada de agua contorno"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5906" y="3421178"/>
            <a:ext cx="1332561" cy="13325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7034420" y="4360970"/>
            <a:ext cx="584026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937617" y="4692890"/>
            <a:ext cx="582505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5772614" y="2819541"/>
            <a:ext cx="489286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6" name="Google Shape;176;p7"/>
          <p:cNvGraphicFramePr/>
          <p:nvPr/>
        </p:nvGraphicFramePr>
        <p:xfrm>
          <a:off x="1010246" y="1964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{92E5A744-F3E6-4B72-8C74-1FCD261C0637}</a:tableStyleId>
              </a:tblPr>
              <a:tblGrid>
                <a:gridCol w="1910875"/>
                <a:gridCol w="1171000"/>
                <a:gridCol w="788075"/>
                <a:gridCol w="792625"/>
                <a:gridCol w="792625"/>
                <a:gridCol w="788075"/>
                <a:gridCol w="788075"/>
                <a:gridCol w="788075"/>
                <a:gridCol w="788075"/>
                <a:gridCol w="788075"/>
                <a:gridCol w="788075"/>
              </a:tblGrid>
              <a:tr h="6159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2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634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1" lang="es-CL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r>
                        <a:rPr b="1" i="1" lang="es-CL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proyecto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</a:t>
                      </a: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ón de objetivos, alcances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</a:t>
                      </a:r>
                      <a:r>
                        <a:rPr b="1" lang="es-CL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definición de requerimientos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Diseño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Arquitectura, diseño BBDD,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MockUps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Entornos, Backend, Desarrollo de vistas, Pruebas unitarias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integración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 de sistema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77" name="Google Shape;17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0" y="8992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Arquitectura MVC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351" y="2076050"/>
            <a:ext cx="8225671" cy="48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CLASSFLEX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914" y="1741849"/>
            <a:ext cx="10700548" cy="48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