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456" y="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34E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34E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34E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3504" y="1641584"/>
            <a:ext cx="126409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334E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778" y="2940679"/>
            <a:ext cx="17520442" cy="631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865276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49901" y="5201399"/>
            <a:ext cx="541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5" dirty="0">
                <a:solidFill>
                  <a:srgbClr val="334E40"/>
                </a:solidFill>
                <a:latin typeface="Trebuchet MS"/>
                <a:cs typeface="Trebuchet MS"/>
              </a:rPr>
              <a:t>SIGN</a:t>
            </a:r>
            <a:r>
              <a:rPr sz="2800" spc="-15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220" dirty="0">
                <a:solidFill>
                  <a:srgbClr val="334E40"/>
                </a:solidFill>
                <a:latin typeface="Trebuchet MS"/>
                <a:cs typeface="Trebuchet MS"/>
              </a:rPr>
              <a:t>LANGUAGE</a:t>
            </a:r>
            <a:r>
              <a:rPr sz="2800" spc="-15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334E40"/>
                </a:solidFill>
                <a:latin typeface="Trebuchet MS"/>
                <a:cs typeface="Trebuchet MS"/>
              </a:rPr>
              <a:t>INTERPRETOR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7596" y="3482228"/>
            <a:ext cx="6612255" cy="99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440" dirty="0"/>
              <a:t>HARPOCRATES</a:t>
            </a:r>
            <a:endParaRPr sz="63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6032" y="7582396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6032" y="842059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6032" y="9258796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344228" y="7354431"/>
            <a:ext cx="28263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marR="99060" indent="-281940">
              <a:lnSpc>
                <a:spcPct val="114599"/>
              </a:lnSpc>
              <a:spcBef>
                <a:spcPts val="100"/>
              </a:spcBef>
            </a:pPr>
            <a:r>
              <a:rPr sz="2400" spc="60" dirty="0">
                <a:solidFill>
                  <a:srgbClr val="334E40"/>
                </a:solidFill>
                <a:latin typeface="Trebuchet MS"/>
                <a:cs typeface="Trebuchet MS"/>
              </a:rPr>
              <a:t>Sai</a:t>
            </a:r>
            <a:r>
              <a:rPr sz="2400" spc="-14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334E40"/>
                </a:solidFill>
                <a:latin typeface="Trebuchet MS"/>
                <a:cs typeface="Trebuchet MS"/>
              </a:rPr>
              <a:t>Vindhya</a:t>
            </a:r>
            <a:r>
              <a:rPr sz="2400" spc="-14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334E40"/>
                </a:solidFill>
                <a:latin typeface="Trebuchet MS"/>
                <a:cs typeface="Trebuchet MS"/>
              </a:rPr>
              <a:t>Tennti </a:t>
            </a:r>
            <a:r>
              <a:rPr sz="2400" spc="-7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334E40"/>
                </a:solidFill>
                <a:latin typeface="Trebuchet MS"/>
                <a:cs typeface="Trebuchet MS"/>
              </a:rPr>
              <a:t>120106008</a:t>
            </a:r>
            <a:endParaRPr sz="2400">
              <a:latin typeface="Trebuchet MS"/>
              <a:cs typeface="Trebuchet MS"/>
            </a:endParaRPr>
          </a:p>
          <a:p>
            <a:pPr marL="402590" marR="356235" indent="-38735">
              <a:lnSpc>
                <a:spcPct val="114599"/>
              </a:lnSpc>
            </a:pPr>
            <a:r>
              <a:rPr sz="2400" spc="125" dirty="0">
                <a:solidFill>
                  <a:srgbClr val="334E40"/>
                </a:solidFill>
                <a:latin typeface="Trebuchet MS"/>
                <a:cs typeface="Trebuchet MS"/>
              </a:rPr>
              <a:t>Elugam</a:t>
            </a:r>
            <a:r>
              <a:rPr sz="2400" spc="-17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334E40"/>
                </a:solidFill>
                <a:latin typeface="Trebuchet MS"/>
                <a:cs typeface="Trebuchet MS"/>
              </a:rPr>
              <a:t>Rithvik </a:t>
            </a:r>
            <a:r>
              <a:rPr sz="2400" spc="-70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334E40"/>
                </a:solidFill>
                <a:latin typeface="Trebuchet MS"/>
                <a:cs typeface="Trebuchet MS"/>
              </a:rPr>
              <a:t>120106028</a:t>
            </a:r>
            <a:endParaRPr sz="2400">
              <a:latin typeface="Trebuchet MS"/>
              <a:cs typeface="Trebuchet MS"/>
            </a:endParaRPr>
          </a:p>
          <a:p>
            <a:pPr marL="398780" marR="5080" indent="-386715">
              <a:lnSpc>
                <a:spcPct val="114599"/>
              </a:lnSpc>
            </a:pPr>
            <a:r>
              <a:rPr sz="2400" spc="55" dirty="0">
                <a:solidFill>
                  <a:srgbClr val="334E40"/>
                </a:solidFill>
                <a:latin typeface="Trebuchet MS"/>
                <a:cs typeface="Trebuchet MS"/>
              </a:rPr>
              <a:t>Kandi</a:t>
            </a:r>
            <a:r>
              <a:rPr sz="2400" spc="-15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34E40"/>
                </a:solidFill>
                <a:latin typeface="Trebuchet MS"/>
                <a:cs typeface="Trebuchet MS"/>
              </a:rPr>
              <a:t>Arjun</a:t>
            </a:r>
            <a:r>
              <a:rPr sz="2400" spc="-15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334E40"/>
                </a:solidFill>
                <a:latin typeface="Trebuchet MS"/>
                <a:cs typeface="Trebuchet MS"/>
              </a:rPr>
              <a:t>Redd0y </a:t>
            </a:r>
            <a:r>
              <a:rPr sz="2400" spc="-70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334E40"/>
                </a:solidFill>
                <a:latin typeface="Trebuchet MS"/>
                <a:cs typeface="Trebuchet MS"/>
              </a:rPr>
              <a:t>120106048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360" y="683058"/>
            <a:ext cx="16973549" cy="90011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359" y="245344"/>
            <a:ext cx="17519650" cy="9690100"/>
            <a:chOff x="410359" y="245344"/>
            <a:chExt cx="17519650" cy="9690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359" y="245344"/>
              <a:ext cx="10258424" cy="55340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1564" y="4401127"/>
              <a:ext cx="10467974" cy="55340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246600" y="265126"/>
            <a:ext cx="487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5" dirty="0">
                <a:solidFill>
                  <a:srgbClr val="334E40"/>
                </a:solidFill>
                <a:latin typeface="Trebuchet MS"/>
                <a:cs typeface="Trebuchet MS"/>
              </a:rPr>
              <a:t>2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1357" y="585982"/>
            <a:ext cx="17126585" cy="9065260"/>
            <a:chOff x="671357" y="585982"/>
            <a:chExt cx="17126585" cy="9065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357" y="585982"/>
              <a:ext cx="10191749" cy="545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5112" y="4707702"/>
              <a:ext cx="10172700" cy="49434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043400" y="605764"/>
            <a:ext cx="99821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0" dirty="0">
                <a:solidFill>
                  <a:srgbClr val="334E40"/>
                </a:solidFill>
                <a:latin typeface="Trebuchet MS"/>
                <a:cs typeface="Trebuchet MS"/>
              </a:rPr>
              <a:t>3</a:t>
            </a:r>
            <a:r>
              <a:rPr sz="7200" spc="-1010" dirty="0">
                <a:solidFill>
                  <a:srgbClr val="334E40"/>
                </a:solidFill>
                <a:latin typeface="Trebuchet MS"/>
                <a:cs typeface="Trebuchet MS"/>
              </a:rPr>
              <a:t>.</a:t>
            </a:r>
            <a:r>
              <a:rPr sz="7200" spc="-1440" dirty="0">
                <a:solidFill>
                  <a:srgbClr val="334E40"/>
                </a:solidFill>
                <a:latin typeface="Trebuchet MS"/>
                <a:cs typeface="Trebuchet MS"/>
              </a:rPr>
              <a:t>1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108" y="481965"/>
            <a:ext cx="16925290" cy="9079230"/>
            <a:chOff x="648108" y="481965"/>
            <a:chExt cx="16925290" cy="907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108" y="481965"/>
              <a:ext cx="9972674" cy="534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573" y="4474471"/>
              <a:ext cx="10334624" cy="50863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206074" y="501746"/>
            <a:ext cx="11633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0" dirty="0">
                <a:solidFill>
                  <a:srgbClr val="334E40"/>
                </a:solidFill>
                <a:latin typeface="Trebuchet MS"/>
                <a:cs typeface="Trebuchet MS"/>
              </a:rPr>
              <a:t>3</a:t>
            </a:r>
            <a:r>
              <a:rPr sz="7200" spc="-1010" dirty="0">
                <a:solidFill>
                  <a:srgbClr val="334E40"/>
                </a:solidFill>
                <a:latin typeface="Trebuchet MS"/>
                <a:cs typeface="Trebuchet MS"/>
              </a:rPr>
              <a:t>.</a:t>
            </a:r>
            <a:r>
              <a:rPr sz="7200" spc="-145" dirty="0">
                <a:solidFill>
                  <a:srgbClr val="334E40"/>
                </a:solidFill>
                <a:latin typeface="Trebuchet MS"/>
                <a:cs typeface="Trebuchet MS"/>
              </a:rPr>
              <a:t>2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533" y="359015"/>
            <a:ext cx="17383760" cy="9503410"/>
            <a:chOff x="477533" y="359015"/>
            <a:chExt cx="17383760" cy="9503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533" y="359015"/>
              <a:ext cx="9991724" cy="53530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938" y="4404392"/>
              <a:ext cx="10248899" cy="54578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008050" y="501650"/>
            <a:ext cx="1169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00" dirty="0">
                <a:solidFill>
                  <a:srgbClr val="334E40"/>
                </a:solidFill>
                <a:latin typeface="Trebuchet MS"/>
                <a:cs typeface="Trebuchet MS"/>
              </a:rPr>
              <a:t>3.3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3271" y="2118854"/>
            <a:ext cx="12696824" cy="6734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718921" y="501653"/>
            <a:ext cx="1137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84" dirty="0">
                <a:solidFill>
                  <a:srgbClr val="334E40"/>
                </a:solidFill>
                <a:latin typeface="Trebuchet MS"/>
                <a:cs typeface="Trebuchet MS"/>
              </a:rPr>
              <a:t>3.4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028" y="2732001"/>
            <a:ext cx="7419974" cy="67627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2910" y="2732001"/>
            <a:ext cx="7524749" cy="6762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40568" y="319151"/>
            <a:ext cx="46621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90" dirty="0">
                <a:latin typeface="SimSun"/>
                <a:cs typeface="SimSun"/>
              </a:rPr>
              <a:t>O</a:t>
            </a:r>
            <a:r>
              <a:rPr spc="2465" dirty="0">
                <a:latin typeface="SimSun"/>
                <a:cs typeface="SimSun"/>
              </a:rPr>
              <a:t>U</a:t>
            </a:r>
            <a:r>
              <a:rPr spc="1595" dirty="0">
                <a:latin typeface="SimSun"/>
                <a:cs typeface="SimSun"/>
              </a:rPr>
              <a:t>T</a:t>
            </a:r>
            <a:r>
              <a:rPr spc="1465" dirty="0">
                <a:latin typeface="SimSun"/>
                <a:cs typeface="SimSun"/>
              </a:rPr>
              <a:t>P</a:t>
            </a:r>
            <a:r>
              <a:rPr spc="2465" dirty="0">
                <a:latin typeface="SimSun"/>
                <a:cs typeface="SimSun"/>
              </a:rPr>
              <a:t>U</a:t>
            </a:r>
            <a:r>
              <a:rPr spc="1600" dirty="0">
                <a:latin typeface="SimSun"/>
                <a:cs typeface="SimSun"/>
              </a:rPr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569" y="2249672"/>
            <a:ext cx="30168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0" dirty="0">
                <a:solidFill>
                  <a:srgbClr val="334E40"/>
                </a:solidFill>
                <a:latin typeface="Trebuchet MS"/>
                <a:cs typeface="Trebuchet MS"/>
              </a:rPr>
              <a:t>Introduction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88452" y="2191841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7373" y="768519"/>
                </a:lnTo>
                <a:lnTo>
                  <a:pt x="290777" y="759743"/>
                </a:lnTo>
                <a:lnTo>
                  <a:pt x="246337" y="745558"/>
                </a:lnTo>
                <a:lnTo>
                  <a:pt x="204413" y="726326"/>
                </a:lnTo>
                <a:lnTo>
                  <a:pt x="165368" y="702409"/>
                </a:lnTo>
                <a:lnTo>
                  <a:pt x="129562" y="674167"/>
                </a:lnTo>
                <a:lnTo>
                  <a:pt x="97357" y="641962"/>
                </a:lnTo>
                <a:lnTo>
                  <a:pt x="69115" y="606156"/>
                </a:lnTo>
                <a:lnTo>
                  <a:pt x="45198" y="567111"/>
                </a:lnTo>
                <a:lnTo>
                  <a:pt x="25966" y="525187"/>
                </a:lnTo>
                <a:lnTo>
                  <a:pt x="11781" y="480747"/>
                </a:lnTo>
                <a:lnTo>
                  <a:pt x="3005" y="434151"/>
                </a:lnTo>
                <a:lnTo>
                  <a:pt x="0" y="385762"/>
                </a:lnTo>
                <a:lnTo>
                  <a:pt x="3005" y="337373"/>
                </a:lnTo>
                <a:lnTo>
                  <a:pt x="11781" y="290777"/>
                </a:lnTo>
                <a:lnTo>
                  <a:pt x="25966" y="246337"/>
                </a:lnTo>
                <a:lnTo>
                  <a:pt x="45198" y="204413"/>
                </a:lnTo>
                <a:lnTo>
                  <a:pt x="69115" y="165368"/>
                </a:lnTo>
                <a:lnTo>
                  <a:pt x="97357" y="129562"/>
                </a:lnTo>
                <a:lnTo>
                  <a:pt x="129562" y="97357"/>
                </a:lnTo>
                <a:lnTo>
                  <a:pt x="165368" y="69115"/>
                </a:lnTo>
                <a:lnTo>
                  <a:pt x="204413" y="45198"/>
                </a:lnTo>
                <a:lnTo>
                  <a:pt x="246337" y="25966"/>
                </a:lnTo>
                <a:lnTo>
                  <a:pt x="290777" y="11781"/>
                </a:lnTo>
                <a:lnTo>
                  <a:pt x="337373" y="3005"/>
                </a:lnTo>
                <a:lnTo>
                  <a:pt x="385762" y="0"/>
                </a:lnTo>
                <a:lnTo>
                  <a:pt x="434151" y="3005"/>
                </a:lnTo>
                <a:lnTo>
                  <a:pt x="480747" y="11781"/>
                </a:lnTo>
                <a:lnTo>
                  <a:pt x="525187" y="25966"/>
                </a:lnTo>
                <a:lnTo>
                  <a:pt x="567111" y="45198"/>
                </a:lnTo>
                <a:lnTo>
                  <a:pt x="606156" y="69115"/>
                </a:lnTo>
                <a:lnTo>
                  <a:pt x="641962" y="97357"/>
                </a:lnTo>
                <a:lnTo>
                  <a:pt x="674167" y="129562"/>
                </a:lnTo>
                <a:lnTo>
                  <a:pt x="702409" y="165368"/>
                </a:lnTo>
                <a:lnTo>
                  <a:pt x="726326" y="204413"/>
                </a:lnTo>
                <a:lnTo>
                  <a:pt x="745558" y="246337"/>
                </a:lnTo>
                <a:lnTo>
                  <a:pt x="759743" y="290777"/>
                </a:lnTo>
                <a:lnTo>
                  <a:pt x="768519" y="337373"/>
                </a:lnTo>
                <a:lnTo>
                  <a:pt x="771525" y="385762"/>
                </a:lnTo>
                <a:lnTo>
                  <a:pt x="768519" y="434151"/>
                </a:lnTo>
                <a:lnTo>
                  <a:pt x="759743" y="480747"/>
                </a:lnTo>
                <a:lnTo>
                  <a:pt x="745558" y="525187"/>
                </a:lnTo>
                <a:lnTo>
                  <a:pt x="726326" y="567111"/>
                </a:lnTo>
                <a:lnTo>
                  <a:pt x="702409" y="606156"/>
                </a:lnTo>
                <a:lnTo>
                  <a:pt x="674167" y="641962"/>
                </a:lnTo>
                <a:lnTo>
                  <a:pt x="641962" y="674167"/>
                </a:lnTo>
                <a:lnTo>
                  <a:pt x="606156" y="702409"/>
                </a:lnTo>
                <a:lnTo>
                  <a:pt x="567111" y="726326"/>
                </a:lnTo>
                <a:lnTo>
                  <a:pt x="525187" y="745558"/>
                </a:lnTo>
                <a:lnTo>
                  <a:pt x="480747" y="759743"/>
                </a:lnTo>
                <a:lnTo>
                  <a:pt x="434151" y="768519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63870" y="2265102"/>
            <a:ext cx="22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0" dirty="0">
                <a:solidFill>
                  <a:srgbClr val="D9D6CC"/>
                </a:solidFill>
                <a:latin typeface="Trebuchet MS"/>
                <a:cs typeface="Trebuchet MS"/>
              </a:rPr>
              <a:t>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1569" y="3531740"/>
            <a:ext cx="48533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334E40"/>
                </a:solidFill>
                <a:latin typeface="Trebuchet MS"/>
                <a:cs typeface="Trebuchet MS"/>
              </a:rPr>
              <a:t>Problem</a:t>
            </a:r>
            <a:r>
              <a:rPr sz="4200" spc="-24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75" dirty="0">
                <a:solidFill>
                  <a:srgbClr val="334E40"/>
                </a:solidFill>
                <a:latin typeface="Trebuchet MS"/>
                <a:cs typeface="Trebuchet MS"/>
              </a:rPr>
              <a:t>Statement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88452" y="3471681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7373" y="768519"/>
                </a:lnTo>
                <a:lnTo>
                  <a:pt x="290777" y="759743"/>
                </a:lnTo>
                <a:lnTo>
                  <a:pt x="246337" y="745558"/>
                </a:lnTo>
                <a:lnTo>
                  <a:pt x="204413" y="726326"/>
                </a:lnTo>
                <a:lnTo>
                  <a:pt x="165368" y="702409"/>
                </a:lnTo>
                <a:lnTo>
                  <a:pt x="129562" y="674167"/>
                </a:lnTo>
                <a:lnTo>
                  <a:pt x="97357" y="641962"/>
                </a:lnTo>
                <a:lnTo>
                  <a:pt x="69115" y="606156"/>
                </a:lnTo>
                <a:lnTo>
                  <a:pt x="45198" y="567111"/>
                </a:lnTo>
                <a:lnTo>
                  <a:pt x="25966" y="525187"/>
                </a:lnTo>
                <a:lnTo>
                  <a:pt x="11781" y="480747"/>
                </a:lnTo>
                <a:lnTo>
                  <a:pt x="3005" y="434151"/>
                </a:lnTo>
                <a:lnTo>
                  <a:pt x="0" y="385762"/>
                </a:lnTo>
                <a:lnTo>
                  <a:pt x="3005" y="337373"/>
                </a:lnTo>
                <a:lnTo>
                  <a:pt x="11781" y="290777"/>
                </a:lnTo>
                <a:lnTo>
                  <a:pt x="25966" y="246337"/>
                </a:lnTo>
                <a:lnTo>
                  <a:pt x="45198" y="204413"/>
                </a:lnTo>
                <a:lnTo>
                  <a:pt x="69115" y="165368"/>
                </a:lnTo>
                <a:lnTo>
                  <a:pt x="97357" y="129562"/>
                </a:lnTo>
                <a:lnTo>
                  <a:pt x="129562" y="97357"/>
                </a:lnTo>
                <a:lnTo>
                  <a:pt x="165368" y="69115"/>
                </a:lnTo>
                <a:lnTo>
                  <a:pt x="204413" y="45198"/>
                </a:lnTo>
                <a:lnTo>
                  <a:pt x="246337" y="25966"/>
                </a:lnTo>
                <a:lnTo>
                  <a:pt x="290777" y="11781"/>
                </a:lnTo>
                <a:lnTo>
                  <a:pt x="337373" y="3005"/>
                </a:lnTo>
                <a:lnTo>
                  <a:pt x="385762" y="0"/>
                </a:lnTo>
                <a:lnTo>
                  <a:pt x="434151" y="3005"/>
                </a:lnTo>
                <a:lnTo>
                  <a:pt x="480747" y="11781"/>
                </a:lnTo>
                <a:lnTo>
                  <a:pt x="525187" y="25966"/>
                </a:lnTo>
                <a:lnTo>
                  <a:pt x="567111" y="45198"/>
                </a:lnTo>
                <a:lnTo>
                  <a:pt x="606156" y="69115"/>
                </a:lnTo>
                <a:lnTo>
                  <a:pt x="641962" y="97357"/>
                </a:lnTo>
                <a:lnTo>
                  <a:pt x="674167" y="129562"/>
                </a:lnTo>
                <a:lnTo>
                  <a:pt x="702409" y="165368"/>
                </a:lnTo>
                <a:lnTo>
                  <a:pt x="726326" y="204413"/>
                </a:lnTo>
                <a:lnTo>
                  <a:pt x="745558" y="246337"/>
                </a:lnTo>
                <a:lnTo>
                  <a:pt x="759743" y="290777"/>
                </a:lnTo>
                <a:lnTo>
                  <a:pt x="768519" y="337373"/>
                </a:lnTo>
                <a:lnTo>
                  <a:pt x="771525" y="385762"/>
                </a:lnTo>
                <a:lnTo>
                  <a:pt x="768519" y="434151"/>
                </a:lnTo>
                <a:lnTo>
                  <a:pt x="759743" y="480747"/>
                </a:lnTo>
                <a:lnTo>
                  <a:pt x="745558" y="525187"/>
                </a:lnTo>
                <a:lnTo>
                  <a:pt x="726326" y="567111"/>
                </a:lnTo>
                <a:lnTo>
                  <a:pt x="702409" y="606156"/>
                </a:lnTo>
                <a:lnTo>
                  <a:pt x="674167" y="641962"/>
                </a:lnTo>
                <a:lnTo>
                  <a:pt x="641962" y="674167"/>
                </a:lnTo>
                <a:lnTo>
                  <a:pt x="606156" y="702409"/>
                </a:lnTo>
                <a:lnTo>
                  <a:pt x="567111" y="726326"/>
                </a:lnTo>
                <a:lnTo>
                  <a:pt x="525187" y="745558"/>
                </a:lnTo>
                <a:lnTo>
                  <a:pt x="480747" y="759743"/>
                </a:lnTo>
                <a:lnTo>
                  <a:pt x="434151" y="768519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42588" y="3544944"/>
            <a:ext cx="26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D9D6CC"/>
                </a:solidFill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1569" y="6095877"/>
            <a:ext cx="7130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0" dirty="0">
                <a:solidFill>
                  <a:srgbClr val="334E40"/>
                </a:solidFill>
                <a:latin typeface="Trebuchet MS"/>
                <a:cs typeface="Trebuchet MS"/>
              </a:rPr>
              <a:t>Training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05" dirty="0">
                <a:solidFill>
                  <a:srgbClr val="334E40"/>
                </a:solidFill>
                <a:latin typeface="Trebuchet MS"/>
                <a:cs typeface="Trebuchet MS"/>
              </a:rPr>
              <a:t>Testing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60" dirty="0">
                <a:solidFill>
                  <a:srgbClr val="334E40"/>
                </a:solidFill>
                <a:latin typeface="Trebuchet MS"/>
                <a:cs typeface="Trebuchet MS"/>
              </a:rPr>
              <a:t>method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8452" y="6031362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7373" y="768519"/>
                </a:lnTo>
                <a:lnTo>
                  <a:pt x="290777" y="759743"/>
                </a:lnTo>
                <a:lnTo>
                  <a:pt x="246337" y="745558"/>
                </a:lnTo>
                <a:lnTo>
                  <a:pt x="204413" y="726326"/>
                </a:lnTo>
                <a:lnTo>
                  <a:pt x="165368" y="702409"/>
                </a:lnTo>
                <a:lnTo>
                  <a:pt x="129562" y="674167"/>
                </a:lnTo>
                <a:lnTo>
                  <a:pt x="97357" y="641962"/>
                </a:lnTo>
                <a:lnTo>
                  <a:pt x="69115" y="606156"/>
                </a:lnTo>
                <a:lnTo>
                  <a:pt x="45198" y="567111"/>
                </a:lnTo>
                <a:lnTo>
                  <a:pt x="25966" y="525187"/>
                </a:lnTo>
                <a:lnTo>
                  <a:pt x="11781" y="480747"/>
                </a:lnTo>
                <a:lnTo>
                  <a:pt x="3005" y="434151"/>
                </a:lnTo>
                <a:lnTo>
                  <a:pt x="0" y="385762"/>
                </a:lnTo>
                <a:lnTo>
                  <a:pt x="3005" y="337373"/>
                </a:lnTo>
                <a:lnTo>
                  <a:pt x="11781" y="290777"/>
                </a:lnTo>
                <a:lnTo>
                  <a:pt x="25966" y="246337"/>
                </a:lnTo>
                <a:lnTo>
                  <a:pt x="45198" y="204413"/>
                </a:lnTo>
                <a:lnTo>
                  <a:pt x="69115" y="165368"/>
                </a:lnTo>
                <a:lnTo>
                  <a:pt x="97357" y="129562"/>
                </a:lnTo>
                <a:lnTo>
                  <a:pt x="129562" y="97357"/>
                </a:lnTo>
                <a:lnTo>
                  <a:pt x="165368" y="69115"/>
                </a:lnTo>
                <a:lnTo>
                  <a:pt x="204413" y="45198"/>
                </a:lnTo>
                <a:lnTo>
                  <a:pt x="246337" y="25966"/>
                </a:lnTo>
                <a:lnTo>
                  <a:pt x="290777" y="11781"/>
                </a:lnTo>
                <a:lnTo>
                  <a:pt x="337373" y="3005"/>
                </a:lnTo>
                <a:lnTo>
                  <a:pt x="385762" y="0"/>
                </a:lnTo>
                <a:lnTo>
                  <a:pt x="434151" y="3005"/>
                </a:lnTo>
                <a:lnTo>
                  <a:pt x="480747" y="11781"/>
                </a:lnTo>
                <a:lnTo>
                  <a:pt x="525187" y="25966"/>
                </a:lnTo>
                <a:lnTo>
                  <a:pt x="567111" y="45198"/>
                </a:lnTo>
                <a:lnTo>
                  <a:pt x="606156" y="69115"/>
                </a:lnTo>
                <a:lnTo>
                  <a:pt x="641962" y="97357"/>
                </a:lnTo>
                <a:lnTo>
                  <a:pt x="674167" y="129562"/>
                </a:lnTo>
                <a:lnTo>
                  <a:pt x="702409" y="165368"/>
                </a:lnTo>
                <a:lnTo>
                  <a:pt x="726326" y="204413"/>
                </a:lnTo>
                <a:lnTo>
                  <a:pt x="745558" y="246337"/>
                </a:lnTo>
                <a:lnTo>
                  <a:pt x="759743" y="290777"/>
                </a:lnTo>
                <a:lnTo>
                  <a:pt x="768519" y="337373"/>
                </a:lnTo>
                <a:lnTo>
                  <a:pt x="771525" y="385762"/>
                </a:lnTo>
                <a:lnTo>
                  <a:pt x="768519" y="434151"/>
                </a:lnTo>
                <a:lnTo>
                  <a:pt x="759743" y="480747"/>
                </a:lnTo>
                <a:lnTo>
                  <a:pt x="745558" y="525187"/>
                </a:lnTo>
                <a:lnTo>
                  <a:pt x="726326" y="567111"/>
                </a:lnTo>
                <a:lnTo>
                  <a:pt x="702409" y="606156"/>
                </a:lnTo>
                <a:lnTo>
                  <a:pt x="674167" y="641962"/>
                </a:lnTo>
                <a:lnTo>
                  <a:pt x="641962" y="674167"/>
                </a:lnTo>
                <a:lnTo>
                  <a:pt x="606156" y="702409"/>
                </a:lnTo>
                <a:lnTo>
                  <a:pt x="567111" y="726326"/>
                </a:lnTo>
                <a:lnTo>
                  <a:pt x="525187" y="745558"/>
                </a:lnTo>
                <a:lnTo>
                  <a:pt x="480747" y="759743"/>
                </a:lnTo>
                <a:lnTo>
                  <a:pt x="434151" y="768519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36932" y="6104625"/>
            <a:ext cx="27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D9D6CC"/>
                </a:solidFill>
                <a:latin typeface="Trebuchet MS"/>
                <a:cs typeface="Trebuchet MS"/>
              </a:rPr>
              <a:t>4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1569" y="4813810"/>
            <a:ext cx="765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" dirty="0">
                <a:solidFill>
                  <a:srgbClr val="334E40"/>
                </a:solidFill>
                <a:latin typeface="Trebuchet MS"/>
                <a:cs typeface="Trebuchet MS"/>
              </a:rPr>
              <a:t>Objective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85" dirty="0">
                <a:solidFill>
                  <a:srgbClr val="334E40"/>
                </a:solidFill>
                <a:latin typeface="Trebuchet MS"/>
                <a:cs typeface="Trebuchet MS"/>
              </a:rPr>
              <a:t>Scope</a:t>
            </a:r>
            <a:r>
              <a:rPr sz="4200" spc="-20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35" dirty="0">
                <a:solidFill>
                  <a:srgbClr val="334E40"/>
                </a:solidFill>
                <a:latin typeface="Trebuchet MS"/>
                <a:cs typeface="Trebuchet MS"/>
              </a:rPr>
              <a:t>of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-20" dirty="0">
                <a:solidFill>
                  <a:srgbClr val="334E40"/>
                </a:solidFill>
                <a:latin typeface="Trebuchet MS"/>
                <a:cs typeface="Trebuchet MS"/>
              </a:rPr>
              <a:t>project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88452" y="4751521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7373" y="768519"/>
                </a:lnTo>
                <a:lnTo>
                  <a:pt x="290777" y="759743"/>
                </a:lnTo>
                <a:lnTo>
                  <a:pt x="246337" y="745558"/>
                </a:lnTo>
                <a:lnTo>
                  <a:pt x="204413" y="726326"/>
                </a:lnTo>
                <a:lnTo>
                  <a:pt x="165368" y="702409"/>
                </a:lnTo>
                <a:lnTo>
                  <a:pt x="129562" y="674167"/>
                </a:lnTo>
                <a:lnTo>
                  <a:pt x="97357" y="641962"/>
                </a:lnTo>
                <a:lnTo>
                  <a:pt x="69115" y="606156"/>
                </a:lnTo>
                <a:lnTo>
                  <a:pt x="45198" y="567111"/>
                </a:lnTo>
                <a:lnTo>
                  <a:pt x="25966" y="525187"/>
                </a:lnTo>
                <a:lnTo>
                  <a:pt x="11781" y="480747"/>
                </a:lnTo>
                <a:lnTo>
                  <a:pt x="3005" y="434151"/>
                </a:lnTo>
                <a:lnTo>
                  <a:pt x="0" y="385762"/>
                </a:lnTo>
                <a:lnTo>
                  <a:pt x="3005" y="337373"/>
                </a:lnTo>
                <a:lnTo>
                  <a:pt x="11781" y="290777"/>
                </a:lnTo>
                <a:lnTo>
                  <a:pt x="25966" y="246337"/>
                </a:lnTo>
                <a:lnTo>
                  <a:pt x="45198" y="204413"/>
                </a:lnTo>
                <a:lnTo>
                  <a:pt x="69115" y="165368"/>
                </a:lnTo>
                <a:lnTo>
                  <a:pt x="97357" y="129562"/>
                </a:lnTo>
                <a:lnTo>
                  <a:pt x="129562" y="97357"/>
                </a:lnTo>
                <a:lnTo>
                  <a:pt x="165368" y="69115"/>
                </a:lnTo>
                <a:lnTo>
                  <a:pt x="204413" y="45198"/>
                </a:lnTo>
                <a:lnTo>
                  <a:pt x="246337" y="25966"/>
                </a:lnTo>
                <a:lnTo>
                  <a:pt x="290777" y="11781"/>
                </a:lnTo>
                <a:lnTo>
                  <a:pt x="337373" y="3005"/>
                </a:lnTo>
                <a:lnTo>
                  <a:pt x="385762" y="0"/>
                </a:lnTo>
                <a:lnTo>
                  <a:pt x="434151" y="3005"/>
                </a:lnTo>
                <a:lnTo>
                  <a:pt x="480747" y="11781"/>
                </a:lnTo>
                <a:lnTo>
                  <a:pt x="525187" y="25966"/>
                </a:lnTo>
                <a:lnTo>
                  <a:pt x="567111" y="45198"/>
                </a:lnTo>
                <a:lnTo>
                  <a:pt x="606156" y="69115"/>
                </a:lnTo>
                <a:lnTo>
                  <a:pt x="641962" y="97357"/>
                </a:lnTo>
                <a:lnTo>
                  <a:pt x="674167" y="129562"/>
                </a:lnTo>
                <a:lnTo>
                  <a:pt x="702409" y="165368"/>
                </a:lnTo>
                <a:lnTo>
                  <a:pt x="726326" y="204413"/>
                </a:lnTo>
                <a:lnTo>
                  <a:pt x="745558" y="246337"/>
                </a:lnTo>
                <a:lnTo>
                  <a:pt x="759743" y="290777"/>
                </a:lnTo>
                <a:lnTo>
                  <a:pt x="768519" y="337373"/>
                </a:lnTo>
                <a:lnTo>
                  <a:pt x="771525" y="385762"/>
                </a:lnTo>
                <a:lnTo>
                  <a:pt x="768519" y="434151"/>
                </a:lnTo>
                <a:lnTo>
                  <a:pt x="759743" y="480747"/>
                </a:lnTo>
                <a:lnTo>
                  <a:pt x="745558" y="525187"/>
                </a:lnTo>
                <a:lnTo>
                  <a:pt x="726326" y="567111"/>
                </a:lnTo>
                <a:lnTo>
                  <a:pt x="702409" y="606156"/>
                </a:lnTo>
                <a:lnTo>
                  <a:pt x="674167" y="641962"/>
                </a:lnTo>
                <a:lnTo>
                  <a:pt x="641962" y="674167"/>
                </a:lnTo>
                <a:lnTo>
                  <a:pt x="606156" y="702409"/>
                </a:lnTo>
                <a:lnTo>
                  <a:pt x="567111" y="726326"/>
                </a:lnTo>
                <a:lnTo>
                  <a:pt x="525187" y="745558"/>
                </a:lnTo>
                <a:lnTo>
                  <a:pt x="480747" y="759743"/>
                </a:lnTo>
                <a:lnTo>
                  <a:pt x="434151" y="768519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39611" y="4824784"/>
            <a:ext cx="269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D9D6CC"/>
                </a:solidFill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91569" y="7377945"/>
            <a:ext cx="7005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29" dirty="0">
                <a:solidFill>
                  <a:srgbClr val="334E40"/>
                </a:solidFill>
                <a:latin typeface="Trebuchet MS"/>
                <a:cs typeface="Trebuchet MS"/>
              </a:rPr>
              <a:t>Methods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60" dirty="0">
                <a:solidFill>
                  <a:srgbClr val="334E40"/>
                </a:solidFill>
                <a:latin typeface="Trebuchet MS"/>
                <a:cs typeface="Trebuchet MS"/>
              </a:rPr>
              <a:t>Modules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310" dirty="0">
                <a:solidFill>
                  <a:srgbClr val="334E40"/>
                </a:solidFill>
                <a:latin typeface="Trebuchet MS"/>
                <a:cs typeface="Trebuchet MS"/>
              </a:rPr>
              <a:t>Used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88452" y="7311202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7373" y="768519"/>
                </a:lnTo>
                <a:lnTo>
                  <a:pt x="290777" y="759743"/>
                </a:lnTo>
                <a:lnTo>
                  <a:pt x="246337" y="745558"/>
                </a:lnTo>
                <a:lnTo>
                  <a:pt x="204413" y="726326"/>
                </a:lnTo>
                <a:lnTo>
                  <a:pt x="165368" y="702409"/>
                </a:lnTo>
                <a:lnTo>
                  <a:pt x="129562" y="674167"/>
                </a:lnTo>
                <a:lnTo>
                  <a:pt x="97357" y="641962"/>
                </a:lnTo>
                <a:lnTo>
                  <a:pt x="69115" y="606156"/>
                </a:lnTo>
                <a:lnTo>
                  <a:pt x="45198" y="567111"/>
                </a:lnTo>
                <a:lnTo>
                  <a:pt x="25966" y="525187"/>
                </a:lnTo>
                <a:lnTo>
                  <a:pt x="11781" y="480747"/>
                </a:lnTo>
                <a:lnTo>
                  <a:pt x="3005" y="434151"/>
                </a:lnTo>
                <a:lnTo>
                  <a:pt x="0" y="385762"/>
                </a:lnTo>
                <a:lnTo>
                  <a:pt x="3005" y="337373"/>
                </a:lnTo>
                <a:lnTo>
                  <a:pt x="11781" y="290777"/>
                </a:lnTo>
                <a:lnTo>
                  <a:pt x="25966" y="246337"/>
                </a:lnTo>
                <a:lnTo>
                  <a:pt x="45198" y="204413"/>
                </a:lnTo>
                <a:lnTo>
                  <a:pt x="69115" y="165368"/>
                </a:lnTo>
                <a:lnTo>
                  <a:pt x="97357" y="129562"/>
                </a:lnTo>
                <a:lnTo>
                  <a:pt x="129562" y="97357"/>
                </a:lnTo>
                <a:lnTo>
                  <a:pt x="165368" y="69115"/>
                </a:lnTo>
                <a:lnTo>
                  <a:pt x="204413" y="45198"/>
                </a:lnTo>
                <a:lnTo>
                  <a:pt x="246337" y="25966"/>
                </a:lnTo>
                <a:lnTo>
                  <a:pt x="290777" y="11781"/>
                </a:lnTo>
                <a:lnTo>
                  <a:pt x="337373" y="3005"/>
                </a:lnTo>
                <a:lnTo>
                  <a:pt x="385762" y="0"/>
                </a:lnTo>
                <a:lnTo>
                  <a:pt x="434151" y="3005"/>
                </a:lnTo>
                <a:lnTo>
                  <a:pt x="480747" y="11781"/>
                </a:lnTo>
                <a:lnTo>
                  <a:pt x="525187" y="25966"/>
                </a:lnTo>
                <a:lnTo>
                  <a:pt x="567111" y="45198"/>
                </a:lnTo>
                <a:lnTo>
                  <a:pt x="606156" y="69115"/>
                </a:lnTo>
                <a:lnTo>
                  <a:pt x="641962" y="97357"/>
                </a:lnTo>
                <a:lnTo>
                  <a:pt x="674167" y="129562"/>
                </a:lnTo>
                <a:lnTo>
                  <a:pt x="702409" y="165368"/>
                </a:lnTo>
                <a:lnTo>
                  <a:pt x="726326" y="204413"/>
                </a:lnTo>
                <a:lnTo>
                  <a:pt x="745558" y="246337"/>
                </a:lnTo>
                <a:lnTo>
                  <a:pt x="759743" y="290777"/>
                </a:lnTo>
                <a:lnTo>
                  <a:pt x="768519" y="337373"/>
                </a:lnTo>
                <a:lnTo>
                  <a:pt x="771525" y="385762"/>
                </a:lnTo>
                <a:lnTo>
                  <a:pt x="768519" y="434151"/>
                </a:lnTo>
                <a:lnTo>
                  <a:pt x="759743" y="480747"/>
                </a:lnTo>
                <a:lnTo>
                  <a:pt x="745558" y="525187"/>
                </a:lnTo>
                <a:lnTo>
                  <a:pt x="726326" y="567111"/>
                </a:lnTo>
                <a:lnTo>
                  <a:pt x="702409" y="606156"/>
                </a:lnTo>
                <a:lnTo>
                  <a:pt x="674167" y="641962"/>
                </a:lnTo>
                <a:lnTo>
                  <a:pt x="641962" y="674167"/>
                </a:lnTo>
                <a:lnTo>
                  <a:pt x="606156" y="702409"/>
                </a:lnTo>
                <a:lnTo>
                  <a:pt x="567111" y="726326"/>
                </a:lnTo>
                <a:lnTo>
                  <a:pt x="525187" y="745558"/>
                </a:lnTo>
                <a:lnTo>
                  <a:pt x="480747" y="759743"/>
                </a:lnTo>
                <a:lnTo>
                  <a:pt x="434151" y="768519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37081" y="7384466"/>
            <a:ext cx="27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D9D6CC"/>
                </a:solidFill>
                <a:latin typeface="Trebuchet MS"/>
                <a:cs typeface="Trebuchet MS"/>
              </a:rPr>
              <a:t>5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82" y="2077328"/>
            <a:ext cx="5532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80" dirty="0"/>
              <a:t>CONTENTS</a:t>
            </a:r>
            <a:endParaRPr sz="7200"/>
          </a:p>
        </p:txBody>
      </p:sp>
      <p:sp>
        <p:nvSpPr>
          <p:cNvPr id="18" name="object 18"/>
          <p:cNvSpPr/>
          <p:nvPr/>
        </p:nvSpPr>
        <p:spPr>
          <a:xfrm>
            <a:off x="7788452" y="8474633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7373" y="768519"/>
                </a:lnTo>
                <a:lnTo>
                  <a:pt x="290777" y="759743"/>
                </a:lnTo>
                <a:lnTo>
                  <a:pt x="246337" y="745558"/>
                </a:lnTo>
                <a:lnTo>
                  <a:pt x="204413" y="726326"/>
                </a:lnTo>
                <a:lnTo>
                  <a:pt x="165368" y="702409"/>
                </a:lnTo>
                <a:lnTo>
                  <a:pt x="129562" y="674167"/>
                </a:lnTo>
                <a:lnTo>
                  <a:pt x="97357" y="641962"/>
                </a:lnTo>
                <a:lnTo>
                  <a:pt x="69115" y="606156"/>
                </a:lnTo>
                <a:lnTo>
                  <a:pt x="45198" y="567111"/>
                </a:lnTo>
                <a:lnTo>
                  <a:pt x="25966" y="525187"/>
                </a:lnTo>
                <a:lnTo>
                  <a:pt x="11781" y="480747"/>
                </a:lnTo>
                <a:lnTo>
                  <a:pt x="3005" y="434151"/>
                </a:lnTo>
                <a:lnTo>
                  <a:pt x="0" y="385762"/>
                </a:lnTo>
                <a:lnTo>
                  <a:pt x="3005" y="337373"/>
                </a:lnTo>
                <a:lnTo>
                  <a:pt x="11781" y="290777"/>
                </a:lnTo>
                <a:lnTo>
                  <a:pt x="25966" y="246337"/>
                </a:lnTo>
                <a:lnTo>
                  <a:pt x="45198" y="204413"/>
                </a:lnTo>
                <a:lnTo>
                  <a:pt x="69115" y="165368"/>
                </a:lnTo>
                <a:lnTo>
                  <a:pt x="97357" y="129562"/>
                </a:lnTo>
                <a:lnTo>
                  <a:pt x="129562" y="97357"/>
                </a:lnTo>
                <a:lnTo>
                  <a:pt x="165368" y="69115"/>
                </a:lnTo>
                <a:lnTo>
                  <a:pt x="204413" y="45198"/>
                </a:lnTo>
                <a:lnTo>
                  <a:pt x="246337" y="25966"/>
                </a:lnTo>
                <a:lnTo>
                  <a:pt x="290777" y="11781"/>
                </a:lnTo>
                <a:lnTo>
                  <a:pt x="337373" y="3005"/>
                </a:lnTo>
                <a:lnTo>
                  <a:pt x="385762" y="0"/>
                </a:lnTo>
                <a:lnTo>
                  <a:pt x="434151" y="3005"/>
                </a:lnTo>
                <a:lnTo>
                  <a:pt x="480747" y="11781"/>
                </a:lnTo>
                <a:lnTo>
                  <a:pt x="525187" y="25966"/>
                </a:lnTo>
                <a:lnTo>
                  <a:pt x="567111" y="45198"/>
                </a:lnTo>
                <a:lnTo>
                  <a:pt x="606156" y="69115"/>
                </a:lnTo>
                <a:lnTo>
                  <a:pt x="641962" y="97357"/>
                </a:lnTo>
                <a:lnTo>
                  <a:pt x="674167" y="129562"/>
                </a:lnTo>
                <a:lnTo>
                  <a:pt x="702409" y="165368"/>
                </a:lnTo>
                <a:lnTo>
                  <a:pt x="726326" y="204413"/>
                </a:lnTo>
                <a:lnTo>
                  <a:pt x="745558" y="246337"/>
                </a:lnTo>
                <a:lnTo>
                  <a:pt x="759743" y="290777"/>
                </a:lnTo>
                <a:lnTo>
                  <a:pt x="768519" y="337373"/>
                </a:lnTo>
                <a:lnTo>
                  <a:pt x="771525" y="385762"/>
                </a:lnTo>
                <a:lnTo>
                  <a:pt x="768519" y="434151"/>
                </a:lnTo>
                <a:lnTo>
                  <a:pt x="759743" y="480747"/>
                </a:lnTo>
                <a:lnTo>
                  <a:pt x="745558" y="525187"/>
                </a:lnTo>
                <a:lnTo>
                  <a:pt x="726326" y="567111"/>
                </a:lnTo>
                <a:lnTo>
                  <a:pt x="702409" y="606156"/>
                </a:lnTo>
                <a:lnTo>
                  <a:pt x="674167" y="641962"/>
                </a:lnTo>
                <a:lnTo>
                  <a:pt x="641962" y="674167"/>
                </a:lnTo>
                <a:lnTo>
                  <a:pt x="606156" y="702409"/>
                </a:lnTo>
                <a:lnTo>
                  <a:pt x="567111" y="726326"/>
                </a:lnTo>
                <a:lnTo>
                  <a:pt x="525187" y="745558"/>
                </a:lnTo>
                <a:lnTo>
                  <a:pt x="480747" y="759743"/>
                </a:lnTo>
                <a:lnTo>
                  <a:pt x="434151" y="768519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23835" y="8547896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0" dirty="0">
                <a:solidFill>
                  <a:srgbClr val="D9D6CC"/>
                </a:solidFill>
                <a:latin typeface="Trebuchet MS"/>
                <a:cs typeface="Trebuchet MS"/>
              </a:rPr>
              <a:t>6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91569" y="8582660"/>
            <a:ext cx="4279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65" dirty="0">
                <a:solidFill>
                  <a:srgbClr val="334E40"/>
                </a:solidFill>
                <a:latin typeface="Trebuchet MS"/>
                <a:cs typeface="Trebuchet MS"/>
              </a:rPr>
              <a:t>Code</a:t>
            </a:r>
            <a:r>
              <a:rPr sz="4200" spc="-23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</a:t>
            </a:r>
            <a:r>
              <a:rPr sz="4200" spc="-229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75" dirty="0">
                <a:solidFill>
                  <a:srgbClr val="334E40"/>
                </a:solidFill>
                <a:latin typeface="Trebuchet MS"/>
                <a:cs typeface="Trebuchet MS"/>
              </a:rPr>
              <a:t>Output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2961" y="1645390"/>
            <a:ext cx="7464861" cy="65861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78" y="1428160"/>
            <a:ext cx="70440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90" dirty="0"/>
              <a:t>INTRODUCTION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383778" y="2940679"/>
            <a:ext cx="8327390" cy="631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95"/>
              </a:spcBef>
            </a:pPr>
            <a:r>
              <a:rPr sz="2800" spc="145" dirty="0">
                <a:solidFill>
                  <a:srgbClr val="334E40"/>
                </a:solidFill>
                <a:latin typeface="Trebuchet MS"/>
                <a:cs typeface="Trebuchet MS"/>
              </a:rPr>
              <a:t>Sign </a:t>
            </a:r>
            <a:r>
              <a:rPr sz="2800" spc="125" dirty="0">
                <a:solidFill>
                  <a:srgbClr val="334E40"/>
                </a:solidFill>
                <a:latin typeface="Trebuchet MS"/>
                <a:cs typeface="Trebuchet MS"/>
              </a:rPr>
              <a:t>language </a:t>
            </a:r>
            <a:r>
              <a:rPr sz="2800" spc="20" dirty="0">
                <a:solidFill>
                  <a:srgbClr val="334E40"/>
                </a:solidFill>
                <a:latin typeface="Trebuchet MS"/>
                <a:cs typeface="Trebuchet MS"/>
              </a:rPr>
              <a:t>is </a:t>
            </a:r>
            <a:r>
              <a:rPr sz="2800" spc="50" dirty="0">
                <a:solidFill>
                  <a:srgbClr val="334E40"/>
                </a:solidFill>
                <a:latin typeface="Trebuchet MS"/>
                <a:cs typeface="Trebuchet MS"/>
              </a:rPr>
              <a:t>a </a:t>
            </a:r>
            <a:r>
              <a:rPr sz="2800" spc="45" dirty="0">
                <a:solidFill>
                  <a:srgbClr val="334E40"/>
                </a:solidFill>
                <a:latin typeface="Trebuchet MS"/>
                <a:cs typeface="Trebuchet MS"/>
              </a:rPr>
              <a:t>form </a:t>
            </a:r>
            <a:r>
              <a:rPr sz="2800" spc="20" dirty="0">
                <a:solidFill>
                  <a:srgbClr val="334E40"/>
                </a:solidFill>
                <a:latin typeface="Trebuchet MS"/>
                <a:cs typeface="Trebuchet MS"/>
              </a:rPr>
              <a:t>of </a:t>
            </a:r>
            <a:r>
              <a:rPr sz="2800" spc="70" dirty="0">
                <a:solidFill>
                  <a:srgbClr val="334E40"/>
                </a:solidFill>
                <a:latin typeface="Trebuchet MS"/>
                <a:cs typeface="Trebuchet MS"/>
              </a:rPr>
              <a:t>communication </a:t>
            </a:r>
            <a:r>
              <a:rPr sz="2800" spc="-50" dirty="0">
                <a:solidFill>
                  <a:srgbClr val="334E40"/>
                </a:solidFill>
                <a:latin typeface="Trebuchet MS"/>
                <a:cs typeface="Trebuchet MS"/>
              </a:rPr>
              <a:t>that </a:t>
            </a:r>
            <a:r>
              <a:rPr sz="2800" spc="-4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334E40"/>
                </a:solidFill>
                <a:latin typeface="Trebuchet MS"/>
                <a:cs typeface="Trebuchet MS"/>
              </a:rPr>
              <a:t>does </a:t>
            </a:r>
            <a:r>
              <a:rPr sz="2800" spc="25" dirty="0">
                <a:solidFill>
                  <a:srgbClr val="334E40"/>
                </a:solidFill>
                <a:latin typeface="Trebuchet MS"/>
                <a:cs typeface="Trebuchet MS"/>
              </a:rPr>
              <a:t>not </a:t>
            </a:r>
            <a:r>
              <a:rPr sz="2800" spc="15" dirty="0">
                <a:solidFill>
                  <a:srgbClr val="334E40"/>
                </a:solidFill>
                <a:latin typeface="Trebuchet MS"/>
                <a:cs typeface="Trebuchet MS"/>
              </a:rPr>
              <a:t>rely </a:t>
            </a:r>
            <a:r>
              <a:rPr sz="2800" spc="130" dirty="0">
                <a:solidFill>
                  <a:srgbClr val="334E40"/>
                </a:solidFill>
                <a:latin typeface="Trebuchet MS"/>
                <a:cs typeface="Trebuchet MS"/>
              </a:rPr>
              <a:t>on </a:t>
            </a:r>
            <a:r>
              <a:rPr sz="2800" spc="60" dirty="0">
                <a:solidFill>
                  <a:srgbClr val="334E40"/>
                </a:solidFill>
                <a:latin typeface="Trebuchet MS"/>
                <a:cs typeface="Trebuchet MS"/>
              </a:rPr>
              <a:t>acoustic </a:t>
            </a:r>
            <a:r>
              <a:rPr sz="2800" spc="70" dirty="0">
                <a:solidFill>
                  <a:srgbClr val="334E40"/>
                </a:solidFill>
                <a:latin typeface="Trebuchet MS"/>
                <a:cs typeface="Trebuchet MS"/>
              </a:rPr>
              <a:t>sounds. </a:t>
            </a:r>
            <a:r>
              <a:rPr sz="2800" dirty="0">
                <a:solidFill>
                  <a:srgbClr val="334E40"/>
                </a:solidFill>
                <a:latin typeface="Trebuchet MS"/>
                <a:cs typeface="Trebuchet MS"/>
              </a:rPr>
              <a:t>Instead, 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sign </a:t>
            </a:r>
            <a:r>
              <a:rPr sz="2800" spc="11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334E40"/>
                </a:solidFill>
                <a:latin typeface="Trebuchet MS"/>
                <a:cs typeface="Trebuchet MS"/>
              </a:rPr>
              <a:t>language </a:t>
            </a:r>
            <a:r>
              <a:rPr sz="2800" spc="15" dirty="0">
                <a:solidFill>
                  <a:srgbClr val="334E40"/>
                </a:solidFill>
                <a:latin typeface="Trebuchet MS"/>
                <a:cs typeface="Trebuchet MS"/>
              </a:rPr>
              <a:t>relies </a:t>
            </a:r>
            <a:r>
              <a:rPr sz="2800" spc="130" dirty="0">
                <a:solidFill>
                  <a:srgbClr val="334E40"/>
                </a:solidFill>
                <a:latin typeface="Trebuchet MS"/>
                <a:cs typeface="Trebuchet MS"/>
              </a:rPr>
              <a:t>on 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sign </a:t>
            </a:r>
            <a:r>
              <a:rPr sz="2800" spc="-25" dirty="0">
                <a:solidFill>
                  <a:srgbClr val="334E40"/>
                </a:solidFill>
                <a:latin typeface="Trebuchet MS"/>
                <a:cs typeface="Trebuchet MS"/>
              </a:rPr>
              <a:t>patterns, </a:t>
            </a:r>
            <a:r>
              <a:rPr sz="2800" spc="150" dirty="0">
                <a:solidFill>
                  <a:srgbClr val="334E40"/>
                </a:solidFill>
                <a:latin typeface="Trebuchet MS"/>
                <a:cs typeface="Trebuchet MS"/>
              </a:rPr>
              <a:t>such </a:t>
            </a:r>
            <a:r>
              <a:rPr sz="2800" spc="140" dirty="0">
                <a:solidFill>
                  <a:srgbClr val="334E40"/>
                </a:solidFill>
                <a:latin typeface="Trebuchet MS"/>
                <a:cs typeface="Trebuchet MS"/>
              </a:rPr>
              <a:t>as </a:t>
            </a:r>
            <a:r>
              <a:rPr sz="2800" spc="155" dirty="0">
                <a:solidFill>
                  <a:srgbClr val="334E40"/>
                </a:solidFill>
                <a:latin typeface="Trebuchet MS"/>
                <a:cs typeface="Trebuchet MS"/>
              </a:rPr>
              <a:t>body </a:t>
            </a:r>
            <a:r>
              <a:rPr sz="2800" spc="16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334E40"/>
                </a:solidFill>
                <a:latin typeface="Trebuchet MS"/>
                <a:cs typeface="Trebuchet MS"/>
              </a:rPr>
              <a:t>language, </a:t>
            </a:r>
            <a:r>
              <a:rPr sz="2800" spc="-50" dirty="0">
                <a:solidFill>
                  <a:srgbClr val="334E40"/>
                </a:solidFill>
                <a:latin typeface="Trebuchet MS"/>
                <a:cs typeface="Trebuchet MS"/>
              </a:rPr>
              <a:t>orientation, </a:t>
            </a:r>
            <a:r>
              <a:rPr sz="2800" spc="105" dirty="0">
                <a:solidFill>
                  <a:srgbClr val="334E40"/>
                </a:solidFill>
                <a:latin typeface="Trebuchet MS"/>
                <a:cs typeface="Trebuchet MS"/>
              </a:rPr>
              <a:t>and </a:t>
            </a:r>
            <a:r>
              <a:rPr sz="2800" spc="60" dirty="0">
                <a:solidFill>
                  <a:srgbClr val="334E40"/>
                </a:solidFill>
                <a:latin typeface="Trebuchet MS"/>
                <a:cs typeface="Trebuchet MS"/>
              </a:rPr>
              <a:t>arm </a:t>
            </a:r>
            <a:r>
              <a:rPr sz="2800" spc="70" dirty="0">
                <a:solidFill>
                  <a:srgbClr val="334E40"/>
                </a:solidFill>
                <a:latin typeface="Trebuchet MS"/>
                <a:cs typeface="Trebuchet MS"/>
              </a:rPr>
              <a:t>movements, </a:t>
            </a:r>
            <a:r>
              <a:rPr sz="2800" spc="-5" dirty="0">
                <a:solidFill>
                  <a:srgbClr val="334E40"/>
                </a:solidFill>
                <a:latin typeface="Trebuchet MS"/>
                <a:cs typeface="Trebuchet MS"/>
              </a:rPr>
              <a:t>to </a:t>
            </a:r>
            <a:r>
              <a:rPr sz="280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334E40"/>
                </a:solidFill>
                <a:latin typeface="Trebuchet MS"/>
                <a:cs typeface="Trebuchet MS"/>
              </a:rPr>
              <a:t>facilitate </a:t>
            </a:r>
            <a:r>
              <a:rPr sz="2800" spc="70" dirty="0">
                <a:solidFill>
                  <a:srgbClr val="334E40"/>
                </a:solidFill>
                <a:latin typeface="Trebuchet MS"/>
                <a:cs typeface="Trebuchet MS"/>
              </a:rPr>
              <a:t>communication </a:t>
            </a:r>
            <a:r>
              <a:rPr sz="2800" spc="85" dirty="0">
                <a:solidFill>
                  <a:srgbClr val="334E40"/>
                </a:solidFill>
                <a:latin typeface="Trebuchet MS"/>
                <a:cs typeface="Trebuchet MS"/>
              </a:rPr>
              <a:t>between </a:t>
            </a:r>
            <a:r>
              <a:rPr sz="2800" spc="20" dirty="0">
                <a:solidFill>
                  <a:srgbClr val="334E40"/>
                </a:solidFill>
                <a:latin typeface="Trebuchet MS"/>
                <a:cs typeface="Trebuchet MS"/>
              </a:rPr>
              <a:t>people. </a:t>
            </a:r>
            <a:r>
              <a:rPr sz="2800" spc="55" dirty="0">
                <a:solidFill>
                  <a:srgbClr val="334E40"/>
                </a:solidFill>
                <a:latin typeface="Trebuchet MS"/>
                <a:cs typeface="Trebuchet MS"/>
              </a:rPr>
              <a:t>There </a:t>
            </a:r>
            <a:r>
              <a:rPr sz="2800" spc="6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334E40"/>
                </a:solidFill>
                <a:latin typeface="Trebuchet MS"/>
                <a:cs typeface="Trebuchet MS"/>
              </a:rPr>
              <a:t>are </a:t>
            </a:r>
            <a:r>
              <a:rPr sz="2800" spc="80" dirty="0">
                <a:solidFill>
                  <a:srgbClr val="334E40"/>
                </a:solidFill>
                <a:latin typeface="Trebuchet MS"/>
                <a:cs typeface="Trebuchet MS"/>
              </a:rPr>
              <a:t>probably </a:t>
            </a:r>
            <a:r>
              <a:rPr sz="2800" spc="85" dirty="0">
                <a:solidFill>
                  <a:srgbClr val="334E40"/>
                </a:solidFill>
                <a:latin typeface="Trebuchet MS"/>
                <a:cs typeface="Trebuchet MS"/>
              </a:rPr>
              <a:t>around </a:t>
            </a:r>
            <a:r>
              <a:rPr sz="2800" spc="55" dirty="0">
                <a:solidFill>
                  <a:srgbClr val="334E40"/>
                </a:solidFill>
                <a:latin typeface="Trebuchet MS"/>
                <a:cs typeface="Trebuchet MS"/>
              </a:rPr>
              <a:t>two </a:t>
            </a:r>
            <a:r>
              <a:rPr sz="2800" spc="95" dirty="0">
                <a:solidFill>
                  <a:srgbClr val="334E40"/>
                </a:solidFill>
                <a:latin typeface="Trebuchet MS"/>
                <a:cs typeface="Trebuchet MS"/>
              </a:rPr>
              <a:t>hundred 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sign </a:t>
            </a:r>
            <a:r>
              <a:rPr sz="2800" spc="135" dirty="0">
                <a:solidFill>
                  <a:srgbClr val="334E40"/>
                </a:solidFill>
                <a:latin typeface="Trebuchet MS"/>
                <a:cs typeface="Trebuchet MS"/>
              </a:rPr>
              <a:t>languages </a:t>
            </a:r>
            <a:r>
              <a:rPr sz="2800" spc="-8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334E40"/>
                </a:solidFill>
                <a:latin typeface="Trebuchet MS"/>
                <a:cs typeface="Trebuchet MS"/>
              </a:rPr>
              <a:t>in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55" dirty="0">
                <a:solidFill>
                  <a:srgbClr val="334E40"/>
                </a:solidFill>
                <a:latin typeface="Trebuchet MS"/>
                <a:cs typeface="Trebuchet MS"/>
              </a:rPr>
              <a:t>use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334E40"/>
                </a:solidFill>
                <a:latin typeface="Trebuchet MS"/>
                <a:cs typeface="Trebuchet MS"/>
              </a:rPr>
              <a:t>today.</a:t>
            </a:r>
            <a:r>
              <a:rPr sz="2800" spc="-12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It </a:t>
            </a:r>
            <a:r>
              <a:rPr sz="2800" spc="20" dirty="0">
                <a:solidFill>
                  <a:srgbClr val="334E40"/>
                </a:solidFill>
                <a:latin typeface="Trebuchet MS"/>
                <a:cs typeface="Trebuchet MS"/>
              </a:rPr>
              <a:t>is</a:t>
            </a:r>
            <a:r>
              <a:rPr sz="2800" spc="-12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334E40"/>
                </a:solidFill>
                <a:latin typeface="Trebuchet MS"/>
                <a:cs typeface="Trebuchet MS"/>
              </a:rPr>
              <a:t>estimated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334E40"/>
                </a:solidFill>
                <a:latin typeface="Trebuchet MS"/>
                <a:cs typeface="Trebuchet MS"/>
              </a:rPr>
              <a:t>that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334E40"/>
                </a:solidFill>
                <a:latin typeface="Trebuchet MS"/>
                <a:cs typeface="Trebuchet MS"/>
              </a:rPr>
              <a:t>there</a:t>
            </a:r>
            <a:r>
              <a:rPr sz="2800" spc="-12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334E40"/>
                </a:solidFill>
                <a:latin typeface="Trebuchet MS"/>
                <a:cs typeface="Trebuchet MS"/>
              </a:rPr>
              <a:t>are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334E40"/>
                </a:solidFill>
                <a:latin typeface="Trebuchet MS"/>
                <a:cs typeface="Trebuchet MS"/>
              </a:rPr>
              <a:t>between </a:t>
            </a:r>
            <a:r>
              <a:rPr sz="2800" spc="-8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334E40"/>
                </a:solidFill>
                <a:latin typeface="Trebuchet MS"/>
                <a:cs typeface="Trebuchet MS"/>
              </a:rPr>
              <a:t>9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334E40"/>
                </a:solidFill>
                <a:latin typeface="Trebuchet MS"/>
                <a:cs typeface="Trebuchet MS"/>
              </a:rPr>
              <a:t>a</a:t>
            </a:r>
            <a:r>
              <a:rPr sz="2800" spc="95" dirty="0">
                <a:solidFill>
                  <a:srgbClr val="334E40"/>
                </a:solidFill>
                <a:latin typeface="Trebuchet MS"/>
                <a:cs typeface="Trebuchet MS"/>
              </a:rPr>
              <a:t>n</a:t>
            </a:r>
            <a:r>
              <a:rPr sz="2800" spc="180" dirty="0">
                <a:solidFill>
                  <a:srgbClr val="334E40"/>
                </a:solidFill>
                <a:latin typeface="Trebuchet MS"/>
                <a:cs typeface="Trebuchet MS"/>
              </a:rPr>
              <a:t>d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334E40"/>
                </a:solidFill>
                <a:latin typeface="Trebuchet MS"/>
                <a:cs typeface="Trebuchet MS"/>
              </a:rPr>
              <a:t>1</a:t>
            </a:r>
            <a:r>
              <a:rPr sz="2800" spc="60" dirty="0">
                <a:solidFill>
                  <a:srgbClr val="334E40"/>
                </a:solidFill>
                <a:latin typeface="Trebuchet MS"/>
                <a:cs typeface="Trebuchet MS"/>
              </a:rPr>
              <a:t>4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334E40"/>
                </a:solidFill>
                <a:latin typeface="Trebuchet MS"/>
                <a:cs typeface="Trebuchet MS"/>
              </a:rPr>
              <a:t>m</a:t>
            </a:r>
            <a:r>
              <a:rPr sz="2800" spc="-190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-65" dirty="0">
                <a:solidFill>
                  <a:srgbClr val="334E40"/>
                </a:solidFill>
                <a:latin typeface="Trebuchet MS"/>
                <a:cs typeface="Trebuchet MS"/>
              </a:rPr>
              <a:t>ll</a:t>
            </a:r>
            <a:r>
              <a:rPr sz="2800" spc="-190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155" dirty="0">
                <a:solidFill>
                  <a:srgbClr val="334E40"/>
                </a:solidFill>
                <a:latin typeface="Trebuchet MS"/>
                <a:cs typeface="Trebuchet MS"/>
              </a:rPr>
              <a:t>o</a:t>
            </a:r>
            <a:r>
              <a:rPr sz="2800" spc="100" dirty="0">
                <a:solidFill>
                  <a:srgbClr val="334E40"/>
                </a:solidFill>
                <a:latin typeface="Trebuchet MS"/>
                <a:cs typeface="Trebuchet MS"/>
              </a:rPr>
              <a:t>n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334E40"/>
                </a:solidFill>
                <a:latin typeface="Trebuchet MS"/>
                <a:cs typeface="Trebuchet MS"/>
              </a:rPr>
              <a:t>h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e</a:t>
            </a:r>
            <a:r>
              <a:rPr sz="2800" spc="45" dirty="0">
                <a:solidFill>
                  <a:srgbClr val="334E40"/>
                </a:solidFill>
                <a:latin typeface="Trebuchet MS"/>
                <a:cs typeface="Trebuchet MS"/>
              </a:rPr>
              <a:t>a</a:t>
            </a:r>
            <a:r>
              <a:rPr sz="2800" spc="-110" dirty="0">
                <a:solidFill>
                  <a:srgbClr val="334E40"/>
                </a:solidFill>
                <a:latin typeface="Trebuchet MS"/>
                <a:cs typeface="Trebuchet MS"/>
              </a:rPr>
              <a:t>r</a:t>
            </a:r>
            <a:r>
              <a:rPr sz="2800" spc="-190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95" dirty="0">
                <a:solidFill>
                  <a:srgbClr val="334E40"/>
                </a:solidFill>
                <a:latin typeface="Trebuchet MS"/>
                <a:cs typeface="Trebuchet MS"/>
              </a:rPr>
              <a:t>n</a:t>
            </a:r>
            <a:r>
              <a:rPr sz="2800" spc="320" dirty="0">
                <a:solidFill>
                  <a:srgbClr val="334E40"/>
                </a:solidFill>
                <a:latin typeface="Trebuchet MS"/>
                <a:cs typeface="Trebuchet MS"/>
              </a:rPr>
              <a:t>g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190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240" dirty="0">
                <a:solidFill>
                  <a:srgbClr val="334E40"/>
                </a:solidFill>
                <a:latin typeface="Trebuchet MS"/>
                <a:cs typeface="Trebuchet MS"/>
              </a:rPr>
              <a:t>m</a:t>
            </a:r>
            <a:r>
              <a:rPr sz="2800" spc="160" dirty="0">
                <a:solidFill>
                  <a:srgbClr val="334E40"/>
                </a:solidFill>
                <a:latin typeface="Trebuchet MS"/>
                <a:cs typeface="Trebuchet MS"/>
              </a:rPr>
              <a:t>p</a:t>
            </a:r>
            <a:r>
              <a:rPr sz="2800" spc="45" dirty="0">
                <a:solidFill>
                  <a:srgbClr val="334E40"/>
                </a:solidFill>
                <a:latin typeface="Trebuchet MS"/>
                <a:cs typeface="Trebuchet MS"/>
              </a:rPr>
              <a:t>a</a:t>
            </a:r>
            <a:r>
              <a:rPr sz="2800" spc="-190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-110" dirty="0">
                <a:solidFill>
                  <a:srgbClr val="334E40"/>
                </a:solidFill>
                <a:latin typeface="Trebuchet MS"/>
                <a:cs typeface="Trebuchet MS"/>
              </a:rPr>
              <a:t>r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e</a:t>
            </a:r>
            <a:r>
              <a:rPr sz="2800" spc="180" dirty="0">
                <a:solidFill>
                  <a:srgbClr val="334E40"/>
                </a:solidFill>
                <a:latin typeface="Trebuchet MS"/>
                <a:cs typeface="Trebuchet MS"/>
              </a:rPr>
              <a:t>d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334E40"/>
                </a:solidFill>
                <a:latin typeface="Trebuchet MS"/>
                <a:cs typeface="Trebuchet MS"/>
              </a:rPr>
              <a:t>p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e</a:t>
            </a:r>
            <a:r>
              <a:rPr sz="2800" spc="155" dirty="0">
                <a:solidFill>
                  <a:srgbClr val="334E40"/>
                </a:solidFill>
                <a:latin typeface="Trebuchet MS"/>
                <a:cs typeface="Trebuchet MS"/>
              </a:rPr>
              <a:t>o</a:t>
            </a:r>
            <a:r>
              <a:rPr sz="2800" spc="160" dirty="0">
                <a:solidFill>
                  <a:srgbClr val="334E40"/>
                </a:solidFill>
                <a:latin typeface="Trebuchet MS"/>
                <a:cs typeface="Trebuchet MS"/>
              </a:rPr>
              <a:t>p</a:t>
            </a:r>
            <a:r>
              <a:rPr sz="2800" spc="-65" dirty="0">
                <a:solidFill>
                  <a:srgbClr val="334E40"/>
                </a:solidFill>
                <a:latin typeface="Trebuchet MS"/>
                <a:cs typeface="Trebuchet MS"/>
              </a:rPr>
              <a:t>l</a:t>
            </a:r>
            <a:r>
              <a:rPr sz="2800" spc="114" dirty="0">
                <a:solidFill>
                  <a:srgbClr val="334E40"/>
                </a:solidFill>
                <a:latin typeface="Trebuchet MS"/>
                <a:cs typeface="Trebuchet MS"/>
              </a:rPr>
              <a:t>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190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100" dirty="0">
                <a:solidFill>
                  <a:srgbClr val="334E40"/>
                </a:solidFill>
                <a:latin typeface="Trebuchet MS"/>
                <a:cs typeface="Trebuchet MS"/>
              </a:rPr>
              <a:t>n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95" dirty="0">
                <a:solidFill>
                  <a:srgbClr val="334E40"/>
                </a:solidFill>
                <a:latin typeface="Trebuchet MS"/>
                <a:cs typeface="Trebuchet MS"/>
              </a:rPr>
              <a:t>n</a:t>
            </a:r>
            <a:r>
              <a:rPr sz="2800" spc="175" dirty="0">
                <a:solidFill>
                  <a:srgbClr val="334E40"/>
                </a:solidFill>
                <a:latin typeface="Trebuchet MS"/>
                <a:cs typeface="Trebuchet MS"/>
              </a:rPr>
              <a:t>d</a:t>
            </a:r>
            <a:r>
              <a:rPr sz="2800" spc="-190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2800" spc="45" dirty="0">
                <a:solidFill>
                  <a:srgbClr val="334E40"/>
                </a:solidFill>
                <a:latin typeface="Trebuchet MS"/>
                <a:cs typeface="Trebuchet MS"/>
              </a:rPr>
              <a:t>a</a:t>
            </a:r>
            <a:r>
              <a:rPr sz="2800" spc="-355" dirty="0">
                <a:solidFill>
                  <a:srgbClr val="334E40"/>
                </a:solidFill>
                <a:latin typeface="Trebuchet MS"/>
                <a:cs typeface="Trebuchet MS"/>
              </a:rPr>
              <a:t>,  </a:t>
            </a:r>
            <a:r>
              <a:rPr sz="2800" spc="105" dirty="0">
                <a:solidFill>
                  <a:srgbClr val="334E40"/>
                </a:solidFill>
                <a:latin typeface="Trebuchet MS"/>
                <a:cs typeface="Trebuchet MS"/>
              </a:rPr>
              <a:t>and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334E40"/>
                </a:solidFill>
                <a:latin typeface="Trebuchet MS"/>
                <a:cs typeface="Trebuchet MS"/>
              </a:rPr>
              <a:t>that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334E40"/>
                </a:solidFill>
                <a:latin typeface="Trebuchet MS"/>
                <a:cs typeface="Trebuchet MS"/>
              </a:rPr>
              <a:t>"one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334E40"/>
                </a:solidFill>
                <a:latin typeface="Trebuchet MS"/>
                <a:cs typeface="Trebuchet MS"/>
              </a:rPr>
              <a:t>in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334E40"/>
                </a:solidFill>
                <a:latin typeface="Trebuchet MS"/>
                <a:cs typeface="Trebuchet MS"/>
              </a:rPr>
              <a:t>every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334E40"/>
                </a:solidFill>
                <a:latin typeface="Trebuchet MS"/>
                <a:cs typeface="Trebuchet MS"/>
              </a:rPr>
              <a:t>five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334E40"/>
                </a:solidFill>
                <a:latin typeface="Trebuchet MS"/>
                <a:cs typeface="Trebuchet MS"/>
              </a:rPr>
              <a:t>people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334E40"/>
                </a:solidFill>
                <a:latin typeface="Trebuchet MS"/>
                <a:cs typeface="Trebuchet MS"/>
              </a:rPr>
              <a:t>who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334E40"/>
                </a:solidFill>
                <a:latin typeface="Trebuchet MS"/>
                <a:cs typeface="Trebuchet MS"/>
              </a:rPr>
              <a:t>are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334E40"/>
                </a:solidFill>
                <a:latin typeface="Trebuchet MS"/>
                <a:cs typeface="Trebuchet MS"/>
              </a:rPr>
              <a:t>deaf</a:t>
            </a:r>
            <a:r>
              <a:rPr sz="2800" spc="-13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334E40"/>
                </a:solidFill>
                <a:latin typeface="Trebuchet MS"/>
                <a:cs typeface="Trebuchet MS"/>
              </a:rPr>
              <a:t>in </a:t>
            </a:r>
            <a:r>
              <a:rPr sz="2800" spc="-4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334E40"/>
                </a:solidFill>
                <a:latin typeface="Trebuchet MS"/>
                <a:cs typeface="Trebuchet MS"/>
              </a:rPr>
              <a:t>the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334E40"/>
                </a:solidFill>
                <a:latin typeface="Trebuchet MS"/>
                <a:cs typeface="Trebuchet MS"/>
              </a:rPr>
              <a:t>world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334E40"/>
                </a:solidFill>
                <a:latin typeface="Trebuchet MS"/>
                <a:cs typeface="Trebuchet MS"/>
              </a:rPr>
              <a:t>lives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334E40"/>
                </a:solidFill>
                <a:latin typeface="Trebuchet MS"/>
                <a:cs typeface="Trebuchet MS"/>
              </a:rPr>
              <a:t>in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334E40"/>
                </a:solidFill>
                <a:latin typeface="Trebuchet MS"/>
                <a:cs typeface="Trebuchet MS"/>
              </a:rPr>
              <a:t>India,"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334E40"/>
                </a:solidFill>
                <a:latin typeface="Trebuchet MS"/>
                <a:cs typeface="Trebuchet MS"/>
              </a:rPr>
              <a:t>making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185" dirty="0">
                <a:solidFill>
                  <a:srgbClr val="334E40"/>
                </a:solidFill>
                <a:latin typeface="Trebuchet MS"/>
                <a:cs typeface="Trebuchet MS"/>
              </a:rPr>
              <a:t>it</a:t>
            </a:r>
            <a:r>
              <a:rPr sz="2800" spc="-12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334E40"/>
                </a:solidFill>
                <a:latin typeface="Trebuchet MS"/>
                <a:cs typeface="Trebuchet MS"/>
              </a:rPr>
              <a:t>the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334E40"/>
                </a:solidFill>
                <a:latin typeface="Trebuchet MS"/>
                <a:cs typeface="Trebuchet MS"/>
              </a:rPr>
              <a:t>country</a:t>
            </a:r>
            <a:r>
              <a:rPr sz="2800" spc="-13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334E40"/>
                </a:solidFill>
                <a:latin typeface="Trebuchet MS"/>
                <a:cs typeface="Trebuchet MS"/>
              </a:rPr>
              <a:t>with </a:t>
            </a:r>
            <a:r>
              <a:rPr sz="2800" spc="-1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334E40"/>
                </a:solidFill>
                <a:latin typeface="Trebuchet MS"/>
                <a:cs typeface="Trebuchet MS"/>
              </a:rPr>
              <a:t>the 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most </a:t>
            </a:r>
            <a:r>
              <a:rPr sz="2800" spc="80" dirty="0">
                <a:solidFill>
                  <a:srgbClr val="334E40"/>
                </a:solidFill>
                <a:latin typeface="Trebuchet MS"/>
                <a:cs typeface="Trebuchet MS"/>
              </a:rPr>
              <a:t>Deaf </a:t>
            </a:r>
            <a:r>
              <a:rPr sz="2800" spc="105" dirty="0">
                <a:solidFill>
                  <a:srgbClr val="334E40"/>
                </a:solidFill>
                <a:latin typeface="Trebuchet MS"/>
                <a:cs typeface="Trebuchet MS"/>
              </a:rPr>
              <a:t>and </a:t>
            </a:r>
            <a:r>
              <a:rPr sz="2800" spc="100" dirty="0">
                <a:solidFill>
                  <a:srgbClr val="334E40"/>
                </a:solidFill>
                <a:latin typeface="Trebuchet MS"/>
                <a:cs typeface="Trebuchet MS"/>
              </a:rPr>
              <a:t>possibly </a:t>
            </a:r>
            <a:r>
              <a:rPr sz="2800" spc="10" dirty="0">
                <a:solidFill>
                  <a:srgbClr val="334E40"/>
                </a:solidFill>
                <a:latin typeface="Trebuchet MS"/>
                <a:cs typeface="Trebuchet MS"/>
              </a:rPr>
              <a:t>the </a:t>
            </a:r>
            <a:r>
              <a:rPr sz="2800" spc="110" dirty="0">
                <a:solidFill>
                  <a:srgbClr val="334E40"/>
                </a:solidFill>
                <a:latin typeface="Trebuchet MS"/>
                <a:cs typeface="Trebuchet MS"/>
              </a:rPr>
              <a:t>most sign </a:t>
            </a:r>
            <a:r>
              <a:rPr sz="2800" spc="11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334E40"/>
                </a:solidFill>
                <a:latin typeface="Trebuchet MS"/>
                <a:cs typeface="Trebuchet MS"/>
              </a:rPr>
              <a:t>language</a:t>
            </a:r>
            <a:r>
              <a:rPr sz="2800" spc="-13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334E40"/>
                </a:solidFill>
                <a:latin typeface="Trebuchet MS"/>
                <a:cs typeface="Trebuchet MS"/>
              </a:rPr>
              <a:t>users.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0" dirty="0"/>
              <a:t>PROBLEM</a:t>
            </a:r>
            <a:r>
              <a:rPr spc="-80" dirty="0"/>
              <a:t> </a:t>
            </a:r>
            <a:r>
              <a:rPr spc="585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4085" y="4386320"/>
            <a:ext cx="140107" cy="1401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4085" y="5658062"/>
            <a:ext cx="140107" cy="1401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4085" y="6293933"/>
            <a:ext cx="140107" cy="1401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4085" y="6929804"/>
            <a:ext cx="140107" cy="1401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286096" y="4028719"/>
            <a:ext cx="6863080" cy="320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00"/>
              </a:spcBef>
            </a:pPr>
            <a:r>
              <a:rPr sz="3400" spc="70" dirty="0">
                <a:solidFill>
                  <a:srgbClr val="334E40"/>
                </a:solidFill>
                <a:latin typeface="Trebuchet MS"/>
                <a:cs typeface="Trebuchet MS"/>
              </a:rPr>
              <a:t>Comunication</a:t>
            </a:r>
            <a:r>
              <a:rPr sz="3400" spc="-16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-30" dirty="0">
                <a:solidFill>
                  <a:srgbClr val="334E40"/>
                </a:solidFill>
                <a:latin typeface="Trebuchet MS"/>
                <a:cs typeface="Trebuchet MS"/>
              </a:rPr>
              <a:t>with</a:t>
            </a:r>
            <a:r>
              <a:rPr sz="3400" spc="-16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65" dirty="0">
                <a:solidFill>
                  <a:srgbClr val="334E40"/>
                </a:solidFill>
                <a:latin typeface="Trebuchet MS"/>
                <a:cs typeface="Trebuchet MS"/>
              </a:rPr>
              <a:t>specially</a:t>
            </a:r>
            <a:r>
              <a:rPr sz="3400" spc="-16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100" dirty="0">
                <a:solidFill>
                  <a:srgbClr val="334E40"/>
                </a:solidFill>
                <a:latin typeface="Trebuchet MS"/>
                <a:cs typeface="Trebuchet MS"/>
              </a:rPr>
              <a:t>abled </a:t>
            </a:r>
            <a:r>
              <a:rPr sz="3400" spc="-10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20" dirty="0">
                <a:solidFill>
                  <a:srgbClr val="334E40"/>
                </a:solidFill>
                <a:latin typeface="Trebuchet MS"/>
                <a:cs typeface="Trebuchet MS"/>
              </a:rPr>
              <a:t>people.</a:t>
            </a:r>
            <a:endParaRPr sz="3400">
              <a:latin typeface="Trebuchet MS"/>
              <a:cs typeface="Trebuchet MS"/>
            </a:endParaRPr>
          </a:p>
          <a:p>
            <a:pPr marL="12700" marR="497205">
              <a:lnSpc>
                <a:spcPct val="122700"/>
              </a:lnSpc>
            </a:pPr>
            <a:r>
              <a:rPr sz="3400" spc="85" dirty="0">
                <a:solidFill>
                  <a:srgbClr val="334E40"/>
                </a:solidFill>
                <a:latin typeface="Trebuchet MS"/>
                <a:cs typeface="Trebuchet MS"/>
              </a:rPr>
              <a:t>Learning </a:t>
            </a:r>
            <a:r>
              <a:rPr sz="3400" spc="10" dirty="0">
                <a:solidFill>
                  <a:srgbClr val="334E40"/>
                </a:solidFill>
                <a:latin typeface="Trebuchet MS"/>
                <a:cs typeface="Trebuchet MS"/>
              </a:rPr>
              <a:t>the </a:t>
            </a:r>
            <a:r>
              <a:rPr sz="3400" spc="135" dirty="0">
                <a:solidFill>
                  <a:srgbClr val="334E40"/>
                </a:solidFill>
                <a:latin typeface="Trebuchet MS"/>
                <a:cs typeface="Trebuchet MS"/>
              </a:rPr>
              <a:t>sign </a:t>
            </a:r>
            <a:r>
              <a:rPr sz="3400" spc="65" dirty="0">
                <a:solidFill>
                  <a:srgbClr val="334E40"/>
                </a:solidFill>
                <a:latin typeface="Trebuchet MS"/>
                <a:cs typeface="Trebuchet MS"/>
              </a:rPr>
              <a:t>language. </a:t>
            </a:r>
            <a:r>
              <a:rPr sz="3400" spc="7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105" dirty="0">
                <a:solidFill>
                  <a:srgbClr val="334E40"/>
                </a:solidFill>
                <a:latin typeface="Trebuchet MS"/>
                <a:cs typeface="Trebuchet MS"/>
              </a:rPr>
              <a:t>Understanding </a:t>
            </a:r>
            <a:r>
              <a:rPr sz="3400" spc="10" dirty="0">
                <a:solidFill>
                  <a:srgbClr val="334E40"/>
                </a:solidFill>
                <a:latin typeface="Trebuchet MS"/>
                <a:cs typeface="Trebuchet MS"/>
              </a:rPr>
              <a:t>the </a:t>
            </a:r>
            <a:r>
              <a:rPr sz="3400" spc="65" dirty="0">
                <a:solidFill>
                  <a:srgbClr val="334E40"/>
                </a:solidFill>
                <a:latin typeface="Trebuchet MS"/>
                <a:cs typeface="Trebuchet MS"/>
              </a:rPr>
              <a:t>language. </a:t>
            </a:r>
            <a:r>
              <a:rPr sz="3400" spc="7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120" dirty="0">
                <a:solidFill>
                  <a:srgbClr val="334E40"/>
                </a:solidFill>
                <a:latin typeface="Trebuchet MS"/>
                <a:cs typeface="Trebuchet MS"/>
              </a:rPr>
              <a:t>Having</a:t>
            </a:r>
            <a:r>
              <a:rPr sz="3400" spc="-16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114" dirty="0">
                <a:solidFill>
                  <a:srgbClr val="334E40"/>
                </a:solidFill>
                <a:latin typeface="Trebuchet MS"/>
                <a:cs typeface="Trebuchet MS"/>
              </a:rPr>
              <a:t>resources</a:t>
            </a:r>
            <a:r>
              <a:rPr sz="3400" spc="-16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-15" dirty="0">
                <a:solidFill>
                  <a:srgbClr val="334E40"/>
                </a:solidFill>
                <a:latin typeface="Trebuchet MS"/>
                <a:cs typeface="Trebuchet MS"/>
              </a:rPr>
              <a:t>to</a:t>
            </a:r>
            <a:r>
              <a:rPr sz="3400" spc="-16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15" dirty="0">
                <a:solidFill>
                  <a:srgbClr val="334E40"/>
                </a:solidFill>
                <a:latin typeface="Trebuchet MS"/>
                <a:cs typeface="Trebuchet MS"/>
              </a:rPr>
              <a:t>learn</a:t>
            </a:r>
            <a:r>
              <a:rPr sz="3400" spc="-16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3400" spc="-60" dirty="0">
                <a:solidFill>
                  <a:srgbClr val="334E40"/>
                </a:solidFill>
                <a:latin typeface="Trebuchet MS"/>
                <a:cs typeface="Trebuchet MS"/>
              </a:rPr>
              <a:t>them.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81592" y="3423398"/>
            <a:ext cx="6300470" cy="5553710"/>
            <a:chOff x="1381592" y="3423398"/>
            <a:chExt cx="6300470" cy="55537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592" y="3423398"/>
              <a:ext cx="6299914" cy="5549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93988" y="7389233"/>
              <a:ext cx="2387600" cy="513080"/>
            </a:xfrm>
            <a:custGeom>
              <a:avLst/>
              <a:gdLst/>
              <a:ahLst/>
              <a:cxnLst/>
              <a:rect l="l" t="t" r="r" b="b"/>
              <a:pathLst>
                <a:path w="2387600" h="513079">
                  <a:moveTo>
                    <a:pt x="0" y="0"/>
                  </a:moveTo>
                  <a:lnTo>
                    <a:pt x="2387518" y="0"/>
                  </a:lnTo>
                  <a:lnTo>
                    <a:pt x="2387518" y="513031"/>
                  </a:lnTo>
                  <a:lnTo>
                    <a:pt x="0" y="513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4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1597" y="4560396"/>
              <a:ext cx="6299934" cy="44161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24796" y="3982478"/>
              <a:ext cx="809625" cy="641350"/>
            </a:xfrm>
            <a:custGeom>
              <a:avLst/>
              <a:gdLst/>
              <a:ahLst/>
              <a:cxnLst/>
              <a:rect l="l" t="t" r="r" b="b"/>
              <a:pathLst>
                <a:path w="809625" h="641350">
                  <a:moveTo>
                    <a:pt x="278015" y="580047"/>
                  </a:moveTo>
                  <a:lnTo>
                    <a:pt x="261670" y="552792"/>
                  </a:lnTo>
                  <a:lnTo>
                    <a:pt x="256667" y="552792"/>
                  </a:lnTo>
                  <a:lnTo>
                    <a:pt x="240322" y="580047"/>
                  </a:lnTo>
                  <a:lnTo>
                    <a:pt x="240322" y="588365"/>
                  </a:lnTo>
                  <a:lnTo>
                    <a:pt x="256667" y="615619"/>
                  </a:lnTo>
                  <a:lnTo>
                    <a:pt x="261670" y="615619"/>
                  </a:lnTo>
                  <a:lnTo>
                    <a:pt x="278015" y="588365"/>
                  </a:lnTo>
                  <a:lnTo>
                    <a:pt x="278015" y="584200"/>
                  </a:lnTo>
                  <a:lnTo>
                    <a:pt x="278015" y="580047"/>
                  </a:lnTo>
                  <a:close/>
                </a:path>
                <a:path w="809625" h="641350">
                  <a:moveTo>
                    <a:pt x="345287" y="523265"/>
                  </a:moveTo>
                  <a:lnTo>
                    <a:pt x="298627" y="490080"/>
                  </a:lnTo>
                  <a:lnTo>
                    <a:pt x="254241" y="479729"/>
                  </a:lnTo>
                  <a:lnTo>
                    <a:pt x="214579" y="485025"/>
                  </a:lnTo>
                  <a:lnTo>
                    <a:pt x="172961" y="504101"/>
                  </a:lnTo>
                  <a:lnTo>
                    <a:pt x="147916" y="523265"/>
                  </a:lnTo>
                  <a:lnTo>
                    <a:pt x="156794" y="532155"/>
                  </a:lnTo>
                  <a:lnTo>
                    <a:pt x="160883" y="528218"/>
                  </a:lnTo>
                  <a:lnTo>
                    <a:pt x="165201" y="524573"/>
                  </a:lnTo>
                  <a:lnTo>
                    <a:pt x="169760" y="521195"/>
                  </a:lnTo>
                  <a:lnTo>
                    <a:pt x="197802" y="504228"/>
                  </a:lnTo>
                  <a:lnTo>
                    <a:pt x="237426" y="492633"/>
                  </a:lnTo>
                  <a:lnTo>
                    <a:pt x="284873" y="498055"/>
                  </a:lnTo>
                  <a:lnTo>
                    <a:pt x="336397" y="532155"/>
                  </a:lnTo>
                  <a:lnTo>
                    <a:pt x="345287" y="523265"/>
                  </a:lnTo>
                  <a:close/>
                </a:path>
                <a:path w="809625" h="641350">
                  <a:moveTo>
                    <a:pt x="592162" y="580047"/>
                  </a:moveTo>
                  <a:lnTo>
                    <a:pt x="575818" y="552792"/>
                  </a:lnTo>
                  <a:lnTo>
                    <a:pt x="570814" y="552792"/>
                  </a:lnTo>
                  <a:lnTo>
                    <a:pt x="554469" y="580047"/>
                  </a:lnTo>
                  <a:lnTo>
                    <a:pt x="554469" y="588365"/>
                  </a:lnTo>
                  <a:lnTo>
                    <a:pt x="570814" y="615619"/>
                  </a:lnTo>
                  <a:lnTo>
                    <a:pt x="575818" y="615619"/>
                  </a:lnTo>
                  <a:lnTo>
                    <a:pt x="592162" y="588365"/>
                  </a:lnTo>
                  <a:lnTo>
                    <a:pt x="592162" y="584200"/>
                  </a:lnTo>
                  <a:lnTo>
                    <a:pt x="592162" y="580047"/>
                  </a:lnTo>
                  <a:close/>
                </a:path>
                <a:path w="809625" h="641350">
                  <a:moveTo>
                    <a:pt x="659434" y="523227"/>
                  </a:moveTo>
                  <a:lnTo>
                    <a:pt x="601535" y="485673"/>
                  </a:lnTo>
                  <a:lnTo>
                    <a:pt x="548106" y="480809"/>
                  </a:lnTo>
                  <a:lnTo>
                    <a:pt x="503872" y="494703"/>
                  </a:lnTo>
                  <a:lnTo>
                    <a:pt x="473608" y="513473"/>
                  </a:lnTo>
                  <a:lnTo>
                    <a:pt x="462064" y="523227"/>
                  </a:lnTo>
                  <a:lnTo>
                    <a:pt x="470941" y="532117"/>
                  </a:lnTo>
                  <a:lnTo>
                    <a:pt x="482523" y="522211"/>
                  </a:lnTo>
                  <a:lnTo>
                    <a:pt x="510222" y="505015"/>
                  </a:lnTo>
                  <a:lnTo>
                    <a:pt x="550100" y="492785"/>
                  </a:lnTo>
                  <a:lnTo>
                    <a:pt x="598182" y="497738"/>
                  </a:lnTo>
                  <a:lnTo>
                    <a:pt x="650544" y="532117"/>
                  </a:lnTo>
                  <a:lnTo>
                    <a:pt x="659434" y="523227"/>
                  </a:lnTo>
                  <a:close/>
                </a:path>
                <a:path w="809625" h="641350">
                  <a:moveTo>
                    <a:pt x="809625" y="372554"/>
                  </a:moveTo>
                  <a:lnTo>
                    <a:pt x="809586" y="367741"/>
                  </a:lnTo>
                  <a:lnTo>
                    <a:pt x="808189" y="331990"/>
                  </a:lnTo>
                  <a:lnTo>
                    <a:pt x="808164" y="331101"/>
                  </a:lnTo>
                  <a:lnTo>
                    <a:pt x="804100" y="292265"/>
                  </a:lnTo>
                  <a:lnTo>
                    <a:pt x="797102" y="253784"/>
                  </a:lnTo>
                  <a:lnTo>
                    <a:pt x="786790" y="216192"/>
                  </a:lnTo>
                  <a:lnTo>
                    <a:pt x="772782" y="179984"/>
                  </a:lnTo>
                  <a:lnTo>
                    <a:pt x="754684" y="145681"/>
                  </a:lnTo>
                  <a:lnTo>
                    <a:pt x="732116" y="113766"/>
                  </a:lnTo>
                  <a:lnTo>
                    <a:pt x="704697" y="84772"/>
                  </a:lnTo>
                  <a:lnTo>
                    <a:pt x="701306" y="82118"/>
                  </a:lnTo>
                  <a:lnTo>
                    <a:pt x="672045" y="59207"/>
                  </a:lnTo>
                  <a:lnTo>
                    <a:pt x="633755" y="37566"/>
                  </a:lnTo>
                  <a:lnTo>
                    <a:pt x="589470" y="20383"/>
                  </a:lnTo>
                  <a:lnTo>
                    <a:pt x="538797" y="8128"/>
                  </a:lnTo>
                  <a:lnTo>
                    <a:pt x="481342" y="1346"/>
                  </a:lnTo>
                  <a:lnTo>
                    <a:pt x="441375" y="0"/>
                  </a:lnTo>
                  <a:lnTo>
                    <a:pt x="378536" y="2654"/>
                  </a:lnTo>
                  <a:lnTo>
                    <a:pt x="322795" y="10325"/>
                  </a:lnTo>
                  <a:lnTo>
                    <a:pt x="273761" y="22542"/>
                  </a:lnTo>
                  <a:lnTo>
                    <a:pt x="231051" y="38887"/>
                  </a:lnTo>
                  <a:lnTo>
                    <a:pt x="194259" y="58889"/>
                  </a:lnTo>
                  <a:lnTo>
                    <a:pt x="163029" y="82118"/>
                  </a:lnTo>
                  <a:lnTo>
                    <a:pt x="127406" y="78930"/>
                  </a:lnTo>
                  <a:lnTo>
                    <a:pt x="55549" y="109651"/>
                  </a:lnTo>
                  <a:lnTo>
                    <a:pt x="0" y="234696"/>
                  </a:lnTo>
                  <a:lnTo>
                    <a:pt x="13309" y="514477"/>
                  </a:lnTo>
                  <a:lnTo>
                    <a:pt x="24041" y="571373"/>
                  </a:lnTo>
                  <a:lnTo>
                    <a:pt x="37477" y="632955"/>
                  </a:lnTo>
                  <a:lnTo>
                    <a:pt x="38087" y="635571"/>
                  </a:lnTo>
                  <a:lnTo>
                    <a:pt x="38633" y="638098"/>
                  </a:lnTo>
                  <a:lnTo>
                    <a:pt x="57327" y="603046"/>
                  </a:lnTo>
                  <a:lnTo>
                    <a:pt x="73723" y="555942"/>
                  </a:lnTo>
                  <a:lnTo>
                    <a:pt x="89535" y="489978"/>
                  </a:lnTo>
                  <a:lnTo>
                    <a:pt x="94526" y="441896"/>
                  </a:lnTo>
                  <a:lnTo>
                    <a:pt x="95783" y="390448"/>
                  </a:lnTo>
                  <a:lnTo>
                    <a:pt x="97853" y="340550"/>
                  </a:lnTo>
                  <a:lnTo>
                    <a:pt x="105295" y="297141"/>
                  </a:lnTo>
                  <a:lnTo>
                    <a:pt x="128905" y="259765"/>
                  </a:lnTo>
                  <a:lnTo>
                    <a:pt x="164833" y="248704"/>
                  </a:lnTo>
                  <a:lnTo>
                    <a:pt x="190055" y="251269"/>
                  </a:lnTo>
                  <a:lnTo>
                    <a:pt x="194183" y="248704"/>
                  </a:lnTo>
                  <a:lnTo>
                    <a:pt x="217639" y="234099"/>
                  </a:lnTo>
                  <a:lnTo>
                    <a:pt x="248107" y="232283"/>
                  </a:lnTo>
                  <a:lnTo>
                    <a:pt x="281368" y="242138"/>
                  </a:lnTo>
                  <a:lnTo>
                    <a:pt x="317284" y="259930"/>
                  </a:lnTo>
                  <a:lnTo>
                    <a:pt x="362419" y="285788"/>
                  </a:lnTo>
                  <a:lnTo>
                    <a:pt x="410819" y="311543"/>
                  </a:lnTo>
                  <a:lnTo>
                    <a:pt x="462330" y="331317"/>
                  </a:lnTo>
                  <a:lnTo>
                    <a:pt x="516775" y="339217"/>
                  </a:lnTo>
                  <a:lnTo>
                    <a:pt x="539457" y="338937"/>
                  </a:lnTo>
                  <a:lnTo>
                    <a:pt x="562089" y="337820"/>
                  </a:lnTo>
                  <a:lnTo>
                    <a:pt x="584657" y="335889"/>
                  </a:lnTo>
                  <a:lnTo>
                    <a:pt x="607187" y="333121"/>
                  </a:lnTo>
                  <a:lnTo>
                    <a:pt x="612800" y="332257"/>
                  </a:lnTo>
                  <a:lnTo>
                    <a:pt x="618439" y="331990"/>
                  </a:lnTo>
                  <a:lnTo>
                    <a:pt x="661555" y="344131"/>
                  </a:lnTo>
                  <a:lnTo>
                    <a:pt x="688644" y="372554"/>
                  </a:lnTo>
                  <a:lnTo>
                    <a:pt x="698639" y="410514"/>
                  </a:lnTo>
                  <a:lnTo>
                    <a:pt x="700303" y="450875"/>
                  </a:lnTo>
                  <a:lnTo>
                    <a:pt x="705421" y="488607"/>
                  </a:lnTo>
                  <a:lnTo>
                    <a:pt x="715086" y="519734"/>
                  </a:lnTo>
                  <a:lnTo>
                    <a:pt x="730389" y="540232"/>
                  </a:lnTo>
                  <a:lnTo>
                    <a:pt x="768083" y="640740"/>
                  </a:lnTo>
                  <a:lnTo>
                    <a:pt x="779272" y="601560"/>
                  </a:lnTo>
                  <a:lnTo>
                    <a:pt x="792645" y="542645"/>
                  </a:lnTo>
                  <a:lnTo>
                    <a:pt x="802754" y="479996"/>
                  </a:lnTo>
                  <a:lnTo>
                    <a:pt x="809015" y="407860"/>
                  </a:lnTo>
                  <a:lnTo>
                    <a:pt x="809625" y="372554"/>
                  </a:lnTo>
                  <a:close/>
                </a:path>
              </a:pathLst>
            </a:custGeom>
            <a:solidFill>
              <a:srgbClr val="383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4226" y="4518295"/>
              <a:ext cx="81276" cy="1447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5457" y="4510594"/>
              <a:ext cx="71474" cy="1565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07613" y="4513236"/>
              <a:ext cx="454659" cy="568960"/>
            </a:xfrm>
            <a:custGeom>
              <a:avLst/>
              <a:gdLst/>
              <a:ahLst/>
              <a:cxnLst/>
              <a:rect l="l" t="t" r="r" b="b"/>
              <a:pathLst>
                <a:path w="454660" h="568960">
                  <a:moveTo>
                    <a:pt x="266827" y="424383"/>
                  </a:moveTo>
                  <a:lnTo>
                    <a:pt x="236397" y="418807"/>
                  </a:lnTo>
                  <a:lnTo>
                    <a:pt x="207276" y="419252"/>
                  </a:lnTo>
                  <a:lnTo>
                    <a:pt x="185064" y="422236"/>
                  </a:lnTo>
                  <a:lnTo>
                    <a:pt x="175361" y="424256"/>
                  </a:lnTo>
                  <a:lnTo>
                    <a:pt x="178396" y="436448"/>
                  </a:lnTo>
                  <a:lnTo>
                    <a:pt x="186817" y="434708"/>
                  </a:lnTo>
                  <a:lnTo>
                    <a:pt x="207518" y="431888"/>
                  </a:lnTo>
                  <a:lnTo>
                    <a:pt x="234772" y="431317"/>
                  </a:lnTo>
                  <a:lnTo>
                    <a:pt x="262839" y="436321"/>
                  </a:lnTo>
                  <a:lnTo>
                    <a:pt x="266827" y="424383"/>
                  </a:lnTo>
                  <a:close/>
                </a:path>
                <a:path w="454660" h="568960">
                  <a:moveTo>
                    <a:pt x="287108" y="214858"/>
                  </a:moveTo>
                  <a:lnTo>
                    <a:pt x="284264" y="190461"/>
                  </a:lnTo>
                  <a:lnTo>
                    <a:pt x="273278" y="161645"/>
                  </a:lnTo>
                  <a:lnTo>
                    <a:pt x="241376" y="96113"/>
                  </a:lnTo>
                  <a:lnTo>
                    <a:pt x="228320" y="62915"/>
                  </a:lnTo>
                  <a:lnTo>
                    <a:pt x="222758" y="32245"/>
                  </a:lnTo>
                  <a:lnTo>
                    <a:pt x="228955" y="6464"/>
                  </a:lnTo>
                  <a:lnTo>
                    <a:pt x="218186" y="0"/>
                  </a:lnTo>
                  <a:lnTo>
                    <a:pt x="210210" y="29743"/>
                  </a:lnTo>
                  <a:lnTo>
                    <a:pt x="215442" y="63614"/>
                  </a:lnTo>
                  <a:lnTo>
                    <a:pt x="229108" y="99466"/>
                  </a:lnTo>
                  <a:lnTo>
                    <a:pt x="260235" y="163398"/>
                  </a:lnTo>
                  <a:lnTo>
                    <a:pt x="270675" y="189014"/>
                  </a:lnTo>
                  <a:lnTo>
                    <a:pt x="274726" y="210134"/>
                  </a:lnTo>
                  <a:lnTo>
                    <a:pt x="269392" y="224929"/>
                  </a:lnTo>
                  <a:lnTo>
                    <a:pt x="238594" y="239128"/>
                  </a:lnTo>
                  <a:lnTo>
                    <a:pt x="203962" y="237197"/>
                  </a:lnTo>
                  <a:lnTo>
                    <a:pt x="175590" y="228828"/>
                  </a:lnTo>
                  <a:lnTo>
                    <a:pt x="163550" y="223723"/>
                  </a:lnTo>
                  <a:lnTo>
                    <a:pt x="157937" y="234950"/>
                  </a:lnTo>
                  <a:lnTo>
                    <a:pt x="174688" y="242036"/>
                  </a:lnTo>
                  <a:lnTo>
                    <a:pt x="191909" y="247307"/>
                  </a:lnTo>
                  <a:lnTo>
                    <a:pt x="209575" y="250774"/>
                  </a:lnTo>
                  <a:lnTo>
                    <a:pt x="227698" y="252425"/>
                  </a:lnTo>
                  <a:lnTo>
                    <a:pt x="234657" y="252412"/>
                  </a:lnTo>
                  <a:lnTo>
                    <a:pt x="272973" y="238290"/>
                  </a:lnTo>
                  <a:lnTo>
                    <a:pt x="278269" y="233781"/>
                  </a:lnTo>
                  <a:lnTo>
                    <a:pt x="287108" y="214858"/>
                  </a:lnTo>
                  <a:close/>
                </a:path>
                <a:path w="454660" h="568960">
                  <a:moveTo>
                    <a:pt x="359092" y="317284"/>
                  </a:moveTo>
                  <a:lnTo>
                    <a:pt x="82638" y="317284"/>
                  </a:lnTo>
                  <a:lnTo>
                    <a:pt x="96227" y="322999"/>
                  </a:lnTo>
                  <a:lnTo>
                    <a:pt x="138353" y="336130"/>
                  </a:lnTo>
                  <a:lnTo>
                    <a:pt x="178409" y="343662"/>
                  </a:lnTo>
                  <a:lnTo>
                    <a:pt x="219062" y="346557"/>
                  </a:lnTo>
                  <a:lnTo>
                    <a:pt x="237172" y="345630"/>
                  </a:lnTo>
                  <a:lnTo>
                    <a:pt x="290525" y="336130"/>
                  </a:lnTo>
                  <a:lnTo>
                    <a:pt x="359092" y="317284"/>
                  </a:lnTo>
                  <a:close/>
                </a:path>
                <a:path w="454660" h="568960">
                  <a:moveTo>
                    <a:pt x="454647" y="412826"/>
                  </a:moveTo>
                  <a:lnTo>
                    <a:pt x="445058" y="404710"/>
                  </a:lnTo>
                  <a:lnTo>
                    <a:pt x="350812" y="515899"/>
                  </a:lnTo>
                  <a:lnTo>
                    <a:pt x="342290" y="524852"/>
                  </a:lnTo>
                  <a:lnTo>
                    <a:pt x="300431" y="549960"/>
                  </a:lnTo>
                  <a:lnTo>
                    <a:pt x="264274" y="555993"/>
                  </a:lnTo>
                  <a:lnTo>
                    <a:pt x="199186" y="555993"/>
                  </a:lnTo>
                  <a:lnTo>
                    <a:pt x="154152" y="545846"/>
                  </a:lnTo>
                  <a:lnTo>
                    <a:pt x="8178" y="425577"/>
                  </a:lnTo>
                  <a:lnTo>
                    <a:pt x="0" y="435127"/>
                  </a:lnTo>
                  <a:lnTo>
                    <a:pt x="115912" y="534454"/>
                  </a:lnTo>
                  <a:lnTo>
                    <a:pt x="122682" y="540258"/>
                  </a:lnTo>
                  <a:lnTo>
                    <a:pt x="130911" y="546709"/>
                  </a:lnTo>
                  <a:lnTo>
                    <a:pt x="168363" y="564451"/>
                  </a:lnTo>
                  <a:lnTo>
                    <a:pt x="199186" y="568553"/>
                  </a:lnTo>
                  <a:lnTo>
                    <a:pt x="264274" y="568553"/>
                  </a:lnTo>
                  <a:lnTo>
                    <a:pt x="308914" y="560298"/>
                  </a:lnTo>
                  <a:lnTo>
                    <a:pt x="347700" y="536892"/>
                  </a:lnTo>
                  <a:lnTo>
                    <a:pt x="360400" y="524014"/>
                  </a:lnTo>
                  <a:lnTo>
                    <a:pt x="454647" y="412826"/>
                  </a:lnTo>
                  <a:close/>
                </a:path>
              </a:pathLst>
            </a:custGeom>
            <a:solidFill>
              <a:srgbClr val="383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7956" y="1918945"/>
            <a:ext cx="7000875" cy="2019300"/>
          </a:xfrm>
          <a:custGeom>
            <a:avLst/>
            <a:gdLst/>
            <a:ahLst/>
            <a:cxnLst/>
            <a:rect l="l" t="t" r="r" b="b"/>
            <a:pathLst>
              <a:path w="7000875" h="2019300">
                <a:moveTo>
                  <a:pt x="6839880" y="2019300"/>
                </a:moveTo>
                <a:lnTo>
                  <a:pt x="160749" y="2019300"/>
                </a:lnTo>
                <a:lnTo>
                  <a:pt x="110018" y="2011097"/>
                </a:lnTo>
                <a:lnTo>
                  <a:pt x="65900" y="1988270"/>
                </a:lnTo>
                <a:lnTo>
                  <a:pt x="31073" y="1953494"/>
                </a:lnTo>
                <a:lnTo>
                  <a:pt x="8214" y="1909439"/>
                </a:lnTo>
                <a:lnTo>
                  <a:pt x="0" y="1858781"/>
                </a:lnTo>
                <a:lnTo>
                  <a:pt x="0" y="160518"/>
                </a:lnTo>
                <a:lnTo>
                  <a:pt x="8214" y="109860"/>
                </a:lnTo>
                <a:lnTo>
                  <a:pt x="31073" y="65805"/>
                </a:lnTo>
                <a:lnTo>
                  <a:pt x="65900" y="31029"/>
                </a:lnTo>
                <a:lnTo>
                  <a:pt x="110018" y="8202"/>
                </a:lnTo>
                <a:lnTo>
                  <a:pt x="160749" y="0"/>
                </a:lnTo>
                <a:lnTo>
                  <a:pt x="6839880" y="0"/>
                </a:lnTo>
                <a:lnTo>
                  <a:pt x="6890612" y="8202"/>
                </a:lnTo>
                <a:lnTo>
                  <a:pt x="6934729" y="31029"/>
                </a:lnTo>
                <a:lnTo>
                  <a:pt x="6969556" y="65805"/>
                </a:lnTo>
                <a:lnTo>
                  <a:pt x="6992415" y="109860"/>
                </a:lnTo>
                <a:lnTo>
                  <a:pt x="7000630" y="160518"/>
                </a:lnTo>
                <a:lnTo>
                  <a:pt x="7000630" y="1858781"/>
                </a:lnTo>
                <a:lnTo>
                  <a:pt x="6992415" y="1909439"/>
                </a:lnTo>
                <a:lnTo>
                  <a:pt x="6969556" y="1953494"/>
                </a:lnTo>
                <a:lnTo>
                  <a:pt x="6934729" y="1988270"/>
                </a:lnTo>
                <a:lnTo>
                  <a:pt x="6890612" y="2011097"/>
                </a:lnTo>
                <a:lnTo>
                  <a:pt x="6839880" y="2019300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27909" y="4737806"/>
            <a:ext cx="7000875" cy="2009775"/>
          </a:xfrm>
          <a:custGeom>
            <a:avLst/>
            <a:gdLst/>
            <a:ahLst/>
            <a:cxnLst/>
            <a:rect l="l" t="t" r="r" b="b"/>
            <a:pathLst>
              <a:path w="7000875" h="2009775">
                <a:moveTo>
                  <a:pt x="6839973" y="2009775"/>
                </a:moveTo>
                <a:lnTo>
                  <a:pt x="160752" y="2009775"/>
                </a:lnTo>
                <a:lnTo>
                  <a:pt x="110020" y="2001553"/>
                </a:lnTo>
                <a:lnTo>
                  <a:pt x="65901" y="1978676"/>
                </a:lnTo>
                <a:lnTo>
                  <a:pt x="31074" y="1943822"/>
                </a:lnTo>
                <a:lnTo>
                  <a:pt x="8214" y="1899669"/>
                </a:lnTo>
                <a:lnTo>
                  <a:pt x="0" y="1848898"/>
                </a:lnTo>
                <a:lnTo>
                  <a:pt x="0" y="160876"/>
                </a:lnTo>
                <a:lnTo>
                  <a:pt x="8214" y="110105"/>
                </a:lnTo>
                <a:lnTo>
                  <a:pt x="31074" y="65952"/>
                </a:lnTo>
                <a:lnTo>
                  <a:pt x="65901" y="31098"/>
                </a:lnTo>
                <a:lnTo>
                  <a:pt x="110020" y="8221"/>
                </a:lnTo>
                <a:lnTo>
                  <a:pt x="160752" y="0"/>
                </a:lnTo>
                <a:lnTo>
                  <a:pt x="6839973" y="0"/>
                </a:lnTo>
                <a:lnTo>
                  <a:pt x="6890705" y="8221"/>
                </a:lnTo>
                <a:lnTo>
                  <a:pt x="6934823" y="31098"/>
                </a:lnTo>
                <a:lnTo>
                  <a:pt x="6969651" y="65952"/>
                </a:lnTo>
                <a:lnTo>
                  <a:pt x="6992510" y="110105"/>
                </a:lnTo>
                <a:lnTo>
                  <a:pt x="7000725" y="160876"/>
                </a:lnTo>
                <a:lnTo>
                  <a:pt x="7000725" y="1848898"/>
                </a:lnTo>
                <a:lnTo>
                  <a:pt x="6992510" y="1899669"/>
                </a:lnTo>
                <a:lnTo>
                  <a:pt x="6969651" y="1943822"/>
                </a:lnTo>
                <a:lnTo>
                  <a:pt x="6934823" y="1978676"/>
                </a:lnTo>
                <a:lnTo>
                  <a:pt x="6890705" y="2001553"/>
                </a:lnTo>
                <a:lnTo>
                  <a:pt x="6839973" y="2009775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8051" y="7679444"/>
            <a:ext cx="7000875" cy="1485900"/>
          </a:xfrm>
          <a:custGeom>
            <a:avLst/>
            <a:gdLst/>
            <a:ahLst/>
            <a:cxnLst/>
            <a:rect l="l" t="t" r="r" b="b"/>
            <a:pathLst>
              <a:path w="7000875" h="1485900">
                <a:moveTo>
                  <a:pt x="6839694" y="1485899"/>
                </a:moveTo>
                <a:lnTo>
                  <a:pt x="160745" y="1485899"/>
                </a:lnTo>
                <a:lnTo>
                  <a:pt x="110015" y="1477698"/>
                </a:lnTo>
                <a:lnTo>
                  <a:pt x="65899" y="1454874"/>
                </a:lnTo>
                <a:lnTo>
                  <a:pt x="31073" y="1420102"/>
                </a:lnTo>
                <a:lnTo>
                  <a:pt x="8214" y="1376054"/>
                </a:lnTo>
                <a:lnTo>
                  <a:pt x="0" y="1325402"/>
                </a:lnTo>
                <a:lnTo>
                  <a:pt x="0" y="160497"/>
                </a:lnTo>
                <a:lnTo>
                  <a:pt x="8214" y="109845"/>
                </a:lnTo>
                <a:lnTo>
                  <a:pt x="31073" y="65797"/>
                </a:lnTo>
                <a:lnTo>
                  <a:pt x="65899" y="31025"/>
                </a:lnTo>
                <a:lnTo>
                  <a:pt x="110015" y="8201"/>
                </a:lnTo>
                <a:lnTo>
                  <a:pt x="160745" y="0"/>
                </a:lnTo>
                <a:lnTo>
                  <a:pt x="6839694" y="0"/>
                </a:lnTo>
                <a:lnTo>
                  <a:pt x="6890424" y="8201"/>
                </a:lnTo>
                <a:lnTo>
                  <a:pt x="6934540" y="31025"/>
                </a:lnTo>
                <a:lnTo>
                  <a:pt x="6969366" y="65797"/>
                </a:lnTo>
                <a:lnTo>
                  <a:pt x="6992225" y="109845"/>
                </a:lnTo>
                <a:lnTo>
                  <a:pt x="7000439" y="160497"/>
                </a:lnTo>
                <a:lnTo>
                  <a:pt x="7000439" y="1325402"/>
                </a:lnTo>
                <a:lnTo>
                  <a:pt x="6992225" y="1376054"/>
                </a:lnTo>
                <a:lnTo>
                  <a:pt x="6969366" y="1420102"/>
                </a:lnTo>
                <a:lnTo>
                  <a:pt x="6934540" y="1454874"/>
                </a:lnTo>
                <a:lnTo>
                  <a:pt x="6890424" y="1477698"/>
                </a:lnTo>
                <a:lnTo>
                  <a:pt x="6839694" y="148589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1445" y="6980250"/>
            <a:ext cx="1325837" cy="2366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2550" y="5573854"/>
            <a:ext cx="1128329" cy="27732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7172" y="2941344"/>
            <a:ext cx="1266880" cy="2600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8189" y="2618217"/>
            <a:ext cx="1115134" cy="26289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0902" y="2431424"/>
            <a:ext cx="907007" cy="26825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281" y="6104333"/>
            <a:ext cx="3170410" cy="17489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782478" y="2284890"/>
            <a:ext cx="5880100" cy="670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045">
              <a:lnSpc>
                <a:spcPct val="107600"/>
              </a:lnSpc>
              <a:spcBef>
                <a:spcPts val="100"/>
              </a:spcBef>
            </a:pPr>
            <a:r>
              <a:rPr sz="3600" spc="50" dirty="0">
                <a:solidFill>
                  <a:srgbClr val="D9D6CC"/>
                </a:solidFill>
                <a:latin typeface="Trebuchet MS"/>
                <a:cs typeface="Trebuchet MS"/>
              </a:rPr>
              <a:t>Predicting </a:t>
            </a:r>
            <a:r>
              <a:rPr sz="3600" spc="20" dirty="0">
                <a:solidFill>
                  <a:srgbClr val="D9D6CC"/>
                </a:solidFill>
                <a:latin typeface="Trebuchet MS"/>
                <a:cs typeface="Trebuchet MS"/>
              </a:rPr>
              <a:t>the </a:t>
            </a:r>
            <a:r>
              <a:rPr sz="3600" spc="150" dirty="0">
                <a:solidFill>
                  <a:srgbClr val="D9D6CC"/>
                </a:solidFill>
                <a:latin typeface="Trebuchet MS"/>
                <a:cs typeface="Trebuchet MS"/>
              </a:rPr>
              <a:t>sign </a:t>
            </a:r>
            <a:r>
              <a:rPr sz="3600" spc="15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65" dirty="0">
                <a:solidFill>
                  <a:srgbClr val="D9D6CC"/>
                </a:solidFill>
                <a:latin typeface="Trebuchet MS"/>
                <a:cs typeface="Trebuchet MS"/>
              </a:rPr>
              <a:t>langauge</a:t>
            </a:r>
            <a:r>
              <a:rPr sz="3600" spc="-20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00" dirty="0">
                <a:solidFill>
                  <a:srgbClr val="D9D6CC"/>
                </a:solidFill>
                <a:latin typeface="Trebuchet MS"/>
                <a:cs typeface="Trebuchet MS"/>
              </a:rPr>
              <a:t>through</a:t>
            </a:r>
            <a:r>
              <a:rPr sz="3600" spc="-20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10" dirty="0">
                <a:solidFill>
                  <a:srgbClr val="D9D6CC"/>
                </a:solidFill>
                <a:latin typeface="Trebuchet MS"/>
                <a:cs typeface="Trebuchet MS"/>
              </a:rPr>
              <a:t>camera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50">
              <a:latin typeface="Trebuchet MS"/>
              <a:cs typeface="Trebuchet MS"/>
            </a:endParaRPr>
          </a:p>
          <a:p>
            <a:pPr marL="12700" marR="671195">
              <a:lnSpc>
                <a:spcPct val="107600"/>
              </a:lnSpc>
            </a:pPr>
            <a:r>
              <a:rPr sz="3600" spc="60" dirty="0">
                <a:solidFill>
                  <a:srgbClr val="D9D6CC"/>
                </a:solidFill>
                <a:latin typeface="Trebuchet MS"/>
                <a:cs typeface="Trebuchet MS"/>
              </a:rPr>
              <a:t>Giving </a:t>
            </a:r>
            <a:r>
              <a:rPr sz="3600" spc="20" dirty="0">
                <a:solidFill>
                  <a:srgbClr val="D9D6CC"/>
                </a:solidFill>
                <a:latin typeface="Trebuchet MS"/>
                <a:cs typeface="Trebuchet MS"/>
              </a:rPr>
              <a:t>the </a:t>
            </a:r>
            <a:r>
              <a:rPr sz="3600" spc="25" dirty="0">
                <a:solidFill>
                  <a:srgbClr val="D9D6CC"/>
                </a:solidFill>
                <a:latin typeface="Trebuchet MS"/>
                <a:cs typeface="Trebuchet MS"/>
              </a:rPr>
              <a:t>result </a:t>
            </a:r>
            <a:r>
              <a:rPr sz="3600" spc="-55" dirty="0">
                <a:solidFill>
                  <a:srgbClr val="D9D6CC"/>
                </a:solidFill>
                <a:latin typeface="Trebuchet MS"/>
                <a:cs typeface="Trebuchet MS"/>
              </a:rPr>
              <a:t>in </a:t>
            </a:r>
            <a:r>
              <a:rPr sz="3600" spc="-5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20" dirty="0">
                <a:solidFill>
                  <a:srgbClr val="D9D6CC"/>
                </a:solidFill>
                <a:latin typeface="Trebuchet MS"/>
                <a:cs typeface="Trebuchet MS"/>
              </a:rPr>
              <a:t>sentence</a:t>
            </a:r>
            <a:r>
              <a:rPr sz="3600" spc="-18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60" dirty="0">
                <a:solidFill>
                  <a:srgbClr val="D9D6CC"/>
                </a:solidFill>
                <a:latin typeface="Trebuchet MS"/>
                <a:cs typeface="Trebuchet MS"/>
              </a:rPr>
              <a:t>form</a:t>
            </a:r>
            <a:r>
              <a:rPr sz="3600" spc="-18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D9D6CC"/>
                </a:solidFill>
                <a:latin typeface="Trebuchet MS"/>
                <a:cs typeface="Trebuchet MS"/>
              </a:rPr>
              <a:t>for</a:t>
            </a:r>
            <a:r>
              <a:rPr sz="3600" spc="-18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D9D6CC"/>
                </a:solidFill>
                <a:latin typeface="Trebuchet MS"/>
                <a:cs typeface="Trebuchet MS"/>
              </a:rPr>
              <a:t>better </a:t>
            </a:r>
            <a:r>
              <a:rPr sz="3600" spc="-107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05" dirty="0">
                <a:solidFill>
                  <a:srgbClr val="D9D6CC"/>
                </a:solidFill>
                <a:latin typeface="Trebuchet MS"/>
                <a:cs typeface="Trebuchet MS"/>
              </a:rPr>
              <a:t>understanding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rebuchet MS"/>
              <a:cs typeface="Trebuchet MS"/>
            </a:endParaRPr>
          </a:p>
          <a:p>
            <a:pPr marL="57150" marR="5080">
              <a:lnSpc>
                <a:spcPct val="107600"/>
              </a:lnSpc>
              <a:spcBef>
                <a:spcPts val="5"/>
              </a:spcBef>
            </a:pPr>
            <a:r>
              <a:rPr sz="3600" spc="180" dirty="0">
                <a:solidFill>
                  <a:srgbClr val="D9D6CC"/>
                </a:solidFill>
                <a:latin typeface="Trebuchet MS"/>
                <a:cs typeface="Trebuchet MS"/>
              </a:rPr>
              <a:t>Also</a:t>
            </a:r>
            <a:r>
              <a:rPr sz="3600" spc="-18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30" dirty="0">
                <a:solidFill>
                  <a:srgbClr val="D9D6CC"/>
                </a:solidFill>
                <a:latin typeface="Trebuchet MS"/>
                <a:cs typeface="Trebuchet MS"/>
              </a:rPr>
              <a:t>can</a:t>
            </a:r>
            <a:r>
              <a:rPr sz="3600" spc="-18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rgbClr val="D9D6CC"/>
                </a:solidFill>
                <a:latin typeface="Trebuchet MS"/>
                <a:cs typeface="Trebuchet MS"/>
              </a:rPr>
              <a:t>be</a:t>
            </a:r>
            <a:r>
              <a:rPr sz="3600" spc="-18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D9D6CC"/>
                </a:solidFill>
                <a:latin typeface="Trebuchet MS"/>
                <a:cs typeface="Trebuchet MS"/>
              </a:rPr>
              <a:t>used</a:t>
            </a:r>
            <a:r>
              <a:rPr sz="3600" spc="-18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D9D6CC"/>
                </a:solidFill>
                <a:latin typeface="Trebuchet MS"/>
                <a:cs typeface="Trebuchet MS"/>
              </a:rPr>
              <a:t>for</a:t>
            </a:r>
            <a:r>
              <a:rPr sz="3600" spc="-18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D9D6CC"/>
                </a:solidFill>
                <a:latin typeface="Trebuchet MS"/>
                <a:cs typeface="Trebuchet MS"/>
              </a:rPr>
              <a:t>letters </a:t>
            </a:r>
            <a:r>
              <a:rPr sz="3600" spc="-107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D9D6CC"/>
                </a:solidFill>
                <a:latin typeface="Trebuchet MS"/>
                <a:cs typeface="Trebuchet MS"/>
              </a:rPr>
              <a:t>with</a:t>
            </a:r>
            <a:r>
              <a:rPr sz="3600" spc="-17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D9D6CC"/>
                </a:solidFill>
                <a:latin typeface="Trebuchet MS"/>
                <a:cs typeface="Trebuchet MS"/>
              </a:rPr>
              <a:t>moment.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9643" y="923991"/>
            <a:ext cx="61182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7333" y="3437922"/>
            <a:ext cx="4067175" cy="6210300"/>
          </a:xfrm>
          <a:custGeom>
            <a:avLst/>
            <a:gdLst/>
            <a:ahLst/>
            <a:cxnLst/>
            <a:rect l="l" t="t" r="r" b="b"/>
            <a:pathLst>
              <a:path w="4067175" h="6210300">
                <a:moveTo>
                  <a:pt x="3906484" y="6210299"/>
                </a:moveTo>
                <a:lnTo>
                  <a:pt x="160663" y="6210299"/>
                </a:lnTo>
                <a:lnTo>
                  <a:pt x="109959" y="6202083"/>
                </a:lnTo>
                <a:lnTo>
                  <a:pt x="65865" y="6179221"/>
                </a:lnTo>
                <a:lnTo>
                  <a:pt x="31057" y="6144389"/>
                </a:lnTo>
                <a:lnTo>
                  <a:pt x="8210" y="6100265"/>
                </a:lnTo>
                <a:lnTo>
                  <a:pt x="0" y="6049526"/>
                </a:lnTo>
                <a:lnTo>
                  <a:pt x="0" y="160772"/>
                </a:lnTo>
                <a:lnTo>
                  <a:pt x="8210" y="110034"/>
                </a:lnTo>
                <a:lnTo>
                  <a:pt x="31057" y="65910"/>
                </a:lnTo>
                <a:lnTo>
                  <a:pt x="65865" y="31078"/>
                </a:lnTo>
                <a:lnTo>
                  <a:pt x="109959" y="8215"/>
                </a:lnTo>
                <a:lnTo>
                  <a:pt x="160663" y="0"/>
                </a:lnTo>
                <a:lnTo>
                  <a:pt x="3906484" y="0"/>
                </a:lnTo>
                <a:lnTo>
                  <a:pt x="3957188" y="8215"/>
                </a:lnTo>
                <a:lnTo>
                  <a:pt x="4001282" y="31078"/>
                </a:lnTo>
                <a:lnTo>
                  <a:pt x="4036090" y="65910"/>
                </a:lnTo>
                <a:lnTo>
                  <a:pt x="4058937" y="110034"/>
                </a:lnTo>
                <a:lnTo>
                  <a:pt x="4067147" y="160772"/>
                </a:lnTo>
                <a:lnTo>
                  <a:pt x="4067147" y="6049526"/>
                </a:lnTo>
                <a:lnTo>
                  <a:pt x="4058937" y="6100265"/>
                </a:lnTo>
                <a:lnTo>
                  <a:pt x="4036090" y="6144389"/>
                </a:lnTo>
                <a:lnTo>
                  <a:pt x="4001282" y="6179221"/>
                </a:lnTo>
                <a:lnTo>
                  <a:pt x="3957188" y="6202083"/>
                </a:lnTo>
                <a:lnTo>
                  <a:pt x="3906484" y="621029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2877" y="5602187"/>
            <a:ext cx="331851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7600"/>
              </a:lnSpc>
              <a:spcBef>
                <a:spcPts val="100"/>
              </a:spcBef>
            </a:pPr>
            <a:r>
              <a:rPr sz="3600" spc="-15" dirty="0">
                <a:solidFill>
                  <a:srgbClr val="D9D6CC"/>
                </a:solidFill>
                <a:latin typeface="Trebuchet MS"/>
                <a:cs typeface="Trebuchet MS"/>
              </a:rPr>
              <a:t>Facilitating </a:t>
            </a:r>
            <a:r>
              <a:rPr sz="3600" spc="-1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90" dirty="0">
                <a:solidFill>
                  <a:srgbClr val="D9D6CC"/>
                </a:solidFill>
                <a:latin typeface="Trebuchet MS"/>
                <a:cs typeface="Trebuchet MS"/>
              </a:rPr>
              <a:t>meaningful </a:t>
            </a:r>
            <a:r>
              <a:rPr sz="3600" spc="9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200" dirty="0">
                <a:solidFill>
                  <a:srgbClr val="D9D6CC"/>
                </a:solidFill>
                <a:latin typeface="Trebuchet MS"/>
                <a:cs typeface="Trebuchet MS"/>
              </a:rPr>
              <a:t>co</a:t>
            </a:r>
            <a:r>
              <a:rPr sz="3600" spc="320" dirty="0">
                <a:solidFill>
                  <a:srgbClr val="D9D6CC"/>
                </a:solidFill>
                <a:latin typeface="Trebuchet MS"/>
                <a:cs typeface="Trebuchet MS"/>
              </a:rPr>
              <a:t>mm</a:t>
            </a:r>
            <a:r>
              <a:rPr sz="3600" spc="170" dirty="0">
                <a:solidFill>
                  <a:srgbClr val="D9D6CC"/>
                </a:solidFill>
                <a:latin typeface="Trebuchet MS"/>
                <a:cs typeface="Trebuchet MS"/>
              </a:rPr>
              <a:t>u</a:t>
            </a:r>
            <a:r>
              <a:rPr sz="3600" spc="130" dirty="0">
                <a:solidFill>
                  <a:srgbClr val="D9D6CC"/>
                </a:solidFill>
                <a:latin typeface="Trebuchet MS"/>
                <a:cs typeface="Trebuchet MS"/>
              </a:rPr>
              <a:t>n</a:t>
            </a:r>
            <a:r>
              <a:rPr sz="3600" spc="-245" dirty="0">
                <a:solidFill>
                  <a:srgbClr val="D9D6CC"/>
                </a:solidFill>
                <a:latin typeface="Trebuchet MS"/>
                <a:cs typeface="Trebuchet MS"/>
              </a:rPr>
              <a:t>i</a:t>
            </a:r>
            <a:r>
              <a:rPr sz="3600" spc="190" dirty="0">
                <a:solidFill>
                  <a:srgbClr val="D9D6CC"/>
                </a:solidFill>
                <a:latin typeface="Trebuchet MS"/>
                <a:cs typeface="Trebuchet MS"/>
              </a:rPr>
              <a:t>c</a:t>
            </a:r>
            <a:r>
              <a:rPr sz="3600" spc="70" dirty="0">
                <a:solidFill>
                  <a:srgbClr val="D9D6CC"/>
                </a:solidFill>
                <a:latin typeface="Trebuchet MS"/>
                <a:cs typeface="Trebuchet MS"/>
              </a:rPr>
              <a:t>a</a:t>
            </a:r>
            <a:r>
              <a:rPr sz="3600" spc="-225" dirty="0">
                <a:solidFill>
                  <a:srgbClr val="D9D6CC"/>
                </a:solidFill>
                <a:latin typeface="Trebuchet MS"/>
                <a:cs typeface="Trebuchet MS"/>
              </a:rPr>
              <a:t>t</a:t>
            </a:r>
            <a:r>
              <a:rPr sz="3600" spc="-245" dirty="0">
                <a:solidFill>
                  <a:srgbClr val="D9D6CC"/>
                </a:solidFill>
                <a:latin typeface="Trebuchet MS"/>
                <a:cs typeface="Trebuchet MS"/>
              </a:rPr>
              <a:t>i</a:t>
            </a:r>
            <a:r>
              <a:rPr sz="3600" spc="210" dirty="0">
                <a:solidFill>
                  <a:srgbClr val="D9D6CC"/>
                </a:solidFill>
                <a:latin typeface="Trebuchet MS"/>
                <a:cs typeface="Trebuchet MS"/>
              </a:rPr>
              <a:t>o</a:t>
            </a:r>
            <a:r>
              <a:rPr sz="3600" spc="130" dirty="0">
                <a:solidFill>
                  <a:srgbClr val="D9D6CC"/>
                </a:solidFill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4566" y="3437922"/>
            <a:ext cx="4067175" cy="6210300"/>
          </a:xfrm>
          <a:custGeom>
            <a:avLst/>
            <a:gdLst/>
            <a:ahLst/>
            <a:cxnLst/>
            <a:rect l="l" t="t" r="r" b="b"/>
            <a:pathLst>
              <a:path w="4067175" h="6210300">
                <a:moveTo>
                  <a:pt x="3906484" y="6210299"/>
                </a:moveTo>
                <a:lnTo>
                  <a:pt x="160663" y="6210299"/>
                </a:lnTo>
                <a:lnTo>
                  <a:pt x="109959" y="6202083"/>
                </a:lnTo>
                <a:lnTo>
                  <a:pt x="65865" y="6179221"/>
                </a:lnTo>
                <a:lnTo>
                  <a:pt x="31057" y="6144389"/>
                </a:lnTo>
                <a:lnTo>
                  <a:pt x="8210" y="6100265"/>
                </a:lnTo>
                <a:lnTo>
                  <a:pt x="0" y="6049526"/>
                </a:lnTo>
                <a:lnTo>
                  <a:pt x="0" y="160772"/>
                </a:lnTo>
                <a:lnTo>
                  <a:pt x="8210" y="110034"/>
                </a:lnTo>
                <a:lnTo>
                  <a:pt x="31057" y="65910"/>
                </a:lnTo>
                <a:lnTo>
                  <a:pt x="65865" y="31078"/>
                </a:lnTo>
                <a:lnTo>
                  <a:pt x="109959" y="8215"/>
                </a:lnTo>
                <a:lnTo>
                  <a:pt x="160663" y="0"/>
                </a:lnTo>
                <a:lnTo>
                  <a:pt x="3906484" y="0"/>
                </a:lnTo>
                <a:lnTo>
                  <a:pt x="3957188" y="8215"/>
                </a:lnTo>
                <a:lnTo>
                  <a:pt x="4001282" y="31078"/>
                </a:lnTo>
                <a:lnTo>
                  <a:pt x="4036090" y="65910"/>
                </a:lnTo>
                <a:lnTo>
                  <a:pt x="4058937" y="110034"/>
                </a:lnTo>
                <a:lnTo>
                  <a:pt x="4067147" y="160772"/>
                </a:lnTo>
                <a:lnTo>
                  <a:pt x="4067147" y="6049526"/>
                </a:lnTo>
                <a:lnTo>
                  <a:pt x="4058937" y="6100265"/>
                </a:lnTo>
                <a:lnTo>
                  <a:pt x="4036090" y="6144389"/>
                </a:lnTo>
                <a:lnTo>
                  <a:pt x="4001282" y="6179221"/>
                </a:lnTo>
                <a:lnTo>
                  <a:pt x="3957188" y="6202083"/>
                </a:lnTo>
                <a:lnTo>
                  <a:pt x="3906484" y="621029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0853" y="5863398"/>
            <a:ext cx="259715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0">
              <a:lnSpc>
                <a:spcPct val="107600"/>
              </a:lnSpc>
              <a:spcBef>
                <a:spcPts val="100"/>
              </a:spcBef>
            </a:pPr>
            <a:r>
              <a:rPr sz="3600" spc="150" dirty="0">
                <a:solidFill>
                  <a:srgbClr val="D9D6CC"/>
                </a:solidFill>
                <a:latin typeface="Trebuchet MS"/>
                <a:cs typeface="Trebuchet MS"/>
              </a:rPr>
              <a:t>Enhance </a:t>
            </a:r>
            <a:r>
              <a:rPr sz="3600" spc="15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70" dirty="0">
                <a:solidFill>
                  <a:srgbClr val="D9D6CC"/>
                </a:solidFill>
                <a:latin typeface="Trebuchet MS"/>
                <a:cs typeface="Trebuchet MS"/>
              </a:rPr>
              <a:t>a</a:t>
            </a:r>
            <a:r>
              <a:rPr sz="3600" spc="190" dirty="0">
                <a:solidFill>
                  <a:srgbClr val="D9D6CC"/>
                </a:solidFill>
                <a:latin typeface="Trebuchet MS"/>
                <a:cs typeface="Trebuchet MS"/>
              </a:rPr>
              <a:t>cc</a:t>
            </a:r>
            <a:r>
              <a:rPr sz="3600" spc="145" dirty="0">
                <a:solidFill>
                  <a:srgbClr val="D9D6CC"/>
                </a:solidFill>
                <a:latin typeface="Trebuchet MS"/>
                <a:cs typeface="Trebuchet MS"/>
              </a:rPr>
              <a:t>e</a:t>
            </a:r>
            <a:r>
              <a:rPr sz="3600" spc="295" dirty="0">
                <a:solidFill>
                  <a:srgbClr val="D9D6CC"/>
                </a:solidFill>
                <a:latin typeface="Trebuchet MS"/>
                <a:cs typeface="Trebuchet MS"/>
              </a:rPr>
              <a:t>ss</a:t>
            </a:r>
            <a:r>
              <a:rPr sz="3600" spc="-245" dirty="0">
                <a:solidFill>
                  <a:srgbClr val="D9D6CC"/>
                </a:solidFill>
                <a:latin typeface="Trebuchet MS"/>
                <a:cs typeface="Trebuchet MS"/>
              </a:rPr>
              <a:t>i</a:t>
            </a:r>
            <a:r>
              <a:rPr sz="3600" spc="215" dirty="0">
                <a:solidFill>
                  <a:srgbClr val="D9D6CC"/>
                </a:solidFill>
                <a:latin typeface="Trebuchet MS"/>
                <a:cs typeface="Trebuchet MS"/>
              </a:rPr>
              <a:t>b</a:t>
            </a:r>
            <a:r>
              <a:rPr sz="3600" spc="-245" dirty="0">
                <a:solidFill>
                  <a:srgbClr val="D9D6CC"/>
                </a:solidFill>
                <a:latin typeface="Trebuchet MS"/>
                <a:cs typeface="Trebuchet MS"/>
              </a:rPr>
              <a:t>i</a:t>
            </a:r>
            <a:r>
              <a:rPr sz="3600" spc="-85" dirty="0">
                <a:solidFill>
                  <a:srgbClr val="D9D6CC"/>
                </a:solidFill>
                <a:latin typeface="Trebuchet MS"/>
                <a:cs typeface="Trebuchet MS"/>
              </a:rPr>
              <a:t>l</a:t>
            </a:r>
            <a:r>
              <a:rPr sz="3600" spc="-245" dirty="0">
                <a:solidFill>
                  <a:srgbClr val="D9D6CC"/>
                </a:solidFill>
                <a:latin typeface="Trebuchet MS"/>
                <a:cs typeface="Trebuchet MS"/>
              </a:rPr>
              <a:t>i</a:t>
            </a:r>
            <a:r>
              <a:rPr sz="3600" spc="-225" dirty="0">
                <a:solidFill>
                  <a:srgbClr val="D9D6CC"/>
                </a:solidFill>
                <a:latin typeface="Trebuchet MS"/>
                <a:cs typeface="Trebuchet MS"/>
              </a:rPr>
              <a:t>t</a:t>
            </a:r>
            <a:r>
              <a:rPr sz="3600" spc="175" dirty="0">
                <a:solidFill>
                  <a:srgbClr val="D9D6CC"/>
                </a:solidFill>
                <a:latin typeface="Trebuchet MS"/>
                <a:cs typeface="Trebuchet MS"/>
              </a:rPr>
              <a:t>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11800" y="3437922"/>
            <a:ext cx="4067175" cy="6210300"/>
          </a:xfrm>
          <a:custGeom>
            <a:avLst/>
            <a:gdLst/>
            <a:ahLst/>
            <a:cxnLst/>
            <a:rect l="l" t="t" r="r" b="b"/>
            <a:pathLst>
              <a:path w="4067175" h="6210300">
                <a:moveTo>
                  <a:pt x="3906484" y="6210299"/>
                </a:moveTo>
                <a:lnTo>
                  <a:pt x="160663" y="6210299"/>
                </a:lnTo>
                <a:lnTo>
                  <a:pt x="109959" y="6202083"/>
                </a:lnTo>
                <a:lnTo>
                  <a:pt x="65865" y="6179221"/>
                </a:lnTo>
                <a:lnTo>
                  <a:pt x="31057" y="6144389"/>
                </a:lnTo>
                <a:lnTo>
                  <a:pt x="8210" y="6100265"/>
                </a:lnTo>
                <a:lnTo>
                  <a:pt x="0" y="6049526"/>
                </a:lnTo>
                <a:lnTo>
                  <a:pt x="0" y="160772"/>
                </a:lnTo>
                <a:lnTo>
                  <a:pt x="8210" y="110034"/>
                </a:lnTo>
                <a:lnTo>
                  <a:pt x="31057" y="65910"/>
                </a:lnTo>
                <a:lnTo>
                  <a:pt x="65865" y="31078"/>
                </a:lnTo>
                <a:lnTo>
                  <a:pt x="109959" y="8215"/>
                </a:lnTo>
                <a:lnTo>
                  <a:pt x="160663" y="0"/>
                </a:lnTo>
                <a:lnTo>
                  <a:pt x="3906484" y="0"/>
                </a:lnTo>
                <a:lnTo>
                  <a:pt x="3957188" y="8215"/>
                </a:lnTo>
                <a:lnTo>
                  <a:pt x="4001282" y="31078"/>
                </a:lnTo>
                <a:lnTo>
                  <a:pt x="4036090" y="65910"/>
                </a:lnTo>
                <a:lnTo>
                  <a:pt x="4058937" y="110034"/>
                </a:lnTo>
                <a:lnTo>
                  <a:pt x="4067147" y="160772"/>
                </a:lnTo>
                <a:lnTo>
                  <a:pt x="4067147" y="6049526"/>
                </a:lnTo>
                <a:lnTo>
                  <a:pt x="4058937" y="6100265"/>
                </a:lnTo>
                <a:lnTo>
                  <a:pt x="4036090" y="6144389"/>
                </a:lnTo>
                <a:lnTo>
                  <a:pt x="4001282" y="6179221"/>
                </a:lnTo>
                <a:lnTo>
                  <a:pt x="3957188" y="6202083"/>
                </a:lnTo>
                <a:lnTo>
                  <a:pt x="3906484" y="621029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17463" y="5568123"/>
            <a:ext cx="305816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7600"/>
              </a:lnSpc>
              <a:spcBef>
                <a:spcPts val="100"/>
              </a:spcBef>
            </a:pPr>
            <a:r>
              <a:rPr sz="3600" spc="125" dirty="0">
                <a:solidFill>
                  <a:srgbClr val="D9D6CC"/>
                </a:solidFill>
                <a:latin typeface="Trebuchet MS"/>
                <a:cs typeface="Trebuchet MS"/>
              </a:rPr>
              <a:t>Support </a:t>
            </a:r>
            <a:r>
              <a:rPr sz="3600" spc="13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75" dirty="0">
                <a:solidFill>
                  <a:srgbClr val="D9D6CC"/>
                </a:solidFill>
                <a:latin typeface="Trebuchet MS"/>
                <a:cs typeface="Trebuchet MS"/>
              </a:rPr>
              <a:t>education</a:t>
            </a:r>
            <a:r>
              <a:rPr sz="3600" spc="-24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45" dirty="0">
                <a:solidFill>
                  <a:srgbClr val="D9D6CC"/>
                </a:solidFill>
                <a:latin typeface="Trebuchet MS"/>
                <a:cs typeface="Trebuchet MS"/>
              </a:rPr>
              <a:t>and </a:t>
            </a:r>
            <a:r>
              <a:rPr sz="3600" spc="-1075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3600" spc="140" dirty="0">
                <a:solidFill>
                  <a:srgbClr val="D9D6CC"/>
                </a:solidFill>
                <a:latin typeface="Trebuchet MS"/>
                <a:cs typeface="Trebuchet MS"/>
              </a:rPr>
              <a:t>awareness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70775" y="1488752"/>
            <a:ext cx="1333626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40" dirty="0"/>
              <a:t>SCOPE</a:t>
            </a:r>
            <a:r>
              <a:rPr spc="-40" dirty="0"/>
              <a:t> </a:t>
            </a:r>
            <a:r>
              <a:rPr spc="760" dirty="0"/>
              <a:t>OF</a:t>
            </a:r>
            <a:r>
              <a:rPr spc="-35" dirty="0"/>
              <a:t> </a:t>
            </a:r>
            <a:r>
              <a:rPr spc="525" dirty="0"/>
              <a:t>THE</a:t>
            </a:r>
            <a:r>
              <a:rPr spc="-40" dirty="0"/>
              <a:t> </a:t>
            </a:r>
            <a:r>
              <a:rPr spc="450" dirty="0"/>
              <a:t>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090" y="653874"/>
            <a:ext cx="6381750" cy="6543675"/>
          </a:xfrm>
          <a:custGeom>
            <a:avLst/>
            <a:gdLst/>
            <a:ahLst/>
            <a:cxnLst/>
            <a:rect l="l" t="t" r="r" b="b"/>
            <a:pathLst>
              <a:path w="6381750" h="6543675">
                <a:moveTo>
                  <a:pt x="6247289" y="6543639"/>
                </a:moveTo>
                <a:lnTo>
                  <a:pt x="134460" y="6543639"/>
                </a:lnTo>
                <a:lnTo>
                  <a:pt x="92025" y="6536766"/>
                </a:lnTo>
                <a:lnTo>
                  <a:pt x="55123" y="6517639"/>
                </a:lnTo>
                <a:lnTo>
                  <a:pt x="25991" y="6488500"/>
                </a:lnTo>
                <a:lnTo>
                  <a:pt x="6871" y="6451586"/>
                </a:lnTo>
                <a:lnTo>
                  <a:pt x="0" y="6409140"/>
                </a:lnTo>
                <a:lnTo>
                  <a:pt x="0" y="134499"/>
                </a:lnTo>
                <a:lnTo>
                  <a:pt x="6871" y="92052"/>
                </a:lnTo>
                <a:lnTo>
                  <a:pt x="25991" y="55139"/>
                </a:lnTo>
                <a:lnTo>
                  <a:pt x="55123" y="25999"/>
                </a:lnTo>
                <a:lnTo>
                  <a:pt x="92025" y="6873"/>
                </a:lnTo>
                <a:lnTo>
                  <a:pt x="134460" y="0"/>
                </a:lnTo>
                <a:lnTo>
                  <a:pt x="6247289" y="0"/>
                </a:lnTo>
                <a:lnTo>
                  <a:pt x="6289724" y="6873"/>
                </a:lnTo>
                <a:lnTo>
                  <a:pt x="6326626" y="25999"/>
                </a:lnTo>
                <a:lnTo>
                  <a:pt x="6355757" y="55139"/>
                </a:lnTo>
                <a:lnTo>
                  <a:pt x="6374878" y="92052"/>
                </a:lnTo>
                <a:lnTo>
                  <a:pt x="6381749" y="134499"/>
                </a:lnTo>
                <a:lnTo>
                  <a:pt x="6381749" y="6409140"/>
                </a:lnTo>
                <a:lnTo>
                  <a:pt x="6374878" y="6451586"/>
                </a:lnTo>
                <a:lnTo>
                  <a:pt x="6355757" y="6488500"/>
                </a:lnTo>
                <a:lnTo>
                  <a:pt x="6326626" y="6517639"/>
                </a:lnTo>
                <a:lnTo>
                  <a:pt x="6289724" y="6536766"/>
                </a:lnTo>
                <a:lnTo>
                  <a:pt x="6247289" y="6543639"/>
                </a:lnTo>
                <a:close/>
              </a:path>
            </a:pathLst>
          </a:custGeom>
          <a:solidFill>
            <a:srgbClr val="D9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8939" y="3549279"/>
            <a:ext cx="10999059" cy="6115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2844" y="712523"/>
            <a:ext cx="6195060" cy="65710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570"/>
              </a:lnSpc>
              <a:spcBef>
                <a:spcPts val="640"/>
              </a:spcBef>
            </a:pPr>
            <a:r>
              <a:rPr sz="4200" spc="490" dirty="0">
                <a:solidFill>
                  <a:srgbClr val="334E40"/>
                </a:solidFill>
                <a:latin typeface="Trebuchet MS"/>
                <a:cs typeface="Trebuchet MS"/>
              </a:rPr>
              <a:t>We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5" dirty="0">
                <a:solidFill>
                  <a:srgbClr val="334E40"/>
                </a:solidFill>
                <a:latin typeface="Trebuchet MS"/>
                <a:cs typeface="Trebuchet MS"/>
              </a:rPr>
              <a:t>take</a:t>
            </a:r>
            <a:r>
              <a:rPr sz="4200" spc="-20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0" dirty="0">
                <a:solidFill>
                  <a:srgbClr val="334E40"/>
                </a:solidFill>
                <a:latin typeface="Trebuchet MS"/>
                <a:cs typeface="Trebuchet MS"/>
              </a:rPr>
              <a:t>the</a:t>
            </a:r>
            <a:r>
              <a:rPr sz="4200" spc="-20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0" dirty="0">
                <a:solidFill>
                  <a:srgbClr val="334E40"/>
                </a:solidFill>
                <a:latin typeface="Trebuchet MS"/>
                <a:cs typeface="Trebuchet MS"/>
              </a:rPr>
              <a:t>gif</a:t>
            </a:r>
            <a:r>
              <a:rPr sz="4200" spc="-20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40" dirty="0">
                <a:solidFill>
                  <a:srgbClr val="334E40"/>
                </a:solidFill>
                <a:latin typeface="Trebuchet MS"/>
                <a:cs typeface="Trebuchet MS"/>
              </a:rPr>
              <a:t>data</a:t>
            </a:r>
            <a:r>
              <a:rPr sz="4200" spc="-20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 </a:t>
            </a:r>
            <a:r>
              <a:rPr sz="4200" spc="-125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-260" dirty="0" smtClean="0">
                <a:solidFill>
                  <a:srgbClr val="334E40"/>
                </a:solidFill>
                <a:latin typeface="Trebuchet MS"/>
                <a:cs typeface="Trebuchet MS"/>
              </a:rPr>
              <a:t>t</a:t>
            </a:r>
            <a:r>
              <a:rPr sz="4200" spc="-160" dirty="0" smtClean="0">
                <a:solidFill>
                  <a:srgbClr val="334E40"/>
                </a:solidFill>
                <a:latin typeface="Trebuchet MS"/>
                <a:cs typeface="Trebuchet MS"/>
              </a:rPr>
              <a:t>r</a:t>
            </a:r>
            <a:r>
              <a:rPr sz="4200" spc="80" dirty="0" smtClean="0">
                <a:solidFill>
                  <a:srgbClr val="334E40"/>
                </a:solidFill>
                <a:latin typeface="Trebuchet MS"/>
                <a:cs typeface="Trebuchet MS"/>
              </a:rPr>
              <a:t>a</a:t>
            </a:r>
            <a:r>
              <a:rPr sz="4200" spc="-285" dirty="0" smtClean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4200" spc="150" dirty="0" smtClean="0">
                <a:solidFill>
                  <a:srgbClr val="334E40"/>
                </a:solidFill>
                <a:latin typeface="Trebuchet MS"/>
                <a:cs typeface="Trebuchet MS"/>
              </a:rPr>
              <a:t>n</a:t>
            </a:r>
            <a:r>
              <a:rPr lang="en-US" sz="4200" spc="-19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-285" dirty="0" smtClean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4200" spc="-260" dirty="0" smtClean="0">
                <a:solidFill>
                  <a:srgbClr val="334E40"/>
                </a:solidFill>
                <a:latin typeface="Trebuchet MS"/>
                <a:cs typeface="Trebuchet MS"/>
              </a:rPr>
              <a:t>t</a:t>
            </a:r>
            <a:r>
              <a:rPr sz="4200" spc="-195" dirty="0" smtClean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00" dirty="0">
                <a:solidFill>
                  <a:srgbClr val="334E40"/>
                </a:solidFill>
                <a:latin typeface="Trebuchet MS"/>
                <a:cs typeface="Trebuchet MS"/>
              </a:rPr>
              <a:t>u</a:t>
            </a:r>
            <a:r>
              <a:rPr sz="4200" spc="345" dirty="0">
                <a:solidFill>
                  <a:srgbClr val="334E40"/>
                </a:solidFill>
                <a:latin typeface="Trebuchet MS"/>
                <a:cs typeface="Trebuchet MS"/>
              </a:rPr>
              <a:t>s</a:t>
            </a:r>
            <a:r>
              <a:rPr sz="4200" spc="-285" dirty="0">
                <a:solidFill>
                  <a:srgbClr val="334E40"/>
                </a:solidFill>
                <a:latin typeface="Trebuchet MS"/>
                <a:cs typeface="Trebuchet MS"/>
              </a:rPr>
              <a:t>i</a:t>
            </a:r>
            <a:r>
              <a:rPr sz="4200" spc="150" dirty="0">
                <a:solidFill>
                  <a:srgbClr val="334E40"/>
                </a:solidFill>
                <a:latin typeface="Trebuchet MS"/>
                <a:cs typeface="Trebuchet MS"/>
              </a:rPr>
              <a:t>n</a:t>
            </a:r>
            <a:r>
              <a:rPr sz="4200" spc="484" dirty="0">
                <a:solidFill>
                  <a:srgbClr val="334E40"/>
                </a:solidFill>
                <a:latin typeface="Trebuchet MS"/>
                <a:cs typeface="Trebuchet MS"/>
              </a:rPr>
              <a:t>g</a:t>
            </a:r>
            <a:r>
              <a:rPr sz="4200" spc="-19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55" dirty="0" smtClean="0">
                <a:solidFill>
                  <a:srgbClr val="334E40"/>
                </a:solidFill>
                <a:latin typeface="Trebuchet MS"/>
                <a:cs typeface="Trebuchet MS"/>
              </a:rPr>
              <a:t>a</a:t>
            </a:r>
            <a:r>
              <a:rPr lang="en-US" sz="4200" spc="5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85" dirty="0" smtClean="0">
                <a:solidFill>
                  <a:srgbClr val="334E40"/>
                </a:solidFill>
                <a:latin typeface="Trebuchet MS"/>
                <a:cs typeface="Trebuchet MS"/>
              </a:rPr>
              <a:t>predefined</a:t>
            </a:r>
            <a:r>
              <a:rPr lang="en-US" sz="4200" spc="85" dirty="0" smtClean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-15" dirty="0" smtClean="0">
                <a:solidFill>
                  <a:srgbClr val="334E40"/>
                </a:solidFill>
                <a:latin typeface="Trebuchet MS"/>
                <a:cs typeface="Trebuchet MS"/>
              </a:rPr>
              <a:t>training </a:t>
            </a:r>
            <a:r>
              <a:rPr sz="4200" spc="-10" dirty="0" smtClean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90" dirty="0">
                <a:solidFill>
                  <a:srgbClr val="334E40"/>
                </a:solidFill>
                <a:latin typeface="Trebuchet MS"/>
                <a:cs typeface="Trebuchet MS"/>
              </a:rPr>
              <a:t>module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90" dirty="0">
                <a:solidFill>
                  <a:srgbClr val="334E40"/>
                </a:solidFill>
                <a:latin typeface="Trebuchet MS"/>
                <a:cs typeface="Trebuchet MS"/>
              </a:rPr>
              <a:t>called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85" dirty="0">
                <a:solidFill>
                  <a:srgbClr val="334E40"/>
                </a:solidFill>
                <a:latin typeface="Trebuchet MS"/>
                <a:cs typeface="Trebuchet MS"/>
              </a:rPr>
              <a:t>teachable </a:t>
            </a:r>
            <a:r>
              <a:rPr sz="4200" spc="-125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35" dirty="0">
                <a:solidFill>
                  <a:srgbClr val="334E40"/>
                </a:solidFill>
                <a:latin typeface="Trebuchet MS"/>
                <a:cs typeface="Trebuchet MS"/>
              </a:rPr>
              <a:t>machine, </a:t>
            </a:r>
            <a:r>
              <a:rPr sz="4200" spc="105" dirty="0">
                <a:solidFill>
                  <a:srgbClr val="334E40"/>
                </a:solidFill>
                <a:latin typeface="Trebuchet MS"/>
                <a:cs typeface="Trebuchet MS"/>
              </a:rPr>
              <a:t>which </a:t>
            </a:r>
            <a:r>
              <a:rPr sz="4200" spc="265" dirty="0">
                <a:solidFill>
                  <a:srgbClr val="334E40"/>
                </a:solidFill>
                <a:latin typeface="Trebuchet MS"/>
                <a:cs typeface="Trebuchet MS"/>
              </a:rPr>
              <a:t>uses </a:t>
            </a:r>
            <a:r>
              <a:rPr sz="4200" spc="27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10" dirty="0">
                <a:solidFill>
                  <a:srgbClr val="334E40"/>
                </a:solidFill>
                <a:latin typeface="Trebuchet MS"/>
                <a:cs typeface="Trebuchet MS"/>
              </a:rPr>
              <a:t>keras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 </a:t>
            </a:r>
            <a:r>
              <a:rPr sz="4200" spc="75" dirty="0">
                <a:solidFill>
                  <a:srgbClr val="334E40"/>
                </a:solidFill>
                <a:latin typeface="Trebuchet MS"/>
                <a:cs typeface="Trebuchet MS"/>
              </a:rPr>
              <a:t>tensorflow </a:t>
            </a:r>
            <a:r>
              <a:rPr sz="4200" spc="8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15" dirty="0">
                <a:solidFill>
                  <a:srgbClr val="334E40"/>
                </a:solidFill>
                <a:latin typeface="Trebuchet MS"/>
                <a:cs typeface="Trebuchet MS"/>
              </a:rPr>
              <a:t>models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 </a:t>
            </a:r>
            <a:r>
              <a:rPr sz="4200" spc="55" dirty="0">
                <a:solidFill>
                  <a:srgbClr val="334E40"/>
                </a:solidFill>
                <a:latin typeface="Trebuchet MS"/>
                <a:cs typeface="Trebuchet MS"/>
              </a:rPr>
              <a:t>neural </a:t>
            </a:r>
            <a:r>
              <a:rPr sz="4200" spc="6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75" dirty="0">
                <a:solidFill>
                  <a:srgbClr val="334E40"/>
                </a:solidFill>
                <a:latin typeface="Trebuchet MS"/>
                <a:cs typeface="Trebuchet MS"/>
              </a:rPr>
              <a:t>network </a:t>
            </a:r>
            <a:r>
              <a:rPr sz="4200" spc="185" dirty="0">
                <a:solidFill>
                  <a:srgbClr val="334E40"/>
                </a:solidFill>
                <a:latin typeface="Trebuchet MS"/>
                <a:cs typeface="Trebuchet MS"/>
              </a:rPr>
              <a:t>methods </a:t>
            </a:r>
            <a:r>
              <a:rPr sz="4200" spc="-10" dirty="0">
                <a:solidFill>
                  <a:srgbClr val="334E40"/>
                </a:solidFill>
                <a:latin typeface="Trebuchet MS"/>
                <a:cs typeface="Trebuchet MS"/>
              </a:rPr>
              <a:t>to </a:t>
            </a:r>
            <a:r>
              <a:rPr sz="4200" spc="-5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00" dirty="0">
                <a:solidFill>
                  <a:srgbClr val="334E40"/>
                </a:solidFill>
                <a:latin typeface="Trebuchet MS"/>
                <a:cs typeface="Trebuchet MS"/>
              </a:rPr>
              <a:t>generate </a:t>
            </a:r>
            <a:r>
              <a:rPr sz="4200" spc="80" dirty="0">
                <a:solidFill>
                  <a:srgbClr val="334E40"/>
                </a:solidFill>
                <a:latin typeface="Trebuchet MS"/>
                <a:cs typeface="Trebuchet MS"/>
              </a:rPr>
              <a:t>a </a:t>
            </a:r>
            <a:r>
              <a:rPr sz="4200" spc="120" dirty="0">
                <a:solidFill>
                  <a:srgbClr val="334E40"/>
                </a:solidFill>
                <a:latin typeface="Trebuchet MS"/>
                <a:cs typeface="Trebuchet MS"/>
              </a:rPr>
              <a:t>h5 </a:t>
            </a:r>
            <a:r>
              <a:rPr sz="4200" spc="-95" dirty="0">
                <a:solidFill>
                  <a:srgbClr val="334E40"/>
                </a:solidFill>
                <a:latin typeface="Trebuchet MS"/>
                <a:cs typeface="Trebuchet MS"/>
              </a:rPr>
              <a:t>file </a:t>
            </a:r>
            <a:r>
              <a:rPr sz="4200" spc="-75" dirty="0">
                <a:solidFill>
                  <a:srgbClr val="334E40"/>
                </a:solidFill>
                <a:latin typeface="Trebuchet MS"/>
                <a:cs typeface="Trebuchet MS"/>
              </a:rPr>
              <a:t>that </a:t>
            </a:r>
            <a:r>
              <a:rPr sz="4200" spc="-7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29" dirty="0">
                <a:solidFill>
                  <a:srgbClr val="334E40"/>
                </a:solidFill>
                <a:latin typeface="Trebuchet MS"/>
                <a:cs typeface="Trebuchet MS"/>
              </a:rPr>
              <a:t>we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95" dirty="0">
                <a:solidFill>
                  <a:srgbClr val="334E40"/>
                </a:solidFill>
                <a:latin typeface="Trebuchet MS"/>
                <a:cs typeface="Trebuchet MS"/>
              </a:rPr>
              <a:t>save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165" dirty="0">
                <a:solidFill>
                  <a:srgbClr val="334E40"/>
                </a:solidFill>
                <a:latin typeface="Trebuchet MS"/>
                <a:cs typeface="Trebuchet MS"/>
              </a:rPr>
              <a:t>and</a:t>
            </a:r>
            <a:r>
              <a:rPr sz="4200" spc="-204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240" dirty="0">
                <a:solidFill>
                  <a:srgbClr val="334E40"/>
                </a:solidFill>
                <a:latin typeface="Trebuchet MS"/>
                <a:cs typeface="Trebuchet MS"/>
              </a:rPr>
              <a:t>use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-65" dirty="0">
                <a:solidFill>
                  <a:srgbClr val="334E40"/>
                </a:solidFill>
                <a:latin typeface="Trebuchet MS"/>
                <a:cs typeface="Trebuchet MS"/>
              </a:rPr>
              <a:t>in</a:t>
            </a:r>
            <a:r>
              <a:rPr sz="4200" spc="-21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30" dirty="0">
                <a:solidFill>
                  <a:srgbClr val="334E40"/>
                </a:solidFill>
                <a:latin typeface="Trebuchet MS"/>
                <a:cs typeface="Trebuchet MS"/>
              </a:rPr>
              <a:t>other </a:t>
            </a:r>
            <a:r>
              <a:rPr sz="4200" spc="-1250" dirty="0">
                <a:solidFill>
                  <a:srgbClr val="334E40"/>
                </a:solidFill>
                <a:latin typeface="Trebuchet MS"/>
                <a:cs typeface="Trebuchet MS"/>
              </a:rPr>
              <a:t> </a:t>
            </a:r>
            <a:r>
              <a:rPr sz="4200" spc="30" dirty="0">
                <a:solidFill>
                  <a:srgbClr val="334E40"/>
                </a:solidFill>
                <a:latin typeface="Trebuchet MS"/>
                <a:cs typeface="Trebuchet MS"/>
              </a:rPr>
              <a:t>code.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71803" y="770250"/>
            <a:ext cx="7002145" cy="24638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20"/>
              </a:spcBef>
            </a:pPr>
            <a:r>
              <a:rPr sz="6900" spc="260" dirty="0"/>
              <a:t>TRAINING</a:t>
            </a:r>
            <a:r>
              <a:rPr sz="6900" spc="-95" dirty="0"/>
              <a:t> </a:t>
            </a:r>
            <a:r>
              <a:rPr sz="6900" spc="459" dirty="0"/>
              <a:t>AND</a:t>
            </a:r>
            <a:endParaRPr sz="6900"/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6900" spc="445" dirty="0"/>
              <a:t>TESTING</a:t>
            </a:r>
            <a:endParaRPr sz="6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9928" y="3319620"/>
            <a:ext cx="7000875" cy="2876550"/>
          </a:xfrm>
          <a:custGeom>
            <a:avLst/>
            <a:gdLst/>
            <a:ahLst/>
            <a:cxnLst/>
            <a:rect l="l" t="t" r="r" b="b"/>
            <a:pathLst>
              <a:path w="7000875" h="2876550">
                <a:moveTo>
                  <a:pt x="6839991" y="2876549"/>
                </a:moveTo>
                <a:lnTo>
                  <a:pt x="160752" y="2876549"/>
                </a:lnTo>
                <a:lnTo>
                  <a:pt x="110020" y="2868342"/>
                </a:lnTo>
                <a:lnTo>
                  <a:pt x="65901" y="2845502"/>
                </a:lnTo>
                <a:lnTo>
                  <a:pt x="31074" y="2810705"/>
                </a:lnTo>
                <a:lnTo>
                  <a:pt x="8214" y="2766625"/>
                </a:lnTo>
                <a:lnTo>
                  <a:pt x="0" y="2715936"/>
                </a:lnTo>
                <a:lnTo>
                  <a:pt x="0" y="160612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91" y="0"/>
                </a:lnTo>
                <a:lnTo>
                  <a:pt x="6890723" y="8207"/>
                </a:lnTo>
                <a:lnTo>
                  <a:pt x="6934841" y="31047"/>
                </a:lnTo>
                <a:lnTo>
                  <a:pt x="6969669" y="65844"/>
                </a:lnTo>
                <a:lnTo>
                  <a:pt x="6992528" y="109924"/>
                </a:lnTo>
                <a:lnTo>
                  <a:pt x="7000743" y="160612"/>
                </a:lnTo>
                <a:lnTo>
                  <a:pt x="7000743" y="2715936"/>
                </a:lnTo>
                <a:lnTo>
                  <a:pt x="6992528" y="2766625"/>
                </a:lnTo>
                <a:lnTo>
                  <a:pt x="6969669" y="2810705"/>
                </a:lnTo>
                <a:lnTo>
                  <a:pt x="6934841" y="2845502"/>
                </a:lnTo>
                <a:lnTo>
                  <a:pt x="6890723" y="2868342"/>
                </a:lnTo>
                <a:lnTo>
                  <a:pt x="6839991" y="287654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9928" y="6806313"/>
            <a:ext cx="7000875" cy="2857500"/>
          </a:xfrm>
          <a:custGeom>
            <a:avLst/>
            <a:gdLst/>
            <a:ahLst/>
            <a:cxnLst/>
            <a:rect l="l" t="t" r="r" b="b"/>
            <a:pathLst>
              <a:path w="7000875" h="2857500">
                <a:moveTo>
                  <a:pt x="6839989" y="2857500"/>
                </a:moveTo>
                <a:lnTo>
                  <a:pt x="160752" y="2857500"/>
                </a:lnTo>
                <a:lnTo>
                  <a:pt x="110020" y="2849292"/>
                </a:lnTo>
                <a:lnTo>
                  <a:pt x="65901" y="2826452"/>
                </a:lnTo>
                <a:lnTo>
                  <a:pt x="31074" y="2791655"/>
                </a:lnTo>
                <a:lnTo>
                  <a:pt x="8214" y="2747575"/>
                </a:lnTo>
                <a:lnTo>
                  <a:pt x="0" y="2696888"/>
                </a:lnTo>
                <a:lnTo>
                  <a:pt x="0" y="160611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89" y="0"/>
                </a:lnTo>
                <a:lnTo>
                  <a:pt x="6890722" y="8207"/>
                </a:lnTo>
                <a:lnTo>
                  <a:pt x="6934840" y="31047"/>
                </a:lnTo>
                <a:lnTo>
                  <a:pt x="6969667" y="65844"/>
                </a:lnTo>
                <a:lnTo>
                  <a:pt x="6992527" y="109924"/>
                </a:lnTo>
                <a:lnTo>
                  <a:pt x="7000742" y="160611"/>
                </a:lnTo>
                <a:lnTo>
                  <a:pt x="7000742" y="2696888"/>
                </a:lnTo>
                <a:lnTo>
                  <a:pt x="6992527" y="2747575"/>
                </a:lnTo>
                <a:lnTo>
                  <a:pt x="6969667" y="2791655"/>
                </a:lnTo>
                <a:lnTo>
                  <a:pt x="6934840" y="2826452"/>
                </a:lnTo>
                <a:lnTo>
                  <a:pt x="6890722" y="2849292"/>
                </a:lnTo>
                <a:lnTo>
                  <a:pt x="6839989" y="2857500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67594" y="3319620"/>
            <a:ext cx="7000875" cy="2876550"/>
          </a:xfrm>
          <a:custGeom>
            <a:avLst/>
            <a:gdLst/>
            <a:ahLst/>
            <a:cxnLst/>
            <a:rect l="l" t="t" r="r" b="b"/>
            <a:pathLst>
              <a:path w="7000875" h="2876550">
                <a:moveTo>
                  <a:pt x="6839991" y="2876549"/>
                </a:moveTo>
                <a:lnTo>
                  <a:pt x="160752" y="2876549"/>
                </a:lnTo>
                <a:lnTo>
                  <a:pt x="110020" y="2868342"/>
                </a:lnTo>
                <a:lnTo>
                  <a:pt x="65901" y="2845502"/>
                </a:lnTo>
                <a:lnTo>
                  <a:pt x="31074" y="2810705"/>
                </a:lnTo>
                <a:lnTo>
                  <a:pt x="8214" y="2766625"/>
                </a:lnTo>
                <a:lnTo>
                  <a:pt x="0" y="2715936"/>
                </a:lnTo>
                <a:lnTo>
                  <a:pt x="0" y="160612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91" y="0"/>
                </a:lnTo>
                <a:lnTo>
                  <a:pt x="6890723" y="8207"/>
                </a:lnTo>
                <a:lnTo>
                  <a:pt x="6934841" y="31047"/>
                </a:lnTo>
                <a:lnTo>
                  <a:pt x="6969669" y="65844"/>
                </a:lnTo>
                <a:lnTo>
                  <a:pt x="6992528" y="109924"/>
                </a:lnTo>
                <a:lnTo>
                  <a:pt x="7000743" y="160612"/>
                </a:lnTo>
                <a:lnTo>
                  <a:pt x="7000743" y="2715936"/>
                </a:lnTo>
                <a:lnTo>
                  <a:pt x="6992528" y="2766625"/>
                </a:lnTo>
                <a:lnTo>
                  <a:pt x="6969669" y="2810705"/>
                </a:lnTo>
                <a:lnTo>
                  <a:pt x="6934841" y="2845502"/>
                </a:lnTo>
                <a:lnTo>
                  <a:pt x="6890723" y="2868342"/>
                </a:lnTo>
                <a:lnTo>
                  <a:pt x="6839991" y="287654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7594" y="6806313"/>
            <a:ext cx="7000875" cy="2857500"/>
          </a:xfrm>
          <a:custGeom>
            <a:avLst/>
            <a:gdLst/>
            <a:ahLst/>
            <a:cxnLst/>
            <a:rect l="l" t="t" r="r" b="b"/>
            <a:pathLst>
              <a:path w="7000875" h="2857500">
                <a:moveTo>
                  <a:pt x="6839989" y="2857500"/>
                </a:moveTo>
                <a:lnTo>
                  <a:pt x="160752" y="2857500"/>
                </a:lnTo>
                <a:lnTo>
                  <a:pt x="110020" y="2849292"/>
                </a:lnTo>
                <a:lnTo>
                  <a:pt x="65901" y="2826452"/>
                </a:lnTo>
                <a:lnTo>
                  <a:pt x="31074" y="2791655"/>
                </a:lnTo>
                <a:lnTo>
                  <a:pt x="8214" y="2747575"/>
                </a:lnTo>
                <a:lnTo>
                  <a:pt x="0" y="2696888"/>
                </a:lnTo>
                <a:lnTo>
                  <a:pt x="0" y="160611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89" y="0"/>
                </a:lnTo>
                <a:lnTo>
                  <a:pt x="6890722" y="8207"/>
                </a:lnTo>
                <a:lnTo>
                  <a:pt x="6934840" y="31047"/>
                </a:lnTo>
                <a:lnTo>
                  <a:pt x="6969667" y="65844"/>
                </a:lnTo>
                <a:lnTo>
                  <a:pt x="6992527" y="109924"/>
                </a:lnTo>
                <a:lnTo>
                  <a:pt x="7000742" y="160611"/>
                </a:lnTo>
                <a:lnTo>
                  <a:pt x="7000742" y="2696888"/>
                </a:lnTo>
                <a:lnTo>
                  <a:pt x="6992527" y="2747575"/>
                </a:lnTo>
                <a:lnTo>
                  <a:pt x="6969667" y="2791655"/>
                </a:lnTo>
                <a:lnTo>
                  <a:pt x="6934840" y="2826452"/>
                </a:lnTo>
                <a:lnTo>
                  <a:pt x="6890722" y="2849292"/>
                </a:lnTo>
                <a:lnTo>
                  <a:pt x="6839989" y="2857500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02215" y="4398757"/>
            <a:ext cx="2235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00" dirty="0">
                <a:solidFill>
                  <a:srgbClr val="D9D6CC"/>
                </a:solidFill>
                <a:latin typeface="Trebuchet MS"/>
                <a:cs typeface="Trebuchet MS"/>
              </a:rPr>
              <a:t>PY</a:t>
            </a:r>
            <a:r>
              <a:rPr sz="4200" spc="120" dirty="0">
                <a:solidFill>
                  <a:srgbClr val="D9D6CC"/>
                </a:solidFill>
                <a:latin typeface="Trebuchet MS"/>
                <a:cs typeface="Trebuchet MS"/>
              </a:rPr>
              <a:t>T</a:t>
            </a:r>
            <a:r>
              <a:rPr sz="4200" spc="409" dirty="0">
                <a:solidFill>
                  <a:srgbClr val="D9D6CC"/>
                </a:solidFill>
                <a:latin typeface="Trebuchet MS"/>
                <a:cs typeface="Trebuchet MS"/>
              </a:rPr>
              <a:t>HON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8252" y="7661340"/>
            <a:ext cx="3743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20" dirty="0">
                <a:solidFill>
                  <a:srgbClr val="D9D6CC"/>
                </a:solidFill>
                <a:latin typeface="Trebuchet MS"/>
                <a:cs typeface="Trebuchet MS"/>
              </a:rPr>
              <a:t>T</a:t>
            </a:r>
            <a:r>
              <a:rPr sz="4200" spc="305" dirty="0">
                <a:solidFill>
                  <a:srgbClr val="D9D6CC"/>
                </a:solidFill>
                <a:latin typeface="Trebuchet MS"/>
                <a:cs typeface="Trebuchet MS"/>
              </a:rPr>
              <a:t>E</a:t>
            </a:r>
            <a:r>
              <a:rPr sz="4200" spc="560" dirty="0">
                <a:solidFill>
                  <a:srgbClr val="D9D6CC"/>
                </a:solidFill>
                <a:latin typeface="Trebuchet MS"/>
                <a:cs typeface="Trebuchet MS"/>
              </a:rPr>
              <a:t>N</a:t>
            </a:r>
            <a:r>
              <a:rPr sz="4200" spc="525" dirty="0">
                <a:solidFill>
                  <a:srgbClr val="D9D6CC"/>
                </a:solidFill>
                <a:latin typeface="Trebuchet MS"/>
                <a:cs typeface="Trebuchet MS"/>
              </a:rPr>
              <a:t>S</a:t>
            </a:r>
            <a:r>
              <a:rPr sz="4200" spc="310" dirty="0">
                <a:solidFill>
                  <a:srgbClr val="D9D6CC"/>
                </a:solidFill>
                <a:latin typeface="Trebuchet MS"/>
                <a:cs typeface="Trebuchet MS"/>
              </a:rPr>
              <a:t>OR</a:t>
            </a:r>
            <a:r>
              <a:rPr sz="4200" spc="265" dirty="0">
                <a:solidFill>
                  <a:srgbClr val="D9D6CC"/>
                </a:solidFill>
                <a:latin typeface="Trebuchet MS"/>
                <a:cs typeface="Trebuchet MS"/>
              </a:rPr>
              <a:t>F</a:t>
            </a:r>
            <a:r>
              <a:rPr sz="4200" spc="320" dirty="0">
                <a:solidFill>
                  <a:srgbClr val="D9D6CC"/>
                </a:solidFill>
                <a:latin typeface="Trebuchet MS"/>
                <a:cs typeface="Trebuchet MS"/>
              </a:rPr>
              <a:t>L</a:t>
            </a:r>
            <a:r>
              <a:rPr sz="4200" spc="565" dirty="0">
                <a:solidFill>
                  <a:srgbClr val="D9D6CC"/>
                </a:solidFill>
                <a:latin typeface="Trebuchet MS"/>
                <a:cs typeface="Trebuchet MS"/>
              </a:rPr>
              <a:t>OW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89715" y="4398757"/>
            <a:ext cx="535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80" dirty="0">
                <a:solidFill>
                  <a:srgbClr val="D9D6CC"/>
                </a:solidFill>
                <a:latin typeface="Trebuchet MS"/>
                <a:cs typeface="Trebuchet MS"/>
              </a:rPr>
              <a:t>NEURAL</a:t>
            </a:r>
            <a:r>
              <a:rPr sz="4200" spc="-270" dirty="0">
                <a:solidFill>
                  <a:srgbClr val="D9D6CC"/>
                </a:solidFill>
                <a:latin typeface="Trebuchet MS"/>
                <a:cs typeface="Trebuchet MS"/>
              </a:rPr>
              <a:t> </a:t>
            </a:r>
            <a:r>
              <a:rPr sz="4200" spc="405" dirty="0">
                <a:solidFill>
                  <a:srgbClr val="D9D6CC"/>
                </a:solidFill>
                <a:latin typeface="Trebuchet MS"/>
                <a:cs typeface="Trebuchet MS"/>
              </a:rPr>
              <a:t>NETWORKS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4823" y="7661340"/>
            <a:ext cx="1725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80" dirty="0">
                <a:solidFill>
                  <a:srgbClr val="D9D6CC"/>
                </a:solidFill>
                <a:latin typeface="Trebuchet MS"/>
                <a:cs typeface="Trebuchet MS"/>
              </a:rPr>
              <a:t>K</a:t>
            </a:r>
            <a:r>
              <a:rPr sz="4200" spc="305" dirty="0">
                <a:solidFill>
                  <a:srgbClr val="D9D6CC"/>
                </a:solidFill>
                <a:latin typeface="Trebuchet MS"/>
                <a:cs typeface="Trebuchet MS"/>
              </a:rPr>
              <a:t>E</a:t>
            </a:r>
            <a:r>
              <a:rPr sz="4200" spc="295" dirty="0">
                <a:solidFill>
                  <a:srgbClr val="D9D6CC"/>
                </a:solidFill>
                <a:latin typeface="Trebuchet MS"/>
                <a:cs typeface="Trebuchet MS"/>
              </a:rPr>
              <a:t>R</a:t>
            </a:r>
            <a:r>
              <a:rPr sz="4200" spc="445" dirty="0">
                <a:solidFill>
                  <a:srgbClr val="D9D6CC"/>
                </a:solidFill>
                <a:latin typeface="Trebuchet MS"/>
                <a:cs typeface="Trebuchet MS"/>
              </a:rPr>
              <a:t>AS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9474" y="1091593"/>
            <a:ext cx="1618678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spc="630" dirty="0"/>
              <a:t>METHODS</a:t>
            </a:r>
            <a:r>
              <a:rPr sz="7300" spc="-35" dirty="0"/>
              <a:t> </a:t>
            </a:r>
            <a:r>
              <a:rPr sz="7300" spc="480" dirty="0"/>
              <a:t>AND</a:t>
            </a:r>
            <a:r>
              <a:rPr sz="7300" spc="-35" dirty="0"/>
              <a:t> </a:t>
            </a:r>
            <a:r>
              <a:rPr sz="7300" spc="625" dirty="0"/>
              <a:t>MODULES</a:t>
            </a:r>
            <a:r>
              <a:rPr sz="7300" spc="-35" dirty="0"/>
              <a:t> </a:t>
            </a:r>
            <a:r>
              <a:rPr sz="7300" spc="595" dirty="0"/>
              <a:t>USED</a:t>
            </a:r>
            <a:endParaRPr sz="7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9928" y="3319617"/>
            <a:ext cx="7000875" cy="2876550"/>
          </a:xfrm>
          <a:custGeom>
            <a:avLst/>
            <a:gdLst/>
            <a:ahLst/>
            <a:cxnLst/>
            <a:rect l="l" t="t" r="r" b="b"/>
            <a:pathLst>
              <a:path w="7000875" h="2876550">
                <a:moveTo>
                  <a:pt x="6839991" y="2876549"/>
                </a:moveTo>
                <a:lnTo>
                  <a:pt x="160752" y="2876549"/>
                </a:lnTo>
                <a:lnTo>
                  <a:pt x="110020" y="2868342"/>
                </a:lnTo>
                <a:lnTo>
                  <a:pt x="65901" y="2845502"/>
                </a:lnTo>
                <a:lnTo>
                  <a:pt x="31074" y="2810705"/>
                </a:lnTo>
                <a:lnTo>
                  <a:pt x="8214" y="2766625"/>
                </a:lnTo>
                <a:lnTo>
                  <a:pt x="0" y="2715936"/>
                </a:lnTo>
                <a:lnTo>
                  <a:pt x="0" y="160612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91" y="0"/>
                </a:lnTo>
                <a:lnTo>
                  <a:pt x="6890723" y="8207"/>
                </a:lnTo>
                <a:lnTo>
                  <a:pt x="6934841" y="31047"/>
                </a:lnTo>
                <a:lnTo>
                  <a:pt x="6969669" y="65844"/>
                </a:lnTo>
                <a:lnTo>
                  <a:pt x="6992528" y="109924"/>
                </a:lnTo>
                <a:lnTo>
                  <a:pt x="7000743" y="160612"/>
                </a:lnTo>
                <a:lnTo>
                  <a:pt x="7000743" y="2715936"/>
                </a:lnTo>
                <a:lnTo>
                  <a:pt x="6992528" y="2766625"/>
                </a:lnTo>
                <a:lnTo>
                  <a:pt x="6969669" y="2810705"/>
                </a:lnTo>
                <a:lnTo>
                  <a:pt x="6934841" y="2845502"/>
                </a:lnTo>
                <a:lnTo>
                  <a:pt x="6890723" y="2868342"/>
                </a:lnTo>
                <a:lnTo>
                  <a:pt x="6839991" y="287654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9928" y="6806311"/>
            <a:ext cx="7000875" cy="2857500"/>
          </a:xfrm>
          <a:custGeom>
            <a:avLst/>
            <a:gdLst/>
            <a:ahLst/>
            <a:cxnLst/>
            <a:rect l="l" t="t" r="r" b="b"/>
            <a:pathLst>
              <a:path w="7000875" h="2857500">
                <a:moveTo>
                  <a:pt x="6839989" y="2857500"/>
                </a:moveTo>
                <a:lnTo>
                  <a:pt x="160752" y="2857500"/>
                </a:lnTo>
                <a:lnTo>
                  <a:pt x="110020" y="2849292"/>
                </a:lnTo>
                <a:lnTo>
                  <a:pt x="65901" y="2826452"/>
                </a:lnTo>
                <a:lnTo>
                  <a:pt x="31074" y="2791655"/>
                </a:lnTo>
                <a:lnTo>
                  <a:pt x="8214" y="2747575"/>
                </a:lnTo>
                <a:lnTo>
                  <a:pt x="0" y="2696888"/>
                </a:lnTo>
                <a:lnTo>
                  <a:pt x="0" y="160611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89" y="0"/>
                </a:lnTo>
                <a:lnTo>
                  <a:pt x="6890722" y="8207"/>
                </a:lnTo>
                <a:lnTo>
                  <a:pt x="6934840" y="31047"/>
                </a:lnTo>
                <a:lnTo>
                  <a:pt x="6969667" y="65844"/>
                </a:lnTo>
                <a:lnTo>
                  <a:pt x="6992527" y="109924"/>
                </a:lnTo>
                <a:lnTo>
                  <a:pt x="7000742" y="160611"/>
                </a:lnTo>
                <a:lnTo>
                  <a:pt x="7000742" y="2696888"/>
                </a:lnTo>
                <a:lnTo>
                  <a:pt x="6992527" y="2747575"/>
                </a:lnTo>
                <a:lnTo>
                  <a:pt x="6969667" y="2791655"/>
                </a:lnTo>
                <a:lnTo>
                  <a:pt x="6934840" y="2826452"/>
                </a:lnTo>
                <a:lnTo>
                  <a:pt x="6890722" y="2849292"/>
                </a:lnTo>
                <a:lnTo>
                  <a:pt x="6839989" y="2857500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67594" y="3319617"/>
            <a:ext cx="7000875" cy="2876550"/>
          </a:xfrm>
          <a:custGeom>
            <a:avLst/>
            <a:gdLst/>
            <a:ahLst/>
            <a:cxnLst/>
            <a:rect l="l" t="t" r="r" b="b"/>
            <a:pathLst>
              <a:path w="7000875" h="2876550">
                <a:moveTo>
                  <a:pt x="6839991" y="2876549"/>
                </a:moveTo>
                <a:lnTo>
                  <a:pt x="160752" y="2876549"/>
                </a:lnTo>
                <a:lnTo>
                  <a:pt x="110020" y="2868342"/>
                </a:lnTo>
                <a:lnTo>
                  <a:pt x="65901" y="2845502"/>
                </a:lnTo>
                <a:lnTo>
                  <a:pt x="31074" y="2810705"/>
                </a:lnTo>
                <a:lnTo>
                  <a:pt x="8214" y="2766625"/>
                </a:lnTo>
                <a:lnTo>
                  <a:pt x="0" y="2715936"/>
                </a:lnTo>
                <a:lnTo>
                  <a:pt x="0" y="160612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91" y="0"/>
                </a:lnTo>
                <a:lnTo>
                  <a:pt x="6890723" y="8207"/>
                </a:lnTo>
                <a:lnTo>
                  <a:pt x="6934841" y="31047"/>
                </a:lnTo>
                <a:lnTo>
                  <a:pt x="6969669" y="65844"/>
                </a:lnTo>
                <a:lnTo>
                  <a:pt x="6992528" y="109924"/>
                </a:lnTo>
                <a:lnTo>
                  <a:pt x="7000743" y="160612"/>
                </a:lnTo>
                <a:lnTo>
                  <a:pt x="7000743" y="2715936"/>
                </a:lnTo>
                <a:lnTo>
                  <a:pt x="6992528" y="2766625"/>
                </a:lnTo>
                <a:lnTo>
                  <a:pt x="6969669" y="2810705"/>
                </a:lnTo>
                <a:lnTo>
                  <a:pt x="6934841" y="2845502"/>
                </a:lnTo>
                <a:lnTo>
                  <a:pt x="6890723" y="2868342"/>
                </a:lnTo>
                <a:lnTo>
                  <a:pt x="6839991" y="2876549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7594" y="6806311"/>
            <a:ext cx="7000875" cy="2857500"/>
          </a:xfrm>
          <a:custGeom>
            <a:avLst/>
            <a:gdLst/>
            <a:ahLst/>
            <a:cxnLst/>
            <a:rect l="l" t="t" r="r" b="b"/>
            <a:pathLst>
              <a:path w="7000875" h="2857500">
                <a:moveTo>
                  <a:pt x="6839989" y="2857500"/>
                </a:moveTo>
                <a:lnTo>
                  <a:pt x="160752" y="2857500"/>
                </a:lnTo>
                <a:lnTo>
                  <a:pt x="110020" y="2849292"/>
                </a:lnTo>
                <a:lnTo>
                  <a:pt x="65901" y="2826452"/>
                </a:lnTo>
                <a:lnTo>
                  <a:pt x="31074" y="2791655"/>
                </a:lnTo>
                <a:lnTo>
                  <a:pt x="8214" y="2747575"/>
                </a:lnTo>
                <a:lnTo>
                  <a:pt x="0" y="2696888"/>
                </a:lnTo>
                <a:lnTo>
                  <a:pt x="0" y="160611"/>
                </a:lnTo>
                <a:lnTo>
                  <a:pt x="8214" y="109924"/>
                </a:lnTo>
                <a:lnTo>
                  <a:pt x="31074" y="65844"/>
                </a:lnTo>
                <a:lnTo>
                  <a:pt x="65901" y="31047"/>
                </a:lnTo>
                <a:lnTo>
                  <a:pt x="110020" y="8207"/>
                </a:lnTo>
                <a:lnTo>
                  <a:pt x="160752" y="0"/>
                </a:lnTo>
                <a:lnTo>
                  <a:pt x="6839989" y="0"/>
                </a:lnTo>
                <a:lnTo>
                  <a:pt x="6890722" y="8207"/>
                </a:lnTo>
                <a:lnTo>
                  <a:pt x="6934840" y="31047"/>
                </a:lnTo>
                <a:lnTo>
                  <a:pt x="6969667" y="65844"/>
                </a:lnTo>
                <a:lnTo>
                  <a:pt x="6992527" y="109924"/>
                </a:lnTo>
                <a:lnTo>
                  <a:pt x="7000742" y="160611"/>
                </a:lnTo>
                <a:lnTo>
                  <a:pt x="7000742" y="2696888"/>
                </a:lnTo>
                <a:lnTo>
                  <a:pt x="6992527" y="2747575"/>
                </a:lnTo>
                <a:lnTo>
                  <a:pt x="6969667" y="2791655"/>
                </a:lnTo>
                <a:lnTo>
                  <a:pt x="6934840" y="2826452"/>
                </a:lnTo>
                <a:lnTo>
                  <a:pt x="6890722" y="2849292"/>
                </a:lnTo>
                <a:lnTo>
                  <a:pt x="6839989" y="2857500"/>
                </a:lnTo>
                <a:close/>
              </a:path>
            </a:pathLst>
          </a:custGeom>
          <a:solidFill>
            <a:srgbClr val="334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9864" y="4398755"/>
            <a:ext cx="800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5" dirty="0">
                <a:solidFill>
                  <a:srgbClr val="D9D6CC"/>
                </a:solidFill>
                <a:latin typeface="Trebuchet MS"/>
                <a:cs typeface="Trebuchet MS"/>
              </a:rPr>
              <a:t>PIL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6784" y="7661339"/>
            <a:ext cx="19869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560" dirty="0">
                <a:solidFill>
                  <a:srgbClr val="D9D6CC"/>
                </a:solidFill>
                <a:latin typeface="Trebuchet MS"/>
                <a:cs typeface="Trebuchet MS"/>
              </a:rPr>
              <a:t>N</a:t>
            </a:r>
            <a:r>
              <a:rPr sz="4200" spc="445" dirty="0">
                <a:solidFill>
                  <a:srgbClr val="D9D6CC"/>
                </a:solidFill>
                <a:latin typeface="Trebuchet MS"/>
                <a:cs typeface="Trebuchet MS"/>
              </a:rPr>
              <a:t>U</a:t>
            </a:r>
            <a:r>
              <a:rPr sz="4200" spc="700" dirty="0">
                <a:solidFill>
                  <a:srgbClr val="D9D6CC"/>
                </a:solidFill>
                <a:latin typeface="Trebuchet MS"/>
                <a:cs typeface="Trebuchet MS"/>
              </a:rPr>
              <a:t>M</a:t>
            </a:r>
            <a:r>
              <a:rPr sz="4200" spc="300" dirty="0">
                <a:solidFill>
                  <a:srgbClr val="D9D6CC"/>
                </a:solidFill>
                <a:latin typeface="Trebuchet MS"/>
                <a:cs typeface="Trebuchet MS"/>
              </a:rPr>
              <a:t>PY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6577" y="4398755"/>
            <a:ext cx="222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65" dirty="0">
                <a:solidFill>
                  <a:srgbClr val="D9D6CC"/>
                </a:solidFill>
                <a:latin typeface="Trebuchet MS"/>
                <a:cs typeface="Trebuchet MS"/>
              </a:rPr>
              <a:t>OPENCV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49582" y="7661339"/>
            <a:ext cx="2236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20" dirty="0">
                <a:solidFill>
                  <a:srgbClr val="D9D6CC"/>
                </a:solidFill>
                <a:latin typeface="Trebuchet MS"/>
                <a:cs typeface="Trebuchet MS"/>
              </a:rPr>
              <a:t>T</a:t>
            </a:r>
            <a:r>
              <a:rPr sz="4200" spc="280" dirty="0">
                <a:solidFill>
                  <a:srgbClr val="D9D6CC"/>
                </a:solidFill>
                <a:latin typeface="Trebuchet MS"/>
                <a:cs typeface="Trebuchet MS"/>
              </a:rPr>
              <a:t>K</a:t>
            </a:r>
            <a:r>
              <a:rPr sz="4200" spc="215" dirty="0">
                <a:solidFill>
                  <a:srgbClr val="D9D6CC"/>
                </a:solidFill>
                <a:latin typeface="Trebuchet MS"/>
                <a:cs typeface="Trebuchet MS"/>
              </a:rPr>
              <a:t>IN</a:t>
            </a:r>
            <a:r>
              <a:rPr sz="4200" spc="120" dirty="0">
                <a:solidFill>
                  <a:srgbClr val="D9D6CC"/>
                </a:solidFill>
                <a:latin typeface="Trebuchet MS"/>
                <a:cs typeface="Trebuchet MS"/>
              </a:rPr>
              <a:t>T</a:t>
            </a:r>
            <a:r>
              <a:rPr sz="4200" spc="305" dirty="0">
                <a:solidFill>
                  <a:srgbClr val="D9D6CC"/>
                </a:solidFill>
                <a:latin typeface="Trebuchet MS"/>
                <a:cs typeface="Trebuchet MS"/>
              </a:rPr>
              <a:t>E</a:t>
            </a:r>
            <a:r>
              <a:rPr sz="4200" spc="295" dirty="0">
                <a:solidFill>
                  <a:srgbClr val="D9D6CC"/>
                </a:solidFill>
                <a:latin typeface="Trebuchet MS"/>
                <a:cs typeface="Trebuchet MS"/>
              </a:rPr>
              <a:t>R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7074" y="939193"/>
            <a:ext cx="1618678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spc="630" dirty="0"/>
              <a:t>METHODS</a:t>
            </a:r>
            <a:r>
              <a:rPr sz="7300" spc="-35" dirty="0"/>
              <a:t> </a:t>
            </a:r>
            <a:r>
              <a:rPr sz="7300" spc="480" dirty="0"/>
              <a:t>AND</a:t>
            </a:r>
            <a:r>
              <a:rPr sz="7300" spc="-35" dirty="0"/>
              <a:t> </a:t>
            </a:r>
            <a:r>
              <a:rPr sz="7300" spc="625" dirty="0"/>
              <a:t>MODULES</a:t>
            </a:r>
            <a:r>
              <a:rPr sz="7300" spc="-35" dirty="0"/>
              <a:t> </a:t>
            </a:r>
            <a:r>
              <a:rPr sz="7300" spc="595" dirty="0"/>
              <a:t>USED</a:t>
            </a:r>
            <a:endParaRPr sz="7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274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HARPOCRATES</vt:lpstr>
      <vt:lpstr>CONTENTS</vt:lpstr>
      <vt:lpstr>INTRODUCTION</vt:lpstr>
      <vt:lpstr>PROBLEM STATEMENT</vt:lpstr>
      <vt:lpstr>OBJECTIVE</vt:lpstr>
      <vt:lpstr>SCOPE OF THE PROJECT</vt:lpstr>
      <vt:lpstr>TRAINING AND TESTING</vt:lpstr>
      <vt:lpstr>METHODS AND MODULES USED</vt:lpstr>
      <vt:lpstr>METHODS AND MODULES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VINDHYA MURALIMANOHAR TENNETI</dc:creator>
  <cp:keywords>DAFO7rsCjP0,BAFO7sjTQc4</cp:keywords>
  <cp:lastModifiedBy>user</cp:lastModifiedBy>
  <cp:revision>1</cp:revision>
  <dcterms:created xsi:type="dcterms:W3CDTF">2022-10-14T05:48:33Z</dcterms:created>
  <dcterms:modified xsi:type="dcterms:W3CDTF">2022-10-14T05:51:00Z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2022-10-13T00:00:00Z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2022-10-13T00:00:00Z</vt:filetime>
  </property>
</Properties>
</file>