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D29E85F-4D3B-4ABD-88E4-31A6A8C4D5AC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A51AC52-273C-4085-884E-FD2AAD2E720A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9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8A68131-947C-4A31-9363-AF54F7D03536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Peace by Piece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Project Showcase 1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is PbP again?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Chess-like strategy game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Gain points by capturing pieces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Buy pieces with the points</a:t>
            </a:r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have we done?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We started out with the board design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08200" y="2560320"/>
            <a:ext cx="4495320" cy="46191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Then we started work on the basic piece movement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394960" y="3330360"/>
            <a:ext cx="3533400" cy="36190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Demon</a:t>
            </a: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stration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What are we planning?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This month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Finish “special” piece movement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Get the team system up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Get the points system up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Create the system to buy pieces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Input win conditions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Implement check system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This should conclude the “Core Mechanics”</a:t>
            </a:r>
            <a:endParaRPr b="0" lang="en-US" sz="28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2019-02-25T09:16:57Z</dcterms:created>
  <dc:creator/>
  <dc:description/>
  <dc:language>en-US</dc:language>
  <cp:lastModifiedBy/>
  <dcterms:modified xsi:type="dcterms:W3CDTF">2019-02-25T20:57:12Z</dcterms:modified>
  <cp:revision>4</cp:revision>
  <dc:subject/>
  <dc:title>Vivid</dc:title>
</cp:coreProperties>
</file>