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19983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16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99040" y="4356000"/>
            <a:ext cx="1073916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52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102000" y="1920240"/>
            <a:ext cx="524052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99040" y="4356000"/>
            <a:ext cx="524052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102000" y="4356000"/>
            <a:ext cx="524052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345780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230000" y="1920240"/>
            <a:ext cx="345780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7861320" y="1920240"/>
            <a:ext cx="345780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99040" y="4356000"/>
            <a:ext cx="345780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230000" y="4356000"/>
            <a:ext cx="345780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7861320" y="4356000"/>
            <a:ext cx="345780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99040" y="1920240"/>
            <a:ext cx="10739160" cy="4663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160" cy="466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520" cy="466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102000" y="1920240"/>
            <a:ext cx="5240520" cy="466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99040" y="121320"/>
            <a:ext cx="107982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52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102000" y="1920240"/>
            <a:ext cx="5240520" cy="466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99040" y="4356000"/>
            <a:ext cx="524052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99040" y="1920240"/>
            <a:ext cx="10739160" cy="4663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520" cy="466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102000" y="1920240"/>
            <a:ext cx="524052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102000" y="4356000"/>
            <a:ext cx="524052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52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102000" y="1920240"/>
            <a:ext cx="524052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99040" y="4356000"/>
            <a:ext cx="1073916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16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99040" y="4356000"/>
            <a:ext cx="1073916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52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102000" y="1920240"/>
            <a:ext cx="524052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99040" y="4356000"/>
            <a:ext cx="524052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102000" y="4356000"/>
            <a:ext cx="524052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345780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230000" y="1920240"/>
            <a:ext cx="345780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7861320" y="1920240"/>
            <a:ext cx="345780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99040" y="4356000"/>
            <a:ext cx="345780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230000" y="4356000"/>
            <a:ext cx="345780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7861320" y="4356000"/>
            <a:ext cx="345780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160" cy="466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520" cy="466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102000" y="1920240"/>
            <a:ext cx="5240520" cy="466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99040" y="121320"/>
            <a:ext cx="107982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52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102000" y="1920240"/>
            <a:ext cx="5240520" cy="466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99040" y="4356000"/>
            <a:ext cx="524052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520" cy="466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102000" y="1920240"/>
            <a:ext cx="524052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102000" y="4356000"/>
            <a:ext cx="524052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52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102000" y="1920240"/>
            <a:ext cx="524052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99040" y="4356000"/>
            <a:ext cx="1073916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200" cy="12618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200" cy="12618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160" cy="466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48640" y="301320"/>
            <a:ext cx="10798200" cy="445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8000" spc="-1" strike="noStrike">
                <a:solidFill>
                  <a:srgbClr val="04617b"/>
                </a:solidFill>
                <a:latin typeface="Source Sans Pro Light"/>
              </a:rPr>
              <a:t>Peace by Piece</a:t>
            </a:r>
            <a:endParaRPr b="0" lang="en-US" sz="80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552960" y="5216400"/>
            <a:ext cx="10789560" cy="5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dbf5f9"/>
                </a:solidFill>
                <a:latin typeface="Source Sans Pro"/>
              </a:rPr>
              <a:t>Project Showcase 2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Source Sans Pro Light"/>
              </a:rPr>
              <a:t>What is PbP again?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Chess-like strategy game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Gain points by capturing pieces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Buy pieces with the points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Source Sans Pro Light"/>
              </a:rPr>
              <a:t>What have we done?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Implemented Points System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Made it so pieces can’t “Cannibalize” one another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Made the teams distinct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Added Turns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Got special piece movement working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Source Sans Pro Light"/>
              </a:rPr>
              <a:t>What are we working on?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Check System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Points Gui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Making the team changes more obvious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New sprites for more pieces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1" lang="en-US" sz="6000" spc="-1" strike="noStrike">
                <a:solidFill>
                  <a:srgbClr val="ffffff"/>
                </a:solidFill>
                <a:latin typeface="Source Sans Pro Light"/>
              </a:rPr>
              <a:t>Demon</a:t>
            </a:r>
            <a:r>
              <a:rPr b="0" lang="en-US" sz="6000" spc="-1" strike="noStrike">
                <a:solidFill>
                  <a:srgbClr val="ffffff"/>
                </a:solidFill>
                <a:latin typeface="Source Sans Pro Light"/>
              </a:rPr>
              <a:t>stration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Source Sans Pro Light"/>
              </a:rPr>
              <a:t>What are we planning?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1000"/>
          </a:bodyPr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This month</a:t>
            </a:r>
            <a:endParaRPr b="0" lang="en-US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23"/>
              </a:spcAft>
              <a:buClr>
                <a:srgbClr val="04617b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Source Sans Pro"/>
              </a:rPr>
              <a:t>Create the system to buy pieces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23"/>
              </a:spcAft>
              <a:buClr>
                <a:srgbClr val="04617b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Source Sans Pro"/>
              </a:rPr>
              <a:t>Input win conditions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23"/>
              </a:spcAft>
              <a:buClr>
                <a:srgbClr val="04617b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Source Sans Pro"/>
              </a:rPr>
              <a:t>Implement check system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23"/>
              </a:spcAft>
              <a:buClr>
                <a:srgbClr val="04617b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Source Sans Pro"/>
              </a:rPr>
              <a:t>This should conclude the “Core Mechanics”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23"/>
              </a:spcAft>
              <a:buClr>
                <a:srgbClr val="04617b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Source Sans Pro"/>
              </a:rPr>
              <a:t>Add gui’s for all relevant information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23"/>
              </a:spcAft>
              <a:buClr>
                <a:srgbClr val="04617b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Source Sans Pro"/>
              </a:rPr>
              <a:t>Implement custom piece selection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23"/>
              </a:spcAft>
              <a:buClr>
                <a:srgbClr val="04617b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Source Sans Pro"/>
              </a:rPr>
              <a:t>Add more pieces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23"/>
              </a:spcAft>
              <a:buClr>
                <a:srgbClr val="04617b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Source Sans Pro"/>
              </a:rPr>
              <a:t>Tileset Support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1228</TotalTime>
  <Application>LibreOffice/6.2.1.2$Linux_X86_64 LibreOffice_project/20$Build-2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2019-02-25T09:16:57Z</dcterms:created>
  <dc:creator/>
  <dc:description/>
  <dc:language>en-US</dc:language>
  <cp:lastModifiedBy/>
  <dcterms:modified xsi:type="dcterms:W3CDTF">2019-03-26T07:51:49Z</dcterms:modified>
  <cp:revision>10</cp:revision>
  <dc:subject/>
  <dc:title>Vivid</dc:title>
</cp:coreProperties>
</file>