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6972300" cy="3924300"/>
  <p:notesSz cx="6972300" cy="39243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2922" y="1216533"/>
            <a:ext cx="5926455" cy="8241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5845" y="2197608"/>
            <a:ext cx="4880610" cy="981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2B2B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48615" y="902589"/>
            <a:ext cx="3032950" cy="25900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590734" y="902589"/>
            <a:ext cx="3032950" cy="25900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6972300" cy="3924300"/>
          </a:xfrm>
          <a:custGeom>
            <a:avLst/>
            <a:gdLst/>
            <a:ahLst/>
            <a:cxnLst/>
            <a:rect l="l" t="t" r="r" b="b"/>
            <a:pathLst>
              <a:path w="6972300" h="3924300">
                <a:moveTo>
                  <a:pt x="6972299" y="3924299"/>
                </a:moveTo>
                <a:lnTo>
                  <a:pt x="0" y="3924299"/>
                </a:lnTo>
                <a:lnTo>
                  <a:pt x="0" y="0"/>
                </a:lnTo>
                <a:lnTo>
                  <a:pt x="6972299" y="0"/>
                </a:lnTo>
                <a:lnTo>
                  <a:pt x="6972299" y="3924299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5903"/>
            <a:ext cx="6962774" cy="285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721103"/>
            <a:ext cx="6962774" cy="285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319634"/>
            <a:ext cx="1124585" cy="1605280"/>
          </a:xfrm>
          <a:custGeom>
            <a:avLst/>
            <a:gdLst/>
            <a:ahLst/>
            <a:cxnLst/>
            <a:rect l="l" t="t" r="r" b="b"/>
            <a:pathLst>
              <a:path w="1124585" h="1605279">
                <a:moveTo>
                  <a:pt x="0" y="0"/>
                </a:moveTo>
                <a:lnTo>
                  <a:pt x="61969" y="54242"/>
                </a:lnTo>
                <a:lnTo>
                  <a:pt x="94238" y="85514"/>
                </a:lnTo>
                <a:lnTo>
                  <a:pt x="125776" y="118083"/>
                </a:lnTo>
                <a:lnTo>
                  <a:pt x="156620" y="151881"/>
                </a:lnTo>
                <a:lnTo>
                  <a:pt x="186811" y="186840"/>
                </a:lnTo>
                <a:lnTo>
                  <a:pt x="216385" y="222892"/>
                </a:lnTo>
                <a:lnTo>
                  <a:pt x="245383" y="259968"/>
                </a:lnTo>
                <a:lnTo>
                  <a:pt x="273841" y="298000"/>
                </a:lnTo>
                <a:lnTo>
                  <a:pt x="301799" y="336920"/>
                </a:lnTo>
                <a:lnTo>
                  <a:pt x="329296" y="376659"/>
                </a:lnTo>
                <a:lnTo>
                  <a:pt x="356369" y="417149"/>
                </a:lnTo>
                <a:lnTo>
                  <a:pt x="383057" y="458322"/>
                </a:lnTo>
                <a:lnTo>
                  <a:pt x="409398" y="500109"/>
                </a:lnTo>
                <a:lnTo>
                  <a:pt x="435432" y="542442"/>
                </a:lnTo>
                <a:lnTo>
                  <a:pt x="461197" y="585253"/>
                </a:lnTo>
                <a:lnTo>
                  <a:pt x="486730" y="628473"/>
                </a:lnTo>
                <a:lnTo>
                  <a:pt x="512071" y="672034"/>
                </a:lnTo>
                <a:lnTo>
                  <a:pt x="537259" y="715868"/>
                </a:lnTo>
                <a:lnTo>
                  <a:pt x="562330" y="759906"/>
                </a:lnTo>
                <a:lnTo>
                  <a:pt x="587325" y="804080"/>
                </a:lnTo>
                <a:lnTo>
                  <a:pt x="612281" y="848322"/>
                </a:lnTo>
                <a:lnTo>
                  <a:pt x="637237" y="892564"/>
                </a:lnTo>
                <a:lnTo>
                  <a:pt x="662231" y="936738"/>
                </a:lnTo>
                <a:lnTo>
                  <a:pt x="687301" y="980776"/>
                </a:lnTo>
                <a:lnTo>
                  <a:pt x="712487" y="1024610"/>
                </a:lnTo>
                <a:lnTo>
                  <a:pt x="737826" y="1068171"/>
                </a:lnTo>
                <a:lnTo>
                  <a:pt x="763357" y="1111391"/>
                </a:lnTo>
                <a:lnTo>
                  <a:pt x="789119" y="1154202"/>
                </a:lnTo>
                <a:lnTo>
                  <a:pt x="815149" y="1196535"/>
                </a:lnTo>
                <a:lnTo>
                  <a:pt x="841488" y="1238322"/>
                </a:lnTo>
                <a:lnTo>
                  <a:pt x="868173" y="1279495"/>
                </a:lnTo>
                <a:lnTo>
                  <a:pt x="895242" y="1319985"/>
                </a:lnTo>
                <a:lnTo>
                  <a:pt x="922735" y="1359724"/>
                </a:lnTo>
                <a:lnTo>
                  <a:pt x="950690" y="1398644"/>
                </a:lnTo>
                <a:lnTo>
                  <a:pt x="979145" y="1436676"/>
                </a:lnTo>
                <a:lnTo>
                  <a:pt x="1008139" y="1473752"/>
                </a:lnTo>
                <a:lnTo>
                  <a:pt x="1037710" y="1509804"/>
                </a:lnTo>
                <a:lnTo>
                  <a:pt x="1067897" y="1544763"/>
                </a:lnTo>
                <a:lnTo>
                  <a:pt x="1098739" y="1578562"/>
                </a:lnTo>
                <a:lnTo>
                  <a:pt x="1124014" y="1604665"/>
                </a:lnTo>
              </a:path>
              <a:path w="1124585" h="1605279">
                <a:moveTo>
                  <a:pt x="0" y="0"/>
                </a:moveTo>
                <a:lnTo>
                  <a:pt x="61969" y="54242"/>
                </a:lnTo>
                <a:lnTo>
                  <a:pt x="94238" y="85514"/>
                </a:lnTo>
                <a:lnTo>
                  <a:pt x="125776" y="118083"/>
                </a:lnTo>
                <a:lnTo>
                  <a:pt x="156620" y="151881"/>
                </a:lnTo>
                <a:lnTo>
                  <a:pt x="186811" y="186840"/>
                </a:lnTo>
                <a:lnTo>
                  <a:pt x="216385" y="222892"/>
                </a:lnTo>
                <a:lnTo>
                  <a:pt x="245383" y="259968"/>
                </a:lnTo>
                <a:lnTo>
                  <a:pt x="273841" y="298000"/>
                </a:lnTo>
                <a:lnTo>
                  <a:pt x="301799" y="336920"/>
                </a:lnTo>
                <a:lnTo>
                  <a:pt x="329296" y="376659"/>
                </a:lnTo>
                <a:lnTo>
                  <a:pt x="356369" y="417149"/>
                </a:lnTo>
                <a:lnTo>
                  <a:pt x="383057" y="458322"/>
                </a:lnTo>
                <a:lnTo>
                  <a:pt x="409398" y="500109"/>
                </a:lnTo>
                <a:lnTo>
                  <a:pt x="435432" y="542442"/>
                </a:lnTo>
                <a:lnTo>
                  <a:pt x="461197" y="585253"/>
                </a:lnTo>
                <a:lnTo>
                  <a:pt x="486730" y="628473"/>
                </a:lnTo>
                <a:lnTo>
                  <a:pt x="512071" y="672034"/>
                </a:lnTo>
                <a:lnTo>
                  <a:pt x="537259" y="715868"/>
                </a:lnTo>
                <a:lnTo>
                  <a:pt x="562330" y="759906"/>
                </a:lnTo>
                <a:lnTo>
                  <a:pt x="587325" y="804080"/>
                </a:lnTo>
                <a:lnTo>
                  <a:pt x="612281" y="848322"/>
                </a:lnTo>
                <a:lnTo>
                  <a:pt x="637237" y="892564"/>
                </a:lnTo>
                <a:lnTo>
                  <a:pt x="662231" y="936738"/>
                </a:lnTo>
                <a:lnTo>
                  <a:pt x="687301" y="980776"/>
                </a:lnTo>
                <a:lnTo>
                  <a:pt x="712487" y="1024610"/>
                </a:lnTo>
                <a:lnTo>
                  <a:pt x="737826" y="1068171"/>
                </a:lnTo>
                <a:lnTo>
                  <a:pt x="763357" y="1111391"/>
                </a:lnTo>
                <a:lnTo>
                  <a:pt x="789119" y="1154202"/>
                </a:lnTo>
                <a:lnTo>
                  <a:pt x="815149" y="1196535"/>
                </a:lnTo>
                <a:lnTo>
                  <a:pt x="841488" y="1238322"/>
                </a:lnTo>
                <a:lnTo>
                  <a:pt x="868173" y="1279495"/>
                </a:lnTo>
                <a:lnTo>
                  <a:pt x="895242" y="1319985"/>
                </a:lnTo>
                <a:lnTo>
                  <a:pt x="922735" y="1359724"/>
                </a:lnTo>
                <a:lnTo>
                  <a:pt x="950690" y="1398644"/>
                </a:lnTo>
                <a:lnTo>
                  <a:pt x="979145" y="1436676"/>
                </a:lnTo>
                <a:lnTo>
                  <a:pt x="1008139" y="1473752"/>
                </a:lnTo>
                <a:lnTo>
                  <a:pt x="1037710" y="1509804"/>
                </a:lnTo>
                <a:lnTo>
                  <a:pt x="1067897" y="1544763"/>
                </a:lnTo>
                <a:lnTo>
                  <a:pt x="1098739" y="1578562"/>
                </a:lnTo>
                <a:lnTo>
                  <a:pt x="1124014" y="1604665"/>
                </a:lnTo>
              </a:path>
            </a:pathLst>
          </a:custGeom>
          <a:ln w="9526">
            <a:solidFill>
              <a:srgbClr val="332B2B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5903"/>
            <a:ext cx="6962774" cy="285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721103"/>
            <a:ext cx="6962774" cy="2857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488" y="484192"/>
            <a:ext cx="2257424" cy="169544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0376" y="2443556"/>
            <a:ext cx="1514474" cy="10096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3708" y="300675"/>
            <a:ext cx="884882" cy="459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5415" y="1119392"/>
            <a:ext cx="5721469" cy="1655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32B2B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370582" y="3649599"/>
            <a:ext cx="2231136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48615" y="3649599"/>
            <a:ext cx="160362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020056" y="3649599"/>
            <a:ext cx="160362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5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1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1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8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1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62775" cy="970280"/>
            <a:chOff x="0" y="0"/>
            <a:chExt cx="6962775" cy="970280"/>
          </a:xfrm>
        </p:grpSpPr>
        <p:sp>
          <p:nvSpPr>
            <p:cNvPr id="3" name="object 3"/>
            <p:cNvSpPr/>
            <p:nvPr/>
          </p:nvSpPr>
          <p:spPr>
            <a:xfrm>
              <a:off x="0" y="12"/>
              <a:ext cx="1754505" cy="970280"/>
            </a:xfrm>
            <a:custGeom>
              <a:avLst/>
              <a:gdLst/>
              <a:ahLst/>
              <a:cxnLst/>
              <a:rect l="l" t="t" r="r" b="b"/>
              <a:pathLst>
                <a:path w="1754505" h="970280">
                  <a:moveTo>
                    <a:pt x="1754212" y="0"/>
                  </a:moveTo>
                  <a:lnTo>
                    <a:pt x="1657591" y="0"/>
                  </a:lnTo>
                  <a:lnTo>
                    <a:pt x="1612861" y="12509"/>
                  </a:lnTo>
                  <a:lnTo>
                    <a:pt x="1566125" y="27584"/>
                  </a:lnTo>
                  <a:lnTo>
                    <a:pt x="1521117" y="44145"/>
                  </a:lnTo>
                  <a:lnTo>
                    <a:pt x="1477784" y="62242"/>
                  </a:lnTo>
                  <a:lnTo>
                    <a:pt x="1436027" y="81902"/>
                  </a:lnTo>
                  <a:lnTo>
                    <a:pt x="1395768" y="103149"/>
                  </a:lnTo>
                  <a:lnTo>
                    <a:pt x="1352029" y="129184"/>
                  </a:lnTo>
                  <a:lnTo>
                    <a:pt x="1309725" y="157429"/>
                  </a:lnTo>
                  <a:lnTo>
                    <a:pt x="1268666" y="187515"/>
                  </a:lnTo>
                  <a:lnTo>
                    <a:pt x="1228712" y="219100"/>
                  </a:lnTo>
                  <a:lnTo>
                    <a:pt x="1189710" y="251815"/>
                  </a:lnTo>
                  <a:lnTo>
                    <a:pt x="1151496" y="285318"/>
                  </a:lnTo>
                  <a:lnTo>
                    <a:pt x="1113904" y="319239"/>
                  </a:lnTo>
                  <a:lnTo>
                    <a:pt x="1043266" y="383971"/>
                  </a:lnTo>
                  <a:lnTo>
                    <a:pt x="1009129" y="414909"/>
                  </a:lnTo>
                  <a:lnTo>
                    <a:pt x="973975" y="446278"/>
                  </a:lnTo>
                  <a:lnTo>
                    <a:pt x="937831" y="477913"/>
                  </a:lnTo>
                  <a:lnTo>
                    <a:pt x="900696" y="509701"/>
                  </a:lnTo>
                  <a:lnTo>
                    <a:pt x="862584" y="541477"/>
                  </a:lnTo>
                  <a:lnTo>
                    <a:pt x="823506" y="573100"/>
                  </a:lnTo>
                  <a:lnTo>
                    <a:pt x="783463" y="604431"/>
                  </a:lnTo>
                  <a:lnTo>
                    <a:pt x="742454" y="635330"/>
                  </a:lnTo>
                  <a:lnTo>
                    <a:pt x="700506" y="665632"/>
                  </a:lnTo>
                  <a:lnTo>
                    <a:pt x="657631" y="695223"/>
                  </a:lnTo>
                  <a:lnTo>
                    <a:pt x="613816" y="723925"/>
                  </a:lnTo>
                  <a:lnTo>
                    <a:pt x="569074" y="751611"/>
                  </a:lnTo>
                  <a:lnTo>
                    <a:pt x="523430" y="778141"/>
                  </a:lnTo>
                  <a:lnTo>
                    <a:pt x="476872" y="803363"/>
                  </a:lnTo>
                  <a:lnTo>
                    <a:pt x="430453" y="826617"/>
                  </a:lnTo>
                  <a:lnTo>
                    <a:pt x="383959" y="847991"/>
                  </a:lnTo>
                  <a:lnTo>
                    <a:pt x="337413" y="867486"/>
                  </a:lnTo>
                  <a:lnTo>
                    <a:pt x="290855" y="885113"/>
                  </a:lnTo>
                  <a:lnTo>
                    <a:pt x="244309" y="900849"/>
                  </a:lnTo>
                  <a:lnTo>
                    <a:pt x="197815" y="914692"/>
                  </a:lnTo>
                  <a:lnTo>
                    <a:pt x="151409" y="926655"/>
                  </a:lnTo>
                  <a:lnTo>
                    <a:pt x="105105" y="936713"/>
                  </a:lnTo>
                  <a:lnTo>
                    <a:pt x="58953" y="944854"/>
                  </a:lnTo>
                  <a:lnTo>
                    <a:pt x="10706" y="948486"/>
                  </a:lnTo>
                  <a:lnTo>
                    <a:pt x="0" y="947648"/>
                  </a:lnTo>
                  <a:lnTo>
                    <a:pt x="0" y="969137"/>
                  </a:lnTo>
                  <a:lnTo>
                    <a:pt x="11442" y="970013"/>
                  </a:lnTo>
                  <a:lnTo>
                    <a:pt x="11315" y="970140"/>
                  </a:lnTo>
                  <a:lnTo>
                    <a:pt x="62001" y="966203"/>
                  </a:lnTo>
                  <a:lnTo>
                    <a:pt x="108953" y="957973"/>
                  </a:lnTo>
                  <a:lnTo>
                    <a:pt x="152831" y="948486"/>
                  </a:lnTo>
                  <a:lnTo>
                    <a:pt x="156044" y="947801"/>
                  </a:lnTo>
                  <a:lnTo>
                    <a:pt x="203225" y="935672"/>
                  </a:lnTo>
                  <a:lnTo>
                    <a:pt x="250494" y="921613"/>
                  </a:lnTo>
                  <a:lnTo>
                    <a:pt x="297789" y="905611"/>
                  </a:lnTo>
                  <a:lnTo>
                    <a:pt x="345084" y="887704"/>
                  </a:lnTo>
                  <a:lnTo>
                    <a:pt x="392341" y="867879"/>
                  </a:lnTo>
                  <a:lnTo>
                    <a:pt x="439547" y="846162"/>
                  </a:lnTo>
                  <a:lnTo>
                    <a:pt x="486651" y="822553"/>
                  </a:lnTo>
                  <a:lnTo>
                    <a:pt x="533654" y="797102"/>
                  </a:lnTo>
                  <a:lnTo>
                    <a:pt x="579742" y="770343"/>
                  </a:lnTo>
                  <a:lnTo>
                    <a:pt x="624878" y="742416"/>
                  </a:lnTo>
                  <a:lnTo>
                    <a:pt x="669074" y="713473"/>
                  </a:lnTo>
                  <a:lnTo>
                    <a:pt x="712330" y="683653"/>
                  </a:lnTo>
                  <a:lnTo>
                    <a:pt x="754621" y="653097"/>
                  </a:lnTo>
                  <a:lnTo>
                    <a:pt x="795934" y="621969"/>
                  </a:lnTo>
                  <a:lnTo>
                    <a:pt x="836282" y="590384"/>
                  </a:lnTo>
                  <a:lnTo>
                    <a:pt x="875652" y="558520"/>
                  </a:lnTo>
                  <a:lnTo>
                    <a:pt x="914031" y="526503"/>
                  </a:lnTo>
                  <a:lnTo>
                    <a:pt x="951407" y="494474"/>
                  </a:lnTo>
                  <a:lnTo>
                    <a:pt x="987780" y="462597"/>
                  </a:lnTo>
                  <a:lnTo>
                    <a:pt x="1023150" y="431012"/>
                  </a:lnTo>
                  <a:lnTo>
                    <a:pt x="1127963" y="335318"/>
                  </a:lnTo>
                  <a:lnTo>
                    <a:pt x="1165212" y="301701"/>
                  </a:lnTo>
                  <a:lnTo>
                    <a:pt x="1203045" y="268516"/>
                  </a:lnTo>
                  <a:lnTo>
                    <a:pt x="1241615" y="236131"/>
                  </a:lnTo>
                  <a:lnTo>
                    <a:pt x="1281074" y="204914"/>
                  </a:lnTo>
                  <a:lnTo>
                    <a:pt x="1321549" y="175234"/>
                  </a:lnTo>
                  <a:lnTo>
                    <a:pt x="1363205" y="147459"/>
                  </a:lnTo>
                  <a:lnTo>
                    <a:pt x="1406182" y="121945"/>
                  </a:lnTo>
                  <a:lnTo>
                    <a:pt x="1445679" y="101117"/>
                  </a:lnTo>
                  <a:lnTo>
                    <a:pt x="1486662" y="81826"/>
                  </a:lnTo>
                  <a:lnTo>
                    <a:pt x="1529232" y="64071"/>
                  </a:lnTo>
                  <a:lnTo>
                    <a:pt x="1573441" y="47802"/>
                  </a:lnTo>
                  <a:lnTo>
                    <a:pt x="1619377" y="33007"/>
                  </a:lnTo>
                  <a:lnTo>
                    <a:pt x="1667129" y="19646"/>
                  </a:lnTo>
                  <a:lnTo>
                    <a:pt x="1716747" y="7683"/>
                  </a:lnTo>
                  <a:lnTo>
                    <a:pt x="1754212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0499"/>
              <a:ext cx="6962774" cy="38099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0" y="2992377"/>
            <a:ext cx="6967855" cy="922655"/>
            <a:chOff x="0" y="2992377"/>
            <a:chExt cx="6967855" cy="9226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721102"/>
              <a:ext cx="6962774" cy="285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51013" y="3005457"/>
              <a:ext cx="1517015" cy="909319"/>
            </a:xfrm>
            <a:custGeom>
              <a:avLst/>
              <a:gdLst/>
              <a:ahLst/>
              <a:cxnLst/>
              <a:rect l="l" t="t" r="r" b="b"/>
              <a:pathLst>
                <a:path w="1517015" h="909320">
                  <a:moveTo>
                    <a:pt x="69595" y="909317"/>
                  </a:moveTo>
                  <a:lnTo>
                    <a:pt x="0" y="909317"/>
                  </a:lnTo>
                  <a:lnTo>
                    <a:pt x="55162" y="893065"/>
                  </a:lnTo>
                  <a:lnTo>
                    <a:pt x="107667" y="874765"/>
                  </a:lnTo>
                  <a:lnTo>
                    <a:pt x="157660" y="854380"/>
                  </a:lnTo>
                  <a:lnTo>
                    <a:pt x="205288" y="831874"/>
                  </a:lnTo>
                  <a:lnTo>
                    <a:pt x="250697" y="807210"/>
                  </a:lnTo>
                  <a:lnTo>
                    <a:pt x="295494" y="779256"/>
                  </a:lnTo>
                  <a:lnTo>
                    <a:pt x="338692" y="748639"/>
                  </a:lnTo>
                  <a:lnTo>
                    <a:pt x="380495" y="715866"/>
                  </a:lnTo>
                  <a:lnTo>
                    <a:pt x="421107" y="681448"/>
                  </a:lnTo>
                  <a:lnTo>
                    <a:pt x="460733" y="645892"/>
                  </a:lnTo>
                  <a:lnTo>
                    <a:pt x="499577" y="609708"/>
                  </a:lnTo>
                  <a:lnTo>
                    <a:pt x="602166" y="512637"/>
                  </a:lnTo>
                  <a:lnTo>
                    <a:pt x="636960" y="480479"/>
                  </a:lnTo>
                  <a:lnTo>
                    <a:pt x="672826" y="448013"/>
                  </a:lnTo>
                  <a:lnTo>
                    <a:pt x="709760" y="415410"/>
                  </a:lnTo>
                  <a:lnTo>
                    <a:pt x="747757" y="382837"/>
                  </a:lnTo>
                  <a:lnTo>
                    <a:pt x="786811" y="350464"/>
                  </a:lnTo>
                  <a:lnTo>
                    <a:pt x="826918" y="318460"/>
                  </a:lnTo>
                  <a:lnTo>
                    <a:pt x="868074" y="286993"/>
                  </a:lnTo>
                  <a:lnTo>
                    <a:pt x="910272" y="256233"/>
                  </a:lnTo>
                  <a:lnTo>
                    <a:pt x="953509" y="226349"/>
                  </a:lnTo>
                  <a:lnTo>
                    <a:pt x="997780" y="197508"/>
                  </a:lnTo>
                  <a:lnTo>
                    <a:pt x="1043080" y="169881"/>
                  </a:lnTo>
                  <a:lnTo>
                    <a:pt x="1089403" y="143636"/>
                  </a:lnTo>
                  <a:lnTo>
                    <a:pt x="1137973" y="118302"/>
                  </a:lnTo>
                  <a:lnTo>
                    <a:pt x="1186691" y="95174"/>
                  </a:lnTo>
                  <a:lnTo>
                    <a:pt x="1235512" y="74266"/>
                  </a:lnTo>
                  <a:lnTo>
                    <a:pt x="1284395" y="55594"/>
                  </a:lnTo>
                  <a:lnTo>
                    <a:pt x="1333296" y="39172"/>
                  </a:lnTo>
                  <a:lnTo>
                    <a:pt x="1382171" y="25015"/>
                  </a:lnTo>
                  <a:lnTo>
                    <a:pt x="1430978" y="13138"/>
                  </a:lnTo>
                  <a:lnTo>
                    <a:pt x="1479673" y="3556"/>
                  </a:lnTo>
                  <a:lnTo>
                    <a:pt x="1516630" y="0"/>
                  </a:lnTo>
                  <a:lnTo>
                    <a:pt x="1516630" y="19303"/>
                  </a:lnTo>
                  <a:lnTo>
                    <a:pt x="1508246" y="19899"/>
                  </a:lnTo>
                  <a:lnTo>
                    <a:pt x="1499849" y="20732"/>
                  </a:lnTo>
                  <a:lnTo>
                    <a:pt x="1435083" y="32613"/>
                  </a:lnTo>
                  <a:lnTo>
                    <a:pt x="1387068" y="44342"/>
                  </a:lnTo>
                  <a:lnTo>
                    <a:pt x="1338972" y="58292"/>
                  </a:lnTo>
                  <a:lnTo>
                    <a:pt x="1290840" y="74453"/>
                  </a:lnTo>
                  <a:lnTo>
                    <a:pt x="1242713" y="92817"/>
                  </a:lnTo>
                  <a:lnTo>
                    <a:pt x="1194636" y="113374"/>
                  </a:lnTo>
                  <a:lnTo>
                    <a:pt x="1146651" y="136117"/>
                  </a:lnTo>
                  <a:lnTo>
                    <a:pt x="1098801" y="161035"/>
                  </a:lnTo>
                  <a:lnTo>
                    <a:pt x="1052931" y="187069"/>
                  </a:lnTo>
                  <a:lnTo>
                    <a:pt x="1008056" y="214473"/>
                  </a:lnTo>
                  <a:lnTo>
                    <a:pt x="964182" y="243081"/>
                  </a:lnTo>
                  <a:lnTo>
                    <a:pt x="921316" y="272726"/>
                  </a:lnTo>
                  <a:lnTo>
                    <a:pt x="879465" y="303241"/>
                  </a:lnTo>
                  <a:lnTo>
                    <a:pt x="838637" y="334460"/>
                  </a:lnTo>
                  <a:lnTo>
                    <a:pt x="798837" y="366215"/>
                  </a:lnTo>
                  <a:lnTo>
                    <a:pt x="760074" y="398340"/>
                  </a:lnTo>
                  <a:lnTo>
                    <a:pt x="722353" y="430667"/>
                  </a:lnTo>
                  <a:lnTo>
                    <a:pt x="685682" y="463031"/>
                  </a:lnTo>
                  <a:lnTo>
                    <a:pt x="650068" y="495264"/>
                  </a:lnTo>
                  <a:lnTo>
                    <a:pt x="615518" y="527200"/>
                  </a:lnTo>
                  <a:lnTo>
                    <a:pt x="512829" y="624420"/>
                  </a:lnTo>
                  <a:lnTo>
                    <a:pt x="473614" y="660944"/>
                  </a:lnTo>
                  <a:lnTo>
                    <a:pt x="433567" y="696842"/>
                  </a:lnTo>
                  <a:lnTo>
                    <a:pt x="392464" y="731629"/>
                  </a:lnTo>
                  <a:lnTo>
                    <a:pt x="350084" y="764820"/>
                  </a:lnTo>
                  <a:lnTo>
                    <a:pt x="306204" y="795933"/>
                  </a:lnTo>
                  <a:lnTo>
                    <a:pt x="260603" y="824481"/>
                  </a:lnTo>
                  <a:lnTo>
                    <a:pt x="216078" y="848756"/>
                  </a:lnTo>
                  <a:lnTo>
                    <a:pt x="169481" y="870947"/>
                  </a:lnTo>
                  <a:lnTo>
                    <a:pt x="120693" y="891115"/>
                  </a:lnTo>
                  <a:lnTo>
                    <a:pt x="69595" y="909317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2399" y="3426790"/>
              <a:ext cx="4610100" cy="0"/>
            </a:xfrm>
            <a:custGeom>
              <a:avLst/>
              <a:gdLst/>
              <a:ahLst/>
              <a:cxnLst/>
              <a:rect l="l" t="t" r="r" b="b"/>
              <a:pathLst>
                <a:path w="4610100" h="0">
                  <a:moveTo>
                    <a:pt x="0" y="0"/>
                  </a:moveTo>
                  <a:lnTo>
                    <a:pt x="4610062" y="0"/>
                  </a:lnTo>
                </a:path>
              </a:pathLst>
            </a:custGeom>
            <a:ln w="6306">
              <a:solidFill>
                <a:srgbClr val="1D1D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28637" y="2992386"/>
              <a:ext cx="26670" cy="260985"/>
            </a:xfrm>
            <a:custGeom>
              <a:avLst/>
              <a:gdLst/>
              <a:ahLst/>
              <a:cxnLst/>
              <a:rect l="l" t="t" r="r" b="b"/>
              <a:pathLst>
                <a:path w="26670" h="260985">
                  <a:moveTo>
                    <a:pt x="26085" y="246024"/>
                  </a:moveTo>
                  <a:lnTo>
                    <a:pt x="14770" y="234708"/>
                  </a:lnTo>
                  <a:lnTo>
                    <a:pt x="11315" y="234708"/>
                  </a:lnTo>
                  <a:lnTo>
                    <a:pt x="0" y="246024"/>
                  </a:lnTo>
                  <a:lnTo>
                    <a:pt x="0" y="249478"/>
                  </a:lnTo>
                  <a:lnTo>
                    <a:pt x="11315" y="260794"/>
                  </a:lnTo>
                  <a:lnTo>
                    <a:pt x="14770" y="260794"/>
                  </a:lnTo>
                  <a:lnTo>
                    <a:pt x="26085" y="249478"/>
                  </a:lnTo>
                  <a:lnTo>
                    <a:pt x="26085" y="247751"/>
                  </a:lnTo>
                  <a:lnTo>
                    <a:pt x="26085" y="246024"/>
                  </a:lnTo>
                  <a:close/>
                </a:path>
                <a:path w="26670" h="260985">
                  <a:moveTo>
                    <a:pt x="26085" y="128663"/>
                  </a:moveTo>
                  <a:lnTo>
                    <a:pt x="14770" y="117360"/>
                  </a:lnTo>
                  <a:lnTo>
                    <a:pt x="11315" y="117360"/>
                  </a:lnTo>
                  <a:lnTo>
                    <a:pt x="0" y="128663"/>
                  </a:lnTo>
                  <a:lnTo>
                    <a:pt x="0" y="132130"/>
                  </a:lnTo>
                  <a:lnTo>
                    <a:pt x="11315" y="143433"/>
                  </a:lnTo>
                  <a:lnTo>
                    <a:pt x="14770" y="143433"/>
                  </a:lnTo>
                  <a:lnTo>
                    <a:pt x="26085" y="132130"/>
                  </a:lnTo>
                  <a:lnTo>
                    <a:pt x="26085" y="130390"/>
                  </a:lnTo>
                  <a:lnTo>
                    <a:pt x="26085" y="128663"/>
                  </a:lnTo>
                  <a:close/>
                </a:path>
                <a:path w="26670" h="260985">
                  <a:moveTo>
                    <a:pt x="26085" y="11303"/>
                  </a:moveTo>
                  <a:lnTo>
                    <a:pt x="14770" y="0"/>
                  </a:lnTo>
                  <a:lnTo>
                    <a:pt x="11315" y="0"/>
                  </a:lnTo>
                  <a:lnTo>
                    <a:pt x="0" y="11303"/>
                  </a:lnTo>
                  <a:lnTo>
                    <a:pt x="0" y="14770"/>
                  </a:lnTo>
                  <a:lnTo>
                    <a:pt x="11315" y="26073"/>
                  </a:lnTo>
                  <a:lnTo>
                    <a:pt x="14770" y="26073"/>
                  </a:lnTo>
                  <a:lnTo>
                    <a:pt x="26085" y="14770"/>
                  </a:lnTo>
                  <a:lnTo>
                    <a:pt x="26085" y="13042"/>
                  </a:lnTo>
                  <a:lnTo>
                    <a:pt x="26085" y="11303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15264" y="1334280"/>
            <a:ext cx="4217035" cy="850265"/>
          </a:xfrm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575945" marR="5080" indent="-563880">
              <a:lnSpc>
                <a:spcPts val="3229"/>
              </a:lnSpc>
              <a:spcBef>
                <a:spcPts val="229"/>
              </a:spcBef>
              <a:tabLst>
                <a:tab pos="2150745" algn="l"/>
              </a:tabLst>
            </a:pPr>
            <a:r>
              <a:rPr dirty="0" sz="2700" spc="45" b="0">
                <a:solidFill>
                  <a:srgbClr val="332B2B"/>
                </a:solidFill>
                <a:latin typeface="Cambria"/>
                <a:cs typeface="Cambria"/>
              </a:rPr>
              <a:t>Traffic Management </a:t>
            </a:r>
            <a:r>
              <a:rPr dirty="0" sz="2700" spc="15" b="0">
                <a:solidFill>
                  <a:srgbClr val="332B2B"/>
                </a:solidFill>
                <a:latin typeface="Cambria"/>
                <a:cs typeface="Cambria"/>
              </a:rPr>
              <a:t>system </a:t>
            </a:r>
            <a:r>
              <a:rPr dirty="0" sz="2700" spc="-580" b="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2700" spc="55" b="0">
                <a:solidFill>
                  <a:srgbClr val="332B2B"/>
                </a:solidFill>
                <a:latin typeface="Cambria"/>
                <a:cs typeface="Cambria"/>
              </a:rPr>
              <a:t>using</a:t>
            </a:r>
            <a:r>
              <a:rPr dirty="0" sz="2700" spc="25" b="0">
                <a:solidFill>
                  <a:srgbClr val="332B2B"/>
                </a:solidFill>
                <a:latin typeface="Cambria"/>
                <a:cs typeface="Cambria"/>
              </a:rPr>
              <a:t> IoT	</a:t>
            </a:r>
            <a:r>
              <a:rPr dirty="0" sz="2700" spc="15" b="0">
                <a:solidFill>
                  <a:srgbClr val="332B2B"/>
                </a:solidFill>
                <a:latin typeface="Cambria"/>
                <a:cs typeface="Cambria"/>
              </a:rPr>
              <a:t>Phase: </a:t>
            </a:r>
            <a:r>
              <a:rPr dirty="0" sz="2700" spc="65" b="0">
                <a:solidFill>
                  <a:srgbClr val="332B2B"/>
                </a:solidFill>
                <a:latin typeface="Cambria"/>
                <a:cs typeface="Cambria"/>
              </a:rPr>
              <a:t>III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9548" y="2497454"/>
            <a:ext cx="775335" cy="7994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-55" b="1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700" spc="-40" b="1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700" spc="-45" b="1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700" spc="5" b="1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700" spc="-70" b="1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700" b="1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700" spc="-40" b="1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700" b="1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700" spc="-30" b="1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700" spc="-40" b="1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700" spc="-70" b="1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700" spc="-55" b="1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endParaRPr sz="700">
              <a:latin typeface="Verdana"/>
              <a:cs typeface="Verdana"/>
            </a:endParaRPr>
          </a:p>
          <a:p>
            <a:pPr marL="24130" marR="215900">
              <a:lnSpc>
                <a:spcPct val="118500"/>
              </a:lnSpc>
              <a:spcBef>
                <a:spcPts val="595"/>
              </a:spcBef>
            </a:pPr>
            <a:r>
              <a:rPr dirty="0" sz="650" spc="-3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650" spc="-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650" spc="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650" spc="-5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650" spc="4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650" spc="-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650" spc="-2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650" spc="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6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650" spc="40">
                <a:solidFill>
                  <a:srgbClr val="332B2B"/>
                </a:solidFill>
                <a:latin typeface="Verdana"/>
                <a:cs typeface="Verdana"/>
              </a:rPr>
              <a:t>d  </a:t>
            </a:r>
            <a:r>
              <a:rPr dirty="0" sz="650" spc="6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650" spc="20">
                <a:solidFill>
                  <a:srgbClr val="332B2B"/>
                </a:solidFill>
                <a:latin typeface="Verdana"/>
                <a:cs typeface="Verdana"/>
              </a:rPr>
              <a:t>ee</a:t>
            </a:r>
            <a:r>
              <a:rPr dirty="0" sz="650" spc="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650" spc="-5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650" spc="-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650" spc="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650" spc="-40">
                <a:solidFill>
                  <a:srgbClr val="332B2B"/>
                </a:solidFill>
                <a:latin typeface="Verdana"/>
                <a:cs typeface="Verdana"/>
              </a:rPr>
              <a:t>j  </a:t>
            </a:r>
            <a:r>
              <a:rPr dirty="0" sz="650" spc="6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650" spc="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650" spc="-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650" spc="5">
                <a:solidFill>
                  <a:srgbClr val="332B2B"/>
                </a:solidFill>
                <a:latin typeface="Verdana"/>
                <a:cs typeface="Verdana"/>
              </a:rPr>
              <a:t>aa</a:t>
            </a:r>
            <a:r>
              <a:rPr dirty="0" sz="650" spc="-2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650" spc="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6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650" spc="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650" spc="35">
                <a:solidFill>
                  <a:srgbClr val="332B2B"/>
                </a:solidFill>
                <a:latin typeface="Verdana"/>
                <a:cs typeface="Verdana"/>
              </a:rPr>
              <a:t>n  </a:t>
            </a:r>
            <a:r>
              <a:rPr dirty="0" sz="650" spc="10">
                <a:solidFill>
                  <a:srgbClr val="332B2B"/>
                </a:solidFill>
                <a:latin typeface="Verdana"/>
                <a:cs typeface="Verdana"/>
              </a:rPr>
              <a:t>Rajesh </a:t>
            </a:r>
            <a:r>
              <a:rPr dirty="0" sz="650" spc="1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650" spc="25">
                <a:solidFill>
                  <a:srgbClr val="332B2B"/>
                </a:solidFill>
                <a:latin typeface="Verdana"/>
                <a:cs typeface="Verdana"/>
              </a:rPr>
              <a:t>Arindran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8646" y="2757659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14769" y="26079"/>
                </a:moveTo>
                <a:lnTo>
                  <a:pt x="11310" y="26079"/>
                </a:lnTo>
                <a:lnTo>
                  <a:pt x="9647" y="25748"/>
                </a:lnTo>
                <a:lnTo>
                  <a:pt x="0" y="14769"/>
                </a:lnTo>
                <a:lnTo>
                  <a:pt x="0" y="11310"/>
                </a:lnTo>
                <a:lnTo>
                  <a:pt x="11310" y="0"/>
                </a:lnTo>
                <a:lnTo>
                  <a:pt x="14769" y="0"/>
                </a:lnTo>
                <a:lnTo>
                  <a:pt x="26079" y="13039"/>
                </a:lnTo>
                <a:lnTo>
                  <a:pt x="26079" y="14769"/>
                </a:lnTo>
                <a:lnTo>
                  <a:pt x="14769" y="26079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8646" y="2875018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14769" y="26079"/>
                </a:moveTo>
                <a:lnTo>
                  <a:pt x="11310" y="26079"/>
                </a:lnTo>
                <a:lnTo>
                  <a:pt x="9647" y="25748"/>
                </a:lnTo>
                <a:lnTo>
                  <a:pt x="0" y="14769"/>
                </a:lnTo>
                <a:lnTo>
                  <a:pt x="0" y="11310"/>
                </a:lnTo>
                <a:lnTo>
                  <a:pt x="11310" y="0"/>
                </a:lnTo>
                <a:lnTo>
                  <a:pt x="14769" y="0"/>
                </a:lnTo>
                <a:lnTo>
                  <a:pt x="26079" y="13039"/>
                </a:lnTo>
                <a:lnTo>
                  <a:pt x="26079" y="14769"/>
                </a:lnTo>
                <a:lnTo>
                  <a:pt x="14769" y="26079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460" y="762699"/>
            <a:ext cx="3095624" cy="26765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8106" y="762699"/>
            <a:ext cx="3019424" cy="27717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C</a:t>
            </a:r>
            <a:r>
              <a:rPr dirty="0" spc="-215"/>
              <a:t>O</a:t>
            </a:r>
            <a:r>
              <a:rPr dirty="0" spc="-75"/>
              <a:t>D</a:t>
            </a:r>
            <a:r>
              <a:rPr dirty="0" spc="-60"/>
              <a:t>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156" y="762698"/>
            <a:ext cx="3276599" cy="26860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4834" y="762698"/>
            <a:ext cx="3009899" cy="26860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C</a:t>
            </a:r>
            <a:r>
              <a:rPr dirty="0" spc="-215"/>
              <a:t>O</a:t>
            </a:r>
            <a:r>
              <a:rPr dirty="0" spc="-75"/>
              <a:t>D</a:t>
            </a:r>
            <a:r>
              <a:rPr dirty="0" spc="-60"/>
              <a:t>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995" y="862845"/>
            <a:ext cx="6086474" cy="2238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C</a:t>
            </a:r>
            <a:r>
              <a:rPr dirty="0" spc="-215"/>
              <a:t>O</a:t>
            </a:r>
            <a:r>
              <a:rPr dirty="0" spc="-75"/>
              <a:t>D</a:t>
            </a:r>
            <a:r>
              <a:rPr dirty="0" spc="-60"/>
              <a:t>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3" y="136872"/>
            <a:ext cx="6977380" cy="3792220"/>
            <a:chOff x="-4763" y="136872"/>
            <a:chExt cx="6977380" cy="3792220"/>
          </a:xfrm>
        </p:grpSpPr>
        <p:sp>
          <p:nvSpPr>
            <p:cNvPr id="3" name="object 3"/>
            <p:cNvSpPr/>
            <p:nvPr/>
          </p:nvSpPr>
          <p:spPr>
            <a:xfrm>
              <a:off x="2331" y="136872"/>
              <a:ext cx="6970395" cy="3787775"/>
            </a:xfrm>
            <a:custGeom>
              <a:avLst/>
              <a:gdLst/>
              <a:ahLst/>
              <a:cxnLst/>
              <a:rect l="l" t="t" r="r" b="b"/>
              <a:pathLst>
                <a:path w="6970395" h="3787775">
                  <a:moveTo>
                    <a:pt x="0" y="0"/>
                  </a:moveTo>
                  <a:lnTo>
                    <a:pt x="6969968" y="0"/>
                  </a:lnTo>
                  <a:lnTo>
                    <a:pt x="6969968" y="3787427"/>
                  </a:lnTo>
                  <a:lnTo>
                    <a:pt x="0" y="3787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1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454539"/>
              <a:ext cx="1005840" cy="1470025"/>
            </a:xfrm>
            <a:custGeom>
              <a:avLst/>
              <a:gdLst/>
              <a:ahLst/>
              <a:cxnLst/>
              <a:rect l="l" t="t" r="r" b="b"/>
              <a:pathLst>
                <a:path w="1005840" h="1470025">
                  <a:moveTo>
                    <a:pt x="0" y="0"/>
                  </a:moveTo>
                  <a:lnTo>
                    <a:pt x="31241" y="26279"/>
                  </a:lnTo>
                  <a:lnTo>
                    <a:pt x="64279" y="56185"/>
                  </a:lnTo>
                  <a:lnTo>
                    <a:pt x="96548" y="87457"/>
                  </a:lnTo>
                  <a:lnTo>
                    <a:pt x="128085" y="120026"/>
                  </a:lnTo>
                  <a:lnTo>
                    <a:pt x="158930" y="153824"/>
                  </a:lnTo>
                  <a:lnTo>
                    <a:pt x="189120" y="188783"/>
                  </a:lnTo>
                  <a:lnTo>
                    <a:pt x="218695" y="224835"/>
                  </a:lnTo>
                  <a:lnTo>
                    <a:pt x="247692" y="261911"/>
                  </a:lnTo>
                  <a:lnTo>
                    <a:pt x="276151" y="299943"/>
                  </a:lnTo>
                  <a:lnTo>
                    <a:pt x="304109" y="338863"/>
                  </a:lnTo>
                  <a:lnTo>
                    <a:pt x="331605" y="378602"/>
                  </a:lnTo>
                  <a:lnTo>
                    <a:pt x="358678" y="419092"/>
                  </a:lnTo>
                  <a:lnTo>
                    <a:pt x="385367" y="460265"/>
                  </a:lnTo>
                  <a:lnTo>
                    <a:pt x="411708" y="502052"/>
                  </a:lnTo>
                  <a:lnTo>
                    <a:pt x="437742" y="544385"/>
                  </a:lnTo>
                  <a:lnTo>
                    <a:pt x="463507" y="587196"/>
                  </a:lnTo>
                  <a:lnTo>
                    <a:pt x="489040" y="630416"/>
                  </a:lnTo>
                  <a:lnTo>
                    <a:pt x="514381" y="673977"/>
                  </a:lnTo>
                  <a:lnTo>
                    <a:pt x="539568" y="717811"/>
                  </a:lnTo>
                  <a:lnTo>
                    <a:pt x="564640" y="761849"/>
                  </a:lnTo>
                  <a:lnTo>
                    <a:pt x="589635" y="806023"/>
                  </a:lnTo>
                  <a:lnTo>
                    <a:pt x="614591" y="850265"/>
                  </a:lnTo>
                  <a:lnTo>
                    <a:pt x="639547" y="894507"/>
                  </a:lnTo>
                  <a:lnTo>
                    <a:pt x="664541" y="938681"/>
                  </a:lnTo>
                  <a:lnTo>
                    <a:pt x="689611" y="982719"/>
                  </a:lnTo>
                  <a:lnTo>
                    <a:pt x="714797" y="1026553"/>
                  </a:lnTo>
                  <a:lnTo>
                    <a:pt x="740136" y="1070114"/>
                  </a:lnTo>
                  <a:lnTo>
                    <a:pt x="765667" y="1113334"/>
                  </a:lnTo>
                  <a:lnTo>
                    <a:pt x="791428" y="1156145"/>
                  </a:lnTo>
                  <a:lnTo>
                    <a:pt x="817459" y="1198478"/>
                  </a:lnTo>
                  <a:lnTo>
                    <a:pt x="843798" y="1240265"/>
                  </a:lnTo>
                  <a:lnTo>
                    <a:pt x="870483" y="1281438"/>
                  </a:lnTo>
                  <a:lnTo>
                    <a:pt x="897552" y="1321928"/>
                  </a:lnTo>
                  <a:lnTo>
                    <a:pt x="925045" y="1361667"/>
                  </a:lnTo>
                  <a:lnTo>
                    <a:pt x="953000" y="1400587"/>
                  </a:lnTo>
                  <a:lnTo>
                    <a:pt x="981455" y="1438619"/>
                  </a:lnTo>
                  <a:lnTo>
                    <a:pt x="1005807" y="1469760"/>
                  </a:lnTo>
                </a:path>
                <a:path w="1005840" h="1470025">
                  <a:moveTo>
                    <a:pt x="0" y="0"/>
                  </a:moveTo>
                  <a:lnTo>
                    <a:pt x="31241" y="26279"/>
                  </a:lnTo>
                  <a:lnTo>
                    <a:pt x="64279" y="56185"/>
                  </a:lnTo>
                  <a:lnTo>
                    <a:pt x="96548" y="87457"/>
                  </a:lnTo>
                  <a:lnTo>
                    <a:pt x="128085" y="120026"/>
                  </a:lnTo>
                  <a:lnTo>
                    <a:pt x="158930" y="153824"/>
                  </a:lnTo>
                  <a:lnTo>
                    <a:pt x="189120" y="188783"/>
                  </a:lnTo>
                  <a:lnTo>
                    <a:pt x="218695" y="224835"/>
                  </a:lnTo>
                  <a:lnTo>
                    <a:pt x="247692" y="261911"/>
                  </a:lnTo>
                  <a:lnTo>
                    <a:pt x="276151" y="299943"/>
                  </a:lnTo>
                  <a:lnTo>
                    <a:pt x="304109" y="338863"/>
                  </a:lnTo>
                  <a:lnTo>
                    <a:pt x="331605" y="378602"/>
                  </a:lnTo>
                  <a:lnTo>
                    <a:pt x="358678" y="419092"/>
                  </a:lnTo>
                  <a:lnTo>
                    <a:pt x="385367" y="460265"/>
                  </a:lnTo>
                  <a:lnTo>
                    <a:pt x="411708" y="502052"/>
                  </a:lnTo>
                  <a:lnTo>
                    <a:pt x="437742" y="544385"/>
                  </a:lnTo>
                  <a:lnTo>
                    <a:pt x="463507" y="587196"/>
                  </a:lnTo>
                  <a:lnTo>
                    <a:pt x="489040" y="630416"/>
                  </a:lnTo>
                  <a:lnTo>
                    <a:pt x="514381" y="673977"/>
                  </a:lnTo>
                  <a:lnTo>
                    <a:pt x="539568" y="717811"/>
                  </a:lnTo>
                  <a:lnTo>
                    <a:pt x="564640" y="761849"/>
                  </a:lnTo>
                  <a:lnTo>
                    <a:pt x="589635" y="806023"/>
                  </a:lnTo>
                  <a:lnTo>
                    <a:pt x="614591" y="850265"/>
                  </a:lnTo>
                  <a:lnTo>
                    <a:pt x="639547" y="894507"/>
                  </a:lnTo>
                  <a:lnTo>
                    <a:pt x="664541" y="938681"/>
                  </a:lnTo>
                  <a:lnTo>
                    <a:pt x="689611" y="982719"/>
                  </a:lnTo>
                  <a:lnTo>
                    <a:pt x="714797" y="1026553"/>
                  </a:lnTo>
                  <a:lnTo>
                    <a:pt x="740136" y="1070114"/>
                  </a:lnTo>
                  <a:lnTo>
                    <a:pt x="765667" y="1113334"/>
                  </a:lnTo>
                  <a:lnTo>
                    <a:pt x="791428" y="1156145"/>
                  </a:lnTo>
                  <a:lnTo>
                    <a:pt x="817459" y="1198478"/>
                  </a:lnTo>
                  <a:lnTo>
                    <a:pt x="843798" y="1240265"/>
                  </a:lnTo>
                  <a:lnTo>
                    <a:pt x="870483" y="1281438"/>
                  </a:lnTo>
                  <a:lnTo>
                    <a:pt x="897552" y="1321928"/>
                  </a:lnTo>
                  <a:lnTo>
                    <a:pt x="925045" y="1361667"/>
                  </a:lnTo>
                  <a:lnTo>
                    <a:pt x="953000" y="1400587"/>
                  </a:lnTo>
                  <a:lnTo>
                    <a:pt x="981455" y="1438619"/>
                  </a:lnTo>
                  <a:lnTo>
                    <a:pt x="1005807" y="1469760"/>
                  </a:lnTo>
                </a:path>
              </a:pathLst>
            </a:custGeom>
            <a:ln w="9526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5903"/>
              <a:ext cx="6962774" cy="285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721103"/>
              <a:ext cx="6962774" cy="285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0827" y="929093"/>
              <a:ext cx="5791200" cy="262889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2514" y="361409"/>
            <a:ext cx="30302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45">
                <a:latin typeface="Arial"/>
                <a:cs typeface="Arial"/>
              </a:rPr>
              <a:t>Sample</a:t>
            </a:r>
            <a:r>
              <a:rPr dirty="0" sz="3200" spc="-195">
                <a:latin typeface="Arial"/>
                <a:cs typeface="Arial"/>
              </a:rPr>
              <a:t> </a:t>
            </a:r>
            <a:r>
              <a:rPr dirty="0" sz="3200" spc="114">
                <a:latin typeface="Arial"/>
                <a:cs typeface="Arial"/>
              </a:rPr>
              <a:t>Output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26738" y="3017882"/>
            <a:ext cx="1146175" cy="906780"/>
          </a:xfrm>
          <a:custGeom>
            <a:avLst/>
            <a:gdLst/>
            <a:ahLst/>
            <a:cxnLst/>
            <a:rect l="l" t="t" r="r" b="b"/>
            <a:pathLst>
              <a:path w="1146175" h="906779">
                <a:moveTo>
                  <a:pt x="1145561" y="0"/>
                </a:moveTo>
                <a:lnTo>
                  <a:pt x="1081558" y="15716"/>
                </a:lnTo>
                <a:lnTo>
                  <a:pt x="1034232" y="31009"/>
                </a:lnTo>
                <a:lnTo>
                  <a:pt x="988909" y="48614"/>
                </a:lnTo>
                <a:lnTo>
                  <a:pt x="945463" y="68386"/>
                </a:lnTo>
                <a:lnTo>
                  <a:pt x="903769" y="90181"/>
                </a:lnTo>
                <a:lnTo>
                  <a:pt x="863702" y="113855"/>
                </a:lnTo>
                <a:lnTo>
                  <a:pt x="825137" y="139262"/>
                </a:lnTo>
                <a:lnTo>
                  <a:pt x="787948" y="166260"/>
                </a:lnTo>
                <a:lnTo>
                  <a:pt x="752010" y="194702"/>
                </a:lnTo>
                <a:lnTo>
                  <a:pt x="717198" y="224444"/>
                </a:lnTo>
                <a:lnTo>
                  <a:pt x="683386" y="255343"/>
                </a:lnTo>
                <a:lnTo>
                  <a:pt x="650449" y="287253"/>
                </a:lnTo>
                <a:lnTo>
                  <a:pt x="618263" y="320030"/>
                </a:lnTo>
                <a:lnTo>
                  <a:pt x="586701" y="353530"/>
                </a:lnTo>
                <a:lnTo>
                  <a:pt x="555639" y="387608"/>
                </a:lnTo>
                <a:lnTo>
                  <a:pt x="524951" y="422119"/>
                </a:lnTo>
                <a:lnTo>
                  <a:pt x="494511" y="456919"/>
                </a:lnTo>
                <a:lnTo>
                  <a:pt x="464196" y="491864"/>
                </a:lnTo>
                <a:lnTo>
                  <a:pt x="433880" y="526808"/>
                </a:lnTo>
                <a:lnTo>
                  <a:pt x="403441" y="561608"/>
                </a:lnTo>
                <a:lnTo>
                  <a:pt x="372753" y="596119"/>
                </a:lnTo>
                <a:lnTo>
                  <a:pt x="341690" y="630197"/>
                </a:lnTo>
                <a:lnTo>
                  <a:pt x="310129" y="663697"/>
                </a:lnTo>
                <a:lnTo>
                  <a:pt x="277942" y="696474"/>
                </a:lnTo>
                <a:lnTo>
                  <a:pt x="245006" y="728384"/>
                </a:lnTo>
                <a:lnTo>
                  <a:pt x="211194" y="759283"/>
                </a:lnTo>
                <a:lnTo>
                  <a:pt x="176381" y="789025"/>
                </a:lnTo>
                <a:lnTo>
                  <a:pt x="140443" y="817467"/>
                </a:lnTo>
                <a:lnTo>
                  <a:pt x="103254" y="844465"/>
                </a:lnTo>
                <a:lnTo>
                  <a:pt x="64689" y="869872"/>
                </a:lnTo>
                <a:lnTo>
                  <a:pt x="24622" y="893546"/>
                </a:lnTo>
                <a:lnTo>
                  <a:pt x="0" y="906417"/>
                </a:lnTo>
              </a:path>
              <a:path w="1146175" h="906779">
                <a:moveTo>
                  <a:pt x="1145561" y="0"/>
                </a:moveTo>
                <a:lnTo>
                  <a:pt x="1081558" y="15716"/>
                </a:lnTo>
                <a:lnTo>
                  <a:pt x="1034232" y="31009"/>
                </a:lnTo>
                <a:lnTo>
                  <a:pt x="988909" y="48614"/>
                </a:lnTo>
                <a:lnTo>
                  <a:pt x="945463" y="68386"/>
                </a:lnTo>
                <a:lnTo>
                  <a:pt x="903769" y="90181"/>
                </a:lnTo>
                <a:lnTo>
                  <a:pt x="863702" y="113855"/>
                </a:lnTo>
                <a:lnTo>
                  <a:pt x="825137" y="139262"/>
                </a:lnTo>
                <a:lnTo>
                  <a:pt x="787948" y="166260"/>
                </a:lnTo>
                <a:lnTo>
                  <a:pt x="752010" y="194702"/>
                </a:lnTo>
                <a:lnTo>
                  <a:pt x="717198" y="224444"/>
                </a:lnTo>
                <a:lnTo>
                  <a:pt x="683386" y="255343"/>
                </a:lnTo>
                <a:lnTo>
                  <a:pt x="650449" y="287253"/>
                </a:lnTo>
                <a:lnTo>
                  <a:pt x="618263" y="320030"/>
                </a:lnTo>
                <a:lnTo>
                  <a:pt x="586701" y="353530"/>
                </a:lnTo>
                <a:lnTo>
                  <a:pt x="555639" y="387608"/>
                </a:lnTo>
                <a:lnTo>
                  <a:pt x="524951" y="422119"/>
                </a:lnTo>
                <a:lnTo>
                  <a:pt x="494511" y="456919"/>
                </a:lnTo>
                <a:lnTo>
                  <a:pt x="464196" y="491864"/>
                </a:lnTo>
                <a:lnTo>
                  <a:pt x="433880" y="526808"/>
                </a:lnTo>
                <a:lnTo>
                  <a:pt x="403441" y="561608"/>
                </a:lnTo>
                <a:lnTo>
                  <a:pt x="372753" y="596119"/>
                </a:lnTo>
                <a:lnTo>
                  <a:pt x="341690" y="630197"/>
                </a:lnTo>
                <a:lnTo>
                  <a:pt x="310129" y="663697"/>
                </a:lnTo>
                <a:lnTo>
                  <a:pt x="277942" y="696474"/>
                </a:lnTo>
                <a:lnTo>
                  <a:pt x="245006" y="728384"/>
                </a:lnTo>
                <a:lnTo>
                  <a:pt x="211194" y="759283"/>
                </a:lnTo>
                <a:lnTo>
                  <a:pt x="176381" y="789025"/>
                </a:lnTo>
                <a:lnTo>
                  <a:pt x="140443" y="817467"/>
                </a:lnTo>
                <a:lnTo>
                  <a:pt x="103254" y="844465"/>
                </a:lnTo>
                <a:lnTo>
                  <a:pt x="64689" y="869872"/>
                </a:lnTo>
                <a:lnTo>
                  <a:pt x="24622" y="893546"/>
                </a:lnTo>
                <a:lnTo>
                  <a:pt x="0" y="906417"/>
                </a:lnTo>
              </a:path>
            </a:pathLst>
          </a:custGeom>
          <a:ln w="9526">
            <a:solidFill>
              <a:srgbClr val="332B2B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4763" y="0"/>
            <a:ext cx="6967855" cy="890269"/>
            <a:chOff x="-4763" y="0"/>
            <a:chExt cx="6967855" cy="890269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043305" cy="880744"/>
            </a:xfrm>
            <a:custGeom>
              <a:avLst/>
              <a:gdLst/>
              <a:ahLst/>
              <a:cxnLst/>
              <a:rect l="l" t="t" r="r" b="b"/>
              <a:pathLst>
                <a:path w="1043305" h="880744">
                  <a:moveTo>
                    <a:pt x="1043278" y="0"/>
                  </a:moveTo>
                  <a:lnTo>
                    <a:pt x="1007650" y="18624"/>
                  </a:lnTo>
                  <a:lnTo>
                    <a:pt x="967584" y="42297"/>
                  </a:lnTo>
                  <a:lnTo>
                    <a:pt x="929018" y="67705"/>
                  </a:lnTo>
                  <a:lnTo>
                    <a:pt x="891829" y="94702"/>
                  </a:lnTo>
                  <a:lnTo>
                    <a:pt x="855891" y="123145"/>
                  </a:lnTo>
                  <a:lnTo>
                    <a:pt x="821079" y="152887"/>
                  </a:lnTo>
                  <a:lnTo>
                    <a:pt x="787267" y="183786"/>
                  </a:lnTo>
                  <a:lnTo>
                    <a:pt x="754330" y="215696"/>
                  </a:lnTo>
                  <a:lnTo>
                    <a:pt x="722144" y="248473"/>
                  </a:lnTo>
                  <a:lnTo>
                    <a:pt x="690582" y="281973"/>
                  </a:lnTo>
                  <a:lnTo>
                    <a:pt x="659520" y="316050"/>
                  </a:lnTo>
                  <a:lnTo>
                    <a:pt x="628831" y="350562"/>
                  </a:lnTo>
                  <a:lnTo>
                    <a:pt x="598392" y="385362"/>
                  </a:lnTo>
                  <a:lnTo>
                    <a:pt x="568077" y="420306"/>
                  </a:lnTo>
                  <a:lnTo>
                    <a:pt x="537762" y="455251"/>
                  </a:lnTo>
                  <a:lnTo>
                    <a:pt x="507325" y="490051"/>
                  </a:lnTo>
                  <a:lnTo>
                    <a:pt x="476640" y="524562"/>
                  </a:lnTo>
                  <a:lnTo>
                    <a:pt x="445582" y="558640"/>
                  </a:lnTo>
                  <a:lnTo>
                    <a:pt x="414026" y="592139"/>
                  </a:lnTo>
                  <a:lnTo>
                    <a:pt x="381846" y="624917"/>
                  </a:lnTo>
                  <a:lnTo>
                    <a:pt x="348917" y="656827"/>
                  </a:lnTo>
                  <a:lnTo>
                    <a:pt x="315113" y="687725"/>
                  </a:lnTo>
                  <a:lnTo>
                    <a:pt x="280309" y="717468"/>
                  </a:lnTo>
                  <a:lnTo>
                    <a:pt x="244379" y="745910"/>
                  </a:lnTo>
                  <a:lnTo>
                    <a:pt x="207199" y="772907"/>
                  </a:lnTo>
                  <a:lnTo>
                    <a:pt x="168642" y="798315"/>
                  </a:lnTo>
                  <a:lnTo>
                    <a:pt x="128583" y="821989"/>
                  </a:lnTo>
                  <a:lnTo>
                    <a:pt x="86898" y="843784"/>
                  </a:lnTo>
                  <a:lnTo>
                    <a:pt x="43460" y="863556"/>
                  </a:lnTo>
                  <a:lnTo>
                    <a:pt x="0" y="880440"/>
                  </a:lnTo>
                </a:path>
                <a:path w="1043305" h="880744">
                  <a:moveTo>
                    <a:pt x="1043278" y="0"/>
                  </a:moveTo>
                  <a:lnTo>
                    <a:pt x="1007650" y="18624"/>
                  </a:lnTo>
                  <a:lnTo>
                    <a:pt x="967584" y="42297"/>
                  </a:lnTo>
                  <a:lnTo>
                    <a:pt x="929018" y="67705"/>
                  </a:lnTo>
                  <a:lnTo>
                    <a:pt x="891829" y="94702"/>
                  </a:lnTo>
                  <a:lnTo>
                    <a:pt x="855891" y="123145"/>
                  </a:lnTo>
                  <a:lnTo>
                    <a:pt x="821079" y="152887"/>
                  </a:lnTo>
                  <a:lnTo>
                    <a:pt x="787267" y="183786"/>
                  </a:lnTo>
                  <a:lnTo>
                    <a:pt x="754330" y="215696"/>
                  </a:lnTo>
                  <a:lnTo>
                    <a:pt x="722144" y="248473"/>
                  </a:lnTo>
                  <a:lnTo>
                    <a:pt x="690582" y="281973"/>
                  </a:lnTo>
                  <a:lnTo>
                    <a:pt x="659520" y="316050"/>
                  </a:lnTo>
                  <a:lnTo>
                    <a:pt x="628831" y="350562"/>
                  </a:lnTo>
                  <a:lnTo>
                    <a:pt x="598392" y="385362"/>
                  </a:lnTo>
                  <a:lnTo>
                    <a:pt x="568077" y="420306"/>
                  </a:lnTo>
                  <a:lnTo>
                    <a:pt x="537762" y="455251"/>
                  </a:lnTo>
                  <a:lnTo>
                    <a:pt x="507325" y="490051"/>
                  </a:lnTo>
                  <a:lnTo>
                    <a:pt x="476640" y="524562"/>
                  </a:lnTo>
                  <a:lnTo>
                    <a:pt x="445582" y="558640"/>
                  </a:lnTo>
                  <a:lnTo>
                    <a:pt x="414026" y="592139"/>
                  </a:lnTo>
                  <a:lnTo>
                    <a:pt x="381846" y="624917"/>
                  </a:lnTo>
                  <a:lnTo>
                    <a:pt x="348917" y="656827"/>
                  </a:lnTo>
                  <a:lnTo>
                    <a:pt x="315113" y="687725"/>
                  </a:lnTo>
                  <a:lnTo>
                    <a:pt x="280309" y="717468"/>
                  </a:lnTo>
                  <a:lnTo>
                    <a:pt x="244379" y="745910"/>
                  </a:lnTo>
                  <a:lnTo>
                    <a:pt x="207199" y="772907"/>
                  </a:lnTo>
                  <a:lnTo>
                    <a:pt x="168642" y="798315"/>
                  </a:lnTo>
                  <a:lnTo>
                    <a:pt x="128583" y="821989"/>
                  </a:lnTo>
                  <a:lnTo>
                    <a:pt x="86898" y="843784"/>
                  </a:lnTo>
                  <a:lnTo>
                    <a:pt x="43460" y="863556"/>
                  </a:lnTo>
                  <a:lnTo>
                    <a:pt x="0" y="880440"/>
                  </a:lnTo>
                </a:path>
              </a:pathLst>
            </a:custGeom>
            <a:ln w="9526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3196"/>
              <a:ext cx="6962774" cy="2857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3738562"/>
            <a:ext cx="6962775" cy="0"/>
          </a:xfrm>
          <a:custGeom>
            <a:avLst/>
            <a:gdLst/>
            <a:ahLst/>
            <a:cxnLst/>
            <a:rect l="l" t="t" r="r" b="b"/>
            <a:pathLst>
              <a:path w="6962775" h="0">
                <a:moveTo>
                  <a:pt x="0" y="0"/>
                </a:moveTo>
                <a:lnTo>
                  <a:pt x="6962774" y="0"/>
                </a:lnTo>
              </a:path>
            </a:pathLst>
          </a:custGeom>
          <a:ln w="9524">
            <a:solidFill>
              <a:srgbClr val="1D1D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997" y="861129"/>
            <a:ext cx="1908810" cy="4711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900" spc="30" b="0">
                <a:solidFill>
                  <a:srgbClr val="332B2B"/>
                </a:solidFill>
                <a:latin typeface="Cambria"/>
                <a:cs typeface="Cambria"/>
              </a:rPr>
              <a:t>Conclusion: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433" y="1531489"/>
            <a:ext cx="6137910" cy="16281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635">
              <a:lnSpc>
                <a:spcPct val="114300"/>
              </a:lnSpc>
              <a:spcBef>
                <a:spcPts val="95"/>
              </a:spcBef>
            </a:pPr>
            <a:r>
              <a:rPr dirty="0" sz="1150" spc="-45">
                <a:solidFill>
                  <a:srgbClr val="332B2B"/>
                </a:solidFill>
                <a:latin typeface="Verdana"/>
                <a:cs typeface="Verdana"/>
              </a:rPr>
              <a:t>In </a:t>
            </a:r>
            <a:r>
              <a:rPr dirty="0" sz="1150">
                <a:solidFill>
                  <a:srgbClr val="332B2B"/>
                </a:solidFill>
                <a:latin typeface="Verdana"/>
                <a:cs typeface="Verdana"/>
              </a:rPr>
              <a:t>conclusion, this </a:t>
            </a:r>
            <a:r>
              <a:rPr dirty="0" sz="1150" spc="5">
                <a:solidFill>
                  <a:srgbClr val="332B2B"/>
                </a:solidFill>
                <a:latin typeface="Verdana"/>
                <a:cs typeface="Verdana"/>
              </a:rPr>
              <a:t>project </a:t>
            </a:r>
            <a:r>
              <a:rPr dirty="0" sz="1150" spc="10">
                <a:solidFill>
                  <a:srgbClr val="332B2B"/>
                </a:solidFill>
                <a:latin typeface="Verdana"/>
                <a:cs typeface="Verdana"/>
              </a:rPr>
              <a:t>demonstrates </a:t>
            </a:r>
            <a:r>
              <a:rPr dirty="0" sz="1150" spc="20">
                <a:solidFill>
                  <a:srgbClr val="332B2B"/>
                </a:solidFill>
                <a:latin typeface="Verdana"/>
                <a:cs typeface="Verdana"/>
              </a:rPr>
              <a:t>the </a:t>
            </a:r>
            <a:r>
              <a:rPr dirty="0" sz="1150" spc="5">
                <a:solidFill>
                  <a:srgbClr val="332B2B"/>
                </a:solidFill>
                <a:latin typeface="Verdana"/>
                <a:cs typeface="Verdana"/>
              </a:rPr>
              <a:t>successful </a:t>
            </a:r>
            <a:r>
              <a:rPr dirty="0" sz="1150" spc="25">
                <a:solidFill>
                  <a:srgbClr val="332B2B"/>
                </a:solidFill>
                <a:latin typeface="Verdana"/>
                <a:cs typeface="Verdana"/>
              </a:rPr>
              <a:t>implementation </a:t>
            </a:r>
            <a:r>
              <a:rPr dirty="0" sz="1150">
                <a:solidFill>
                  <a:srgbClr val="332B2B"/>
                </a:solidFill>
                <a:latin typeface="Verdana"/>
                <a:cs typeface="Verdana"/>
              </a:rPr>
              <a:t>of </a:t>
            </a:r>
            <a:r>
              <a:rPr dirty="0" sz="1150" spc="5">
                <a:solidFill>
                  <a:srgbClr val="332B2B"/>
                </a:solidFill>
                <a:latin typeface="Verdana"/>
                <a:cs typeface="Verdana"/>
              </a:rPr>
              <a:t>smart </a:t>
            </a:r>
            <a:r>
              <a:rPr dirty="0" sz="1150" spc="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150" spc="-5">
                <a:solidFill>
                  <a:srgbClr val="332B2B"/>
                </a:solidFill>
                <a:latin typeface="Verdana"/>
                <a:cs typeface="Verdana"/>
              </a:rPr>
              <a:t>traffic </a:t>
            </a:r>
            <a:r>
              <a:rPr dirty="0" sz="1150" spc="35">
                <a:solidFill>
                  <a:srgbClr val="332B2B"/>
                </a:solidFill>
                <a:latin typeface="Verdana"/>
                <a:cs typeface="Verdana"/>
              </a:rPr>
              <a:t>management </a:t>
            </a:r>
            <a:r>
              <a:rPr dirty="0" sz="1150" spc="20">
                <a:solidFill>
                  <a:srgbClr val="332B2B"/>
                </a:solidFill>
                <a:latin typeface="Verdana"/>
                <a:cs typeface="Verdana"/>
              </a:rPr>
              <a:t>using </a:t>
            </a:r>
            <a:r>
              <a:rPr dirty="0" sz="1150" spc="5">
                <a:solidFill>
                  <a:srgbClr val="332B2B"/>
                </a:solidFill>
                <a:latin typeface="Verdana"/>
                <a:cs typeface="Verdana"/>
              </a:rPr>
              <a:t>ultrasonic </a:t>
            </a:r>
            <a:r>
              <a:rPr dirty="0" sz="1150" spc="-10">
                <a:solidFill>
                  <a:srgbClr val="332B2B"/>
                </a:solidFill>
                <a:latin typeface="Verdana"/>
                <a:cs typeface="Verdana"/>
              </a:rPr>
              <a:t>sensors </a:t>
            </a:r>
            <a:r>
              <a:rPr dirty="0" sz="1150" spc="30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dirty="0" sz="1150" spc="20">
                <a:solidFill>
                  <a:srgbClr val="332B2B"/>
                </a:solidFill>
                <a:latin typeface="Verdana"/>
                <a:cs typeface="Verdana"/>
              </a:rPr>
              <a:t>the </a:t>
            </a:r>
            <a:r>
              <a:rPr dirty="0" sz="1150">
                <a:solidFill>
                  <a:srgbClr val="332B2B"/>
                </a:solidFill>
                <a:latin typeface="Verdana"/>
                <a:cs typeface="Verdana"/>
              </a:rPr>
              <a:t>HC-SR04 </a:t>
            </a:r>
            <a:r>
              <a:rPr dirty="0" sz="1150" spc="-5">
                <a:solidFill>
                  <a:srgbClr val="332B2B"/>
                </a:solidFill>
                <a:latin typeface="Verdana"/>
                <a:cs typeface="Verdana"/>
              </a:rPr>
              <a:t>sensor </a:t>
            </a:r>
            <a:r>
              <a:rPr dirty="0" sz="1150" spc="5">
                <a:solidFill>
                  <a:srgbClr val="332B2B"/>
                </a:solidFill>
                <a:latin typeface="Verdana"/>
                <a:cs typeface="Verdana"/>
              </a:rPr>
              <a:t>module. </a:t>
            </a:r>
            <a:r>
              <a:rPr dirty="0" sz="1150" spc="10">
                <a:solidFill>
                  <a:srgbClr val="332B2B"/>
                </a:solidFill>
                <a:latin typeface="Verdana"/>
                <a:cs typeface="Verdana"/>
              </a:rPr>
              <a:t>By </a:t>
            </a:r>
            <a:r>
              <a:rPr dirty="0" sz="1150" spc="-3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150" spc="5">
                <a:solidFill>
                  <a:srgbClr val="332B2B"/>
                </a:solidFill>
                <a:latin typeface="Verdana"/>
                <a:cs typeface="Verdana"/>
              </a:rPr>
              <a:t>dynamically </a:t>
            </a:r>
            <a:r>
              <a:rPr dirty="0" sz="1150" spc="10">
                <a:solidFill>
                  <a:srgbClr val="332B2B"/>
                </a:solidFill>
                <a:latin typeface="Verdana"/>
                <a:cs typeface="Verdana"/>
              </a:rPr>
              <a:t>adjusting </a:t>
            </a:r>
            <a:r>
              <a:rPr dirty="0" sz="1150" spc="-5">
                <a:solidFill>
                  <a:srgbClr val="332B2B"/>
                </a:solidFill>
                <a:latin typeface="Verdana"/>
                <a:cs typeface="Verdana"/>
              </a:rPr>
              <a:t>traffic </a:t>
            </a:r>
            <a:r>
              <a:rPr dirty="0" sz="1150" spc="5">
                <a:solidFill>
                  <a:srgbClr val="332B2B"/>
                </a:solidFill>
                <a:latin typeface="Verdana"/>
                <a:cs typeface="Verdana"/>
              </a:rPr>
              <a:t>signal </a:t>
            </a:r>
            <a:r>
              <a:rPr dirty="0" sz="1150" spc="25">
                <a:solidFill>
                  <a:srgbClr val="332B2B"/>
                </a:solidFill>
                <a:latin typeface="Verdana"/>
                <a:cs typeface="Verdana"/>
              </a:rPr>
              <a:t>timings </a:t>
            </a:r>
            <a:r>
              <a:rPr dirty="0" sz="1150" spc="15">
                <a:solidFill>
                  <a:srgbClr val="332B2B"/>
                </a:solidFill>
                <a:latin typeface="Verdana"/>
                <a:cs typeface="Verdana"/>
              </a:rPr>
              <a:t>based </a:t>
            </a:r>
            <a:r>
              <a:rPr dirty="0" sz="1150" spc="35">
                <a:solidFill>
                  <a:srgbClr val="332B2B"/>
                </a:solidFill>
                <a:latin typeface="Verdana"/>
                <a:cs typeface="Verdana"/>
              </a:rPr>
              <a:t>on </a:t>
            </a:r>
            <a:r>
              <a:rPr dirty="0" sz="1150" spc="5">
                <a:solidFill>
                  <a:srgbClr val="332B2B"/>
                </a:solidFill>
                <a:latin typeface="Verdana"/>
                <a:cs typeface="Verdana"/>
              </a:rPr>
              <a:t>congestion, </a:t>
            </a:r>
            <a:r>
              <a:rPr dirty="0" sz="1150" spc="-10">
                <a:solidFill>
                  <a:srgbClr val="332B2B"/>
                </a:solidFill>
                <a:latin typeface="Verdana"/>
                <a:cs typeface="Verdana"/>
              </a:rPr>
              <a:t>we've </a:t>
            </a:r>
            <a:r>
              <a:rPr dirty="0" sz="1150" spc="30">
                <a:solidFill>
                  <a:srgbClr val="332B2B"/>
                </a:solidFill>
                <a:latin typeface="Verdana"/>
                <a:cs typeface="Verdana"/>
              </a:rPr>
              <a:t>shown </a:t>
            </a:r>
            <a:r>
              <a:rPr dirty="0" sz="1150" spc="-10">
                <a:solidFill>
                  <a:srgbClr val="332B2B"/>
                </a:solidFill>
                <a:latin typeface="Verdana"/>
                <a:cs typeface="Verdana"/>
              </a:rPr>
              <a:t>a </a:t>
            </a:r>
            <a:r>
              <a:rPr dirty="0" sz="1150" spc="-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150" spc="20">
                <a:solidFill>
                  <a:srgbClr val="332B2B"/>
                </a:solidFill>
                <a:latin typeface="Verdana"/>
                <a:cs typeface="Verdana"/>
              </a:rPr>
              <a:t>promising </a:t>
            </a:r>
            <a:r>
              <a:rPr dirty="0" sz="1150" spc="10">
                <a:solidFill>
                  <a:srgbClr val="332B2B"/>
                </a:solidFill>
                <a:latin typeface="Verdana"/>
                <a:cs typeface="Verdana"/>
              </a:rPr>
              <a:t>solution </a:t>
            </a:r>
            <a:r>
              <a:rPr dirty="0" sz="1150" spc="15">
                <a:solidFill>
                  <a:srgbClr val="332B2B"/>
                </a:solidFill>
                <a:latin typeface="Verdana"/>
                <a:cs typeface="Verdana"/>
              </a:rPr>
              <a:t>to </a:t>
            </a:r>
            <a:r>
              <a:rPr dirty="0" sz="1150" spc="20">
                <a:solidFill>
                  <a:srgbClr val="332B2B"/>
                </a:solidFill>
                <a:latin typeface="Verdana"/>
                <a:cs typeface="Verdana"/>
              </a:rPr>
              <a:t>reduce </a:t>
            </a:r>
            <a:r>
              <a:rPr dirty="0" sz="1150" spc="25">
                <a:solidFill>
                  <a:srgbClr val="332B2B"/>
                </a:solidFill>
                <a:latin typeface="Verdana"/>
                <a:cs typeface="Verdana"/>
              </a:rPr>
              <a:t>waiting </a:t>
            </a:r>
            <a:r>
              <a:rPr dirty="0" sz="1150" spc="15">
                <a:solidFill>
                  <a:srgbClr val="332B2B"/>
                </a:solidFill>
                <a:latin typeface="Verdana"/>
                <a:cs typeface="Verdana"/>
              </a:rPr>
              <a:t>times </a:t>
            </a:r>
            <a:r>
              <a:rPr dirty="0" sz="1150" spc="30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dirty="0" sz="1150" spc="-10">
                <a:solidFill>
                  <a:srgbClr val="332B2B"/>
                </a:solidFill>
                <a:latin typeface="Verdana"/>
                <a:cs typeface="Verdana"/>
              </a:rPr>
              <a:t>alleviate </a:t>
            </a:r>
            <a:r>
              <a:rPr dirty="0" sz="1150" spc="-5">
                <a:solidFill>
                  <a:srgbClr val="332B2B"/>
                </a:solidFill>
                <a:latin typeface="Verdana"/>
                <a:cs typeface="Verdana"/>
              </a:rPr>
              <a:t>traffic </a:t>
            </a:r>
            <a:r>
              <a:rPr dirty="0" sz="1150" spc="20">
                <a:solidFill>
                  <a:srgbClr val="332B2B"/>
                </a:solidFill>
                <a:latin typeface="Verdana"/>
                <a:cs typeface="Verdana"/>
              </a:rPr>
              <a:t>congestion </a:t>
            </a:r>
            <a:r>
              <a:rPr dirty="0" sz="1150">
                <a:solidFill>
                  <a:srgbClr val="332B2B"/>
                </a:solidFill>
                <a:latin typeface="Verdana"/>
                <a:cs typeface="Verdana"/>
              </a:rPr>
              <a:t>at </a:t>
            </a:r>
            <a:r>
              <a:rPr dirty="0" sz="1150" spc="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150" spc="-10">
                <a:solidFill>
                  <a:srgbClr val="332B2B"/>
                </a:solidFill>
                <a:latin typeface="Verdana"/>
                <a:cs typeface="Verdana"/>
              </a:rPr>
              <a:t>junctions. </a:t>
            </a:r>
            <a:r>
              <a:rPr dirty="0" sz="1150" spc="35">
                <a:solidFill>
                  <a:srgbClr val="332B2B"/>
                </a:solidFill>
                <a:latin typeface="Verdana"/>
                <a:cs typeface="Verdana"/>
              </a:rPr>
              <a:t>Moving </a:t>
            </a:r>
            <a:r>
              <a:rPr dirty="0" sz="1150" spc="-15">
                <a:solidFill>
                  <a:srgbClr val="332B2B"/>
                </a:solidFill>
                <a:latin typeface="Verdana"/>
                <a:cs typeface="Verdana"/>
              </a:rPr>
              <a:t>forward, </a:t>
            </a:r>
            <a:r>
              <a:rPr dirty="0" sz="1150" spc="40">
                <a:solidFill>
                  <a:srgbClr val="332B2B"/>
                </a:solidFill>
                <a:latin typeface="Verdana"/>
                <a:cs typeface="Verdana"/>
              </a:rPr>
              <a:t>we </a:t>
            </a:r>
            <a:r>
              <a:rPr dirty="0" sz="1150" spc="20">
                <a:solidFill>
                  <a:srgbClr val="332B2B"/>
                </a:solidFill>
                <a:latin typeface="Verdana"/>
                <a:cs typeface="Verdana"/>
              </a:rPr>
              <a:t>plan </a:t>
            </a:r>
            <a:r>
              <a:rPr dirty="0" sz="1150" spc="15">
                <a:solidFill>
                  <a:srgbClr val="332B2B"/>
                </a:solidFill>
                <a:latin typeface="Verdana"/>
                <a:cs typeface="Verdana"/>
              </a:rPr>
              <a:t>to </a:t>
            </a:r>
            <a:r>
              <a:rPr dirty="0" sz="1150" spc="25">
                <a:solidFill>
                  <a:srgbClr val="332B2B"/>
                </a:solidFill>
                <a:latin typeface="Verdana"/>
                <a:cs typeface="Verdana"/>
              </a:rPr>
              <a:t>enhance </a:t>
            </a:r>
            <a:r>
              <a:rPr dirty="0" sz="1150" spc="30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dirty="0" sz="1150" spc="15">
                <a:solidFill>
                  <a:srgbClr val="332B2B"/>
                </a:solidFill>
                <a:latin typeface="Verdana"/>
                <a:cs typeface="Verdana"/>
              </a:rPr>
              <a:t>expand </a:t>
            </a:r>
            <a:r>
              <a:rPr dirty="0" sz="1150">
                <a:solidFill>
                  <a:srgbClr val="332B2B"/>
                </a:solidFill>
                <a:latin typeface="Verdana"/>
                <a:cs typeface="Verdana"/>
              </a:rPr>
              <a:t>this </a:t>
            </a:r>
            <a:r>
              <a:rPr dirty="0" sz="1150" spc="5">
                <a:solidFill>
                  <a:srgbClr val="332B2B"/>
                </a:solidFill>
                <a:latin typeface="Verdana"/>
                <a:cs typeface="Verdana"/>
              </a:rPr>
              <a:t>project </a:t>
            </a:r>
            <a:r>
              <a:rPr dirty="0" sz="1150" spc="20">
                <a:solidFill>
                  <a:srgbClr val="332B2B"/>
                </a:solidFill>
                <a:latin typeface="Verdana"/>
                <a:cs typeface="Verdana"/>
              </a:rPr>
              <a:t>using </a:t>
            </a:r>
            <a:r>
              <a:rPr dirty="0" sz="1150" spc="2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150" spc="-5">
                <a:solidFill>
                  <a:srgbClr val="332B2B"/>
                </a:solidFill>
                <a:latin typeface="Verdana"/>
                <a:cs typeface="Verdana"/>
              </a:rPr>
              <a:t>Raspberry </a:t>
            </a:r>
            <a:r>
              <a:rPr dirty="0" sz="1150" spc="60">
                <a:solidFill>
                  <a:srgbClr val="332B2B"/>
                </a:solidFill>
                <a:latin typeface="Verdana"/>
                <a:cs typeface="Verdana"/>
              </a:rPr>
              <a:t>Pi </a:t>
            </a:r>
            <a:r>
              <a:rPr dirty="0" sz="1150">
                <a:solidFill>
                  <a:srgbClr val="332B2B"/>
                </a:solidFill>
                <a:latin typeface="Verdana"/>
                <a:cs typeface="Verdana"/>
              </a:rPr>
              <a:t>technology, </a:t>
            </a:r>
            <a:r>
              <a:rPr dirty="0" sz="1150" spc="40">
                <a:solidFill>
                  <a:srgbClr val="332B2B"/>
                </a:solidFill>
                <a:latin typeface="Verdana"/>
                <a:cs typeface="Verdana"/>
              </a:rPr>
              <a:t>which </a:t>
            </a:r>
            <a:r>
              <a:rPr dirty="0" sz="1150" spc="10">
                <a:solidFill>
                  <a:srgbClr val="332B2B"/>
                </a:solidFill>
                <a:latin typeface="Verdana"/>
                <a:cs typeface="Verdana"/>
              </a:rPr>
              <a:t>will </a:t>
            </a:r>
            <a:r>
              <a:rPr dirty="0" sz="1150" spc="5">
                <a:solidFill>
                  <a:srgbClr val="332B2B"/>
                </a:solidFill>
                <a:latin typeface="Verdana"/>
                <a:cs typeface="Verdana"/>
              </a:rPr>
              <a:t>provide </a:t>
            </a:r>
            <a:r>
              <a:rPr dirty="0" sz="1150" spc="25">
                <a:solidFill>
                  <a:srgbClr val="332B2B"/>
                </a:solidFill>
                <a:latin typeface="Verdana"/>
                <a:cs typeface="Verdana"/>
              </a:rPr>
              <a:t>more computational power </a:t>
            </a:r>
            <a:r>
              <a:rPr dirty="0" sz="1150" spc="30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dirty="0" sz="1150" spc="3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150" spc="5">
                <a:solidFill>
                  <a:srgbClr val="332B2B"/>
                </a:solidFill>
                <a:latin typeface="Verdana"/>
                <a:cs typeface="Verdana"/>
              </a:rPr>
              <a:t>connectivity</a:t>
            </a:r>
            <a:r>
              <a:rPr dirty="0" sz="11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150" spc="15">
                <a:solidFill>
                  <a:srgbClr val="332B2B"/>
                </a:solidFill>
                <a:latin typeface="Verdana"/>
                <a:cs typeface="Verdana"/>
              </a:rPr>
              <a:t>options</a:t>
            </a:r>
            <a:r>
              <a:rPr dirty="0" sz="11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150" spc="15">
                <a:solidFill>
                  <a:srgbClr val="332B2B"/>
                </a:solidFill>
                <a:latin typeface="Verdana"/>
                <a:cs typeface="Verdana"/>
              </a:rPr>
              <a:t>to</a:t>
            </a:r>
            <a:r>
              <a:rPr dirty="0" sz="11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150" spc="5">
                <a:solidFill>
                  <a:srgbClr val="332B2B"/>
                </a:solidFill>
                <a:latin typeface="Verdana"/>
                <a:cs typeface="Verdana"/>
              </a:rPr>
              <a:t>further</a:t>
            </a:r>
            <a:r>
              <a:rPr dirty="0" sz="11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150" spc="20">
                <a:solidFill>
                  <a:srgbClr val="332B2B"/>
                </a:solidFill>
                <a:latin typeface="Verdana"/>
                <a:cs typeface="Verdana"/>
              </a:rPr>
              <a:t>optimize</a:t>
            </a:r>
            <a:r>
              <a:rPr dirty="0" sz="11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150" spc="-5">
                <a:solidFill>
                  <a:srgbClr val="332B2B"/>
                </a:solidFill>
                <a:latin typeface="Verdana"/>
                <a:cs typeface="Verdana"/>
              </a:rPr>
              <a:t>traffic</a:t>
            </a:r>
            <a:r>
              <a:rPr dirty="0" sz="11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150" spc="15">
                <a:solidFill>
                  <a:srgbClr val="332B2B"/>
                </a:solidFill>
                <a:latin typeface="Verdana"/>
                <a:cs typeface="Verdana"/>
              </a:rPr>
              <a:t>control</a:t>
            </a:r>
            <a:r>
              <a:rPr dirty="0" sz="11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150" spc="30">
                <a:solidFill>
                  <a:srgbClr val="332B2B"/>
                </a:solidFill>
                <a:latin typeface="Verdana"/>
                <a:cs typeface="Verdana"/>
              </a:rPr>
              <a:t>and</a:t>
            </a:r>
            <a:r>
              <a:rPr dirty="0" sz="11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150" spc="-5">
                <a:solidFill>
                  <a:srgbClr val="332B2B"/>
                </a:solidFill>
                <a:latin typeface="Verdana"/>
                <a:cs typeface="Verdana"/>
              </a:rPr>
              <a:t>explore</a:t>
            </a:r>
            <a:r>
              <a:rPr dirty="0" sz="11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150" spc="15">
                <a:solidFill>
                  <a:srgbClr val="332B2B"/>
                </a:solidFill>
                <a:latin typeface="Verdana"/>
                <a:cs typeface="Verdana"/>
              </a:rPr>
              <a:t>additional</a:t>
            </a:r>
            <a:r>
              <a:rPr dirty="0" sz="11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150" spc="5">
                <a:solidFill>
                  <a:srgbClr val="332B2B"/>
                </a:solidFill>
                <a:latin typeface="Verdana"/>
                <a:cs typeface="Verdana"/>
              </a:rPr>
              <a:t>smart </a:t>
            </a:r>
            <a:r>
              <a:rPr dirty="0" sz="1150" spc="-3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150" spc="-5">
                <a:solidFill>
                  <a:srgbClr val="332B2B"/>
                </a:solidFill>
                <a:latin typeface="Verdana"/>
                <a:cs typeface="Verdana"/>
              </a:rPr>
              <a:t>city</a:t>
            </a:r>
            <a:r>
              <a:rPr dirty="0" sz="115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150" spc="10">
                <a:solidFill>
                  <a:srgbClr val="332B2B"/>
                </a:solidFill>
                <a:latin typeface="Verdana"/>
                <a:cs typeface="Verdana"/>
              </a:rPr>
              <a:t>applications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68122" y="3364093"/>
            <a:ext cx="14255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5" b="1">
                <a:solidFill>
                  <a:srgbClr val="332B2B"/>
                </a:solidFill>
                <a:latin typeface="Arial"/>
                <a:cs typeface="Arial"/>
              </a:rPr>
              <a:t>T</a:t>
            </a:r>
            <a:r>
              <a:rPr dirty="0" sz="3200" spc="-95" b="1">
                <a:solidFill>
                  <a:srgbClr val="332B2B"/>
                </a:solidFill>
                <a:latin typeface="Arial"/>
                <a:cs typeface="Arial"/>
              </a:rPr>
              <a:t>h</a:t>
            </a:r>
            <a:r>
              <a:rPr dirty="0" sz="3200" spc="65" b="1">
                <a:solidFill>
                  <a:srgbClr val="332B2B"/>
                </a:solidFill>
                <a:latin typeface="Arial"/>
                <a:cs typeface="Arial"/>
              </a:rPr>
              <a:t>a</a:t>
            </a:r>
            <a:r>
              <a:rPr dirty="0" sz="3200" spc="-95" b="1">
                <a:solidFill>
                  <a:srgbClr val="332B2B"/>
                </a:solidFill>
                <a:latin typeface="Arial"/>
                <a:cs typeface="Arial"/>
              </a:rPr>
              <a:t>n</a:t>
            </a:r>
            <a:r>
              <a:rPr dirty="0" sz="3200" spc="30" b="1">
                <a:solidFill>
                  <a:srgbClr val="332B2B"/>
                </a:solidFill>
                <a:latin typeface="Arial"/>
                <a:cs typeface="Arial"/>
              </a:rPr>
              <a:t>k</a:t>
            </a:r>
            <a:r>
              <a:rPr dirty="0" sz="3200" spc="-15" b="1">
                <a:solidFill>
                  <a:srgbClr val="332B2B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0459" y="2135727"/>
            <a:ext cx="2021839" cy="1788795"/>
          </a:xfrm>
          <a:custGeom>
            <a:avLst/>
            <a:gdLst/>
            <a:ahLst/>
            <a:cxnLst/>
            <a:rect l="l" t="t" r="r" b="b"/>
            <a:pathLst>
              <a:path w="2021840" h="1788795">
                <a:moveTo>
                  <a:pt x="2021840" y="0"/>
                </a:moveTo>
                <a:lnTo>
                  <a:pt x="1976905" y="4852"/>
                </a:lnTo>
                <a:lnTo>
                  <a:pt x="1927014" y="12498"/>
                </a:lnTo>
                <a:lnTo>
                  <a:pt x="1878517" y="22183"/>
                </a:lnTo>
                <a:lnTo>
                  <a:pt x="1831371" y="33839"/>
                </a:lnTo>
                <a:lnTo>
                  <a:pt x="1785529" y="47401"/>
                </a:lnTo>
                <a:lnTo>
                  <a:pt x="1740946" y="62803"/>
                </a:lnTo>
                <a:lnTo>
                  <a:pt x="1697579" y="79981"/>
                </a:lnTo>
                <a:lnTo>
                  <a:pt x="1655381" y="98867"/>
                </a:lnTo>
                <a:lnTo>
                  <a:pt x="1614308" y="119396"/>
                </a:lnTo>
                <a:lnTo>
                  <a:pt x="1574315" y="141503"/>
                </a:lnTo>
                <a:lnTo>
                  <a:pt x="1535357" y="165122"/>
                </a:lnTo>
                <a:lnTo>
                  <a:pt x="1497388" y="190187"/>
                </a:lnTo>
                <a:lnTo>
                  <a:pt x="1460364" y="216632"/>
                </a:lnTo>
                <a:lnTo>
                  <a:pt x="1424240" y="244391"/>
                </a:lnTo>
                <a:lnTo>
                  <a:pt x="1388971" y="273400"/>
                </a:lnTo>
                <a:lnTo>
                  <a:pt x="1354512" y="303591"/>
                </a:lnTo>
                <a:lnTo>
                  <a:pt x="1320818" y="334900"/>
                </a:lnTo>
                <a:lnTo>
                  <a:pt x="1287843" y="367261"/>
                </a:lnTo>
                <a:lnTo>
                  <a:pt x="1255544" y="400608"/>
                </a:lnTo>
                <a:lnTo>
                  <a:pt x="1223874" y="434875"/>
                </a:lnTo>
                <a:lnTo>
                  <a:pt x="1192789" y="469996"/>
                </a:lnTo>
                <a:lnTo>
                  <a:pt x="1162244" y="505906"/>
                </a:lnTo>
                <a:lnTo>
                  <a:pt x="1132194" y="542539"/>
                </a:lnTo>
                <a:lnTo>
                  <a:pt x="1102594" y="579830"/>
                </a:lnTo>
                <a:lnTo>
                  <a:pt x="1073399" y="617711"/>
                </a:lnTo>
                <a:lnTo>
                  <a:pt x="1044563" y="656119"/>
                </a:lnTo>
                <a:lnTo>
                  <a:pt x="1016043" y="694987"/>
                </a:lnTo>
                <a:lnTo>
                  <a:pt x="987793" y="734249"/>
                </a:lnTo>
                <a:lnTo>
                  <a:pt x="959767" y="773840"/>
                </a:lnTo>
                <a:lnTo>
                  <a:pt x="931922" y="813694"/>
                </a:lnTo>
                <a:lnTo>
                  <a:pt x="904211" y="853745"/>
                </a:lnTo>
                <a:lnTo>
                  <a:pt x="876591" y="893928"/>
                </a:lnTo>
                <a:lnTo>
                  <a:pt x="849015" y="934176"/>
                </a:lnTo>
                <a:lnTo>
                  <a:pt x="821440" y="974424"/>
                </a:lnTo>
                <a:lnTo>
                  <a:pt x="793820" y="1014607"/>
                </a:lnTo>
                <a:lnTo>
                  <a:pt x="766111" y="1054658"/>
                </a:lnTo>
                <a:lnTo>
                  <a:pt x="738267" y="1094512"/>
                </a:lnTo>
                <a:lnTo>
                  <a:pt x="710244" y="1134102"/>
                </a:lnTo>
                <a:lnTo>
                  <a:pt x="681996" y="1173365"/>
                </a:lnTo>
                <a:lnTo>
                  <a:pt x="653479" y="1212233"/>
                </a:lnTo>
                <a:lnTo>
                  <a:pt x="624647" y="1250640"/>
                </a:lnTo>
                <a:lnTo>
                  <a:pt x="595455" y="1288522"/>
                </a:lnTo>
                <a:lnTo>
                  <a:pt x="565858" y="1325813"/>
                </a:lnTo>
                <a:lnTo>
                  <a:pt x="535812" y="1362446"/>
                </a:lnTo>
                <a:lnTo>
                  <a:pt x="505271" y="1398356"/>
                </a:lnTo>
                <a:lnTo>
                  <a:pt x="474189" y="1433477"/>
                </a:lnTo>
                <a:lnTo>
                  <a:pt x="442523" y="1467744"/>
                </a:lnTo>
                <a:lnTo>
                  <a:pt x="410227" y="1501091"/>
                </a:lnTo>
                <a:lnTo>
                  <a:pt x="377256" y="1533451"/>
                </a:lnTo>
                <a:lnTo>
                  <a:pt x="343564" y="1564761"/>
                </a:lnTo>
                <a:lnTo>
                  <a:pt x="309108" y="1594952"/>
                </a:lnTo>
                <a:lnTo>
                  <a:pt x="273841" y="1623961"/>
                </a:lnTo>
                <a:lnTo>
                  <a:pt x="237719" y="1651720"/>
                </a:lnTo>
                <a:lnTo>
                  <a:pt x="200697" y="1678165"/>
                </a:lnTo>
                <a:lnTo>
                  <a:pt x="162729" y="1703230"/>
                </a:lnTo>
                <a:lnTo>
                  <a:pt x="123772" y="1726849"/>
                </a:lnTo>
                <a:lnTo>
                  <a:pt x="83778" y="1748956"/>
                </a:lnTo>
                <a:lnTo>
                  <a:pt x="42705" y="1769485"/>
                </a:lnTo>
                <a:lnTo>
                  <a:pt x="505" y="1788371"/>
                </a:lnTo>
                <a:lnTo>
                  <a:pt x="0" y="1788572"/>
                </a:lnTo>
              </a:path>
              <a:path w="2021840" h="1788795">
                <a:moveTo>
                  <a:pt x="2021840" y="0"/>
                </a:moveTo>
                <a:lnTo>
                  <a:pt x="1976905" y="4852"/>
                </a:lnTo>
                <a:lnTo>
                  <a:pt x="1927014" y="12498"/>
                </a:lnTo>
                <a:lnTo>
                  <a:pt x="1878517" y="22183"/>
                </a:lnTo>
                <a:lnTo>
                  <a:pt x="1831371" y="33839"/>
                </a:lnTo>
                <a:lnTo>
                  <a:pt x="1785529" y="47401"/>
                </a:lnTo>
                <a:lnTo>
                  <a:pt x="1740946" y="62803"/>
                </a:lnTo>
                <a:lnTo>
                  <a:pt x="1697579" y="79981"/>
                </a:lnTo>
                <a:lnTo>
                  <a:pt x="1655381" y="98867"/>
                </a:lnTo>
                <a:lnTo>
                  <a:pt x="1614308" y="119396"/>
                </a:lnTo>
                <a:lnTo>
                  <a:pt x="1574315" y="141503"/>
                </a:lnTo>
                <a:lnTo>
                  <a:pt x="1535357" y="165122"/>
                </a:lnTo>
                <a:lnTo>
                  <a:pt x="1497388" y="190187"/>
                </a:lnTo>
                <a:lnTo>
                  <a:pt x="1460364" y="216632"/>
                </a:lnTo>
                <a:lnTo>
                  <a:pt x="1424240" y="244391"/>
                </a:lnTo>
                <a:lnTo>
                  <a:pt x="1388971" y="273400"/>
                </a:lnTo>
                <a:lnTo>
                  <a:pt x="1354512" y="303591"/>
                </a:lnTo>
                <a:lnTo>
                  <a:pt x="1320818" y="334900"/>
                </a:lnTo>
                <a:lnTo>
                  <a:pt x="1287843" y="367261"/>
                </a:lnTo>
                <a:lnTo>
                  <a:pt x="1255544" y="400608"/>
                </a:lnTo>
                <a:lnTo>
                  <a:pt x="1223874" y="434875"/>
                </a:lnTo>
                <a:lnTo>
                  <a:pt x="1192789" y="469996"/>
                </a:lnTo>
                <a:lnTo>
                  <a:pt x="1162244" y="505906"/>
                </a:lnTo>
                <a:lnTo>
                  <a:pt x="1132194" y="542539"/>
                </a:lnTo>
                <a:lnTo>
                  <a:pt x="1102594" y="579830"/>
                </a:lnTo>
                <a:lnTo>
                  <a:pt x="1073399" y="617711"/>
                </a:lnTo>
                <a:lnTo>
                  <a:pt x="1044563" y="656119"/>
                </a:lnTo>
                <a:lnTo>
                  <a:pt x="1016043" y="694987"/>
                </a:lnTo>
                <a:lnTo>
                  <a:pt x="987793" y="734249"/>
                </a:lnTo>
                <a:lnTo>
                  <a:pt x="959767" y="773840"/>
                </a:lnTo>
                <a:lnTo>
                  <a:pt x="931922" y="813694"/>
                </a:lnTo>
                <a:lnTo>
                  <a:pt x="904211" y="853745"/>
                </a:lnTo>
                <a:lnTo>
                  <a:pt x="876591" y="893928"/>
                </a:lnTo>
                <a:lnTo>
                  <a:pt x="849015" y="934176"/>
                </a:lnTo>
                <a:lnTo>
                  <a:pt x="821440" y="974424"/>
                </a:lnTo>
                <a:lnTo>
                  <a:pt x="793820" y="1014607"/>
                </a:lnTo>
                <a:lnTo>
                  <a:pt x="766111" y="1054658"/>
                </a:lnTo>
                <a:lnTo>
                  <a:pt x="738267" y="1094512"/>
                </a:lnTo>
                <a:lnTo>
                  <a:pt x="710244" y="1134102"/>
                </a:lnTo>
                <a:lnTo>
                  <a:pt x="681996" y="1173365"/>
                </a:lnTo>
                <a:lnTo>
                  <a:pt x="653479" y="1212233"/>
                </a:lnTo>
                <a:lnTo>
                  <a:pt x="624647" y="1250640"/>
                </a:lnTo>
                <a:lnTo>
                  <a:pt x="595455" y="1288522"/>
                </a:lnTo>
                <a:lnTo>
                  <a:pt x="565858" y="1325813"/>
                </a:lnTo>
                <a:lnTo>
                  <a:pt x="535812" y="1362446"/>
                </a:lnTo>
                <a:lnTo>
                  <a:pt x="505271" y="1398356"/>
                </a:lnTo>
                <a:lnTo>
                  <a:pt x="474189" y="1433477"/>
                </a:lnTo>
                <a:lnTo>
                  <a:pt x="442523" y="1467744"/>
                </a:lnTo>
                <a:lnTo>
                  <a:pt x="410227" y="1501091"/>
                </a:lnTo>
                <a:lnTo>
                  <a:pt x="377256" y="1533451"/>
                </a:lnTo>
                <a:lnTo>
                  <a:pt x="343564" y="1564761"/>
                </a:lnTo>
                <a:lnTo>
                  <a:pt x="309108" y="1594952"/>
                </a:lnTo>
                <a:lnTo>
                  <a:pt x="273841" y="1623961"/>
                </a:lnTo>
                <a:lnTo>
                  <a:pt x="237719" y="1651720"/>
                </a:lnTo>
                <a:lnTo>
                  <a:pt x="200697" y="1678165"/>
                </a:lnTo>
                <a:lnTo>
                  <a:pt x="162729" y="1703230"/>
                </a:lnTo>
                <a:lnTo>
                  <a:pt x="123772" y="1726849"/>
                </a:lnTo>
                <a:lnTo>
                  <a:pt x="83778" y="1748956"/>
                </a:lnTo>
                <a:lnTo>
                  <a:pt x="42705" y="1769485"/>
                </a:lnTo>
                <a:lnTo>
                  <a:pt x="505" y="1788371"/>
                </a:lnTo>
                <a:lnTo>
                  <a:pt x="0" y="1788572"/>
                </a:lnTo>
              </a:path>
            </a:pathLst>
          </a:custGeom>
          <a:ln w="9526">
            <a:solidFill>
              <a:srgbClr val="332B2B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5903"/>
            <a:ext cx="6962774" cy="285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721103"/>
            <a:ext cx="6962774" cy="285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248" y="1208427"/>
            <a:ext cx="2857499" cy="182522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0320" rIns="0" bIns="0" rtlCol="0" vert="horz">
            <a:spAutoFit/>
          </a:bodyPr>
          <a:lstStyle/>
          <a:p>
            <a:pPr marL="2480310" marR="5080">
              <a:lnSpc>
                <a:spcPts val="1420"/>
              </a:lnSpc>
              <a:spcBef>
                <a:spcPts val="160"/>
              </a:spcBef>
            </a:pPr>
            <a:r>
              <a:rPr dirty="0" spc="135"/>
              <a:t>W</a:t>
            </a:r>
            <a:r>
              <a:rPr dirty="0"/>
              <a:t>e</a:t>
            </a:r>
            <a:r>
              <a:rPr dirty="0" spc="-10"/>
              <a:t>l</a:t>
            </a:r>
            <a:r>
              <a:rPr dirty="0" spc="40"/>
              <a:t>c</a:t>
            </a:r>
            <a:r>
              <a:rPr dirty="0" spc="15"/>
              <a:t>o</a:t>
            </a:r>
            <a:r>
              <a:rPr dirty="0" spc="95"/>
              <a:t>m</a:t>
            </a:r>
            <a:r>
              <a:rPr dirty="0" spc="5"/>
              <a:t>e</a:t>
            </a:r>
            <a:r>
              <a:rPr dirty="0" spc="-110"/>
              <a:t> </a:t>
            </a:r>
            <a:r>
              <a:rPr dirty="0" spc="5"/>
              <a:t>t</a:t>
            </a:r>
            <a:r>
              <a:rPr dirty="0" spc="20"/>
              <a:t>o</a:t>
            </a:r>
            <a:r>
              <a:rPr dirty="0" spc="-110"/>
              <a:t> </a:t>
            </a:r>
            <a:r>
              <a:rPr dirty="0" spc="5"/>
              <a:t>t</a:t>
            </a:r>
            <a:r>
              <a:rPr dirty="0" spc="45"/>
              <a:t>h</a:t>
            </a:r>
            <a:r>
              <a:rPr dirty="0" spc="5"/>
              <a:t>e</a:t>
            </a:r>
            <a:r>
              <a:rPr dirty="0" spc="-110"/>
              <a:t> </a:t>
            </a:r>
            <a:r>
              <a:rPr dirty="0" spc="55"/>
              <a:t>p</a:t>
            </a:r>
            <a:r>
              <a:rPr dirty="0" spc="-40"/>
              <a:t>r</a:t>
            </a:r>
            <a:r>
              <a:rPr dirty="0"/>
              <a:t>e</a:t>
            </a:r>
            <a:r>
              <a:rPr dirty="0" spc="-50"/>
              <a:t>s</a:t>
            </a:r>
            <a:r>
              <a:rPr dirty="0"/>
              <a:t>e</a:t>
            </a:r>
            <a:r>
              <a:rPr dirty="0" spc="45"/>
              <a:t>n</a:t>
            </a:r>
            <a:r>
              <a:rPr dirty="0" spc="5"/>
              <a:t>t</a:t>
            </a:r>
            <a:r>
              <a:rPr dirty="0" spc="-25"/>
              <a:t>a</a:t>
            </a:r>
            <a:r>
              <a:rPr dirty="0" spc="5"/>
              <a:t>t</a:t>
            </a:r>
            <a:r>
              <a:rPr dirty="0" spc="-10"/>
              <a:t>i</a:t>
            </a:r>
            <a:r>
              <a:rPr dirty="0" spc="15"/>
              <a:t>o</a:t>
            </a:r>
            <a:r>
              <a:rPr dirty="0" spc="50"/>
              <a:t>n</a:t>
            </a:r>
            <a:r>
              <a:rPr dirty="0" spc="-110"/>
              <a:t> </a:t>
            </a:r>
            <a:r>
              <a:rPr dirty="0" spc="15"/>
              <a:t>o</a:t>
            </a:r>
            <a:r>
              <a:rPr dirty="0" spc="35"/>
              <a:t>n  </a:t>
            </a:r>
            <a:r>
              <a:rPr dirty="0" spc="25"/>
              <a:t>R</a:t>
            </a:r>
            <a:r>
              <a:rPr dirty="0"/>
              <a:t>e</a:t>
            </a:r>
            <a:r>
              <a:rPr dirty="0" spc="-70"/>
              <a:t>v</a:t>
            </a:r>
            <a:r>
              <a:rPr dirty="0" spc="15"/>
              <a:t>o</a:t>
            </a:r>
            <a:r>
              <a:rPr dirty="0" spc="-10"/>
              <a:t>l</a:t>
            </a:r>
            <a:r>
              <a:rPr dirty="0" spc="40"/>
              <a:t>u</a:t>
            </a:r>
            <a:r>
              <a:rPr dirty="0" spc="5"/>
              <a:t>t</a:t>
            </a:r>
            <a:r>
              <a:rPr dirty="0" spc="-10"/>
              <a:t>i</a:t>
            </a:r>
            <a:r>
              <a:rPr dirty="0" spc="15"/>
              <a:t>o</a:t>
            </a:r>
            <a:r>
              <a:rPr dirty="0" spc="45"/>
              <a:t>n</a:t>
            </a:r>
            <a:r>
              <a:rPr dirty="0" spc="-10"/>
              <a:t>i</a:t>
            </a:r>
            <a:r>
              <a:rPr dirty="0" spc="-25"/>
              <a:t>z</a:t>
            </a:r>
            <a:r>
              <a:rPr dirty="0" spc="-10"/>
              <a:t>i</a:t>
            </a:r>
            <a:r>
              <a:rPr dirty="0" spc="45"/>
              <a:t>n</a:t>
            </a:r>
            <a:r>
              <a:rPr dirty="0" spc="70"/>
              <a:t>g</a:t>
            </a:r>
            <a:r>
              <a:rPr dirty="0" spc="-110"/>
              <a:t> </a:t>
            </a:r>
            <a:r>
              <a:rPr dirty="0" spc="-60"/>
              <a:t>T</a:t>
            </a:r>
            <a:r>
              <a:rPr dirty="0" spc="-40"/>
              <a:t>r</a:t>
            </a:r>
            <a:r>
              <a:rPr dirty="0" spc="-25"/>
              <a:t>a</a:t>
            </a:r>
            <a:r>
              <a:rPr dirty="0" spc="-25"/>
              <a:t>f</a:t>
            </a:r>
            <a:r>
              <a:rPr dirty="0" spc="65"/>
              <a:t>ﬁ</a:t>
            </a:r>
            <a:r>
              <a:rPr dirty="0" spc="45"/>
              <a:t>c</a:t>
            </a:r>
            <a:r>
              <a:rPr dirty="0" spc="-110"/>
              <a:t> </a:t>
            </a:r>
            <a:r>
              <a:rPr dirty="0" spc="125"/>
              <a:t>M</a:t>
            </a:r>
            <a:r>
              <a:rPr dirty="0" spc="-25"/>
              <a:t>a</a:t>
            </a:r>
            <a:r>
              <a:rPr dirty="0" spc="45"/>
              <a:t>n</a:t>
            </a:r>
            <a:r>
              <a:rPr dirty="0" spc="-25"/>
              <a:t>a</a:t>
            </a:r>
            <a:r>
              <a:rPr dirty="0" spc="65"/>
              <a:t>g</a:t>
            </a:r>
            <a:r>
              <a:rPr dirty="0"/>
              <a:t>e</a:t>
            </a:r>
            <a:r>
              <a:rPr dirty="0" spc="95"/>
              <a:t>m</a:t>
            </a:r>
            <a:r>
              <a:rPr dirty="0"/>
              <a:t>e</a:t>
            </a:r>
            <a:r>
              <a:rPr dirty="0" spc="45"/>
              <a:t>n</a:t>
            </a:r>
            <a:r>
              <a:rPr dirty="0" spc="10"/>
              <a:t>t  </a:t>
            </a:r>
            <a:r>
              <a:rPr dirty="0" spc="-95"/>
              <a:t>S</a:t>
            </a:r>
            <a:r>
              <a:rPr dirty="0" spc="-70"/>
              <a:t>y</a:t>
            </a:r>
            <a:r>
              <a:rPr dirty="0" spc="-50"/>
              <a:t>s</a:t>
            </a:r>
            <a:r>
              <a:rPr dirty="0" spc="5"/>
              <a:t>t</a:t>
            </a:r>
            <a:r>
              <a:rPr dirty="0"/>
              <a:t>e</a:t>
            </a:r>
            <a:r>
              <a:rPr dirty="0" spc="95"/>
              <a:t>m</a:t>
            </a:r>
            <a:r>
              <a:rPr dirty="0" spc="-185"/>
              <a:t>.</a:t>
            </a:r>
            <a:r>
              <a:rPr dirty="0" spc="-110"/>
              <a:t> </a:t>
            </a:r>
            <a:r>
              <a:rPr dirty="0" spc="-60"/>
              <a:t>T</a:t>
            </a:r>
            <a:r>
              <a:rPr dirty="0" spc="45"/>
              <a:t>h</a:t>
            </a:r>
            <a:r>
              <a:rPr dirty="0" spc="-10"/>
              <a:t>i</a:t>
            </a:r>
            <a:r>
              <a:rPr dirty="0" spc="-45"/>
              <a:t>s</a:t>
            </a:r>
            <a:r>
              <a:rPr dirty="0" spc="-110"/>
              <a:t> </a:t>
            </a:r>
            <a:r>
              <a:rPr dirty="0" spc="55"/>
              <a:t>p</a:t>
            </a:r>
            <a:r>
              <a:rPr dirty="0" spc="-40"/>
              <a:t>r</a:t>
            </a:r>
            <a:r>
              <a:rPr dirty="0" spc="15"/>
              <a:t>o</a:t>
            </a:r>
            <a:r>
              <a:rPr dirty="0" spc="-90"/>
              <a:t>j</a:t>
            </a:r>
            <a:r>
              <a:rPr dirty="0"/>
              <a:t>e</a:t>
            </a:r>
            <a:r>
              <a:rPr dirty="0" spc="40"/>
              <a:t>c</a:t>
            </a:r>
            <a:r>
              <a:rPr dirty="0" spc="10"/>
              <a:t>t</a:t>
            </a:r>
            <a:r>
              <a:rPr dirty="0" spc="-110"/>
              <a:t> </a:t>
            </a:r>
            <a:r>
              <a:rPr dirty="0" spc="40"/>
              <a:t>u</a:t>
            </a:r>
            <a:r>
              <a:rPr dirty="0" spc="5"/>
              <a:t>t</a:t>
            </a:r>
            <a:r>
              <a:rPr dirty="0" spc="-10"/>
              <a:t>ili</a:t>
            </a:r>
            <a:r>
              <a:rPr dirty="0" spc="-25"/>
              <a:t>z</a:t>
            </a:r>
            <a:r>
              <a:rPr dirty="0"/>
              <a:t>e</a:t>
            </a:r>
            <a:r>
              <a:rPr dirty="0" spc="-45"/>
              <a:t>s</a:t>
            </a:r>
            <a:r>
              <a:rPr dirty="0" spc="-110"/>
              <a:t> </a:t>
            </a:r>
            <a:r>
              <a:rPr dirty="0" spc="-150"/>
              <a:t>I</a:t>
            </a:r>
            <a:r>
              <a:rPr dirty="0" spc="15"/>
              <a:t>o</a:t>
            </a:r>
            <a:r>
              <a:rPr dirty="0" spc="-55"/>
              <a:t>T</a:t>
            </a:r>
            <a:r>
              <a:rPr dirty="0" spc="200"/>
              <a:t> </a:t>
            </a:r>
            <a:r>
              <a:rPr dirty="0" spc="-50"/>
              <a:t>s</a:t>
            </a:r>
            <a:r>
              <a:rPr dirty="0"/>
              <a:t>e</a:t>
            </a:r>
            <a:r>
              <a:rPr dirty="0" spc="45"/>
              <a:t>n</a:t>
            </a:r>
            <a:r>
              <a:rPr dirty="0" spc="-50"/>
              <a:t>s</a:t>
            </a:r>
            <a:r>
              <a:rPr dirty="0" spc="15"/>
              <a:t>o</a:t>
            </a:r>
            <a:r>
              <a:rPr dirty="0" spc="-40"/>
              <a:t>r</a:t>
            </a:r>
            <a:r>
              <a:rPr dirty="0" spc="-45"/>
              <a:t>s</a:t>
            </a:r>
            <a:r>
              <a:rPr dirty="0" spc="-110"/>
              <a:t> </a:t>
            </a:r>
            <a:r>
              <a:rPr dirty="0" spc="5"/>
              <a:t>t</a:t>
            </a:r>
            <a:r>
              <a:rPr dirty="0" spc="15"/>
              <a:t>o  </a:t>
            </a:r>
            <a:r>
              <a:rPr dirty="0" spc="40"/>
              <a:t>c</a:t>
            </a:r>
            <a:r>
              <a:rPr dirty="0" spc="-40"/>
              <a:t>r</a:t>
            </a:r>
            <a:r>
              <a:rPr dirty="0"/>
              <a:t>e</a:t>
            </a:r>
            <a:r>
              <a:rPr dirty="0" spc="-25"/>
              <a:t>a</a:t>
            </a:r>
            <a:r>
              <a:rPr dirty="0" spc="5"/>
              <a:t>t</a:t>
            </a:r>
            <a:r>
              <a:rPr dirty="0" spc="5"/>
              <a:t>e</a:t>
            </a:r>
            <a:r>
              <a:rPr dirty="0" spc="-110"/>
              <a:t> </a:t>
            </a:r>
            <a:r>
              <a:rPr dirty="0" spc="-25"/>
              <a:t>a</a:t>
            </a:r>
            <a:r>
              <a:rPr dirty="0" spc="50"/>
              <a:t>n</a:t>
            </a:r>
            <a:r>
              <a:rPr dirty="0" spc="-110"/>
              <a:t> </a:t>
            </a:r>
            <a:r>
              <a:rPr dirty="0" spc="-25"/>
              <a:t>a</a:t>
            </a:r>
            <a:r>
              <a:rPr dirty="0" spc="55"/>
              <a:t>d</a:t>
            </a:r>
            <a:r>
              <a:rPr dirty="0" spc="-70"/>
              <a:t>v</a:t>
            </a:r>
            <a:r>
              <a:rPr dirty="0" spc="-25"/>
              <a:t>a</a:t>
            </a:r>
            <a:r>
              <a:rPr dirty="0" spc="45"/>
              <a:t>n</a:t>
            </a:r>
            <a:r>
              <a:rPr dirty="0" spc="40"/>
              <a:t>c</a:t>
            </a:r>
            <a:r>
              <a:rPr dirty="0"/>
              <a:t>e</a:t>
            </a:r>
            <a:r>
              <a:rPr dirty="0" spc="60"/>
              <a:t>d</a:t>
            </a:r>
            <a:r>
              <a:rPr dirty="0" spc="-110"/>
              <a:t> </a:t>
            </a:r>
            <a:r>
              <a:rPr dirty="0" spc="-150"/>
              <a:t>I</a:t>
            </a:r>
            <a:r>
              <a:rPr dirty="0" spc="15"/>
              <a:t>o</a:t>
            </a:r>
            <a:r>
              <a:rPr dirty="0" spc="-55"/>
              <a:t>T</a:t>
            </a:r>
            <a:r>
              <a:rPr dirty="0" spc="-110"/>
              <a:t> </a:t>
            </a:r>
            <a:r>
              <a:rPr dirty="0" spc="-50"/>
              <a:t>s</a:t>
            </a:r>
            <a:r>
              <a:rPr dirty="0" spc="15"/>
              <a:t>o</a:t>
            </a:r>
            <a:r>
              <a:rPr dirty="0" spc="-10"/>
              <a:t>l</a:t>
            </a:r>
            <a:r>
              <a:rPr dirty="0" spc="40"/>
              <a:t>u</a:t>
            </a:r>
            <a:r>
              <a:rPr dirty="0" spc="5"/>
              <a:t>t</a:t>
            </a:r>
            <a:r>
              <a:rPr dirty="0" spc="-10"/>
              <a:t>i</a:t>
            </a:r>
            <a:r>
              <a:rPr dirty="0" spc="15"/>
              <a:t>o</a:t>
            </a:r>
            <a:r>
              <a:rPr dirty="0" spc="45"/>
              <a:t>n</a:t>
            </a:r>
            <a:r>
              <a:rPr dirty="0" spc="-185"/>
              <a:t>.</a:t>
            </a:r>
            <a:r>
              <a:rPr dirty="0" spc="-110"/>
              <a:t> </a:t>
            </a:r>
            <a:r>
              <a:rPr dirty="0" spc="70"/>
              <a:t>B</a:t>
            </a:r>
            <a:r>
              <a:rPr dirty="0" spc="-50"/>
              <a:t>y  </a:t>
            </a:r>
            <a:r>
              <a:rPr dirty="0" spc="-10"/>
              <a:t>l</a:t>
            </a:r>
            <a:r>
              <a:rPr dirty="0"/>
              <a:t>e</a:t>
            </a:r>
            <a:r>
              <a:rPr dirty="0" spc="-70"/>
              <a:t>v</a:t>
            </a:r>
            <a:r>
              <a:rPr dirty="0"/>
              <a:t>e</a:t>
            </a:r>
            <a:r>
              <a:rPr dirty="0" spc="-40"/>
              <a:t>r</a:t>
            </a:r>
            <a:r>
              <a:rPr dirty="0" spc="-25"/>
              <a:t>a</a:t>
            </a:r>
            <a:r>
              <a:rPr dirty="0" spc="65"/>
              <a:t>g</a:t>
            </a:r>
            <a:r>
              <a:rPr dirty="0" spc="-10"/>
              <a:t>i</a:t>
            </a:r>
            <a:r>
              <a:rPr dirty="0" spc="45"/>
              <a:t>n</a:t>
            </a:r>
            <a:r>
              <a:rPr dirty="0" spc="70"/>
              <a:t>g</a:t>
            </a:r>
            <a:r>
              <a:rPr dirty="0" spc="-110"/>
              <a:t> </a:t>
            </a:r>
            <a:r>
              <a:rPr dirty="0" spc="5"/>
              <a:t>t</a:t>
            </a:r>
            <a:r>
              <a:rPr dirty="0" spc="45"/>
              <a:t>h</a:t>
            </a:r>
            <a:r>
              <a:rPr dirty="0"/>
              <a:t>e</a:t>
            </a:r>
            <a:r>
              <a:rPr dirty="0" spc="-50"/>
              <a:t>s</a:t>
            </a:r>
            <a:r>
              <a:rPr dirty="0" spc="5"/>
              <a:t>e</a:t>
            </a:r>
            <a:r>
              <a:rPr dirty="0" spc="-110"/>
              <a:t> </a:t>
            </a:r>
            <a:r>
              <a:rPr dirty="0" spc="5"/>
              <a:t>t</a:t>
            </a:r>
            <a:r>
              <a:rPr dirty="0"/>
              <a:t>e</a:t>
            </a:r>
            <a:r>
              <a:rPr dirty="0" spc="40"/>
              <a:t>c</a:t>
            </a:r>
            <a:r>
              <a:rPr dirty="0" spc="45"/>
              <a:t>hn</a:t>
            </a:r>
            <a:r>
              <a:rPr dirty="0" spc="15"/>
              <a:t>o</a:t>
            </a:r>
            <a:r>
              <a:rPr dirty="0" spc="-10"/>
              <a:t>l</a:t>
            </a:r>
            <a:r>
              <a:rPr dirty="0" spc="15"/>
              <a:t>o</a:t>
            </a:r>
            <a:r>
              <a:rPr dirty="0" spc="65"/>
              <a:t>g</a:t>
            </a:r>
            <a:r>
              <a:rPr dirty="0" spc="-10"/>
              <a:t>i</a:t>
            </a:r>
            <a:r>
              <a:rPr dirty="0"/>
              <a:t>e</a:t>
            </a:r>
            <a:r>
              <a:rPr dirty="0" spc="-50"/>
              <a:t>s</a:t>
            </a:r>
            <a:r>
              <a:rPr dirty="0" spc="-185"/>
              <a:t>,</a:t>
            </a:r>
            <a:r>
              <a:rPr dirty="0" spc="-110"/>
              <a:t> </a:t>
            </a:r>
            <a:r>
              <a:rPr dirty="0" spc="60"/>
              <a:t>w</a:t>
            </a:r>
            <a:r>
              <a:rPr dirty="0" spc="5"/>
              <a:t>e</a:t>
            </a:r>
            <a:r>
              <a:rPr dirty="0" spc="-110"/>
              <a:t> </a:t>
            </a:r>
            <a:r>
              <a:rPr dirty="0" spc="-25"/>
              <a:t>a</a:t>
            </a:r>
            <a:r>
              <a:rPr dirty="0" spc="-10"/>
              <a:t>i</a:t>
            </a:r>
            <a:r>
              <a:rPr dirty="0" spc="100"/>
              <a:t>m</a:t>
            </a:r>
            <a:r>
              <a:rPr dirty="0" spc="-110"/>
              <a:t> </a:t>
            </a:r>
            <a:r>
              <a:rPr dirty="0" spc="5"/>
              <a:t>t</a:t>
            </a:r>
            <a:r>
              <a:rPr dirty="0" spc="15"/>
              <a:t>o  </a:t>
            </a:r>
            <a:r>
              <a:rPr dirty="0" spc="15"/>
              <a:t>o</a:t>
            </a:r>
            <a:r>
              <a:rPr dirty="0" spc="55"/>
              <a:t>p</a:t>
            </a:r>
            <a:r>
              <a:rPr dirty="0" spc="5"/>
              <a:t>t</a:t>
            </a:r>
            <a:r>
              <a:rPr dirty="0" spc="-10"/>
              <a:t>i</a:t>
            </a:r>
            <a:r>
              <a:rPr dirty="0" spc="95"/>
              <a:t>m</a:t>
            </a:r>
            <a:r>
              <a:rPr dirty="0" spc="-10"/>
              <a:t>i</a:t>
            </a:r>
            <a:r>
              <a:rPr dirty="0" spc="-25"/>
              <a:t>z</a:t>
            </a:r>
            <a:r>
              <a:rPr dirty="0" spc="5"/>
              <a:t>e</a:t>
            </a:r>
            <a:r>
              <a:rPr dirty="0" spc="-110"/>
              <a:t> </a:t>
            </a:r>
            <a:r>
              <a:rPr dirty="0" spc="5"/>
              <a:t>t</a:t>
            </a:r>
            <a:r>
              <a:rPr dirty="0" spc="-40"/>
              <a:t>r</a:t>
            </a:r>
            <a:r>
              <a:rPr dirty="0" spc="-25"/>
              <a:t>a</a:t>
            </a:r>
            <a:r>
              <a:rPr dirty="0" spc="-25"/>
              <a:t>f</a:t>
            </a:r>
            <a:r>
              <a:rPr dirty="0" spc="65"/>
              <a:t>ﬁ</a:t>
            </a:r>
            <a:r>
              <a:rPr dirty="0" spc="45"/>
              <a:t>c</a:t>
            </a:r>
            <a:r>
              <a:rPr dirty="0" spc="-110"/>
              <a:t> </a:t>
            </a:r>
            <a:r>
              <a:rPr dirty="0" spc="-30"/>
              <a:t>ﬂ</a:t>
            </a:r>
            <a:r>
              <a:rPr dirty="0" spc="15"/>
              <a:t>o</a:t>
            </a:r>
            <a:r>
              <a:rPr dirty="0" spc="60"/>
              <a:t>w</a:t>
            </a:r>
            <a:r>
              <a:rPr dirty="0" spc="-185"/>
              <a:t>,</a:t>
            </a:r>
            <a:r>
              <a:rPr dirty="0" spc="-110"/>
              <a:t> </a:t>
            </a:r>
            <a:r>
              <a:rPr dirty="0" spc="-40"/>
              <a:t>r</a:t>
            </a:r>
            <a:r>
              <a:rPr dirty="0"/>
              <a:t>e</a:t>
            </a:r>
            <a:r>
              <a:rPr dirty="0" spc="55"/>
              <a:t>d</a:t>
            </a:r>
            <a:r>
              <a:rPr dirty="0" spc="40"/>
              <a:t>u</a:t>
            </a:r>
            <a:r>
              <a:rPr dirty="0" spc="40"/>
              <a:t>c</a:t>
            </a:r>
            <a:r>
              <a:rPr dirty="0" spc="5"/>
              <a:t>e</a:t>
            </a:r>
            <a:r>
              <a:rPr dirty="0" spc="-110"/>
              <a:t> </a:t>
            </a:r>
            <a:r>
              <a:rPr dirty="0" spc="40"/>
              <a:t>c</a:t>
            </a:r>
            <a:r>
              <a:rPr dirty="0" spc="15"/>
              <a:t>o</a:t>
            </a:r>
            <a:r>
              <a:rPr dirty="0" spc="45"/>
              <a:t>n</a:t>
            </a:r>
            <a:r>
              <a:rPr dirty="0" spc="65"/>
              <a:t>g</a:t>
            </a:r>
            <a:r>
              <a:rPr dirty="0"/>
              <a:t>e</a:t>
            </a:r>
            <a:r>
              <a:rPr dirty="0" spc="-50"/>
              <a:t>s</a:t>
            </a:r>
            <a:r>
              <a:rPr dirty="0" spc="5"/>
              <a:t>t</a:t>
            </a:r>
            <a:r>
              <a:rPr dirty="0" spc="-10"/>
              <a:t>i</a:t>
            </a:r>
            <a:r>
              <a:rPr dirty="0" spc="15"/>
              <a:t>o</a:t>
            </a:r>
            <a:r>
              <a:rPr dirty="0" spc="45"/>
              <a:t>n</a:t>
            </a:r>
            <a:r>
              <a:rPr dirty="0" spc="-180"/>
              <a:t>,  </a:t>
            </a:r>
            <a:r>
              <a:rPr dirty="0" spc="25"/>
              <a:t>and</a:t>
            </a:r>
            <a:r>
              <a:rPr dirty="0" spc="-110"/>
              <a:t> </a:t>
            </a:r>
            <a:r>
              <a:rPr dirty="0" spc="20"/>
              <a:t>enhance</a:t>
            </a:r>
            <a:r>
              <a:rPr dirty="0" spc="-110"/>
              <a:t> </a:t>
            </a:r>
            <a:r>
              <a:rPr dirty="0" spc="-20"/>
              <a:t>overall</a:t>
            </a:r>
            <a:r>
              <a:rPr dirty="0" spc="-110"/>
              <a:t> </a:t>
            </a:r>
            <a:r>
              <a:rPr dirty="0" spc="5"/>
              <a:t>road</a:t>
            </a:r>
            <a:r>
              <a:rPr dirty="0" spc="-110"/>
              <a:t> </a:t>
            </a:r>
            <a:r>
              <a:rPr dirty="0" spc="-50"/>
              <a:t>safety.</a:t>
            </a:r>
            <a:r>
              <a:rPr dirty="0" spc="-110"/>
              <a:t> </a:t>
            </a:r>
            <a:r>
              <a:rPr dirty="0" spc="25"/>
              <a:t>Join</a:t>
            </a:r>
            <a:r>
              <a:rPr dirty="0" spc="-110"/>
              <a:t> </a:t>
            </a:r>
            <a:r>
              <a:rPr dirty="0" spc="-5"/>
              <a:t>us</a:t>
            </a:r>
            <a:r>
              <a:rPr dirty="0" spc="-105"/>
              <a:t> </a:t>
            </a:r>
            <a:r>
              <a:rPr dirty="0" spc="-35"/>
              <a:t>as </a:t>
            </a:r>
            <a:r>
              <a:rPr dirty="0" spc="-409"/>
              <a:t> </a:t>
            </a:r>
            <a:r>
              <a:rPr dirty="0" spc="60"/>
              <a:t>w</a:t>
            </a:r>
            <a:r>
              <a:rPr dirty="0" spc="5"/>
              <a:t>e</a:t>
            </a:r>
            <a:r>
              <a:rPr dirty="0" spc="-110"/>
              <a:t> </a:t>
            </a:r>
            <a:r>
              <a:rPr dirty="0"/>
              <a:t>e</a:t>
            </a:r>
            <a:r>
              <a:rPr dirty="0" spc="-80"/>
              <a:t>x</a:t>
            </a:r>
            <a:r>
              <a:rPr dirty="0" spc="55"/>
              <a:t>p</a:t>
            </a:r>
            <a:r>
              <a:rPr dirty="0" spc="-10"/>
              <a:t>l</a:t>
            </a:r>
            <a:r>
              <a:rPr dirty="0" spc="15"/>
              <a:t>o</a:t>
            </a:r>
            <a:r>
              <a:rPr dirty="0" spc="-40"/>
              <a:t>r</a:t>
            </a:r>
            <a:r>
              <a:rPr dirty="0" spc="5"/>
              <a:t>e</a:t>
            </a:r>
            <a:r>
              <a:rPr dirty="0" spc="-110"/>
              <a:t> </a:t>
            </a:r>
            <a:r>
              <a:rPr dirty="0" spc="5"/>
              <a:t>t</a:t>
            </a:r>
            <a:r>
              <a:rPr dirty="0" spc="45"/>
              <a:t>h</a:t>
            </a:r>
            <a:r>
              <a:rPr dirty="0" spc="5"/>
              <a:t>e</a:t>
            </a:r>
            <a:r>
              <a:rPr dirty="0" spc="-110"/>
              <a:t> </a:t>
            </a:r>
            <a:r>
              <a:rPr dirty="0" spc="55"/>
              <a:t>p</a:t>
            </a:r>
            <a:r>
              <a:rPr dirty="0" spc="15"/>
              <a:t>o</a:t>
            </a:r>
            <a:r>
              <a:rPr dirty="0" spc="5"/>
              <a:t>t</a:t>
            </a:r>
            <a:r>
              <a:rPr dirty="0"/>
              <a:t>e</a:t>
            </a:r>
            <a:r>
              <a:rPr dirty="0" spc="45"/>
              <a:t>n</a:t>
            </a:r>
            <a:r>
              <a:rPr dirty="0" spc="5"/>
              <a:t>t</a:t>
            </a:r>
            <a:r>
              <a:rPr dirty="0" spc="-10"/>
              <a:t>i</a:t>
            </a:r>
            <a:r>
              <a:rPr dirty="0" spc="-25"/>
              <a:t>a</a:t>
            </a:r>
            <a:r>
              <a:rPr dirty="0" spc="-10"/>
              <a:t>l</a:t>
            </a:r>
            <a:r>
              <a:rPr dirty="0" spc="-110"/>
              <a:t> </a:t>
            </a:r>
            <a:r>
              <a:rPr dirty="0" spc="15"/>
              <a:t>o</a:t>
            </a:r>
            <a:r>
              <a:rPr dirty="0" spc="-20"/>
              <a:t>f</a:t>
            </a:r>
            <a:r>
              <a:rPr dirty="0" spc="-110"/>
              <a:t> </a:t>
            </a:r>
            <a:r>
              <a:rPr dirty="0" spc="5"/>
              <a:t>t</a:t>
            </a:r>
            <a:r>
              <a:rPr dirty="0" spc="45"/>
              <a:t>h</a:t>
            </a:r>
            <a:r>
              <a:rPr dirty="0" spc="-10"/>
              <a:t>i</a:t>
            </a:r>
            <a:r>
              <a:rPr dirty="0" spc="-35"/>
              <a:t>s  </a:t>
            </a:r>
            <a:r>
              <a:rPr dirty="0" spc="65"/>
              <a:t>g</a:t>
            </a:r>
            <a:r>
              <a:rPr dirty="0" spc="-40"/>
              <a:t>r</a:t>
            </a:r>
            <a:r>
              <a:rPr dirty="0" spc="15"/>
              <a:t>o</a:t>
            </a:r>
            <a:r>
              <a:rPr dirty="0" spc="40"/>
              <a:t>u</a:t>
            </a:r>
            <a:r>
              <a:rPr dirty="0" spc="45"/>
              <a:t>n</a:t>
            </a:r>
            <a:r>
              <a:rPr dirty="0" spc="55"/>
              <a:t>db</a:t>
            </a:r>
            <a:r>
              <a:rPr dirty="0" spc="-40"/>
              <a:t>r</a:t>
            </a:r>
            <a:r>
              <a:rPr dirty="0"/>
              <a:t>e</a:t>
            </a:r>
            <a:r>
              <a:rPr dirty="0" spc="-25"/>
              <a:t>a</a:t>
            </a:r>
            <a:r>
              <a:rPr dirty="0"/>
              <a:t>k</a:t>
            </a:r>
            <a:r>
              <a:rPr dirty="0" spc="-10"/>
              <a:t>i</a:t>
            </a:r>
            <a:r>
              <a:rPr dirty="0" spc="45"/>
              <a:t>n</a:t>
            </a:r>
            <a:r>
              <a:rPr dirty="0" spc="70"/>
              <a:t>g</a:t>
            </a:r>
            <a:r>
              <a:rPr dirty="0" spc="-110"/>
              <a:t> </a:t>
            </a:r>
            <a:r>
              <a:rPr dirty="0" spc="55"/>
              <a:t>p</a:t>
            </a:r>
            <a:r>
              <a:rPr dirty="0" spc="-40"/>
              <a:t>r</a:t>
            </a:r>
            <a:r>
              <a:rPr dirty="0" spc="15"/>
              <a:t>o</a:t>
            </a:r>
            <a:r>
              <a:rPr dirty="0" spc="-90"/>
              <a:t>j</a:t>
            </a:r>
            <a:r>
              <a:rPr dirty="0"/>
              <a:t>e</a:t>
            </a:r>
            <a:r>
              <a:rPr dirty="0" spc="40"/>
              <a:t>c</a:t>
            </a:r>
            <a:r>
              <a:rPr dirty="0" spc="5"/>
              <a:t>t</a:t>
            </a:r>
            <a:r>
              <a:rPr dirty="0" spc="-185"/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09978" y="546159"/>
            <a:ext cx="1224915" cy="2857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15" b="0">
                <a:solidFill>
                  <a:srgbClr val="332B2B"/>
                </a:solidFill>
                <a:latin typeface="Cambria"/>
                <a:cs typeface="Cambria"/>
              </a:rPr>
              <a:t>Introduction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5903"/>
            <a:ext cx="6962774" cy="285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721103"/>
            <a:ext cx="6962774" cy="285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6548" y="1709552"/>
            <a:ext cx="66675" cy="665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9654" y="2195221"/>
            <a:ext cx="66675" cy="665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9825" y="1228739"/>
            <a:ext cx="66675" cy="665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9825" y="2667547"/>
            <a:ext cx="66675" cy="6654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9825" y="3253582"/>
            <a:ext cx="66675" cy="6654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77920" y="1115423"/>
            <a:ext cx="1485900" cy="2296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0" spc="-125">
                <a:latin typeface="Tahoma"/>
                <a:cs typeface="Tahoma"/>
              </a:rPr>
              <a:t>D</a:t>
            </a:r>
            <a:r>
              <a:rPr dirty="0" sz="1600" spc="-65">
                <a:latin typeface="Tahoma"/>
                <a:cs typeface="Tahoma"/>
              </a:rPr>
              <a:t>e</a:t>
            </a:r>
            <a:r>
              <a:rPr dirty="0" sz="1600" spc="-25">
                <a:latin typeface="Tahoma"/>
                <a:cs typeface="Tahoma"/>
              </a:rPr>
              <a:t>s</a:t>
            </a:r>
            <a:r>
              <a:rPr dirty="0" sz="1600" spc="-20">
                <a:latin typeface="Tahoma"/>
                <a:cs typeface="Tahoma"/>
              </a:rPr>
              <a:t>i</a:t>
            </a:r>
            <a:r>
              <a:rPr dirty="0" sz="1600" spc="-135">
                <a:latin typeface="Tahoma"/>
                <a:cs typeface="Tahoma"/>
              </a:rPr>
              <a:t>g</a:t>
            </a:r>
            <a:r>
              <a:rPr dirty="0" sz="1600" spc="-65">
                <a:latin typeface="Tahoma"/>
                <a:cs typeface="Tahoma"/>
              </a:rPr>
              <a:t>n</a:t>
            </a:r>
            <a:r>
              <a:rPr dirty="0" sz="1600" spc="-175">
                <a:latin typeface="Tahoma"/>
                <a:cs typeface="Tahoma"/>
              </a:rPr>
              <a:t> </a:t>
            </a:r>
            <a:r>
              <a:rPr dirty="0" sz="1600" spc="-75">
                <a:latin typeface="Tahoma"/>
                <a:cs typeface="Tahoma"/>
              </a:rPr>
              <a:t>o</a:t>
            </a:r>
            <a:r>
              <a:rPr dirty="0" sz="1600" spc="-35">
                <a:latin typeface="Tahoma"/>
                <a:cs typeface="Tahoma"/>
              </a:rPr>
              <a:t>f</a:t>
            </a:r>
            <a:r>
              <a:rPr dirty="0" sz="1600" spc="-175">
                <a:latin typeface="Tahoma"/>
                <a:cs typeface="Tahoma"/>
              </a:rPr>
              <a:t> </a:t>
            </a:r>
            <a:r>
              <a:rPr dirty="0" sz="1600" spc="-75">
                <a:latin typeface="Tahoma"/>
                <a:cs typeface="Tahoma"/>
              </a:rPr>
              <a:t>o</a:t>
            </a:r>
            <a:r>
              <a:rPr dirty="0" sz="1600" spc="-85">
                <a:latin typeface="Tahoma"/>
                <a:cs typeface="Tahoma"/>
              </a:rPr>
              <a:t>u</a:t>
            </a:r>
            <a:r>
              <a:rPr dirty="0" sz="1600" spc="-40">
                <a:latin typeface="Tahoma"/>
                <a:cs typeface="Tahoma"/>
              </a:rPr>
              <a:t>r</a:t>
            </a:r>
            <a:r>
              <a:rPr dirty="0" sz="1600" spc="-175">
                <a:latin typeface="Tahoma"/>
                <a:cs typeface="Tahoma"/>
              </a:rPr>
              <a:t> </a:t>
            </a:r>
            <a:r>
              <a:rPr dirty="0" sz="1600" spc="-20">
                <a:latin typeface="Tahoma"/>
                <a:cs typeface="Tahoma"/>
              </a:rPr>
              <a:t>i</a:t>
            </a:r>
            <a:r>
              <a:rPr dirty="0" sz="1600" spc="-60">
                <a:latin typeface="Tahoma"/>
                <a:cs typeface="Tahoma"/>
              </a:rPr>
              <a:t>d</a:t>
            </a:r>
            <a:r>
              <a:rPr dirty="0" sz="1600" spc="-65">
                <a:latin typeface="Tahoma"/>
                <a:cs typeface="Tahoma"/>
              </a:rPr>
              <a:t>e</a:t>
            </a:r>
            <a:r>
              <a:rPr dirty="0" sz="1600" spc="-60"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  <a:p>
            <a:pPr marL="12700" marR="357505">
              <a:lnSpc>
                <a:spcPct val="195300"/>
              </a:lnSpc>
            </a:pPr>
            <a:r>
              <a:rPr dirty="0" sz="1600" spc="-65">
                <a:latin typeface="Tahoma"/>
                <a:cs typeface="Tahoma"/>
              </a:rPr>
              <a:t>S</a:t>
            </a:r>
            <a:r>
              <a:rPr dirty="0" sz="1600" spc="-65">
                <a:latin typeface="Tahoma"/>
                <a:cs typeface="Tahoma"/>
              </a:rPr>
              <a:t>e</a:t>
            </a:r>
            <a:r>
              <a:rPr dirty="0" sz="1600" spc="-85">
                <a:latin typeface="Tahoma"/>
                <a:cs typeface="Tahoma"/>
              </a:rPr>
              <a:t>n</a:t>
            </a:r>
            <a:r>
              <a:rPr dirty="0" sz="1600" spc="-25">
                <a:latin typeface="Tahoma"/>
                <a:cs typeface="Tahoma"/>
              </a:rPr>
              <a:t>s</a:t>
            </a:r>
            <a:r>
              <a:rPr dirty="0" sz="1600" spc="-75">
                <a:latin typeface="Tahoma"/>
                <a:cs typeface="Tahoma"/>
              </a:rPr>
              <a:t>o</a:t>
            </a:r>
            <a:r>
              <a:rPr dirty="0" sz="1600" spc="-60">
                <a:latin typeface="Tahoma"/>
                <a:cs typeface="Tahoma"/>
              </a:rPr>
              <a:t>r</a:t>
            </a:r>
            <a:r>
              <a:rPr dirty="0" sz="1600" spc="-5">
                <a:latin typeface="Tahoma"/>
                <a:cs typeface="Tahoma"/>
              </a:rPr>
              <a:t>s</a:t>
            </a:r>
            <a:r>
              <a:rPr dirty="0" sz="1600" spc="-200">
                <a:latin typeface="Tahoma"/>
                <a:cs typeface="Tahoma"/>
              </a:rPr>
              <a:t> </a:t>
            </a:r>
            <a:r>
              <a:rPr dirty="0" sz="1600" spc="-85">
                <a:latin typeface="Tahoma"/>
                <a:cs typeface="Tahoma"/>
              </a:rPr>
              <a:t>U</a:t>
            </a:r>
            <a:r>
              <a:rPr dirty="0" sz="1600" spc="-25">
                <a:latin typeface="Tahoma"/>
                <a:cs typeface="Tahoma"/>
              </a:rPr>
              <a:t>s</a:t>
            </a:r>
            <a:r>
              <a:rPr dirty="0" sz="1600" spc="-65">
                <a:latin typeface="Tahoma"/>
                <a:cs typeface="Tahoma"/>
              </a:rPr>
              <a:t>e</a:t>
            </a:r>
            <a:r>
              <a:rPr dirty="0" sz="1600" spc="-30">
                <a:latin typeface="Tahoma"/>
                <a:cs typeface="Tahoma"/>
              </a:rPr>
              <a:t>d  </a:t>
            </a:r>
            <a:r>
              <a:rPr dirty="0" sz="1600" spc="-65">
                <a:latin typeface="Tahoma"/>
                <a:cs typeface="Tahoma"/>
              </a:rPr>
              <a:t>Code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dirty="0" sz="1600" spc="-65">
                <a:latin typeface="Tahoma"/>
                <a:cs typeface="Tahoma"/>
              </a:rPr>
              <a:t>S</a:t>
            </a:r>
            <a:r>
              <a:rPr dirty="0" sz="1600" spc="-80">
                <a:latin typeface="Tahoma"/>
                <a:cs typeface="Tahoma"/>
              </a:rPr>
              <a:t>a</a:t>
            </a:r>
            <a:r>
              <a:rPr dirty="0" sz="1600" spc="-100">
                <a:latin typeface="Tahoma"/>
                <a:cs typeface="Tahoma"/>
              </a:rPr>
              <a:t>m</a:t>
            </a:r>
            <a:r>
              <a:rPr dirty="0" sz="1600" spc="-60">
                <a:latin typeface="Tahoma"/>
                <a:cs typeface="Tahoma"/>
              </a:rPr>
              <a:t>p</a:t>
            </a:r>
            <a:r>
              <a:rPr dirty="0" sz="1600" spc="10">
                <a:latin typeface="Tahoma"/>
                <a:cs typeface="Tahoma"/>
              </a:rPr>
              <a:t>l</a:t>
            </a:r>
            <a:r>
              <a:rPr dirty="0" sz="1600" spc="-45">
                <a:latin typeface="Tahoma"/>
                <a:cs typeface="Tahoma"/>
              </a:rPr>
              <a:t>e</a:t>
            </a:r>
            <a:r>
              <a:rPr dirty="0" sz="1600" spc="-200">
                <a:latin typeface="Tahoma"/>
                <a:cs typeface="Tahoma"/>
              </a:rPr>
              <a:t> </a:t>
            </a:r>
            <a:r>
              <a:rPr dirty="0" sz="1600" spc="-75">
                <a:latin typeface="Tahoma"/>
                <a:cs typeface="Tahoma"/>
              </a:rPr>
              <a:t>o</a:t>
            </a:r>
            <a:r>
              <a:rPr dirty="0" sz="1600" spc="-85">
                <a:latin typeface="Tahoma"/>
                <a:cs typeface="Tahoma"/>
              </a:rPr>
              <a:t>u</a:t>
            </a:r>
            <a:r>
              <a:rPr dirty="0" sz="1600" spc="-45">
                <a:latin typeface="Tahoma"/>
                <a:cs typeface="Tahoma"/>
              </a:rPr>
              <a:t>t</a:t>
            </a:r>
            <a:r>
              <a:rPr dirty="0" sz="1600" spc="-60">
                <a:latin typeface="Tahoma"/>
                <a:cs typeface="Tahoma"/>
              </a:rPr>
              <a:t>p</a:t>
            </a:r>
            <a:r>
              <a:rPr dirty="0" sz="1600" spc="-85">
                <a:latin typeface="Tahoma"/>
                <a:cs typeface="Tahoma"/>
              </a:rPr>
              <a:t>u</a:t>
            </a:r>
            <a:r>
              <a:rPr dirty="0" sz="1600" spc="-25">
                <a:latin typeface="Tahoma"/>
                <a:cs typeface="Tahoma"/>
              </a:rPr>
              <a:t>t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ahoma"/>
              <a:cs typeface="Tahoma"/>
            </a:endParaRPr>
          </a:p>
          <a:p>
            <a:pPr marL="15875">
              <a:lnSpc>
                <a:spcPct val="100000"/>
              </a:lnSpc>
              <a:spcBef>
                <a:spcPts val="5"/>
              </a:spcBef>
            </a:pPr>
            <a:r>
              <a:rPr dirty="0" sz="1600" spc="-55">
                <a:latin typeface="Tahoma"/>
                <a:cs typeface="Tahoma"/>
              </a:rPr>
              <a:t>Conclusion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92773" y="956929"/>
            <a:ext cx="2324099" cy="244792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98593" y="300676"/>
            <a:ext cx="2615565" cy="4597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80"/>
              <a:t>T</a:t>
            </a:r>
            <a:r>
              <a:rPr dirty="0" spc="-85"/>
              <a:t>a</a:t>
            </a:r>
            <a:r>
              <a:rPr dirty="0" spc="-130"/>
              <a:t>b</a:t>
            </a:r>
            <a:r>
              <a:rPr dirty="0" spc="-90"/>
              <a:t>l</a:t>
            </a:r>
            <a:r>
              <a:rPr dirty="0" spc="-195"/>
              <a:t>e</a:t>
            </a:r>
            <a:r>
              <a:rPr dirty="0" spc="-325"/>
              <a:t> </a:t>
            </a:r>
            <a:r>
              <a:rPr dirty="0" spc="-204"/>
              <a:t>o</a:t>
            </a:r>
            <a:r>
              <a:rPr dirty="0" spc="-85"/>
              <a:t>f</a:t>
            </a:r>
            <a:r>
              <a:rPr dirty="0" spc="-325"/>
              <a:t> </a:t>
            </a:r>
            <a:r>
              <a:rPr dirty="0" spc="-165"/>
              <a:t>c</a:t>
            </a:r>
            <a:r>
              <a:rPr dirty="0" spc="-204"/>
              <a:t>o</a:t>
            </a:r>
            <a:r>
              <a:rPr dirty="0" spc="-180"/>
              <a:t>n</a:t>
            </a:r>
            <a:r>
              <a:rPr dirty="0" spc="-195"/>
              <a:t>t</a:t>
            </a:r>
            <a:r>
              <a:rPr dirty="0" spc="-229"/>
              <a:t>e</a:t>
            </a:r>
            <a:r>
              <a:rPr dirty="0" spc="-180"/>
              <a:t>n</a:t>
            </a:r>
            <a:r>
              <a:rPr dirty="0" spc="-195"/>
              <a:t>t</a:t>
            </a:r>
            <a:r>
              <a:rPr dirty="0" spc="65"/>
              <a:t>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981" y="1183902"/>
            <a:ext cx="1991116" cy="199091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873264" y="2472249"/>
            <a:ext cx="1099185" cy="1217930"/>
          </a:xfrm>
          <a:custGeom>
            <a:avLst/>
            <a:gdLst/>
            <a:ahLst/>
            <a:cxnLst/>
            <a:rect l="l" t="t" r="r" b="b"/>
            <a:pathLst>
              <a:path w="1099184" h="1217929">
                <a:moveTo>
                  <a:pt x="1099034" y="0"/>
                </a:moveTo>
                <a:lnTo>
                  <a:pt x="1053748" y="58018"/>
                </a:lnTo>
                <a:lnTo>
                  <a:pt x="1024902" y="96351"/>
                </a:lnTo>
                <a:lnTo>
                  <a:pt x="996372" y="135143"/>
                </a:lnTo>
                <a:lnTo>
                  <a:pt x="968113" y="174329"/>
                </a:lnTo>
                <a:lnTo>
                  <a:pt x="940079" y="213843"/>
                </a:lnTo>
                <a:lnTo>
                  <a:pt x="912226" y="253620"/>
                </a:lnTo>
                <a:lnTo>
                  <a:pt x="884509" y="293593"/>
                </a:lnTo>
                <a:lnTo>
                  <a:pt x="856882" y="333697"/>
                </a:lnTo>
                <a:lnTo>
                  <a:pt x="829301" y="373867"/>
                </a:lnTo>
                <a:lnTo>
                  <a:pt x="801720" y="414037"/>
                </a:lnTo>
                <a:lnTo>
                  <a:pt x="774093" y="454140"/>
                </a:lnTo>
                <a:lnTo>
                  <a:pt x="746374" y="494112"/>
                </a:lnTo>
                <a:lnTo>
                  <a:pt x="718519" y="533886"/>
                </a:lnTo>
                <a:lnTo>
                  <a:pt x="690483" y="573398"/>
                </a:lnTo>
                <a:lnTo>
                  <a:pt x="662222" y="612581"/>
                </a:lnTo>
                <a:lnTo>
                  <a:pt x="633689" y="651370"/>
                </a:lnTo>
                <a:lnTo>
                  <a:pt x="604840" y="689699"/>
                </a:lnTo>
                <a:lnTo>
                  <a:pt x="575630" y="727504"/>
                </a:lnTo>
                <a:lnTo>
                  <a:pt x="546014" y="764717"/>
                </a:lnTo>
                <a:lnTo>
                  <a:pt x="515947" y="801275"/>
                </a:lnTo>
                <a:lnTo>
                  <a:pt x="485385" y="837110"/>
                </a:lnTo>
                <a:lnTo>
                  <a:pt x="454281" y="872158"/>
                </a:lnTo>
                <a:lnTo>
                  <a:pt x="422592" y="906353"/>
                </a:lnTo>
                <a:lnTo>
                  <a:pt x="390272" y="939630"/>
                </a:lnTo>
                <a:lnTo>
                  <a:pt x="357277" y="971922"/>
                </a:lnTo>
                <a:lnTo>
                  <a:pt x="323560" y="1003165"/>
                </a:lnTo>
                <a:lnTo>
                  <a:pt x="289079" y="1033292"/>
                </a:lnTo>
                <a:lnTo>
                  <a:pt x="253786" y="1062239"/>
                </a:lnTo>
                <a:lnTo>
                  <a:pt x="217638" y="1089939"/>
                </a:lnTo>
                <a:lnTo>
                  <a:pt x="180589" y="1116328"/>
                </a:lnTo>
                <a:lnTo>
                  <a:pt x="142595" y="1141339"/>
                </a:lnTo>
                <a:lnTo>
                  <a:pt x="103611" y="1164906"/>
                </a:lnTo>
                <a:lnTo>
                  <a:pt x="63591" y="1186966"/>
                </a:lnTo>
                <a:lnTo>
                  <a:pt x="22491" y="1207451"/>
                </a:lnTo>
                <a:lnTo>
                  <a:pt x="0" y="1217488"/>
                </a:lnTo>
              </a:path>
              <a:path w="1099184" h="1217929">
                <a:moveTo>
                  <a:pt x="1099034" y="0"/>
                </a:moveTo>
                <a:lnTo>
                  <a:pt x="1053748" y="58018"/>
                </a:lnTo>
                <a:lnTo>
                  <a:pt x="1024902" y="96351"/>
                </a:lnTo>
                <a:lnTo>
                  <a:pt x="996372" y="135143"/>
                </a:lnTo>
                <a:lnTo>
                  <a:pt x="968113" y="174329"/>
                </a:lnTo>
                <a:lnTo>
                  <a:pt x="940079" y="213843"/>
                </a:lnTo>
                <a:lnTo>
                  <a:pt x="912226" y="253620"/>
                </a:lnTo>
                <a:lnTo>
                  <a:pt x="884509" y="293593"/>
                </a:lnTo>
                <a:lnTo>
                  <a:pt x="856882" y="333697"/>
                </a:lnTo>
                <a:lnTo>
                  <a:pt x="829301" y="373867"/>
                </a:lnTo>
                <a:lnTo>
                  <a:pt x="801720" y="414037"/>
                </a:lnTo>
                <a:lnTo>
                  <a:pt x="774093" y="454140"/>
                </a:lnTo>
                <a:lnTo>
                  <a:pt x="746374" y="494112"/>
                </a:lnTo>
                <a:lnTo>
                  <a:pt x="718519" y="533886"/>
                </a:lnTo>
                <a:lnTo>
                  <a:pt x="690483" y="573398"/>
                </a:lnTo>
                <a:lnTo>
                  <a:pt x="662222" y="612581"/>
                </a:lnTo>
                <a:lnTo>
                  <a:pt x="633689" y="651370"/>
                </a:lnTo>
                <a:lnTo>
                  <a:pt x="604840" y="689699"/>
                </a:lnTo>
                <a:lnTo>
                  <a:pt x="575630" y="727504"/>
                </a:lnTo>
                <a:lnTo>
                  <a:pt x="546014" y="764717"/>
                </a:lnTo>
                <a:lnTo>
                  <a:pt x="515947" y="801275"/>
                </a:lnTo>
                <a:lnTo>
                  <a:pt x="485385" y="837110"/>
                </a:lnTo>
                <a:lnTo>
                  <a:pt x="454281" y="872158"/>
                </a:lnTo>
                <a:lnTo>
                  <a:pt x="422592" y="906353"/>
                </a:lnTo>
                <a:lnTo>
                  <a:pt x="390272" y="939630"/>
                </a:lnTo>
                <a:lnTo>
                  <a:pt x="357277" y="971922"/>
                </a:lnTo>
                <a:lnTo>
                  <a:pt x="323560" y="1003165"/>
                </a:lnTo>
                <a:lnTo>
                  <a:pt x="289079" y="1033292"/>
                </a:lnTo>
                <a:lnTo>
                  <a:pt x="253786" y="1062239"/>
                </a:lnTo>
                <a:lnTo>
                  <a:pt x="217638" y="1089939"/>
                </a:lnTo>
                <a:lnTo>
                  <a:pt x="180589" y="1116328"/>
                </a:lnTo>
                <a:lnTo>
                  <a:pt x="142595" y="1141339"/>
                </a:lnTo>
                <a:lnTo>
                  <a:pt x="103611" y="1164906"/>
                </a:lnTo>
                <a:lnTo>
                  <a:pt x="63591" y="1186966"/>
                </a:lnTo>
                <a:lnTo>
                  <a:pt x="22491" y="1207451"/>
                </a:lnTo>
                <a:lnTo>
                  <a:pt x="0" y="1217488"/>
                </a:lnTo>
              </a:path>
            </a:pathLst>
          </a:custGeom>
          <a:ln w="9519">
            <a:solidFill>
              <a:srgbClr val="332B2B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15903"/>
            <a:ext cx="6962774" cy="285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721103"/>
            <a:ext cx="6962774" cy="285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36030" y="628798"/>
            <a:ext cx="1602105" cy="254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20" b="0">
                <a:solidFill>
                  <a:srgbClr val="332B2B"/>
                </a:solidFill>
                <a:latin typeface="Cambria"/>
                <a:cs typeface="Cambria"/>
              </a:rPr>
              <a:t>Design</a:t>
            </a:r>
            <a:r>
              <a:rPr dirty="0" sz="1500" spc="-15" b="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500" spc="10" b="0">
                <a:solidFill>
                  <a:srgbClr val="332B2B"/>
                </a:solidFill>
                <a:latin typeface="Cambria"/>
                <a:cs typeface="Cambria"/>
              </a:rPr>
              <a:t>of</a:t>
            </a:r>
            <a:r>
              <a:rPr dirty="0" sz="1500" spc="-10" b="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500" spc="10" b="0">
                <a:solidFill>
                  <a:srgbClr val="332B2B"/>
                </a:solidFill>
                <a:latin typeface="Cambria"/>
                <a:cs typeface="Cambria"/>
              </a:rPr>
              <a:t>thinking: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0587" y="919043"/>
            <a:ext cx="3581400" cy="191135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algn="ctr" marL="40005">
              <a:lnSpc>
                <a:spcPct val="100000"/>
              </a:lnSpc>
              <a:spcBef>
                <a:spcPts val="305"/>
              </a:spcBef>
            </a:pPr>
            <a:r>
              <a:rPr dirty="0" sz="1200" spc="-8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11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5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-20">
                <a:solidFill>
                  <a:srgbClr val="332B2B"/>
                </a:solidFill>
                <a:latin typeface="Verdana"/>
                <a:cs typeface="Verdana"/>
              </a:rPr>
              <a:t>ff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5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-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endParaRPr sz="1200">
              <a:latin typeface="Verdana"/>
              <a:cs typeface="Verdana"/>
            </a:endParaRPr>
          </a:p>
          <a:p>
            <a:pPr algn="ctr" marL="12700" marR="5080" indent="-635">
              <a:lnSpc>
                <a:spcPct val="114599"/>
              </a:lnSpc>
            </a:pPr>
            <a:r>
              <a:rPr dirty="0" sz="1200" spc="4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nh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-20">
                <a:solidFill>
                  <a:srgbClr val="332B2B"/>
                </a:solidFill>
                <a:latin typeface="Verdana"/>
                <a:cs typeface="Verdana"/>
              </a:rPr>
              <a:t>ff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5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8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200" spc="-5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11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11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8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-75">
                <a:solidFill>
                  <a:srgbClr val="332B2B"/>
                </a:solidFill>
                <a:latin typeface="Verdana"/>
                <a:cs typeface="Verdana"/>
              </a:rPr>
              <a:t>-  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7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hn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75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200" spc="-6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200" spc="-185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5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5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75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40">
                <a:solidFill>
                  <a:srgbClr val="332B2B"/>
                </a:solidFill>
                <a:latin typeface="Verdana"/>
                <a:cs typeface="Verdana"/>
              </a:rPr>
              <a:t>n  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4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ss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00" spc="-185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-20">
                <a:solidFill>
                  <a:srgbClr val="332B2B"/>
                </a:solidFill>
                <a:latin typeface="Verdana"/>
                <a:cs typeface="Verdana"/>
              </a:rPr>
              <a:t>ff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5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75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-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11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-30">
                <a:solidFill>
                  <a:srgbClr val="332B2B"/>
                </a:solidFill>
                <a:latin typeface="Verdana"/>
                <a:cs typeface="Verdana"/>
              </a:rPr>
              <a:t>s  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00" spc="-6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11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ll</a:t>
            </a:r>
            <a:r>
              <a:rPr dirty="0" sz="1200" spc="-5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70">
                <a:solidFill>
                  <a:srgbClr val="332B2B"/>
                </a:solidFill>
                <a:latin typeface="Verdana"/>
                <a:cs typeface="Verdana"/>
              </a:rPr>
              <a:t>x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7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75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ee</a:t>
            </a:r>
            <a:r>
              <a:rPr dirty="0" sz="1200" spc="5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li</a:t>
            </a:r>
            <a:r>
              <a:rPr dirty="0" sz="1200" spc="75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00" spc="4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185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5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-30">
                <a:solidFill>
                  <a:srgbClr val="332B2B"/>
                </a:solidFill>
                <a:latin typeface="Verdana"/>
                <a:cs typeface="Verdana"/>
              </a:rPr>
              <a:t>s  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intelligent 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solution 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reduces wait times </a:t>
            </a:r>
            <a:r>
              <a:rPr dirty="0" sz="1200" spc="35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dirty="0" sz="1200" spc="4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75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-185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11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-20">
                <a:solidFill>
                  <a:srgbClr val="332B2B"/>
                </a:solidFill>
                <a:latin typeface="Verdana"/>
                <a:cs typeface="Verdana"/>
              </a:rPr>
              <a:t>z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8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-20">
                <a:solidFill>
                  <a:srgbClr val="332B2B"/>
                </a:solidFill>
                <a:latin typeface="Verdana"/>
                <a:cs typeface="Verdana"/>
              </a:rPr>
              <a:t>ff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40">
                <a:solidFill>
                  <a:srgbClr val="332B2B"/>
                </a:solidFill>
                <a:latin typeface="Verdana"/>
                <a:cs typeface="Verdana"/>
              </a:rPr>
              <a:t>c  </a:t>
            </a:r>
            <a:r>
              <a:rPr dirty="0" sz="1200" spc="40">
                <a:solidFill>
                  <a:srgbClr val="332B2B"/>
                </a:solidFill>
                <a:latin typeface="Verdana"/>
                <a:cs typeface="Verdana"/>
              </a:rPr>
              <a:t>management </a:t>
            </a:r>
            <a:r>
              <a:rPr dirty="0" sz="1200">
                <a:solidFill>
                  <a:srgbClr val="332B2B"/>
                </a:solidFill>
                <a:latin typeface="Verdana"/>
                <a:cs typeface="Verdana"/>
              </a:rPr>
              <a:t>at 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intersections. </a:t>
            </a:r>
            <a:r>
              <a:rPr dirty="0" sz="1200" spc="45">
                <a:solidFill>
                  <a:srgbClr val="332B2B"/>
                </a:solidFill>
                <a:latin typeface="Verdana"/>
                <a:cs typeface="Verdana"/>
              </a:rPr>
              <a:t>A </a:t>
            </a:r>
            <a:r>
              <a:rPr dirty="0" sz="1200" spc="-5">
                <a:solidFill>
                  <a:srgbClr val="332B2B"/>
                </a:solidFill>
                <a:latin typeface="Verdana"/>
                <a:cs typeface="Verdana"/>
              </a:rPr>
              <a:t>forward- </a:t>
            </a:r>
            <a:r>
              <a:rPr dirty="0" sz="12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8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pp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55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11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75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dirty="0" sz="1200" spc="-185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99557" y="2237683"/>
            <a:ext cx="1372870" cy="1506220"/>
          </a:xfrm>
          <a:custGeom>
            <a:avLst/>
            <a:gdLst/>
            <a:ahLst/>
            <a:cxnLst/>
            <a:rect l="l" t="t" r="r" b="b"/>
            <a:pathLst>
              <a:path w="1372870" h="1506220">
                <a:moveTo>
                  <a:pt x="1372742" y="0"/>
                </a:moveTo>
                <a:lnTo>
                  <a:pt x="1334995" y="32813"/>
                </a:lnTo>
                <a:lnTo>
                  <a:pt x="1301282" y="64061"/>
                </a:lnTo>
                <a:lnTo>
                  <a:pt x="1268290" y="96359"/>
                </a:lnTo>
                <a:lnTo>
                  <a:pt x="1235973" y="129641"/>
                </a:lnTo>
                <a:lnTo>
                  <a:pt x="1204288" y="163841"/>
                </a:lnTo>
                <a:lnTo>
                  <a:pt x="1173188" y="198894"/>
                </a:lnTo>
                <a:lnTo>
                  <a:pt x="1142629" y="234734"/>
                </a:lnTo>
                <a:lnTo>
                  <a:pt x="1112566" y="271296"/>
                </a:lnTo>
                <a:lnTo>
                  <a:pt x="1082954" y="308514"/>
                </a:lnTo>
                <a:lnTo>
                  <a:pt x="1053747" y="346322"/>
                </a:lnTo>
                <a:lnTo>
                  <a:pt x="1024901" y="384656"/>
                </a:lnTo>
                <a:lnTo>
                  <a:pt x="996371" y="423448"/>
                </a:lnTo>
                <a:lnTo>
                  <a:pt x="968112" y="462634"/>
                </a:lnTo>
                <a:lnTo>
                  <a:pt x="940078" y="502148"/>
                </a:lnTo>
                <a:lnTo>
                  <a:pt x="912225" y="541924"/>
                </a:lnTo>
                <a:lnTo>
                  <a:pt x="884508" y="581897"/>
                </a:lnTo>
                <a:lnTo>
                  <a:pt x="856882" y="622002"/>
                </a:lnTo>
                <a:lnTo>
                  <a:pt x="829301" y="662172"/>
                </a:lnTo>
                <a:lnTo>
                  <a:pt x="801719" y="702341"/>
                </a:lnTo>
                <a:lnTo>
                  <a:pt x="774092" y="742445"/>
                </a:lnTo>
                <a:lnTo>
                  <a:pt x="746373" y="782416"/>
                </a:lnTo>
                <a:lnTo>
                  <a:pt x="718519" y="822191"/>
                </a:lnTo>
                <a:lnTo>
                  <a:pt x="690483" y="861702"/>
                </a:lnTo>
                <a:lnTo>
                  <a:pt x="662221" y="900885"/>
                </a:lnTo>
                <a:lnTo>
                  <a:pt x="633688" y="939674"/>
                </a:lnTo>
                <a:lnTo>
                  <a:pt x="604839" y="978004"/>
                </a:lnTo>
                <a:lnTo>
                  <a:pt x="575629" y="1015808"/>
                </a:lnTo>
                <a:lnTo>
                  <a:pt x="546013" y="1053022"/>
                </a:lnTo>
                <a:lnTo>
                  <a:pt x="515947" y="1089579"/>
                </a:lnTo>
                <a:lnTo>
                  <a:pt x="485384" y="1125414"/>
                </a:lnTo>
                <a:lnTo>
                  <a:pt x="454281" y="1160463"/>
                </a:lnTo>
                <a:lnTo>
                  <a:pt x="422592" y="1194658"/>
                </a:lnTo>
                <a:lnTo>
                  <a:pt x="390272" y="1227934"/>
                </a:lnTo>
                <a:lnTo>
                  <a:pt x="357276" y="1260227"/>
                </a:lnTo>
                <a:lnTo>
                  <a:pt x="323560" y="1291469"/>
                </a:lnTo>
                <a:lnTo>
                  <a:pt x="289078" y="1321597"/>
                </a:lnTo>
                <a:lnTo>
                  <a:pt x="253785" y="1350543"/>
                </a:lnTo>
                <a:lnTo>
                  <a:pt x="217637" y="1378244"/>
                </a:lnTo>
                <a:lnTo>
                  <a:pt x="180589" y="1404632"/>
                </a:lnTo>
                <a:lnTo>
                  <a:pt x="142595" y="1429643"/>
                </a:lnTo>
                <a:lnTo>
                  <a:pt x="103610" y="1453211"/>
                </a:lnTo>
                <a:lnTo>
                  <a:pt x="63590" y="1475270"/>
                </a:lnTo>
                <a:lnTo>
                  <a:pt x="22490" y="1495755"/>
                </a:lnTo>
                <a:lnTo>
                  <a:pt x="0" y="1505792"/>
                </a:lnTo>
              </a:path>
              <a:path w="1372870" h="1506220">
                <a:moveTo>
                  <a:pt x="1372742" y="0"/>
                </a:moveTo>
                <a:lnTo>
                  <a:pt x="1334995" y="32813"/>
                </a:lnTo>
                <a:lnTo>
                  <a:pt x="1301282" y="64061"/>
                </a:lnTo>
                <a:lnTo>
                  <a:pt x="1268290" y="96359"/>
                </a:lnTo>
                <a:lnTo>
                  <a:pt x="1235973" y="129641"/>
                </a:lnTo>
                <a:lnTo>
                  <a:pt x="1204288" y="163841"/>
                </a:lnTo>
                <a:lnTo>
                  <a:pt x="1173188" y="198894"/>
                </a:lnTo>
                <a:lnTo>
                  <a:pt x="1142629" y="234734"/>
                </a:lnTo>
                <a:lnTo>
                  <a:pt x="1112566" y="271296"/>
                </a:lnTo>
                <a:lnTo>
                  <a:pt x="1082954" y="308514"/>
                </a:lnTo>
                <a:lnTo>
                  <a:pt x="1053747" y="346322"/>
                </a:lnTo>
                <a:lnTo>
                  <a:pt x="1024901" y="384656"/>
                </a:lnTo>
                <a:lnTo>
                  <a:pt x="996371" y="423448"/>
                </a:lnTo>
                <a:lnTo>
                  <a:pt x="968112" y="462634"/>
                </a:lnTo>
                <a:lnTo>
                  <a:pt x="940078" y="502148"/>
                </a:lnTo>
                <a:lnTo>
                  <a:pt x="912225" y="541924"/>
                </a:lnTo>
                <a:lnTo>
                  <a:pt x="884508" y="581897"/>
                </a:lnTo>
                <a:lnTo>
                  <a:pt x="856882" y="622002"/>
                </a:lnTo>
                <a:lnTo>
                  <a:pt x="829301" y="662172"/>
                </a:lnTo>
                <a:lnTo>
                  <a:pt x="801719" y="702341"/>
                </a:lnTo>
                <a:lnTo>
                  <a:pt x="774092" y="742445"/>
                </a:lnTo>
                <a:lnTo>
                  <a:pt x="746373" y="782416"/>
                </a:lnTo>
                <a:lnTo>
                  <a:pt x="718519" y="822191"/>
                </a:lnTo>
                <a:lnTo>
                  <a:pt x="690483" y="861702"/>
                </a:lnTo>
                <a:lnTo>
                  <a:pt x="662221" y="900885"/>
                </a:lnTo>
                <a:lnTo>
                  <a:pt x="633688" y="939674"/>
                </a:lnTo>
                <a:lnTo>
                  <a:pt x="604839" y="978004"/>
                </a:lnTo>
                <a:lnTo>
                  <a:pt x="575629" y="1015808"/>
                </a:lnTo>
                <a:lnTo>
                  <a:pt x="546013" y="1053022"/>
                </a:lnTo>
                <a:lnTo>
                  <a:pt x="515947" y="1089579"/>
                </a:lnTo>
                <a:lnTo>
                  <a:pt x="485384" y="1125414"/>
                </a:lnTo>
                <a:lnTo>
                  <a:pt x="454281" y="1160463"/>
                </a:lnTo>
                <a:lnTo>
                  <a:pt x="422592" y="1194658"/>
                </a:lnTo>
                <a:lnTo>
                  <a:pt x="390272" y="1227934"/>
                </a:lnTo>
                <a:lnTo>
                  <a:pt x="357276" y="1260227"/>
                </a:lnTo>
                <a:lnTo>
                  <a:pt x="323560" y="1291469"/>
                </a:lnTo>
                <a:lnTo>
                  <a:pt x="289078" y="1321597"/>
                </a:lnTo>
                <a:lnTo>
                  <a:pt x="253785" y="1350543"/>
                </a:lnTo>
                <a:lnTo>
                  <a:pt x="217637" y="1378244"/>
                </a:lnTo>
                <a:lnTo>
                  <a:pt x="180589" y="1404632"/>
                </a:lnTo>
                <a:lnTo>
                  <a:pt x="142595" y="1429643"/>
                </a:lnTo>
                <a:lnTo>
                  <a:pt x="103610" y="1453211"/>
                </a:lnTo>
                <a:lnTo>
                  <a:pt x="63590" y="1475270"/>
                </a:lnTo>
                <a:lnTo>
                  <a:pt x="22490" y="1495755"/>
                </a:lnTo>
                <a:lnTo>
                  <a:pt x="0" y="1505792"/>
                </a:lnTo>
              </a:path>
            </a:pathLst>
          </a:custGeom>
          <a:ln w="9519">
            <a:solidFill>
              <a:srgbClr val="332B2B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5903"/>
            <a:ext cx="6962774" cy="285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721103"/>
            <a:ext cx="6962774" cy="285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39574" y="715628"/>
            <a:ext cx="2181224" cy="22097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9760" y="455450"/>
            <a:ext cx="1132840" cy="254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10" b="0">
                <a:solidFill>
                  <a:srgbClr val="332B2B"/>
                </a:solidFill>
                <a:latin typeface="Cambria"/>
                <a:cs typeface="Cambria"/>
              </a:rPr>
              <a:t>Sensors</a:t>
            </a:r>
            <a:r>
              <a:rPr dirty="0" sz="1500" spc="-45" b="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500" spc="10" b="0">
                <a:solidFill>
                  <a:srgbClr val="332B2B"/>
                </a:solidFill>
                <a:latin typeface="Cambria"/>
                <a:cs typeface="Cambria"/>
              </a:rPr>
              <a:t>Used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5335" y="127028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95127" y="1148235"/>
            <a:ext cx="3466465" cy="1848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 spc="20">
                <a:solidFill>
                  <a:srgbClr val="332B2B"/>
                </a:solidFill>
                <a:latin typeface="Cambria"/>
                <a:cs typeface="Cambria"/>
              </a:rPr>
              <a:t>Ultrasonic</a:t>
            </a:r>
            <a:r>
              <a:rPr dirty="0" sz="1450" spc="5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450" spc="20">
                <a:solidFill>
                  <a:srgbClr val="332B2B"/>
                </a:solidFill>
                <a:latin typeface="Cambria"/>
                <a:cs typeface="Cambria"/>
              </a:rPr>
              <a:t>Distance</a:t>
            </a:r>
            <a:r>
              <a:rPr dirty="0" sz="1450" spc="1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450" spc="15">
                <a:solidFill>
                  <a:srgbClr val="332B2B"/>
                </a:solidFill>
                <a:latin typeface="Cambria"/>
                <a:cs typeface="Cambria"/>
              </a:rPr>
              <a:t>Sensor</a:t>
            </a:r>
            <a:r>
              <a:rPr dirty="0" sz="1450" spc="5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450" spc="50">
                <a:solidFill>
                  <a:srgbClr val="332B2B"/>
                </a:solidFill>
                <a:latin typeface="Cambria"/>
                <a:cs typeface="Cambria"/>
              </a:rPr>
              <a:t>-</a:t>
            </a:r>
            <a:r>
              <a:rPr dirty="0" sz="1450" spc="1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450" spc="50">
                <a:solidFill>
                  <a:srgbClr val="332B2B"/>
                </a:solidFill>
                <a:latin typeface="Cambria"/>
                <a:cs typeface="Cambria"/>
              </a:rPr>
              <a:t>HC-SR04</a:t>
            </a:r>
            <a:r>
              <a:rPr dirty="0" sz="1450" spc="1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450" spc="-90">
                <a:solidFill>
                  <a:srgbClr val="332B2B"/>
                </a:solidFill>
                <a:latin typeface="Cambria"/>
                <a:cs typeface="Cambria"/>
              </a:rPr>
              <a:t>(5V)</a:t>
            </a:r>
            <a:endParaRPr sz="1450">
              <a:latin typeface="Cambria"/>
              <a:cs typeface="Cambria"/>
            </a:endParaRPr>
          </a:p>
          <a:p>
            <a:pPr marL="12700" marR="1717039">
              <a:lnSpc>
                <a:spcPct val="176700"/>
              </a:lnSpc>
              <a:spcBef>
                <a:spcPts val="300"/>
              </a:spcBef>
            </a:pPr>
            <a:r>
              <a:rPr dirty="0" sz="1450" spc="10">
                <a:solidFill>
                  <a:srgbClr val="332B2B"/>
                </a:solidFill>
                <a:latin typeface="Cambria"/>
                <a:cs typeface="Cambria"/>
              </a:rPr>
              <a:t>DHT22</a:t>
            </a:r>
            <a:r>
              <a:rPr dirty="0" sz="1450" spc="28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450" spc="5">
                <a:solidFill>
                  <a:srgbClr val="332B2B"/>
                </a:solidFill>
                <a:latin typeface="Cambria"/>
                <a:cs typeface="Cambria"/>
              </a:rPr>
              <a:t>AKA</a:t>
            </a:r>
            <a:r>
              <a:rPr dirty="0" sz="1450" spc="-15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450" spc="10">
                <a:solidFill>
                  <a:srgbClr val="332B2B"/>
                </a:solidFill>
                <a:latin typeface="Cambria"/>
                <a:cs typeface="Cambria"/>
              </a:rPr>
              <a:t>AM2302 </a:t>
            </a:r>
            <a:r>
              <a:rPr dirty="0" sz="1450" spc="-305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450" spc="15">
                <a:solidFill>
                  <a:srgbClr val="332B2B"/>
                </a:solidFill>
                <a:latin typeface="Cambria"/>
                <a:cs typeface="Cambria"/>
              </a:rPr>
              <a:t>ESP-32</a:t>
            </a:r>
            <a:endParaRPr sz="1450">
              <a:latin typeface="Cambria"/>
              <a:cs typeface="Cambria"/>
            </a:endParaRPr>
          </a:p>
          <a:p>
            <a:pPr marL="12700" marR="2292985">
              <a:lnSpc>
                <a:spcPct val="176700"/>
              </a:lnSpc>
            </a:pPr>
            <a:r>
              <a:rPr dirty="0" sz="1450" spc="-5">
                <a:solidFill>
                  <a:srgbClr val="332B2B"/>
                </a:solidFill>
                <a:latin typeface="Cambria"/>
                <a:cs typeface="Cambria"/>
              </a:rPr>
              <a:t>Neo</a:t>
            </a:r>
            <a:r>
              <a:rPr dirty="0" sz="1450" spc="-25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450" spc="30">
                <a:solidFill>
                  <a:srgbClr val="332B2B"/>
                </a:solidFill>
                <a:latin typeface="Cambria"/>
                <a:cs typeface="Cambria"/>
              </a:rPr>
              <a:t>Ring</a:t>
            </a:r>
            <a:r>
              <a:rPr dirty="0" sz="1450" spc="-25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450" spc="30">
                <a:solidFill>
                  <a:srgbClr val="332B2B"/>
                </a:solidFill>
                <a:latin typeface="Cambria"/>
                <a:cs typeface="Cambria"/>
              </a:rPr>
              <a:t>light </a:t>
            </a:r>
            <a:r>
              <a:rPr dirty="0" sz="1450" spc="-305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450" spc="-10">
                <a:solidFill>
                  <a:srgbClr val="332B2B"/>
                </a:solidFill>
                <a:latin typeface="Cambria"/>
                <a:cs typeface="Cambria"/>
              </a:rPr>
              <a:t>wires</a:t>
            </a:r>
            <a:endParaRPr sz="145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5335" y="169890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5335" y="208943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5335" y="247995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5335" y="287048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28071" y="1195418"/>
            <a:ext cx="2749550" cy="2733675"/>
            <a:chOff x="4228071" y="1195418"/>
            <a:chExt cx="2749550" cy="2733675"/>
          </a:xfrm>
        </p:grpSpPr>
        <p:sp>
          <p:nvSpPr>
            <p:cNvPr id="3" name="object 3"/>
            <p:cNvSpPr/>
            <p:nvPr/>
          </p:nvSpPr>
          <p:spPr>
            <a:xfrm>
              <a:off x="4959827" y="2139109"/>
              <a:ext cx="2012950" cy="1785620"/>
            </a:xfrm>
            <a:custGeom>
              <a:avLst/>
              <a:gdLst/>
              <a:ahLst/>
              <a:cxnLst/>
              <a:rect l="l" t="t" r="r" b="b"/>
              <a:pathLst>
                <a:path w="2012950" h="1785620">
                  <a:moveTo>
                    <a:pt x="2012472" y="0"/>
                  </a:moveTo>
                  <a:lnTo>
                    <a:pt x="1969847" y="4603"/>
                  </a:lnTo>
                  <a:lnTo>
                    <a:pt x="1919955" y="12249"/>
                  </a:lnTo>
                  <a:lnTo>
                    <a:pt x="1871459" y="21933"/>
                  </a:lnTo>
                  <a:lnTo>
                    <a:pt x="1824312" y="33589"/>
                  </a:lnTo>
                  <a:lnTo>
                    <a:pt x="1778470" y="47151"/>
                  </a:lnTo>
                  <a:lnTo>
                    <a:pt x="1733888" y="62554"/>
                  </a:lnTo>
                  <a:lnTo>
                    <a:pt x="1690520" y="79731"/>
                  </a:lnTo>
                  <a:lnTo>
                    <a:pt x="1648323" y="98617"/>
                  </a:lnTo>
                  <a:lnTo>
                    <a:pt x="1607250" y="119147"/>
                  </a:lnTo>
                  <a:lnTo>
                    <a:pt x="1567257" y="141254"/>
                  </a:lnTo>
                  <a:lnTo>
                    <a:pt x="1528298" y="164872"/>
                  </a:lnTo>
                  <a:lnTo>
                    <a:pt x="1490330" y="189937"/>
                  </a:lnTo>
                  <a:lnTo>
                    <a:pt x="1453306" y="216382"/>
                  </a:lnTo>
                  <a:lnTo>
                    <a:pt x="1417182" y="244142"/>
                  </a:lnTo>
                  <a:lnTo>
                    <a:pt x="1381913" y="273150"/>
                  </a:lnTo>
                  <a:lnTo>
                    <a:pt x="1347454" y="303342"/>
                  </a:lnTo>
                  <a:lnTo>
                    <a:pt x="1313759" y="334651"/>
                  </a:lnTo>
                  <a:lnTo>
                    <a:pt x="1280785" y="367012"/>
                  </a:lnTo>
                  <a:lnTo>
                    <a:pt x="1248485" y="400358"/>
                  </a:lnTo>
                  <a:lnTo>
                    <a:pt x="1216816" y="434625"/>
                  </a:lnTo>
                  <a:lnTo>
                    <a:pt x="1185731" y="469747"/>
                  </a:lnTo>
                  <a:lnTo>
                    <a:pt x="1155186" y="505657"/>
                  </a:lnTo>
                  <a:lnTo>
                    <a:pt x="1125136" y="542290"/>
                  </a:lnTo>
                  <a:lnTo>
                    <a:pt x="1095535" y="579580"/>
                  </a:lnTo>
                  <a:lnTo>
                    <a:pt x="1066340" y="617462"/>
                  </a:lnTo>
                  <a:lnTo>
                    <a:pt x="1037505" y="655870"/>
                  </a:lnTo>
                  <a:lnTo>
                    <a:pt x="1008985" y="694738"/>
                  </a:lnTo>
                  <a:lnTo>
                    <a:pt x="980734" y="734000"/>
                  </a:lnTo>
                  <a:lnTo>
                    <a:pt x="952709" y="773591"/>
                  </a:lnTo>
                  <a:lnTo>
                    <a:pt x="924863" y="813445"/>
                  </a:lnTo>
                  <a:lnTo>
                    <a:pt x="897153" y="853496"/>
                  </a:lnTo>
                  <a:lnTo>
                    <a:pt x="869532" y="893678"/>
                  </a:lnTo>
                  <a:lnTo>
                    <a:pt x="841957" y="933927"/>
                  </a:lnTo>
                  <a:lnTo>
                    <a:pt x="814382" y="974175"/>
                  </a:lnTo>
                  <a:lnTo>
                    <a:pt x="786762" y="1014357"/>
                  </a:lnTo>
                  <a:lnTo>
                    <a:pt x="759053" y="1054408"/>
                  </a:lnTo>
                  <a:lnTo>
                    <a:pt x="731209" y="1094262"/>
                  </a:lnTo>
                  <a:lnTo>
                    <a:pt x="703186" y="1133853"/>
                  </a:lnTo>
                  <a:lnTo>
                    <a:pt x="674938" y="1173115"/>
                  </a:lnTo>
                  <a:lnTo>
                    <a:pt x="646421" y="1211983"/>
                  </a:lnTo>
                  <a:lnTo>
                    <a:pt x="617589" y="1250391"/>
                  </a:lnTo>
                  <a:lnTo>
                    <a:pt x="588397" y="1288273"/>
                  </a:lnTo>
                  <a:lnTo>
                    <a:pt x="558800" y="1325563"/>
                  </a:lnTo>
                  <a:lnTo>
                    <a:pt x="528754" y="1362196"/>
                  </a:lnTo>
                  <a:lnTo>
                    <a:pt x="498212" y="1398107"/>
                  </a:lnTo>
                  <a:lnTo>
                    <a:pt x="467131" y="1433228"/>
                  </a:lnTo>
                  <a:lnTo>
                    <a:pt x="435465" y="1467495"/>
                  </a:lnTo>
                  <a:lnTo>
                    <a:pt x="403168" y="1500841"/>
                  </a:lnTo>
                  <a:lnTo>
                    <a:pt x="370197" y="1533202"/>
                  </a:lnTo>
                  <a:lnTo>
                    <a:pt x="336506" y="1564511"/>
                  </a:lnTo>
                  <a:lnTo>
                    <a:pt x="302049" y="1594703"/>
                  </a:lnTo>
                  <a:lnTo>
                    <a:pt x="266783" y="1623711"/>
                  </a:lnTo>
                  <a:lnTo>
                    <a:pt x="230661" y="1651471"/>
                  </a:lnTo>
                  <a:lnTo>
                    <a:pt x="193639" y="1677916"/>
                  </a:lnTo>
                  <a:lnTo>
                    <a:pt x="155671" y="1702981"/>
                  </a:lnTo>
                  <a:lnTo>
                    <a:pt x="116713" y="1726599"/>
                  </a:lnTo>
                  <a:lnTo>
                    <a:pt x="76720" y="1748706"/>
                  </a:lnTo>
                  <a:lnTo>
                    <a:pt x="35646" y="1769236"/>
                  </a:lnTo>
                  <a:lnTo>
                    <a:pt x="0" y="1785189"/>
                  </a:lnTo>
                </a:path>
                <a:path w="2012950" h="1785620">
                  <a:moveTo>
                    <a:pt x="2012472" y="0"/>
                  </a:moveTo>
                  <a:lnTo>
                    <a:pt x="1969847" y="4603"/>
                  </a:lnTo>
                  <a:lnTo>
                    <a:pt x="1919955" y="12249"/>
                  </a:lnTo>
                  <a:lnTo>
                    <a:pt x="1871459" y="21933"/>
                  </a:lnTo>
                  <a:lnTo>
                    <a:pt x="1824312" y="33589"/>
                  </a:lnTo>
                  <a:lnTo>
                    <a:pt x="1778470" y="47151"/>
                  </a:lnTo>
                  <a:lnTo>
                    <a:pt x="1733888" y="62554"/>
                  </a:lnTo>
                  <a:lnTo>
                    <a:pt x="1690520" y="79731"/>
                  </a:lnTo>
                  <a:lnTo>
                    <a:pt x="1648323" y="98617"/>
                  </a:lnTo>
                  <a:lnTo>
                    <a:pt x="1607250" y="119147"/>
                  </a:lnTo>
                  <a:lnTo>
                    <a:pt x="1567257" y="141254"/>
                  </a:lnTo>
                  <a:lnTo>
                    <a:pt x="1528298" y="164872"/>
                  </a:lnTo>
                  <a:lnTo>
                    <a:pt x="1490330" y="189937"/>
                  </a:lnTo>
                  <a:lnTo>
                    <a:pt x="1453306" y="216382"/>
                  </a:lnTo>
                  <a:lnTo>
                    <a:pt x="1417182" y="244142"/>
                  </a:lnTo>
                  <a:lnTo>
                    <a:pt x="1381913" y="273150"/>
                  </a:lnTo>
                  <a:lnTo>
                    <a:pt x="1347454" y="303342"/>
                  </a:lnTo>
                  <a:lnTo>
                    <a:pt x="1313759" y="334651"/>
                  </a:lnTo>
                  <a:lnTo>
                    <a:pt x="1280785" y="367012"/>
                  </a:lnTo>
                  <a:lnTo>
                    <a:pt x="1248485" y="400358"/>
                  </a:lnTo>
                  <a:lnTo>
                    <a:pt x="1216816" y="434625"/>
                  </a:lnTo>
                  <a:lnTo>
                    <a:pt x="1185731" y="469747"/>
                  </a:lnTo>
                  <a:lnTo>
                    <a:pt x="1155186" y="505657"/>
                  </a:lnTo>
                  <a:lnTo>
                    <a:pt x="1125136" y="542290"/>
                  </a:lnTo>
                  <a:lnTo>
                    <a:pt x="1095535" y="579580"/>
                  </a:lnTo>
                  <a:lnTo>
                    <a:pt x="1066340" y="617462"/>
                  </a:lnTo>
                  <a:lnTo>
                    <a:pt x="1037505" y="655870"/>
                  </a:lnTo>
                  <a:lnTo>
                    <a:pt x="1008985" y="694738"/>
                  </a:lnTo>
                  <a:lnTo>
                    <a:pt x="980734" y="734000"/>
                  </a:lnTo>
                  <a:lnTo>
                    <a:pt x="952709" y="773591"/>
                  </a:lnTo>
                  <a:lnTo>
                    <a:pt x="924863" y="813445"/>
                  </a:lnTo>
                  <a:lnTo>
                    <a:pt x="897153" y="853496"/>
                  </a:lnTo>
                  <a:lnTo>
                    <a:pt x="869532" y="893678"/>
                  </a:lnTo>
                  <a:lnTo>
                    <a:pt x="841957" y="933927"/>
                  </a:lnTo>
                  <a:lnTo>
                    <a:pt x="814382" y="974175"/>
                  </a:lnTo>
                  <a:lnTo>
                    <a:pt x="786762" y="1014357"/>
                  </a:lnTo>
                  <a:lnTo>
                    <a:pt x="759053" y="1054408"/>
                  </a:lnTo>
                  <a:lnTo>
                    <a:pt x="731209" y="1094262"/>
                  </a:lnTo>
                  <a:lnTo>
                    <a:pt x="703186" y="1133853"/>
                  </a:lnTo>
                  <a:lnTo>
                    <a:pt x="674938" y="1173115"/>
                  </a:lnTo>
                  <a:lnTo>
                    <a:pt x="646421" y="1211983"/>
                  </a:lnTo>
                  <a:lnTo>
                    <a:pt x="617589" y="1250391"/>
                  </a:lnTo>
                  <a:lnTo>
                    <a:pt x="588397" y="1288273"/>
                  </a:lnTo>
                  <a:lnTo>
                    <a:pt x="558800" y="1325563"/>
                  </a:lnTo>
                  <a:lnTo>
                    <a:pt x="528754" y="1362196"/>
                  </a:lnTo>
                  <a:lnTo>
                    <a:pt x="498212" y="1398107"/>
                  </a:lnTo>
                  <a:lnTo>
                    <a:pt x="467131" y="1433228"/>
                  </a:lnTo>
                  <a:lnTo>
                    <a:pt x="435465" y="1467495"/>
                  </a:lnTo>
                  <a:lnTo>
                    <a:pt x="403168" y="1500841"/>
                  </a:lnTo>
                  <a:lnTo>
                    <a:pt x="370197" y="1533202"/>
                  </a:lnTo>
                  <a:lnTo>
                    <a:pt x="336506" y="1564511"/>
                  </a:lnTo>
                  <a:lnTo>
                    <a:pt x="302049" y="1594703"/>
                  </a:lnTo>
                  <a:lnTo>
                    <a:pt x="266783" y="1623711"/>
                  </a:lnTo>
                  <a:lnTo>
                    <a:pt x="230661" y="1651471"/>
                  </a:lnTo>
                  <a:lnTo>
                    <a:pt x="193639" y="1677916"/>
                  </a:lnTo>
                  <a:lnTo>
                    <a:pt x="155671" y="1702981"/>
                  </a:lnTo>
                  <a:lnTo>
                    <a:pt x="116713" y="1726599"/>
                  </a:lnTo>
                  <a:lnTo>
                    <a:pt x="76720" y="1748706"/>
                  </a:lnTo>
                  <a:lnTo>
                    <a:pt x="35646" y="1769236"/>
                  </a:lnTo>
                  <a:lnTo>
                    <a:pt x="0" y="1785189"/>
                  </a:lnTo>
                </a:path>
              </a:pathLst>
            </a:custGeom>
            <a:ln w="9526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228071" y="1195418"/>
              <a:ext cx="1991360" cy="1991360"/>
            </a:xfrm>
            <a:custGeom>
              <a:avLst/>
              <a:gdLst/>
              <a:ahLst/>
              <a:cxnLst/>
              <a:rect l="l" t="t" r="r" b="b"/>
              <a:pathLst>
                <a:path w="1991360" h="1991360">
                  <a:moveTo>
                    <a:pt x="1991116" y="1990912"/>
                  </a:moveTo>
                  <a:lnTo>
                    <a:pt x="0" y="1990912"/>
                  </a:lnTo>
                  <a:lnTo>
                    <a:pt x="0" y="0"/>
                  </a:lnTo>
                  <a:lnTo>
                    <a:pt x="1991116" y="0"/>
                  </a:lnTo>
                  <a:lnTo>
                    <a:pt x="1991116" y="1990912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5903"/>
            <a:ext cx="6962774" cy="285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721103"/>
            <a:ext cx="6962774" cy="285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86150" y="977800"/>
            <a:ext cx="3162299" cy="24002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4032" y="925813"/>
            <a:ext cx="3290570" cy="2562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70"/>
              </a:spcBef>
            </a:pPr>
            <a:r>
              <a:rPr dirty="0" sz="1200" spc="-5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75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-90">
                <a:solidFill>
                  <a:srgbClr val="332B2B"/>
                </a:solidFill>
                <a:latin typeface="Verdana"/>
                <a:cs typeface="Verdana"/>
              </a:rPr>
              <a:t>-</a:t>
            </a:r>
            <a:r>
              <a:rPr dirty="0" sz="1200" spc="-8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30">
                <a:solidFill>
                  <a:srgbClr val="332B2B"/>
                </a:solidFill>
                <a:latin typeface="Verdana"/>
                <a:cs typeface="Verdana"/>
              </a:rPr>
              <a:t>0</a:t>
            </a:r>
            <a:r>
              <a:rPr dirty="0" sz="1200" spc="35">
                <a:solidFill>
                  <a:srgbClr val="332B2B"/>
                </a:solidFill>
                <a:latin typeface="Verdana"/>
                <a:cs typeface="Verdana"/>
              </a:rPr>
              <a:t>4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7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5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8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-25">
                <a:solidFill>
                  <a:srgbClr val="332B2B"/>
                </a:solidFill>
                <a:latin typeface="Verdana"/>
                <a:cs typeface="Verdana"/>
              </a:rPr>
              <a:t>r  </a:t>
            </a:r>
            <a:r>
              <a:rPr dirty="0" sz="1200" spc="-25">
                <a:solidFill>
                  <a:srgbClr val="332B2B"/>
                </a:solidFill>
                <a:latin typeface="Verdana"/>
                <a:cs typeface="Verdana"/>
              </a:rPr>
              <a:t>is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popular</a:t>
            </a:r>
            <a:r>
              <a:rPr dirty="0" sz="1200" spc="-10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35">
                <a:solidFill>
                  <a:srgbClr val="332B2B"/>
                </a:solidFill>
                <a:latin typeface="Verdana"/>
                <a:cs typeface="Verdana"/>
              </a:rPr>
              <a:t>and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5">
                <a:solidFill>
                  <a:srgbClr val="332B2B"/>
                </a:solidFill>
                <a:latin typeface="Verdana"/>
                <a:cs typeface="Verdana"/>
              </a:rPr>
              <a:t>affordable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332B2B"/>
                </a:solidFill>
                <a:latin typeface="Verdana"/>
                <a:cs typeface="Verdana"/>
              </a:rPr>
              <a:t>sensor</a:t>
            </a:r>
            <a:r>
              <a:rPr dirty="0" sz="1200" spc="-10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used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for </a:t>
            </a:r>
            <a:r>
              <a:rPr dirty="0" sz="1200" spc="-40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1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4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8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185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8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85">
                <a:solidFill>
                  <a:srgbClr val="332B2B"/>
                </a:solidFill>
                <a:latin typeface="Verdana"/>
                <a:cs typeface="Verdana"/>
              </a:rPr>
              <a:t>5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200" spc="-185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t  </a:t>
            </a:r>
            <a:r>
              <a:rPr dirty="0" sz="1200" spc="75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5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55">
                <a:solidFill>
                  <a:srgbClr val="332B2B"/>
                </a:solidFill>
                <a:latin typeface="Verdana"/>
                <a:cs typeface="Verdana"/>
              </a:rPr>
              <a:t>g  </a:t>
            </a:r>
            <a:r>
              <a:rPr dirty="0" sz="1200" spc="5">
                <a:solidFill>
                  <a:srgbClr val="332B2B"/>
                </a:solidFill>
                <a:latin typeface="Verdana"/>
                <a:cs typeface="Verdana"/>
              </a:rPr>
              <a:t>ultrasonic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332B2B"/>
                </a:solidFill>
                <a:latin typeface="Verdana"/>
                <a:cs typeface="Verdana"/>
              </a:rPr>
              <a:t>waves</a:t>
            </a:r>
            <a:r>
              <a:rPr dirty="0" sz="1200" spc="-10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35">
                <a:solidFill>
                  <a:srgbClr val="332B2B"/>
                </a:solidFill>
                <a:latin typeface="Verdana"/>
                <a:cs typeface="Verdana"/>
              </a:rPr>
              <a:t>and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calculating</a:t>
            </a:r>
            <a:r>
              <a:rPr dirty="0" sz="1200" spc="-10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the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30">
                <a:solidFill>
                  <a:srgbClr val="332B2B"/>
                </a:solidFill>
                <a:latin typeface="Verdana"/>
                <a:cs typeface="Verdana"/>
              </a:rPr>
              <a:t>time </a:t>
            </a:r>
            <a:r>
              <a:rPr dirty="0" sz="1200" spc="3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332B2B"/>
                </a:solidFill>
                <a:latin typeface="Verdana"/>
                <a:cs typeface="Verdana"/>
              </a:rPr>
              <a:t>it </a:t>
            </a:r>
            <a:r>
              <a:rPr dirty="0" sz="1200" spc="-5">
                <a:solidFill>
                  <a:srgbClr val="332B2B"/>
                </a:solidFill>
                <a:latin typeface="Verdana"/>
                <a:cs typeface="Verdana"/>
              </a:rPr>
              <a:t>takes 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for </a:t>
            </a:r>
            <a:r>
              <a:rPr dirty="0" sz="1200" spc="45">
                <a:solidFill>
                  <a:srgbClr val="332B2B"/>
                </a:solidFill>
                <a:latin typeface="Verdana"/>
                <a:cs typeface="Verdana"/>
              </a:rPr>
              <a:t>them 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to </a:t>
            </a:r>
            <a:r>
              <a:rPr dirty="0" sz="1200" spc="40">
                <a:solidFill>
                  <a:srgbClr val="332B2B"/>
                </a:solidFill>
                <a:latin typeface="Verdana"/>
                <a:cs typeface="Verdana"/>
              </a:rPr>
              <a:t>bounce </a:t>
            </a:r>
            <a:r>
              <a:rPr dirty="0" sz="1200" spc="30">
                <a:solidFill>
                  <a:srgbClr val="332B2B"/>
                </a:solidFill>
                <a:latin typeface="Verdana"/>
                <a:cs typeface="Verdana"/>
              </a:rPr>
              <a:t>back 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after </a:t>
            </a:r>
            <a:r>
              <a:rPr dirty="0" sz="1200" spc="-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tt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8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5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200" spc="-90">
                <a:solidFill>
                  <a:srgbClr val="332B2B"/>
                </a:solidFill>
                <a:latin typeface="Verdana"/>
                <a:cs typeface="Verdana"/>
              </a:rPr>
              <a:t>j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85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5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ll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75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6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o  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cc</a:t>
            </a:r>
            <a:r>
              <a:rPr dirty="0" sz="1200" spc="4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200" spc="-5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1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4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185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1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8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332B2B"/>
                </a:solidFill>
                <a:latin typeface="Verdana"/>
                <a:cs typeface="Verdana"/>
              </a:rPr>
              <a:t>a  </a:t>
            </a:r>
            <a:r>
              <a:rPr dirty="0" sz="1200" spc="-6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200" spc="4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11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5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6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4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200" spc="-30">
                <a:solidFill>
                  <a:srgbClr val="332B2B"/>
                </a:solidFill>
                <a:latin typeface="Verdana"/>
                <a:cs typeface="Verdana"/>
              </a:rPr>
              <a:t>s  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pp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li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li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185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  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-185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7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-70">
                <a:solidFill>
                  <a:srgbClr val="332B2B"/>
                </a:solidFill>
                <a:latin typeface="Verdana"/>
                <a:cs typeface="Verdana"/>
              </a:rPr>
              <a:t>x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11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5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75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200" spc="-185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4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30">
                <a:solidFill>
                  <a:srgbClr val="332B2B"/>
                </a:solidFill>
                <a:latin typeface="Verdana"/>
                <a:cs typeface="Verdana"/>
              </a:rPr>
              <a:t>s  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11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li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5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7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li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ili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5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1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75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-90">
                <a:solidFill>
                  <a:srgbClr val="332B2B"/>
                </a:solidFill>
                <a:latin typeface="Verdana"/>
                <a:cs typeface="Verdana"/>
              </a:rPr>
              <a:t>-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o  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-3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1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-5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200" spc="4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30">
                <a:solidFill>
                  <a:srgbClr val="332B2B"/>
                </a:solidFill>
                <a:latin typeface="Verdana"/>
                <a:cs typeface="Verdana"/>
              </a:rPr>
              <a:t>s  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7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75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ee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185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3978" y="441932"/>
            <a:ext cx="3936365" cy="2787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20" b="0">
                <a:solidFill>
                  <a:srgbClr val="332B2B"/>
                </a:solidFill>
                <a:latin typeface="Cambria"/>
                <a:cs typeface="Cambria"/>
              </a:rPr>
              <a:t>Ultrasonic</a:t>
            </a:r>
            <a:r>
              <a:rPr dirty="0" sz="1650" spc="5" b="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650" spc="20" b="0">
                <a:solidFill>
                  <a:srgbClr val="332B2B"/>
                </a:solidFill>
                <a:latin typeface="Cambria"/>
                <a:cs typeface="Cambria"/>
              </a:rPr>
              <a:t>Distance</a:t>
            </a:r>
            <a:r>
              <a:rPr dirty="0" sz="1650" spc="10" b="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650" spc="20" b="0">
                <a:solidFill>
                  <a:srgbClr val="332B2B"/>
                </a:solidFill>
                <a:latin typeface="Cambria"/>
                <a:cs typeface="Cambria"/>
              </a:rPr>
              <a:t>Sensor</a:t>
            </a:r>
            <a:r>
              <a:rPr dirty="0" sz="1650" spc="5" b="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650" spc="55" b="0">
                <a:solidFill>
                  <a:srgbClr val="332B2B"/>
                </a:solidFill>
                <a:latin typeface="Cambria"/>
                <a:cs typeface="Cambria"/>
              </a:rPr>
              <a:t>-</a:t>
            </a:r>
            <a:r>
              <a:rPr dirty="0" sz="1650" spc="10" b="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650" spc="60" b="0">
                <a:solidFill>
                  <a:srgbClr val="332B2B"/>
                </a:solidFill>
                <a:latin typeface="Cambria"/>
                <a:cs typeface="Cambria"/>
              </a:rPr>
              <a:t>HC-SR04</a:t>
            </a:r>
            <a:r>
              <a:rPr dirty="0" sz="1650" spc="10" b="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650" spc="-100" b="0">
                <a:solidFill>
                  <a:srgbClr val="332B2B"/>
                </a:solidFill>
                <a:latin typeface="Cambria"/>
                <a:cs typeface="Cambria"/>
              </a:rPr>
              <a:t>(5V)</a:t>
            </a:r>
            <a:endParaRPr sz="16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19634"/>
            <a:ext cx="1124585" cy="1605280"/>
          </a:xfrm>
          <a:custGeom>
            <a:avLst/>
            <a:gdLst/>
            <a:ahLst/>
            <a:cxnLst/>
            <a:rect l="l" t="t" r="r" b="b"/>
            <a:pathLst>
              <a:path w="1124585" h="1605279">
                <a:moveTo>
                  <a:pt x="0" y="0"/>
                </a:moveTo>
                <a:lnTo>
                  <a:pt x="61969" y="54242"/>
                </a:lnTo>
                <a:lnTo>
                  <a:pt x="94238" y="85514"/>
                </a:lnTo>
                <a:lnTo>
                  <a:pt x="125776" y="118083"/>
                </a:lnTo>
                <a:lnTo>
                  <a:pt x="156620" y="151881"/>
                </a:lnTo>
                <a:lnTo>
                  <a:pt x="186811" y="186840"/>
                </a:lnTo>
                <a:lnTo>
                  <a:pt x="216385" y="222892"/>
                </a:lnTo>
                <a:lnTo>
                  <a:pt x="245383" y="259968"/>
                </a:lnTo>
                <a:lnTo>
                  <a:pt x="273841" y="298000"/>
                </a:lnTo>
                <a:lnTo>
                  <a:pt x="301799" y="336920"/>
                </a:lnTo>
                <a:lnTo>
                  <a:pt x="329296" y="376659"/>
                </a:lnTo>
                <a:lnTo>
                  <a:pt x="356369" y="417149"/>
                </a:lnTo>
                <a:lnTo>
                  <a:pt x="383057" y="458322"/>
                </a:lnTo>
                <a:lnTo>
                  <a:pt x="409398" y="500109"/>
                </a:lnTo>
                <a:lnTo>
                  <a:pt x="435432" y="542442"/>
                </a:lnTo>
                <a:lnTo>
                  <a:pt x="461197" y="585253"/>
                </a:lnTo>
                <a:lnTo>
                  <a:pt x="486730" y="628473"/>
                </a:lnTo>
                <a:lnTo>
                  <a:pt x="512071" y="672034"/>
                </a:lnTo>
                <a:lnTo>
                  <a:pt x="537259" y="715868"/>
                </a:lnTo>
                <a:lnTo>
                  <a:pt x="562330" y="759906"/>
                </a:lnTo>
                <a:lnTo>
                  <a:pt x="587325" y="804080"/>
                </a:lnTo>
                <a:lnTo>
                  <a:pt x="612281" y="848322"/>
                </a:lnTo>
                <a:lnTo>
                  <a:pt x="637237" y="892564"/>
                </a:lnTo>
                <a:lnTo>
                  <a:pt x="662231" y="936738"/>
                </a:lnTo>
                <a:lnTo>
                  <a:pt x="687301" y="980776"/>
                </a:lnTo>
                <a:lnTo>
                  <a:pt x="712487" y="1024610"/>
                </a:lnTo>
                <a:lnTo>
                  <a:pt x="737826" y="1068171"/>
                </a:lnTo>
                <a:lnTo>
                  <a:pt x="763357" y="1111391"/>
                </a:lnTo>
                <a:lnTo>
                  <a:pt x="789119" y="1154202"/>
                </a:lnTo>
                <a:lnTo>
                  <a:pt x="815149" y="1196535"/>
                </a:lnTo>
                <a:lnTo>
                  <a:pt x="841488" y="1238322"/>
                </a:lnTo>
                <a:lnTo>
                  <a:pt x="868173" y="1279495"/>
                </a:lnTo>
                <a:lnTo>
                  <a:pt x="895242" y="1319985"/>
                </a:lnTo>
                <a:lnTo>
                  <a:pt x="922735" y="1359724"/>
                </a:lnTo>
                <a:lnTo>
                  <a:pt x="950690" y="1398644"/>
                </a:lnTo>
                <a:lnTo>
                  <a:pt x="979145" y="1436676"/>
                </a:lnTo>
                <a:lnTo>
                  <a:pt x="1008139" y="1473752"/>
                </a:lnTo>
                <a:lnTo>
                  <a:pt x="1037710" y="1509804"/>
                </a:lnTo>
                <a:lnTo>
                  <a:pt x="1067897" y="1544763"/>
                </a:lnTo>
                <a:lnTo>
                  <a:pt x="1098739" y="1578562"/>
                </a:lnTo>
                <a:lnTo>
                  <a:pt x="1124014" y="1604665"/>
                </a:lnTo>
              </a:path>
              <a:path w="1124585" h="1605279">
                <a:moveTo>
                  <a:pt x="0" y="0"/>
                </a:moveTo>
                <a:lnTo>
                  <a:pt x="61969" y="54242"/>
                </a:lnTo>
                <a:lnTo>
                  <a:pt x="94238" y="85514"/>
                </a:lnTo>
                <a:lnTo>
                  <a:pt x="125776" y="118083"/>
                </a:lnTo>
                <a:lnTo>
                  <a:pt x="156620" y="151881"/>
                </a:lnTo>
                <a:lnTo>
                  <a:pt x="186811" y="186840"/>
                </a:lnTo>
                <a:lnTo>
                  <a:pt x="216385" y="222892"/>
                </a:lnTo>
                <a:lnTo>
                  <a:pt x="245383" y="259968"/>
                </a:lnTo>
                <a:lnTo>
                  <a:pt x="273841" y="298000"/>
                </a:lnTo>
                <a:lnTo>
                  <a:pt x="301799" y="336920"/>
                </a:lnTo>
                <a:lnTo>
                  <a:pt x="329296" y="376659"/>
                </a:lnTo>
                <a:lnTo>
                  <a:pt x="356369" y="417149"/>
                </a:lnTo>
                <a:lnTo>
                  <a:pt x="383057" y="458322"/>
                </a:lnTo>
                <a:lnTo>
                  <a:pt x="409398" y="500109"/>
                </a:lnTo>
                <a:lnTo>
                  <a:pt x="435432" y="542442"/>
                </a:lnTo>
                <a:lnTo>
                  <a:pt x="461197" y="585253"/>
                </a:lnTo>
                <a:lnTo>
                  <a:pt x="486730" y="628473"/>
                </a:lnTo>
                <a:lnTo>
                  <a:pt x="512071" y="672034"/>
                </a:lnTo>
                <a:lnTo>
                  <a:pt x="537259" y="715868"/>
                </a:lnTo>
                <a:lnTo>
                  <a:pt x="562330" y="759906"/>
                </a:lnTo>
                <a:lnTo>
                  <a:pt x="587325" y="804080"/>
                </a:lnTo>
                <a:lnTo>
                  <a:pt x="612281" y="848322"/>
                </a:lnTo>
                <a:lnTo>
                  <a:pt x="637237" y="892564"/>
                </a:lnTo>
                <a:lnTo>
                  <a:pt x="662231" y="936738"/>
                </a:lnTo>
                <a:lnTo>
                  <a:pt x="687301" y="980776"/>
                </a:lnTo>
                <a:lnTo>
                  <a:pt x="712487" y="1024610"/>
                </a:lnTo>
                <a:lnTo>
                  <a:pt x="737826" y="1068171"/>
                </a:lnTo>
                <a:lnTo>
                  <a:pt x="763357" y="1111391"/>
                </a:lnTo>
                <a:lnTo>
                  <a:pt x="789119" y="1154202"/>
                </a:lnTo>
                <a:lnTo>
                  <a:pt x="815149" y="1196535"/>
                </a:lnTo>
                <a:lnTo>
                  <a:pt x="841488" y="1238322"/>
                </a:lnTo>
                <a:lnTo>
                  <a:pt x="868173" y="1279495"/>
                </a:lnTo>
                <a:lnTo>
                  <a:pt x="895242" y="1319985"/>
                </a:lnTo>
                <a:lnTo>
                  <a:pt x="922735" y="1359724"/>
                </a:lnTo>
                <a:lnTo>
                  <a:pt x="950690" y="1398644"/>
                </a:lnTo>
                <a:lnTo>
                  <a:pt x="979145" y="1436676"/>
                </a:lnTo>
                <a:lnTo>
                  <a:pt x="1008139" y="1473752"/>
                </a:lnTo>
                <a:lnTo>
                  <a:pt x="1037710" y="1509804"/>
                </a:lnTo>
                <a:lnTo>
                  <a:pt x="1067897" y="1544763"/>
                </a:lnTo>
                <a:lnTo>
                  <a:pt x="1098739" y="1578562"/>
                </a:lnTo>
                <a:lnTo>
                  <a:pt x="1124014" y="1604665"/>
                </a:lnTo>
              </a:path>
            </a:pathLst>
          </a:custGeom>
          <a:ln w="9526">
            <a:solidFill>
              <a:srgbClr val="332B2B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5903"/>
            <a:ext cx="6962774" cy="285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721103"/>
            <a:ext cx="6962774" cy="285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36721" y="1115165"/>
            <a:ext cx="4526915" cy="2216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4999"/>
              </a:lnSpc>
              <a:spcBef>
                <a:spcPts val="95"/>
              </a:spcBef>
            </a:pPr>
            <a:r>
              <a:rPr dirty="0" sz="1250" spc="15">
                <a:solidFill>
                  <a:srgbClr val="332B2B"/>
                </a:solidFill>
                <a:latin typeface="Verdana"/>
                <a:cs typeface="Verdana"/>
              </a:rPr>
              <a:t>The </a:t>
            </a:r>
            <a:r>
              <a:rPr dirty="0" sz="1250" spc="-5">
                <a:solidFill>
                  <a:srgbClr val="332B2B"/>
                </a:solidFill>
                <a:latin typeface="Verdana"/>
                <a:cs typeface="Verdana"/>
              </a:rPr>
              <a:t>DHT22 </a:t>
            </a:r>
            <a:r>
              <a:rPr dirty="0" sz="1250" spc="-20">
                <a:solidFill>
                  <a:srgbClr val="332B2B"/>
                </a:solidFill>
                <a:latin typeface="Verdana"/>
                <a:cs typeface="Verdana"/>
              </a:rPr>
              <a:t>is </a:t>
            </a:r>
            <a:r>
              <a:rPr dirty="0" sz="1250">
                <a:solidFill>
                  <a:srgbClr val="332B2B"/>
                </a:solidFill>
                <a:latin typeface="Verdana"/>
                <a:cs typeface="Verdana"/>
              </a:rPr>
              <a:t>a </a:t>
            </a:r>
            <a:r>
              <a:rPr dirty="0" sz="1250" spc="25">
                <a:solidFill>
                  <a:srgbClr val="332B2B"/>
                </a:solidFill>
                <a:latin typeface="Verdana"/>
                <a:cs typeface="Verdana"/>
              </a:rPr>
              <a:t>digital-output </a:t>
            </a:r>
            <a:r>
              <a:rPr dirty="0" sz="1250" spc="-5">
                <a:solidFill>
                  <a:srgbClr val="332B2B"/>
                </a:solidFill>
                <a:latin typeface="Verdana"/>
                <a:cs typeface="Verdana"/>
              </a:rPr>
              <a:t>relative </a:t>
            </a:r>
            <a:r>
              <a:rPr dirty="0" sz="1250" spc="35">
                <a:solidFill>
                  <a:srgbClr val="332B2B"/>
                </a:solidFill>
                <a:latin typeface="Verdana"/>
                <a:cs typeface="Verdana"/>
              </a:rPr>
              <a:t>humidity </a:t>
            </a:r>
            <a:r>
              <a:rPr dirty="0" sz="1250" spc="50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dirty="0" sz="1250" spc="5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32B2B"/>
                </a:solidFill>
                <a:latin typeface="Verdana"/>
                <a:cs typeface="Verdana"/>
              </a:rPr>
              <a:t>temperature </a:t>
            </a:r>
            <a:r>
              <a:rPr dirty="0" sz="1250" spc="15">
                <a:solidFill>
                  <a:srgbClr val="332B2B"/>
                </a:solidFill>
                <a:latin typeface="Verdana"/>
                <a:cs typeface="Verdana"/>
              </a:rPr>
              <a:t>sensor/module </a:t>
            </a:r>
            <a:r>
              <a:rPr dirty="0" sz="1250" spc="25">
                <a:solidFill>
                  <a:srgbClr val="332B2B"/>
                </a:solidFill>
                <a:latin typeface="Verdana"/>
                <a:cs typeface="Verdana"/>
              </a:rPr>
              <a:t>that </a:t>
            </a:r>
            <a:r>
              <a:rPr dirty="0" sz="1250" spc="10">
                <a:solidFill>
                  <a:srgbClr val="332B2B"/>
                </a:solidFill>
                <a:latin typeface="Verdana"/>
                <a:cs typeface="Verdana"/>
              </a:rPr>
              <a:t>provides </a:t>
            </a:r>
            <a:r>
              <a:rPr dirty="0" sz="1250" spc="25">
                <a:solidFill>
                  <a:srgbClr val="332B2B"/>
                </a:solidFill>
                <a:latin typeface="Verdana"/>
                <a:cs typeface="Verdana"/>
              </a:rPr>
              <a:t>accurate </a:t>
            </a:r>
            <a:r>
              <a:rPr dirty="0" sz="1250" spc="3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-3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50" spc="2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50" spc="-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50" spc="8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50" spc="-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50" spc="6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50" spc="9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250" spc="-3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5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-15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250" spc="3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50" spc="-2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5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8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250" spc="3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50" spc="2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50" spc="7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25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8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250" spc="-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50" spc="-3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50" spc="-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50" spc="135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250" spc="2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50" spc="2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50" spc="2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50" spc="-3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50" spc="-185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dirty="0" sz="1250" spc="-10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5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50" spc="-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2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50" spc="4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5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dirty="0" sz="1250" spc="6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50" spc="3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50" spc="95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dirty="0" sz="1250" spc="7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5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-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50" spc="-3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5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50" spc="65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250" spc="15">
                <a:solidFill>
                  <a:srgbClr val="332B2B"/>
                </a:solidFill>
                <a:latin typeface="Verdana"/>
                <a:cs typeface="Verdana"/>
              </a:rPr>
              <a:t>e  </a:t>
            </a:r>
            <a:r>
              <a:rPr dirty="0" sz="1250" spc="-25">
                <a:solidFill>
                  <a:srgbClr val="332B2B"/>
                </a:solidFill>
                <a:latin typeface="Verdana"/>
                <a:cs typeface="Verdana"/>
              </a:rPr>
              <a:t>AM2302, </a:t>
            </a:r>
            <a:r>
              <a:rPr dirty="0" sz="1250" spc="10">
                <a:solidFill>
                  <a:srgbClr val="332B2B"/>
                </a:solidFill>
                <a:latin typeface="Verdana"/>
                <a:cs typeface="Verdana"/>
              </a:rPr>
              <a:t>it </a:t>
            </a:r>
            <a:r>
              <a:rPr dirty="0" sz="1250" spc="-5">
                <a:solidFill>
                  <a:srgbClr val="332B2B"/>
                </a:solidFill>
                <a:latin typeface="Verdana"/>
                <a:cs typeface="Verdana"/>
              </a:rPr>
              <a:t>offers </a:t>
            </a:r>
            <a:r>
              <a:rPr dirty="0" sz="1250">
                <a:solidFill>
                  <a:srgbClr val="332B2B"/>
                </a:solidFill>
                <a:latin typeface="Verdana"/>
                <a:cs typeface="Verdana"/>
              </a:rPr>
              <a:t>a </a:t>
            </a:r>
            <a:r>
              <a:rPr dirty="0" sz="1250" spc="50">
                <a:solidFill>
                  <a:srgbClr val="332B2B"/>
                </a:solidFill>
                <a:latin typeface="Verdana"/>
                <a:cs typeface="Verdana"/>
              </a:rPr>
              <a:t>wide </a:t>
            </a:r>
            <a:r>
              <a:rPr dirty="0" sz="1250" spc="30">
                <a:solidFill>
                  <a:srgbClr val="332B2B"/>
                </a:solidFill>
                <a:latin typeface="Verdana"/>
                <a:cs typeface="Verdana"/>
              </a:rPr>
              <a:t>operating </a:t>
            </a:r>
            <a:r>
              <a:rPr dirty="0" sz="1250" spc="15">
                <a:solidFill>
                  <a:srgbClr val="332B2B"/>
                </a:solidFill>
                <a:latin typeface="Verdana"/>
                <a:cs typeface="Verdana"/>
              </a:rPr>
              <a:t>voltage </a:t>
            </a:r>
            <a:r>
              <a:rPr dirty="0" sz="1250" spc="30">
                <a:solidFill>
                  <a:srgbClr val="332B2B"/>
                </a:solidFill>
                <a:latin typeface="Verdana"/>
                <a:cs typeface="Verdana"/>
              </a:rPr>
              <a:t>range </a:t>
            </a:r>
            <a:r>
              <a:rPr dirty="0" sz="1250" spc="50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dirty="0" sz="1250" spc="5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45">
                <a:solidFill>
                  <a:srgbClr val="332B2B"/>
                </a:solidFill>
                <a:latin typeface="Verdana"/>
                <a:cs typeface="Verdana"/>
              </a:rPr>
              <a:t>communicates through </a:t>
            </a:r>
            <a:r>
              <a:rPr dirty="0" sz="1250">
                <a:solidFill>
                  <a:srgbClr val="332B2B"/>
                </a:solidFill>
                <a:latin typeface="Verdana"/>
                <a:cs typeface="Verdana"/>
              </a:rPr>
              <a:t>a </a:t>
            </a:r>
            <a:r>
              <a:rPr dirty="0" sz="1250" spc="10">
                <a:solidFill>
                  <a:srgbClr val="332B2B"/>
                </a:solidFill>
                <a:latin typeface="Verdana"/>
                <a:cs typeface="Verdana"/>
              </a:rPr>
              <a:t>single-wire </a:t>
            </a:r>
            <a:r>
              <a:rPr dirty="0" sz="1250" spc="25">
                <a:solidFill>
                  <a:srgbClr val="332B2B"/>
                </a:solidFill>
                <a:latin typeface="Verdana"/>
                <a:cs typeface="Verdana"/>
              </a:rPr>
              <a:t>digital </a:t>
            </a:r>
            <a:r>
              <a:rPr dirty="0" sz="1250" spc="-5">
                <a:solidFill>
                  <a:srgbClr val="332B2B"/>
                </a:solidFill>
                <a:latin typeface="Verdana"/>
                <a:cs typeface="Verdana"/>
              </a:rPr>
              <a:t>interface, </a:t>
            </a:r>
            <a:r>
              <a:rPr dirty="0" sz="125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50">
                <a:solidFill>
                  <a:srgbClr val="332B2B"/>
                </a:solidFill>
                <a:latin typeface="Verdana"/>
                <a:cs typeface="Verdana"/>
              </a:rPr>
              <a:t>making</a:t>
            </a:r>
            <a:r>
              <a:rPr dirty="0" sz="1250" spc="-10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10">
                <a:solidFill>
                  <a:srgbClr val="332B2B"/>
                </a:solidFill>
                <a:latin typeface="Verdana"/>
                <a:cs typeface="Verdana"/>
              </a:rPr>
              <a:t>it</a:t>
            </a:r>
            <a:r>
              <a:rPr dirty="0" sz="1250" spc="-10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-10">
                <a:solidFill>
                  <a:srgbClr val="332B2B"/>
                </a:solidFill>
                <a:latin typeface="Verdana"/>
                <a:cs typeface="Verdana"/>
              </a:rPr>
              <a:t>relatively</a:t>
            </a:r>
            <a:r>
              <a:rPr dirty="0" sz="1250" spc="-10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-15">
                <a:solidFill>
                  <a:srgbClr val="332B2B"/>
                </a:solidFill>
                <a:latin typeface="Verdana"/>
                <a:cs typeface="Verdana"/>
              </a:rPr>
              <a:t>easy</a:t>
            </a:r>
            <a:r>
              <a:rPr dirty="0" sz="1250" spc="-10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32B2B"/>
                </a:solidFill>
                <a:latin typeface="Verdana"/>
                <a:cs typeface="Verdana"/>
              </a:rPr>
              <a:t>to</a:t>
            </a:r>
            <a:r>
              <a:rPr dirty="0" sz="1250" spc="-10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32B2B"/>
                </a:solidFill>
                <a:latin typeface="Verdana"/>
                <a:cs typeface="Verdana"/>
              </a:rPr>
              <a:t>integrate</a:t>
            </a:r>
            <a:r>
              <a:rPr dirty="0" sz="12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32B2B"/>
                </a:solidFill>
                <a:latin typeface="Verdana"/>
                <a:cs typeface="Verdana"/>
              </a:rPr>
              <a:t>into</a:t>
            </a:r>
            <a:r>
              <a:rPr dirty="0" sz="1250" spc="-10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-15">
                <a:solidFill>
                  <a:srgbClr val="332B2B"/>
                </a:solidFill>
                <a:latin typeface="Verdana"/>
                <a:cs typeface="Verdana"/>
              </a:rPr>
              <a:t>projects.</a:t>
            </a:r>
            <a:r>
              <a:rPr dirty="0" sz="12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65">
                <a:solidFill>
                  <a:srgbClr val="332B2B"/>
                </a:solidFill>
                <a:latin typeface="Verdana"/>
                <a:cs typeface="Verdana"/>
              </a:rPr>
              <a:t>With </a:t>
            </a:r>
            <a:r>
              <a:rPr dirty="0" sz="1250" spc="-42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-5">
                <a:solidFill>
                  <a:srgbClr val="332B2B"/>
                </a:solidFill>
                <a:latin typeface="Verdana"/>
                <a:cs typeface="Verdana"/>
              </a:rPr>
              <a:t>its </a:t>
            </a:r>
            <a:r>
              <a:rPr dirty="0" sz="1250" spc="20">
                <a:solidFill>
                  <a:srgbClr val="332B2B"/>
                </a:solidFill>
                <a:latin typeface="Verdana"/>
                <a:cs typeface="Verdana"/>
              </a:rPr>
              <a:t>precision </a:t>
            </a:r>
            <a:r>
              <a:rPr dirty="0" sz="1250" spc="50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dirty="0" sz="1250" spc="10">
                <a:solidFill>
                  <a:srgbClr val="332B2B"/>
                </a:solidFill>
                <a:latin typeface="Verdana"/>
                <a:cs typeface="Verdana"/>
              </a:rPr>
              <a:t>compatibility, </a:t>
            </a:r>
            <a:r>
              <a:rPr dirty="0" sz="1250" spc="35">
                <a:solidFill>
                  <a:srgbClr val="332B2B"/>
                </a:solidFill>
                <a:latin typeface="Verdana"/>
                <a:cs typeface="Verdana"/>
              </a:rPr>
              <a:t>the </a:t>
            </a:r>
            <a:r>
              <a:rPr dirty="0" sz="1250" spc="-5">
                <a:solidFill>
                  <a:srgbClr val="332B2B"/>
                </a:solidFill>
                <a:latin typeface="Verdana"/>
                <a:cs typeface="Verdana"/>
              </a:rPr>
              <a:t>DHT22 </a:t>
            </a:r>
            <a:r>
              <a:rPr dirty="0" sz="1250" spc="-20">
                <a:solidFill>
                  <a:srgbClr val="332B2B"/>
                </a:solidFill>
                <a:latin typeface="Verdana"/>
                <a:cs typeface="Verdana"/>
              </a:rPr>
              <a:t>is </a:t>
            </a:r>
            <a:r>
              <a:rPr dirty="0" sz="1250">
                <a:solidFill>
                  <a:srgbClr val="332B2B"/>
                </a:solidFill>
                <a:latin typeface="Verdana"/>
                <a:cs typeface="Verdana"/>
              </a:rPr>
              <a:t>a </a:t>
            </a:r>
            <a:r>
              <a:rPr dirty="0" sz="1250" spc="5">
                <a:solidFill>
                  <a:srgbClr val="332B2B"/>
                </a:solidFill>
                <a:latin typeface="Verdana"/>
                <a:cs typeface="Verdana"/>
              </a:rPr>
              <a:t>favored </a:t>
            </a:r>
            <a:r>
              <a:rPr dirty="0" sz="1250" spc="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40">
                <a:solidFill>
                  <a:srgbClr val="332B2B"/>
                </a:solidFill>
                <a:latin typeface="Verdana"/>
                <a:cs typeface="Verdana"/>
              </a:rPr>
              <a:t>choice</a:t>
            </a:r>
            <a:r>
              <a:rPr dirty="0" sz="125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>
                <a:solidFill>
                  <a:srgbClr val="332B2B"/>
                </a:solidFill>
                <a:latin typeface="Verdana"/>
                <a:cs typeface="Verdana"/>
              </a:rPr>
              <a:t>for</a:t>
            </a:r>
            <a:r>
              <a:rPr dirty="0" sz="1250" spc="-10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32B2B"/>
                </a:solidFill>
                <a:latin typeface="Verdana"/>
                <a:cs typeface="Verdana"/>
              </a:rPr>
              <a:t>weather</a:t>
            </a:r>
            <a:r>
              <a:rPr dirty="0" sz="1250" spc="-10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-15">
                <a:solidFill>
                  <a:srgbClr val="332B2B"/>
                </a:solidFill>
                <a:latin typeface="Verdana"/>
                <a:cs typeface="Verdana"/>
              </a:rPr>
              <a:t>stations,</a:t>
            </a:r>
            <a:r>
              <a:rPr dirty="0" sz="12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65">
                <a:solidFill>
                  <a:srgbClr val="332B2B"/>
                </a:solidFill>
                <a:latin typeface="Verdana"/>
                <a:cs typeface="Verdana"/>
              </a:rPr>
              <a:t>home</a:t>
            </a:r>
            <a:r>
              <a:rPr dirty="0" sz="1250" spc="-10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15">
                <a:solidFill>
                  <a:srgbClr val="332B2B"/>
                </a:solidFill>
                <a:latin typeface="Verdana"/>
                <a:cs typeface="Verdana"/>
              </a:rPr>
              <a:t>automation,</a:t>
            </a:r>
            <a:r>
              <a:rPr dirty="0" sz="1250" spc="-10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50">
                <a:solidFill>
                  <a:srgbClr val="332B2B"/>
                </a:solidFill>
                <a:latin typeface="Verdana"/>
                <a:cs typeface="Verdana"/>
              </a:rPr>
              <a:t>and</a:t>
            </a:r>
            <a:r>
              <a:rPr dirty="0" sz="1250" spc="-10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-50">
                <a:solidFill>
                  <a:srgbClr val="332B2B"/>
                </a:solidFill>
                <a:latin typeface="Verdana"/>
                <a:cs typeface="Verdana"/>
              </a:rPr>
              <a:t>IoT </a:t>
            </a:r>
            <a:r>
              <a:rPr dirty="0" sz="1250" spc="-4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5">
                <a:solidFill>
                  <a:srgbClr val="332B2B"/>
                </a:solidFill>
                <a:latin typeface="Verdana"/>
                <a:cs typeface="Verdana"/>
              </a:rPr>
              <a:t>applications, </a:t>
            </a:r>
            <a:r>
              <a:rPr dirty="0" sz="1250" spc="40">
                <a:solidFill>
                  <a:srgbClr val="332B2B"/>
                </a:solidFill>
                <a:latin typeface="Verdana"/>
                <a:cs typeface="Verdana"/>
              </a:rPr>
              <a:t>enabling </a:t>
            </a:r>
            <a:r>
              <a:rPr dirty="0" sz="1250" spc="15">
                <a:solidFill>
                  <a:srgbClr val="332B2B"/>
                </a:solidFill>
                <a:latin typeface="Verdana"/>
                <a:cs typeface="Verdana"/>
              </a:rPr>
              <a:t>you </a:t>
            </a:r>
            <a:r>
              <a:rPr dirty="0" sz="1250" spc="30">
                <a:solidFill>
                  <a:srgbClr val="332B2B"/>
                </a:solidFill>
                <a:latin typeface="Verdana"/>
                <a:cs typeface="Verdana"/>
              </a:rPr>
              <a:t>to </a:t>
            </a:r>
            <a:r>
              <a:rPr dirty="0" sz="1250" spc="35">
                <a:solidFill>
                  <a:srgbClr val="332B2B"/>
                </a:solidFill>
                <a:latin typeface="Verdana"/>
                <a:cs typeface="Verdana"/>
              </a:rPr>
              <a:t>monitor </a:t>
            </a:r>
            <a:r>
              <a:rPr dirty="0" sz="1250" spc="50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dirty="0" sz="1250" spc="25">
                <a:solidFill>
                  <a:srgbClr val="332B2B"/>
                </a:solidFill>
                <a:latin typeface="Verdana"/>
                <a:cs typeface="Verdana"/>
              </a:rPr>
              <a:t>control </a:t>
            </a:r>
            <a:r>
              <a:rPr dirty="0" sz="1250" spc="3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-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50" spc="6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50" spc="8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50" spc="35">
                <a:solidFill>
                  <a:srgbClr val="332B2B"/>
                </a:solidFill>
                <a:latin typeface="Verdana"/>
                <a:cs typeface="Verdana"/>
              </a:rPr>
              <a:t>oo</a:t>
            </a:r>
            <a:r>
              <a:rPr dirty="0" sz="1250" spc="-2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5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50" spc="6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50" spc="-5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250" spc="-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50" spc="-3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50" spc="3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50" spc="6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50" spc="135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250" spc="2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50" spc="6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50" spc="2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50" spc="-3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5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50" spc="-15">
                <a:solidFill>
                  <a:srgbClr val="332B2B"/>
                </a:solidFill>
                <a:latin typeface="Verdana"/>
                <a:cs typeface="Verdana"/>
              </a:rPr>
              <a:t>ff</a:t>
            </a:r>
            <a:r>
              <a:rPr dirty="0" sz="1250" spc="2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50" spc="6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50" spc="2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50" spc="-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50" spc="-5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250" spc="2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50" spc="-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250" spc="-5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250" spc="-185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8558" y="675053"/>
            <a:ext cx="1914524" cy="19145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42376" y="329569"/>
            <a:ext cx="438975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85975" marR="5080" indent="-2073910">
              <a:lnSpc>
                <a:spcPct val="115399"/>
              </a:lnSpc>
              <a:spcBef>
                <a:spcPts val="100"/>
              </a:spcBef>
            </a:pPr>
            <a:r>
              <a:rPr dirty="0" sz="1300" spc="15" b="0">
                <a:solidFill>
                  <a:srgbClr val="332B2B"/>
                </a:solidFill>
                <a:latin typeface="Cambria"/>
                <a:cs typeface="Cambria"/>
              </a:rPr>
              <a:t>Digital-output </a:t>
            </a:r>
            <a:r>
              <a:rPr dirty="0" sz="1300" spc="-5" b="0">
                <a:solidFill>
                  <a:srgbClr val="332B2B"/>
                </a:solidFill>
                <a:latin typeface="Cambria"/>
                <a:cs typeface="Cambria"/>
              </a:rPr>
              <a:t>relative humidity </a:t>
            </a:r>
            <a:r>
              <a:rPr dirty="0" sz="1300" spc="55" b="0">
                <a:solidFill>
                  <a:srgbClr val="332B2B"/>
                </a:solidFill>
                <a:latin typeface="Cambria"/>
                <a:cs typeface="Cambria"/>
              </a:rPr>
              <a:t>&amp; </a:t>
            </a:r>
            <a:r>
              <a:rPr dirty="0" sz="1300" b="0">
                <a:solidFill>
                  <a:srgbClr val="332B2B"/>
                </a:solidFill>
                <a:latin typeface="Cambria"/>
                <a:cs typeface="Cambria"/>
              </a:rPr>
              <a:t>temperature sensor </a:t>
            </a:r>
            <a:r>
              <a:rPr dirty="0" sz="1300" spc="-5" b="0">
                <a:solidFill>
                  <a:srgbClr val="332B2B"/>
                </a:solidFill>
                <a:latin typeface="Cambria"/>
                <a:cs typeface="Cambria"/>
              </a:rPr>
              <a:t>(DHT- </a:t>
            </a:r>
            <a:r>
              <a:rPr dirty="0" sz="1300" spc="-275" b="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300" spc="-80" b="0">
                <a:solidFill>
                  <a:srgbClr val="332B2B"/>
                </a:solidFill>
                <a:latin typeface="Cambria"/>
                <a:cs typeface="Cambria"/>
              </a:rPr>
              <a:t>22)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28071" y="1195418"/>
            <a:ext cx="2749550" cy="2733675"/>
            <a:chOff x="4228071" y="1195418"/>
            <a:chExt cx="2749550" cy="2733675"/>
          </a:xfrm>
        </p:grpSpPr>
        <p:sp>
          <p:nvSpPr>
            <p:cNvPr id="3" name="object 3"/>
            <p:cNvSpPr/>
            <p:nvPr/>
          </p:nvSpPr>
          <p:spPr>
            <a:xfrm>
              <a:off x="4959825" y="2139109"/>
              <a:ext cx="2012950" cy="1785620"/>
            </a:xfrm>
            <a:custGeom>
              <a:avLst/>
              <a:gdLst/>
              <a:ahLst/>
              <a:cxnLst/>
              <a:rect l="l" t="t" r="r" b="b"/>
              <a:pathLst>
                <a:path w="2012950" h="1785620">
                  <a:moveTo>
                    <a:pt x="2012474" y="0"/>
                  </a:moveTo>
                  <a:lnTo>
                    <a:pt x="1969848" y="4603"/>
                  </a:lnTo>
                  <a:lnTo>
                    <a:pt x="1919957" y="12249"/>
                  </a:lnTo>
                  <a:lnTo>
                    <a:pt x="1871461" y="21933"/>
                  </a:lnTo>
                  <a:lnTo>
                    <a:pt x="1824314" y="33589"/>
                  </a:lnTo>
                  <a:lnTo>
                    <a:pt x="1778472" y="47151"/>
                  </a:lnTo>
                  <a:lnTo>
                    <a:pt x="1733890" y="62554"/>
                  </a:lnTo>
                  <a:lnTo>
                    <a:pt x="1690522" y="79731"/>
                  </a:lnTo>
                  <a:lnTo>
                    <a:pt x="1648324" y="98617"/>
                  </a:lnTo>
                  <a:lnTo>
                    <a:pt x="1607251" y="119147"/>
                  </a:lnTo>
                  <a:lnTo>
                    <a:pt x="1567258" y="141254"/>
                  </a:lnTo>
                  <a:lnTo>
                    <a:pt x="1528300" y="164872"/>
                  </a:lnTo>
                  <a:lnTo>
                    <a:pt x="1490331" y="189937"/>
                  </a:lnTo>
                  <a:lnTo>
                    <a:pt x="1453308" y="216382"/>
                  </a:lnTo>
                  <a:lnTo>
                    <a:pt x="1417184" y="244142"/>
                  </a:lnTo>
                  <a:lnTo>
                    <a:pt x="1381915" y="273150"/>
                  </a:lnTo>
                  <a:lnTo>
                    <a:pt x="1347456" y="303342"/>
                  </a:lnTo>
                  <a:lnTo>
                    <a:pt x="1313761" y="334651"/>
                  </a:lnTo>
                  <a:lnTo>
                    <a:pt x="1280787" y="367012"/>
                  </a:lnTo>
                  <a:lnTo>
                    <a:pt x="1248487" y="400358"/>
                  </a:lnTo>
                  <a:lnTo>
                    <a:pt x="1216817" y="434625"/>
                  </a:lnTo>
                  <a:lnTo>
                    <a:pt x="1185732" y="469747"/>
                  </a:lnTo>
                  <a:lnTo>
                    <a:pt x="1155187" y="505657"/>
                  </a:lnTo>
                  <a:lnTo>
                    <a:pt x="1125137" y="542290"/>
                  </a:lnTo>
                  <a:lnTo>
                    <a:pt x="1095537" y="579580"/>
                  </a:lnTo>
                  <a:lnTo>
                    <a:pt x="1066342" y="617462"/>
                  </a:lnTo>
                  <a:lnTo>
                    <a:pt x="1037507" y="655870"/>
                  </a:lnTo>
                  <a:lnTo>
                    <a:pt x="1008986" y="694738"/>
                  </a:lnTo>
                  <a:lnTo>
                    <a:pt x="980736" y="734000"/>
                  </a:lnTo>
                  <a:lnTo>
                    <a:pt x="952710" y="773591"/>
                  </a:lnTo>
                  <a:lnTo>
                    <a:pt x="924865" y="813445"/>
                  </a:lnTo>
                  <a:lnTo>
                    <a:pt x="897155" y="853496"/>
                  </a:lnTo>
                  <a:lnTo>
                    <a:pt x="869534" y="893678"/>
                  </a:lnTo>
                  <a:lnTo>
                    <a:pt x="841958" y="933927"/>
                  </a:lnTo>
                  <a:lnTo>
                    <a:pt x="814383" y="974175"/>
                  </a:lnTo>
                  <a:lnTo>
                    <a:pt x="786764" y="1014357"/>
                  </a:lnTo>
                  <a:lnTo>
                    <a:pt x="759054" y="1054408"/>
                  </a:lnTo>
                  <a:lnTo>
                    <a:pt x="731211" y="1094262"/>
                  </a:lnTo>
                  <a:lnTo>
                    <a:pt x="703188" y="1133853"/>
                  </a:lnTo>
                  <a:lnTo>
                    <a:pt x="674940" y="1173115"/>
                  </a:lnTo>
                  <a:lnTo>
                    <a:pt x="646422" y="1211983"/>
                  </a:lnTo>
                  <a:lnTo>
                    <a:pt x="617590" y="1250391"/>
                  </a:lnTo>
                  <a:lnTo>
                    <a:pt x="588398" y="1288273"/>
                  </a:lnTo>
                  <a:lnTo>
                    <a:pt x="558802" y="1325563"/>
                  </a:lnTo>
                  <a:lnTo>
                    <a:pt x="528755" y="1362196"/>
                  </a:lnTo>
                  <a:lnTo>
                    <a:pt x="498214" y="1398107"/>
                  </a:lnTo>
                  <a:lnTo>
                    <a:pt x="467133" y="1433228"/>
                  </a:lnTo>
                  <a:lnTo>
                    <a:pt x="435466" y="1467495"/>
                  </a:lnTo>
                  <a:lnTo>
                    <a:pt x="403170" y="1500841"/>
                  </a:lnTo>
                  <a:lnTo>
                    <a:pt x="370199" y="1533202"/>
                  </a:lnTo>
                  <a:lnTo>
                    <a:pt x="336508" y="1564511"/>
                  </a:lnTo>
                  <a:lnTo>
                    <a:pt x="302051" y="1594703"/>
                  </a:lnTo>
                  <a:lnTo>
                    <a:pt x="266784" y="1623711"/>
                  </a:lnTo>
                  <a:lnTo>
                    <a:pt x="230662" y="1651471"/>
                  </a:lnTo>
                  <a:lnTo>
                    <a:pt x="193640" y="1677916"/>
                  </a:lnTo>
                  <a:lnTo>
                    <a:pt x="155673" y="1702981"/>
                  </a:lnTo>
                  <a:lnTo>
                    <a:pt x="116715" y="1726599"/>
                  </a:lnTo>
                  <a:lnTo>
                    <a:pt x="76722" y="1748706"/>
                  </a:lnTo>
                  <a:lnTo>
                    <a:pt x="35648" y="1769236"/>
                  </a:lnTo>
                  <a:lnTo>
                    <a:pt x="0" y="1785190"/>
                  </a:lnTo>
                </a:path>
                <a:path w="2012950" h="1785620">
                  <a:moveTo>
                    <a:pt x="2012474" y="0"/>
                  </a:moveTo>
                  <a:lnTo>
                    <a:pt x="1969848" y="4603"/>
                  </a:lnTo>
                  <a:lnTo>
                    <a:pt x="1919957" y="12249"/>
                  </a:lnTo>
                  <a:lnTo>
                    <a:pt x="1871461" y="21933"/>
                  </a:lnTo>
                  <a:lnTo>
                    <a:pt x="1824314" y="33589"/>
                  </a:lnTo>
                  <a:lnTo>
                    <a:pt x="1778472" y="47151"/>
                  </a:lnTo>
                  <a:lnTo>
                    <a:pt x="1733890" y="62554"/>
                  </a:lnTo>
                  <a:lnTo>
                    <a:pt x="1690522" y="79731"/>
                  </a:lnTo>
                  <a:lnTo>
                    <a:pt x="1648324" y="98617"/>
                  </a:lnTo>
                  <a:lnTo>
                    <a:pt x="1607251" y="119147"/>
                  </a:lnTo>
                  <a:lnTo>
                    <a:pt x="1567258" y="141254"/>
                  </a:lnTo>
                  <a:lnTo>
                    <a:pt x="1528300" y="164872"/>
                  </a:lnTo>
                  <a:lnTo>
                    <a:pt x="1490331" y="189937"/>
                  </a:lnTo>
                  <a:lnTo>
                    <a:pt x="1453308" y="216382"/>
                  </a:lnTo>
                  <a:lnTo>
                    <a:pt x="1417184" y="244142"/>
                  </a:lnTo>
                  <a:lnTo>
                    <a:pt x="1381915" y="273150"/>
                  </a:lnTo>
                  <a:lnTo>
                    <a:pt x="1347456" y="303342"/>
                  </a:lnTo>
                  <a:lnTo>
                    <a:pt x="1313761" y="334651"/>
                  </a:lnTo>
                  <a:lnTo>
                    <a:pt x="1280787" y="367012"/>
                  </a:lnTo>
                  <a:lnTo>
                    <a:pt x="1248487" y="400358"/>
                  </a:lnTo>
                  <a:lnTo>
                    <a:pt x="1216817" y="434625"/>
                  </a:lnTo>
                  <a:lnTo>
                    <a:pt x="1185732" y="469747"/>
                  </a:lnTo>
                  <a:lnTo>
                    <a:pt x="1155187" y="505657"/>
                  </a:lnTo>
                  <a:lnTo>
                    <a:pt x="1125137" y="542290"/>
                  </a:lnTo>
                  <a:lnTo>
                    <a:pt x="1095537" y="579580"/>
                  </a:lnTo>
                  <a:lnTo>
                    <a:pt x="1066342" y="617462"/>
                  </a:lnTo>
                  <a:lnTo>
                    <a:pt x="1037507" y="655870"/>
                  </a:lnTo>
                  <a:lnTo>
                    <a:pt x="1008986" y="694738"/>
                  </a:lnTo>
                  <a:lnTo>
                    <a:pt x="980736" y="734000"/>
                  </a:lnTo>
                  <a:lnTo>
                    <a:pt x="952710" y="773591"/>
                  </a:lnTo>
                  <a:lnTo>
                    <a:pt x="924865" y="813445"/>
                  </a:lnTo>
                  <a:lnTo>
                    <a:pt x="897155" y="853496"/>
                  </a:lnTo>
                  <a:lnTo>
                    <a:pt x="869534" y="893678"/>
                  </a:lnTo>
                  <a:lnTo>
                    <a:pt x="841958" y="933927"/>
                  </a:lnTo>
                  <a:lnTo>
                    <a:pt x="814383" y="974175"/>
                  </a:lnTo>
                  <a:lnTo>
                    <a:pt x="786764" y="1014357"/>
                  </a:lnTo>
                  <a:lnTo>
                    <a:pt x="759054" y="1054408"/>
                  </a:lnTo>
                  <a:lnTo>
                    <a:pt x="731211" y="1094262"/>
                  </a:lnTo>
                  <a:lnTo>
                    <a:pt x="703188" y="1133853"/>
                  </a:lnTo>
                  <a:lnTo>
                    <a:pt x="674940" y="1173115"/>
                  </a:lnTo>
                  <a:lnTo>
                    <a:pt x="646422" y="1211983"/>
                  </a:lnTo>
                  <a:lnTo>
                    <a:pt x="617590" y="1250391"/>
                  </a:lnTo>
                  <a:lnTo>
                    <a:pt x="588398" y="1288273"/>
                  </a:lnTo>
                  <a:lnTo>
                    <a:pt x="558802" y="1325563"/>
                  </a:lnTo>
                  <a:lnTo>
                    <a:pt x="528755" y="1362196"/>
                  </a:lnTo>
                  <a:lnTo>
                    <a:pt x="498214" y="1398107"/>
                  </a:lnTo>
                  <a:lnTo>
                    <a:pt x="467133" y="1433228"/>
                  </a:lnTo>
                  <a:lnTo>
                    <a:pt x="435466" y="1467495"/>
                  </a:lnTo>
                  <a:lnTo>
                    <a:pt x="403170" y="1500841"/>
                  </a:lnTo>
                  <a:lnTo>
                    <a:pt x="370199" y="1533202"/>
                  </a:lnTo>
                  <a:lnTo>
                    <a:pt x="336508" y="1564511"/>
                  </a:lnTo>
                  <a:lnTo>
                    <a:pt x="302051" y="1594703"/>
                  </a:lnTo>
                  <a:lnTo>
                    <a:pt x="266784" y="1623711"/>
                  </a:lnTo>
                  <a:lnTo>
                    <a:pt x="230662" y="1651471"/>
                  </a:lnTo>
                  <a:lnTo>
                    <a:pt x="193640" y="1677916"/>
                  </a:lnTo>
                  <a:lnTo>
                    <a:pt x="155673" y="1702981"/>
                  </a:lnTo>
                  <a:lnTo>
                    <a:pt x="116715" y="1726599"/>
                  </a:lnTo>
                  <a:lnTo>
                    <a:pt x="76722" y="1748706"/>
                  </a:lnTo>
                  <a:lnTo>
                    <a:pt x="35648" y="1769236"/>
                  </a:lnTo>
                  <a:lnTo>
                    <a:pt x="0" y="1785190"/>
                  </a:lnTo>
                </a:path>
              </a:pathLst>
            </a:custGeom>
            <a:ln w="9526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228071" y="1195418"/>
              <a:ext cx="1991360" cy="1991360"/>
            </a:xfrm>
            <a:custGeom>
              <a:avLst/>
              <a:gdLst/>
              <a:ahLst/>
              <a:cxnLst/>
              <a:rect l="l" t="t" r="r" b="b"/>
              <a:pathLst>
                <a:path w="1991360" h="1991360">
                  <a:moveTo>
                    <a:pt x="1991116" y="1990912"/>
                  </a:moveTo>
                  <a:lnTo>
                    <a:pt x="0" y="1990912"/>
                  </a:lnTo>
                  <a:lnTo>
                    <a:pt x="0" y="0"/>
                  </a:lnTo>
                  <a:lnTo>
                    <a:pt x="1991116" y="0"/>
                  </a:lnTo>
                  <a:lnTo>
                    <a:pt x="1991116" y="1990912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5903"/>
            <a:ext cx="6962774" cy="285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721103"/>
            <a:ext cx="6962774" cy="285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75463" y="953670"/>
            <a:ext cx="2666999" cy="22574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4032" y="785692"/>
            <a:ext cx="3274695" cy="274383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0"/>
              </a:spcBef>
            </a:pPr>
            <a:r>
              <a:rPr dirty="0" sz="1200" spc="-5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4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8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14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200" spc="-90">
                <a:solidFill>
                  <a:srgbClr val="332B2B"/>
                </a:solidFill>
                <a:latin typeface="Verdana"/>
                <a:cs typeface="Verdana"/>
              </a:rPr>
              <a:t>3</a:t>
            </a:r>
            <a:r>
              <a:rPr dirty="0" sz="1200" spc="-80">
                <a:solidFill>
                  <a:srgbClr val="332B2B"/>
                </a:solidFill>
                <a:latin typeface="Verdana"/>
                <a:cs typeface="Verdana"/>
              </a:rPr>
              <a:t>2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75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200" spc="-5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6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il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  </a:t>
            </a:r>
            <a:r>
              <a:rPr dirty="0" sz="1200" spc="11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ll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3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7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75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30">
                <a:solidFill>
                  <a:srgbClr val="332B2B"/>
                </a:solidFill>
                <a:latin typeface="Verdana"/>
                <a:cs typeface="Verdana"/>
              </a:rPr>
              <a:t>s  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110">
                <a:solidFill>
                  <a:srgbClr val="332B2B"/>
                </a:solidFill>
                <a:latin typeface="Verdana"/>
                <a:cs typeface="Verdana"/>
              </a:rPr>
              <a:t>mm</a:t>
            </a:r>
            <a:r>
              <a:rPr dirty="0" sz="1200" spc="4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5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1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00" spc="4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6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7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y  </a:t>
            </a:r>
            <a:r>
              <a:rPr dirty="0" sz="1200" spc="4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ss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8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6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11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185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4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4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00" spc="4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200" spc="-90">
                <a:solidFill>
                  <a:srgbClr val="332B2B"/>
                </a:solidFill>
                <a:latin typeface="Verdana"/>
                <a:cs typeface="Verdana"/>
              </a:rPr>
              <a:t>-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  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ss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185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5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-90">
                <a:solidFill>
                  <a:srgbClr val="332B2B"/>
                </a:solidFill>
                <a:latin typeface="Verdana"/>
                <a:cs typeface="Verdana"/>
              </a:rPr>
              <a:t>-</a:t>
            </a:r>
            <a:r>
              <a:rPr dirty="0" sz="1200" spc="7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-185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7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8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200" spc="4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oo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40">
                <a:solidFill>
                  <a:srgbClr val="332B2B"/>
                </a:solidFill>
                <a:latin typeface="Verdana"/>
                <a:cs typeface="Verdana"/>
              </a:rPr>
              <a:t>h  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capabilities, </a:t>
            </a:r>
            <a:r>
              <a:rPr dirty="0" sz="1200" spc="35">
                <a:solidFill>
                  <a:srgbClr val="332B2B"/>
                </a:solidFill>
                <a:latin typeface="Verdana"/>
                <a:cs typeface="Verdana"/>
              </a:rPr>
              <a:t>making </a:t>
            </a:r>
            <a:r>
              <a:rPr dirty="0" sz="1200">
                <a:solidFill>
                  <a:srgbClr val="332B2B"/>
                </a:solidFill>
                <a:latin typeface="Verdana"/>
                <a:cs typeface="Verdana"/>
              </a:rPr>
              <a:t>it 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a 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powerful </a:t>
            </a:r>
            <a:r>
              <a:rPr dirty="0" sz="1200" spc="35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dirty="0" sz="1200" spc="4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200" spc="4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-3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-3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4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-5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7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11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dd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d  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6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11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185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5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55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70">
                <a:solidFill>
                  <a:srgbClr val="332B2B"/>
                </a:solidFill>
                <a:latin typeface="Verdana"/>
                <a:cs typeface="Verdana"/>
              </a:rPr>
              <a:t>x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-6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200" spc="14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200" spc="-14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7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185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w  </a:t>
            </a:r>
            <a:r>
              <a:rPr dirty="0" sz="1200" spc="30">
                <a:solidFill>
                  <a:srgbClr val="332B2B"/>
                </a:solidFill>
                <a:latin typeface="Verdana"/>
                <a:cs typeface="Verdana"/>
              </a:rPr>
              <a:t>power </a:t>
            </a:r>
            <a:r>
              <a:rPr dirty="0" sz="1200" spc="-5">
                <a:solidFill>
                  <a:srgbClr val="332B2B"/>
                </a:solidFill>
                <a:latin typeface="Verdana"/>
                <a:cs typeface="Verdana"/>
              </a:rPr>
              <a:t>modes, </a:t>
            </a:r>
            <a:r>
              <a:rPr dirty="0" sz="1200" spc="35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compatibility </a:t>
            </a:r>
            <a:r>
              <a:rPr dirty="0" sz="1200" spc="35">
                <a:solidFill>
                  <a:srgbClr val="332B2B"/>
                </a:solidFill>
                <a:latin typeface="Verdana"/>
                <a:cs typeface="Verdana"/>
              </a:rPr>
              <a:t>with 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the </a:t>
            </a:r>
            <a:r>
              <a:rPr dirty="0" sz="1200" spc="-409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Arduino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55">
                <a:solidFill>
                  <a:srgbClr val="332B2B"/>
                </a:solidFill>
                <a:latin typeface="Verdana"/>
                <a:cs typeface="Verdana"/>
              </a:rPr>
              <a:t>IDE,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the</a:t>
            </a:r>
            <a:r>
              <a:rPr dirty="0" sz="1200" spc="-10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ESP32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332B2B"/>
                </a:solidFill>
                <a:latin typeface="Verdana"/>
                <a:cs typeface="Verdana"/>
              </a:rPr>
              <a:t>is</a:t>
            </a:r>
            <a:r>
              <a:rPr dirty="0" sz="1200" spc="-10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go-to</a:t>
            </a:r>
            <a:r>
              <a:rPr dirty="0" sz="1200" spc="-10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platform </a:t>
            </a:r>
            <a:r>
              <a:rPr dirty="0" sz="1200" spc="-409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-3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75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75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-90">
                <a:solidFill>
                  <a:srgbClr val="332B2B"/>
                </a:solidFill>
                <a:latin typeface="Verdana"/>
                <a:cs typeface="Verdana"/>
              </a:rPr>
              <a:t>j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185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m  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nn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7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6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3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d  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4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11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-185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75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8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3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70">
                <a:solidFill>
                  <a:srgbClr val="332B2B"/>
                </a:solidFill>
                <a:latin typeface="Verdana"/>
                <a:cs typeface="Verdana"/>
              </a:rPr>
              <a:t>x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ili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6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200" spc="-180">
                <a:solidFill>
                  <a:srgbClr val="332B2B"/>
                </a:solidFill>
                <a:latin typeface="Verdana"/>
                <a:cs typeface="Verdana"/>
              </a:rPr>
              <a:t>,  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nn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-6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5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185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7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6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-75">
                <a:solidFill>
                  <a:srgbClr val="332B2B"/>
                </a:solidFill>
                <a:latin typeface="Verdana"/>
                <a:cs typeface="Verdana"/>
              </a:rPr>
              <a:t>-  </a:t>
            </a:r>
            <a:r>
              <a:rPr dirty="0" sz="1200" spc="-2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6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200" spc="-5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6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114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6489" y="434196"/>
            <a:ext cx="689610" cy="2787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25" b="0">
                <a:solidFill>
                  <a:srgbClr val="332B2B"/>
                </a:solidFill>
                <a:latin typeface="Cambria"/>
                <a:cs typeface="Cambria"/>
              </a:rPr>
              <a:t>E</a:t>
            </a:r>
            <a:r>
              <a:rPr dirty="0" sz="1650" spc="80" b="0">
                <a:solidFill>
                  <a:srgbClr val="332B2B"/>
                </a:solidFill>
                <a:latin typeface="Cambria"/>
                <a:cs typeface="Cambria"/>
              </a:rPr>
              <a:t>S</a:t>
            </a:r>
            <a:r>
              <a:rPr dirty="0" sz="1650" spc="35" b="0">
                <a:solidFill>
                  <a:srgbClr val="332B2B"/>
                </a:solidFill>
                <a:latin typeface="Cambria"/>
                <a:cs typeface="Cambria"/>
              </a:rPr>
              <a:t>P</a:t>
            </a:r>
            <a:r>
              <a:rPr dirty="0" sz="1650" spc="50" b="0">
                <a:solidFill>
                  <a:srgbClr val="332B2B"/>
                </a:solidFill>
                <a:latin typeface="Cambria"/>
                <a:cs typeface="Cambria"/>
              </a:rPr>
              <a:t>-</a:t>
            </a:r>
            <a:r>
              <a:rPr dirty="0" sz="1650" spc="-30" b="0">
                <a:solidFill>
                  <a:srgbClr val="332B2B"/>
                </a:solidFill>
                <a:latin typeface="Cambria"/>
                <a:cs typeface="Cambria"/>
              </a:rPr>
              <a:t>3</a:t>
            </a:r>
            <a:r>
              <a:rPr dirty="0" sz="1650" spc="-50" b="0">
                <a:solidFill>
                  <a:srgbClr val="332B2B"/>
                </a:solidFill>
                <a:latin typeface="Cambria"/>
                <a:cs typeface="Cambria"/>
              </a:rPr>
              <a:t>2</a:t>
            </a:r>
            <a:endParaRPr sz="16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8902" y="281037"/>
            <a:ext cx="4382770" cy="295846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algn="ctr" marR="118110">
              <a:lnSpc>
                <a:spcPct val="100000"/>
              </a:lnSpc>
              <a:spcBef>
                <a:spcPts val="720"/>
              </a:spcBef>
            </a:pPr>
            <a:r>
              <a:rPr dirty="0" sz="1300" spc="25">
                <a:solidFill>
                  <a:srgbClr val="332B2B"/>
                </a:solidFill>
                <a:latin typeface="Cambria"/>
                <a:cs typeface="Cambria"/>
              </a:rPr>
              <a:t>NEO</a:t>
            </a:r>
            <a:r>
              <a:rPr dirty="0" sz="1300" spc="-15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300" spc="20">
                <a:solidFill>
                  <a:srgbClr val="332B2B"/>
                </a:solidFill>
                <a:latin typeface="Cambria"/>
                <a:cs typeface="Cambria"/>
              </a:rPr>
              <a:t>Ring</a:t>
            </a:r>
            <a:r>
              <a:rPr dirty="0" sz="1300" spc="-1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300" spc="25">
                <a:solidFill>
                  <a:srgbClr val="332B2B"/>
                </a:solidFill>
                <a:latin typeface="Cambria"/>
                <a:cs typeface="Cambria"/>
              </a:rPr>
              <a:t>Light</a:t>
            </a:r>
            <a:endParaRPr sz="1300">
              <a:latin typeface="Cambria"/>
              <a:cs typeface="Cambria"/>
            </a:endParaRPr>
          </a:p>
          <a:p>
            <a:pPr algn="ctr" marL="12065" marR="5080">
              <a:lnSpc>
                <a:spcPct val="114999"/>
              </a:lnSpc>
              <a:spcBef>
                <a:spcPts val="420"/>
              </a:spcBef>
            </a:pPr>
            <a:r>
              <a:rPr dirty="0" sz="1250">
                <a:solidFill>
                  <a:srgbClr val="332B2B"/>
                </a:solidFill>
                <a:latin typeface="Verdana"/>
                <a:cs typeface="Verdana"/>
              </a:rPr>
              <a:t>TThe </a:t>
            </a:r>
            <a:r>
              <a:rPr dirty="0" sz="1250" spc="80">
                <a:solidFill>
                  <a:srgbClr val="332B2B"/>
                </a:solidFill>
                <a:latin typeface="Verdana"/>
                <a:cs typeface="Verdana"/>
              </a:rPr>
              <a:t>NEO </a:t>
            </a:r>
            <a:r>
              <a:rPr dirty="0" sz="1250" spc="50">
                <a:solidFill>
                  <a:srgbClr val="332B2B"/>
                </a:solidFill>
                <a:latin typeface="Verdana"/>
                <a:cs typeface="Verdana"/>
              </a:rPr>
              <a:t>Ring </a:t>
            </a:r>
            <a:r>
              <a:rPr dirty="0" sz="1250" spc="45">
                <a:solidFill>
                  <a:srgbClr val="332B2B"/>
                </a:solidFill>
                <a:latin typeface="Verdana"/>
                <a:cs typeface="Verdana"/>
              </a:rPr>
              <a:t>Light </a:t>
            </a:r>
            <a:r>
              <a:rPr dirty="0" sz="1250" spc="35">
                <a:solidFill>
                  <a:srgbClr val="332B2B"/>
                </a:solidFill>
                <a:latin typeface="Verdana"/>
                <a:cs typeface="Verdana"/>
              </a:rPr>
              <a:t>in </a:t>
            </a:r>
            <a:r>
              <a:rPr dirty="0" sz="1250" spc="-50">
                <a:solidFill>
                  <a:srgbClr val="332B2B"/>
                </a:solidFill>
                <a:latin typeface="Verdana"/>
                <a:cs typeface="Verdana"/>
              </a:rPr>
              <a:t>IoT </a:t>
            </a:r>
            <a:r>
              <a:rPr dirty="0" sz="1250" spc="-20">
                <a:solidFill>
                  <a:srgbClr val="332B2B"/>
                </a:solidFill>
                <a:latin typeface="Verdana"/>
                <a:cs typeface="Verdana"/>
              </a:rPr>
              <a:t>is </a:t>
            </a:r>
            <a:r>
              <a:rPr dirty="0" sz="1250">
                <a:solidFill>
                  <a:srgbClr val="332B2B"/>
                </a:solidFill>
                <a:latin typeface="Verdana"/>
                <a:cs typeface="Verdana"/>
              </a:rPr>
              <a:t>a </a:t>
            </a:r>
            <a:r>
              <a:rPr dirty="0" sz="1250" spc="20">
                <a:solidFill>
                  <a:srgbClr val="332B2B"/>
                </a:solidFill>
                <a:latin typeface="Verdana"/>
                <a:cs typeface="Verdana"/>
              </a:rPr>
              <a:t>smart </a:t>
            </a:r>
            <a:r>
              <a:rPr dirty="0" sz="1250" spc="50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dirty="0" sz="1250" spc="-10">
                <a:solidFill>
                  <a:srgbClr val="332B2B"/>
                </a:solidFill>
                <a:latin typeface="Verdana"/>
                <a:cs typeface="Verdana"/>
              </a:rPr>
              <a:t>versatile </a:t>
            </a:r>
            <a:r>
              <a:rPr dirty="0" sz="1250" spc="-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40">
                <a:solidFill>
                  <a:srgbClr val="332B2B"/>
                </a:solidFill>
                <a:latin typeface="Verdana"/>
                <a:cs typeface="Verdana"/>
              </a:rPr>
              <a:t>lighting </a:t>
            </a:r>
            <a:r>
              <a:rPr dirty="0" sz="1250" spc="20">
                <a:solidFill>
                  <a:srgbClr val="332B2B"/>
                </a:solidFill>
                <a:latin typeface="Verdana"/>
                <a:cs typeface="Verdana"/>
              </a:rPr>
              <a:t>solution </a:t>
            </a:r>
            <a:r>
              <a:rPr dirty="0" sz="1250" spc="40">
                <a:solidFill>
                  <a:srgbClr val="332B2B"/>
                </a:solidFill>
                <a:latin typeface="Verdana"/>
                <a:cs typeface="Verdana"/>
              </a:rPr>
              <a:t>designed </a:t>
            </a:r>
            <a:r>
              <a:rPr dirty="0" sz="1250">
                <a:solidFill>
                  <a:srgbClr val="332B2B"/>
                </a:solidFill>
                <a:latin typeface="Verdana"/>
                <a:cs typeface="Verdana"/>
              </a:rPr>
              <a:t>for </a:t>
            </a:r>
            <a:r>
              <a:rPr dirty="0" sz="1250" spc="-5">
                <a:solidFill>
                  <a:srgbClr val="332B2B"/>
                </a:solidFill>
                <a:latin typeface="Verdana"/>
                <a:cs typeface="Verdana"/>
              </a:rPr>
              <a:t>various </a:t>
            </a:r>
            <a:r>
              <a:rPr dirty="0" sz="1250" spc="5">
                <a:solidFill>
                  <a:srgbClr val="332B2B"/>
                </a:solidFill>
                <a:latin typeface="Verdana"/>
                <a:cs typeface="Verdana"/>
              </a:rPr>
              <a:t>applications. </a:t>
            </a:r>
            <a:r>
              <a:rPr dirty="0" sz="1250" spc="-60">
                <a:solidFill>
                  <a:srgbClr val="332B2B"/>
                </a:solidFill>
                <a:latin typeface="Verdana"/>
                <a:cs typeface="Verdana"/>
              </a:rPr>
              <a:t>It </a:t>
            </a:r>
            <a:r>
              <a:rPr dirty="0" sz="1250" spc="-42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15">
                <a:solidFill>
                  <a:srgbClr val="332B2B"/>
                </a:solidFill>
                <a:latin typeface="Verdana"/>
                <a:cs typeface="Verdana"/>
              </a:rPr>
              <a:t>integrates</a:t>
            </a:r>
            <a:r>
              <a:rPr dirty="0" sz="125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5">
                <a:solidFill>
                  <a:srgbClr val="332B2B"/>
                </a:solidFill>
                <a:latin typeface="Verdana"/>
                <a:cs typeface="Verdana"/>
              </a:rPr>
              <a:t>Internet</a:t>
            </a:r>
            <a:r>
              <a:rPr dirty="0" sz="125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15">
                <a:solidFill>
                  <a:srgbClr val="332B2B"/>
                </a:solidFill>
                <a:latin typeface="Verdana"/>
                <a:cs typeface="Verdana"/>
              </a:rPr>
              <a:t>of</a:t>
            </a:r>
            <a:r>
              <a:rPr dirty="0" sz="1250" spc="-10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32B2B"/>
                </a:solidFill>
                <a:latin typeface="Verdana"/>
                <a:cs typeface="Verdana"/>
              </a:rPr>
              <a:t>Things</a:t>
            </a:r>
            <a:r>
              <a:rPr dirty="0" sz="125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-90">
                <a:solidFill>
                  <a:srgbClr val="332B2B"/>
                </a:solidFill>
                <a:latin typeface="Verdana"/>
                <a:cs typeface="Verdana"/>
              </a:rPr>
              <a:t>(IoT)</a:t>
            </a:r>
            <a:r>
              <a:rPr dirty="0" sz="1250" spc="-10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32B2B"/>
                </a:solidFill>
                <a:latin typeface="Verdana"/>
                <a:cs typeface="Verdana"/>
              </a:rPr>
              <a:t>technology</a:t>
            </a:r>
            <a:r>
              <a:rPr dirty="0" sz="125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32B2B"/>
                </a:solidFill>
                <a:latin typeface="Verdana"/>
                <a:cs typeface="Verdana"/>
              </a:rPr>
              <a:t>to</a:t>
            </a:r>
            <a:r>
              <a:rPr dirty="0" sz="125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>
                <a:solidFill>
                  <a:srgbClr val="332B2B"/>
                </a:solidFill>
                <a:latin typeface="Verdana"/>
                <a:cs typeface="Verdana"/>
              </a:rPr>
              <a:t>offer </a:t>
            </a:r>
            <a:r>
              <a:rPr dirty="0" sz="1250" spc="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32B2B"/>
                </a:solidFill>
                <a:latin typeface="Verdana"/>
                <a:cs typeface="Verdana"/>
              </a:rPr>
              <a:t>advanced</a:t>
            </a:r>
            <a:r>
              <a:rPr dirty="0" sz="125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32B2B"/>
                </a:solidFill>
                <a:latin typeface="Verdana"/>
                <a:cs typeface="Verdana"/>
              </a:rPr>
              <a:t>control</a:t>
            </a:r>
            <a:r>
              <a:rPr dirty="0" sz="1250" spc="-10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50">
                <a:solidFill>
                  <a:srgbClr val="332B2B"/>
                </a:solidFill>
                <a:latin typeface="Verdana"/>
                <a:cs typeface="Verdana"/>
              </a:rPr>
              <a:t>and</a:t>
            </a:r>
            <a:r>
              <a:rPr dirty="0" sz="1250" spc="-10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32B2B"/>
                </a:solidFill>
                <a:latin typeface="Verdana"/>
                <a:cs typeface="Verdana"/>
              </a:rPr>
              <a:t>automation</a:t>
            </a:r>
            <a:r>
              <a:rPr dirty="0" sz="125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-15">
                <a:solidFill>
                  <a:srgbClr val="332B2B"/>
                </a:solidFill>
                <a:latin typeface="Verdana"/>
                <a:cs typeface="Verdana"/>
              </a:rPr>
              <a:t>features.</a:t>
            </a:r>
            <a:r>
              <a:rPr dirty="0" sz="12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5">
                <a:solidFill>
                  <a:srgbClr val="332B2B"/>
                </a:solidFill>
                <a:latin typeface="Verdana"/>
                <a:cs typeface="Verdana"/>
              </a:rPr>
              <a:t>Users</a:t>
            </a:r>
            <a:r>
              <a:rPr dirty="0" sz="125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45">
                <a:solidFill>
                  <a:srgbClr val="332B2B"/>
                </a:solidFill>
                <a:latin typeface="Verdana"/>
                <a:cs typeface="Verdana"/>
              </a:rPr>
              <a:t>can </a:t>
            </a:r>
            <a:r>
              <a:rPr dirty="0" sz="1250" spc="-42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32B2B"/>
                </a:solidFill>
                <a:latin typeface="Verdana"/>
                <a:cs typeface="Verdana"/>
              </a:rPr>
              <a:t>remotely </a:t>
            </a:r>
            <a:r>
              <a:rPr dirty="0" sz="1250" spc="5">
                <a:solidFill>
                  <a:srgbClr val="332B2B"/>
                </a:solidFill>
                <a:latin typeface="Verdana"/>
                <a:cs typeface="Verdana"/>
              </a:rPr>
              <a:t>adjust brightness, </a:t>
            </a:r>
            <a:r>
              <a:rPr dirty="0" sz="1250" spc="20">
                <a:solidFill>
                  <a:srgbClr val="332B2B"/>
                </a:solidFill>
                <a:latin typeface="Verdana"/>
                <a:cs typeface="Verdana"/>
              </a:rPr>
              <a:t>color </a:t>
            </a:r>
            <a:r>
              <a:rPr dirty="0" sz="1250" spc="10">
                <a:solidFill>
                  <a:srgbClr val="332B2B"/>
                </a:solidFill>
                <a:latin typeface="Verdana"/>
                <a:cs typeface="Verdana"/>
              </a:rPr>
              <a:t>temperature, </a:t>
            </a:r>
            <a:r>
              <a:rPr dirty="0" sz="1250" spc="50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dirty="0" sz="1250" spc="5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50" spc="-5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250" spc="2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50" spc="7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5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50" spc="6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50" spc="65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250" spc="2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50" spc="8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50" spc="6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250" spc="-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250" spc="2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5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-5">
                <a:solidFill>
                  <a:srgbClr val="332B2B"/>
                </a:solidFill>
                <a:latin typeface="Verdana"/>
                <a:cs typeface="Verdana"/>
              </a:rPr>
              <a:t>li</a:t>
            </a:r>
            <a:r>
              <a:rPr dirty="0" sz="1250" spc="9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250" spc="65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250" spc="2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50" spc="-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50" spc="6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50" spc="95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25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50" spc="65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250" spc="-3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50" spc="3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50" spc="6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250" spc="9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250" spc="7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25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5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135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250" spc="3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50" spc="8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250" spc="-5">
                <a:solidFill>
                  <a:srgbClr val="332B2B"/>
                </a:solidFill>
                <a:latin typeface="Verdana"/>
                <a:cs typeface="Verdana"/>
              </a:rPr>
              <a:t>il</a:t>
            </a:r>
            <a:r>
              <a:rPr dirty="0" sz="1250" spc="2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5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-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50" spc="8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250" spc="85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25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50" spc="-2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5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50" spc="-5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250" spc="3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50" spc="-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50" spc="6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50" spc="15">
                <a:solidFill>
                  <a:srgbClr val="332B2B"/>
                </a:solidFill>
                <a:latin typeface="Verdana"/>
                <a:cs typeface="Verdana"/>
              </a:rPr>
              <a:t>e  </a:t>
            </a:r>
            <a:r>
              <a:rPr dirty="0" sz="1250" spc="60">
                <a:solidFill>
                  <a:srgbClr val="332B2B"/>
                </a:solidFill>
                <a:latin typeface="Verdana"/>
                <a:cs typeface="Verdana"/>
              </a:rPr>
              <a:t>commands</a:t>
            </a:r>
            <a:endParaRPr sz="1250">
              <a:latin typeface="Verdana"/>
              <a:cs typeface="Verdana"/>
            </a:endParaRPr>
          </a:p>
          <a:p>
            <a:pPr algn="ctr" marL="126364">
              <a:lnSpc>
                <a:spcPct val="100000"/>
              </a:lnSpc>
              <a:spcBef>
                <a:spcPts val="1265"/>
              </a:spcBef>
            </a:pPr>
            <a:r>
              <a:rPr dirty="0" sz="1300" spc="-45" b="1">
                <a:solidFill>
                  <a:srgbClr val="332B2B"/>
                </a:solidFill>
                <a:latin typeface="Tahoma"/>
                <a:cs typeface="Tahoma"/>
              </a:rPr>
              <a:t>Wires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ahoma"/>
              <a:cs typeface="Tahoma"/>
            </a:endParaRPr>
          </a:p>
          <a:p>
            <a:pPr algn="ctr" marL="47625" marR="39370">
              <a:lnSpc>
                <a:spcPct val="114599"/>
              </a:lnSpc>
            </a:pPr>
            <a:r>
              <a:rPr dirty="0" sz="1200">
                <a:solidFill>
                  <a:srgbClr val="332B2B"/>
                </a:solidFill>
                <a:latin typeface="Cambria"/>
                <a:cs typeface="Cambria"/>
              </a:rPr>
              <a:t>Wires</a:t>
            </a:r>
            <a:r>
              <a:rPr dirty="0" sz="1200" spc="5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332B2B"/>
                </a:solidFill>
                <a:latin typeface="Cambria"/>
                <a:cs typeface="Cambria"/>
              </a:rPr>
              <a:t>are</a:t>
            </a:r>
            <a:r>
              <a:rPr dirty="0" sz="1200" spc="1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332B2B"/>
                </a:solidFill>
                <a:latin typeface="Cambria"/>
                <a:cs typeface="Cambria"/>
              </a:rPr>
              <a:t>conductive</a:t>
            </a:r>
            <a:r>
              <a:rPr dirty="0" sz="1200" spc="1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332B2B"/>
                </a:solidFill>
                <a:latin typeface="Cambria"/>
                <a:cs typeface="Cambria"/>
              </a:rPr>
              <a:t>pathways</a:t>
            </a:r>
            <a:r>
              <a:rPr dirty="0" sz="1200" spc="1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200" spc="20">
                <a:solidFill>
                  <a:srgbClr val="332B2B"/>
                </a:solidFill>
                <a:latin typeface="Cambria"/>
                <a:cs typeface="Cambria"/>
              </a:rPr>
              <a:t>that</a:t>
            </a:r>
            <a:r>
              <a:rPr dirty="0" sz="1200" spc="1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332B2B"/>
                </a:solidFill>
                <a:latin typeface="Cambria"/>
                <a:cs typeface="Cambria"/>
              </a:rPr>
              <a:t>transmit</a:t>
            </a:r>
            <a:r>
              <a:rPr dirty="0" sz="1200" spc="5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332B2B"/>
                </a:solidFill>
                <a:latin typeface="Cambria"/>
                <a:cs typeface="Cambria"/>
              </a:rPr>
              <a:t>electrical </a:t>
            </a:r>
            <a:r>
              <a:rPr dirty="0" sz="1200" spc="15">
                <a:solidFill>
                  <a:srgbClr val="332B2B"/>
                </a:solidFill>
                <a:latin typeface="Cambria"/>
                <a:cs typeface="Cambria"/>
              </a:rPr>
              <a:t>signals</a:t>
            </a:r>
            <a:r>
              <a:rPr dirty="0" sz="1200" spc="1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332B2B"/>
                </a:solidFill>
                <a:latin typeface="Cambria"/>
                <a:cs typeface="Cambria"/>
              </a:rPr>
              <a:t>or </a:t>
            </a:r>
            <a:r>
              <a:rPr dirty="0" sz="1200" spc="-25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332B2B"/>
                </a:solidFill>
                <a:latin typeface="Cambria"/>
                <a:cs typeface="Cambria"/>
              </a:rPr>
              <a:t>power</a:t>
            </a:r>
            <a:r>
              <a:rPr dirty="0" sz="1200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332B2B"/>
                </a:solidFill>
                <a:latin typeface="Cambria"/>
                <a:cs typeface="Cambria"/>
              </a:rPr>
              <a:t>in</a:t>
            </a:r>
            <a:r>
              <a:rPr dirty="0" sz="1200" spc="5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332B2B"/>
                </a:solidFill>
                <a:latin typeface="Cambria"/>
                <a:cs typeface="Cambria"/>
              </a:rPr>
              <a:t>electrical</a:t>
            </a:r>
            <a:r>
              <a:rPr dirty="0" sz="1200" spc="5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332B2B"/>
                </a:solidFill>
                <a:latin typeface="Cambria"/>
                <a:cs typeface="Cambria"/>
              </a:rPr>
              <a:t>and</a:t>
            </a:r>
            <a:r>
              <a:rPr dirty="0" sz="1200" spc="5">
                <a:solidFill>
                  <a:srgbClr val="332B2B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332B2B"/>
                </a:solidFill>
                <a:latin typeface="Cambria"/>
                <a:cs typeface="Cambria"/>
              </a:rPr>
              <a:t>electronic</a:t>
            </a:r>
            <a:r>
              <a:rPr dirty="0" sz="1200" spc="5">
                <a:solidFill>
                  <a:srgbClr val="332B2B"/>
                </a:solidFill>
                <a:latin typeface="Cambria"/>
                <a:cs typeface="Cambria"/>
              </a:rPr>
              <a:t> systems.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Vishwa</dc:creator>
  <cp:keywords>DAFytiR3TRY,BAFyV_R1crA</cp:keywords>
  <dc:title>wepik-revolutionizing-traffic-management-an-iot-project-utilizing-dht-22-hc-sr04-esp-32-and-neo-ring-l-202310300633084kpS.pdf</dc:title>
  <dcterms:created xsi:type="dcterms:W3CDTF">2023-10-30T09:43:25Z</dcterms:created>
  <dcterms:modified xsi:type="dcterms:W3CDTF">2023-10-30T09:43:25Z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2023-10-30T00:00:00Z</vt:filetime>
  </property>
  <property fmtid="{D5CDD505-2E9C-101B-9397-08002B2CF9AE}" pid="3" name="Creator">
    <vt:lpwstr>Canva</vt:lpwstr>
  </property>
  <property fmtid="{D5CDD505-2E9C-101B-9397-08002B2CF9AE}" pid="4" name="LastSaved">
    <vt:filetime>2023-10-30T00:00:00Z</vt:filetime>
  </property>
</Properties>
</file>