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4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23EDF-1752-4015-A850-6FA40A50C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6EE147-7AF1-48DF-8919-915203B07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03DA7-B38B-4778-A51E-13F96711D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F15B-591A-4AD1-A8A7-949A9E949DA1}" type="datetimeFigureOut">
              <a:rPr lang="en-IN" smtClean="0"/>
              <a:t>19-12-2018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21EF-A8BF-46CA-9DD1-8551FB384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63077-D50D-4F97-9E85-C27264834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73A2-6F79-41D3-BA7C-F3C2EE4D4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916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3594A-F8C0-48CE-A249-D45E8D120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FD3CB-0143-4681-8436-1E1199E10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8EA80-8D55-4236-8DC3-0698518CE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F15B-591A-4AD1-A8A7-949A9E949DA1}" type="datetimeFigureOut">
              <a:rPr lang="en-IN" smtClean="0"/>
              <a:t>19-12-2018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4EA32-E6FA-4B4A-9974-B8317FC00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00721-6A64-4D8B-8CE4-735D6778A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73A2-6F79-41D3-BA7C-F3C2EE4D4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5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1CCCE9-3321-443F-895A-1394C4ABF9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11B02E-5A1E-418D-A74F-BD8FED75C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33493-D9DD-4A70-B5BE-B56F12F7C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F15B-591A-4AD1-A8A7-949A9E949DA1}" type="datetimeFigureOut">
              <a:rPr lang="en-IN" smtClean="0"/>
              <a:t>19-12-2018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3E22F-D2A6-4FF1-9D22-154185BA5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B9217-7447-47FC-91C7-5835B95EB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73A2-6F79-41D3-BA7C-F3C2EE4D4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958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A89EC-2E45-488B-A407-78681A9E3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E0107-F9A4-49D4-90E7-E79AEFFDD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3E187-EA1A-45AE-A833-176142B51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F15B-591A-4AD1-A8A7-949A9E949DA1}" type="datetimeFigureOut">
              <a:rPr lang="en-IN" smtClean="0"/>
              <a:t>19-12-2018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AE10C-BA64-4823-A85A-6BD90D095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66A9C-7FDA-4FEB-B7BC-0DD39CD0B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73A2-6F79-41D3-BA7C-F3C2EE4D4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11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97DD9-8D04-4151-B9B5-A12B91495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DFA11-4DBE-4D59-BB50-7207A052A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25295-27F0-4573-A164-C5CC62925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F15B-591A-4AD1-A8A7-949A9E949DA1}" type="datetimeFigureOut">
              <a:rPr lang="en-IN" smtClean="0"/>
              <a:t>19-12-2018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A0333-DE6A-42BB-BB86-20D67D6CD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F923E-23FB-4F11-83CE-92B49CACC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73A2-6F79-41D3-BA7C-F3C2EE4D4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1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FE119-8DE5-4FA1-9A09-2AE5ED207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A431F-3A02-469B-ADD7-5D9353BFA9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B3566-7C4D-43A7-A79C-AB372BE08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4FF77-7951-4535-84BF-459667FC4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F15B-591A-4AD1-A8A7-949A9E949DA1}" type="datetimeFigureOut">
              <a:rPr lang="en-IN" smtClean="0"/>
              <a:t>19-12-2018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739BF-6E68-4C3C-8E42-ACA5EB601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AB937-DDE8-4994-A81A-45815F968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73A2-6F79-41D3-BA7C-F3C2EE4D4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165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F3F55-D790-4DAE-9CB2-1E5204D69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71F96-7B02-4750-ACCD-B6CCDA2DB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E53E1-DC55-4E50-AC2D-B4081155D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1BB550-D42F-470C-BDC8-6DF576ECA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4E79D7-4F0B-4225-9AA1-22AAA7CAB6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4A0AF0-6AAE-4730-8E2C-2FFD14B86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F15B-591A-4AD1-A8A7-949A9E949DA1}" type="datetimeFigureOut">
              <a:rPr lang="en-IN" smtClean="0"/>
              <a:t>19-12-2018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461AB7-B01C-4BD2-80FD-8295028C9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A2EC4E-605D-4AEF-AD6B-54D3B1FBE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73A2-6F79-41D3-BA7C-F3C2EE4D4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510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21B9E-02F4-456C-A131-0502877EF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B24CE1-B935-41BF-AAAE-FF02FE5BD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F15B-591A-4AD1-A8A7-949A9E949DA1}" type="datetimeFigureOut">
              <a:rPr lang="en-IN" smtClean="0"/>
              <a:t>19-12-2018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187697-E528-46FA-A0E5-D0D3344C4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5B6299-D770-454F-87A2-320507FFC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73A2-6F79-41D3-BA7C-F3C2EE4D4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798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3D752B-B866-4BEF-8AEB-892B384E8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F15B-591A-4AD1-A8A7-949A9E949DA1}" type="datetimeFigureOut">
              <a:rPr lang="en-IN" smtClean="0"/>
              <a:t>19-12-2018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D839F6-53F9-4202-B89B-5B3C74360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F6DD3-4500-4A5D-BFCE-08ADD5537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73A2-6F79-41D3-BA7C-F3C2EE4D4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7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0E416-A8E9-492F-BEDA-DF6A27710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D1413-45DF-413E-8D6D-DDB6A567B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010E6C-42E8-4AD0-9088-4847753D6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D70B70-EB8B-4512-A14C-91A2468ED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F15B-591A-4AD1-A8A7-949A9E949DA1}" type="datetimeFigureOut">
              <a:rPr lang="en-IN" smtClean="0"/>
              <a:t>19-12-2018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E0552-4FB6-4624-8838-DF91DCC23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4B51C-FECE-450B-B842-B6C58013D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73A2-6F79-41D3-BA7C-F3C2EE4D4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891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1ABF3-789B-4A23-86BD-20CF9EE69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ACA094-F1DD-48D8-8AF6-9F82D08E48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71322-9876-4695-9DE6-CB4C44C2E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1E243-67F6-400C-A5A1-D04A042B5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F15B-591A-4AD1-A8A7-949A9E949DA1}" type="datetimeFigureOut">
              <a:rPr lang="en-IN" smtClean="0"/>
              <a:t>19-12-2018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659A4-90C0-4957-95D7-A22D5D279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C4DAE-48EC-4935-8722-A74F2DF1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73A2-6F79-41D3-BA7C-F3C2EE4D4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082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187B9C-895F-40FC-9DBE-8063E7632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6DDDC-5792-4692-BA65-B6875F7D9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17484-54EB-4E6D-A02E-525E5153AA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FF15B-591A-4AD1-A8A7-949A9E949DA1}" type="datetimeFigureOut">
              <a:rPr lang="en-IN" smtClean="0"/>
              <a:t>19-12-2018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27682-4216-4BB7-94BF-A06718B15E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B5576-809D-423F-8019-287C145846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973A2-6F79-41D3-BA7C-F3C2EE4D4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301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DDFA8-C196-4B78-B557-98EF5EC8FA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Title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71B69C-EAA2-4A44-A1FE-7B5A621030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Mention names of group members and your group number</a:t>
            </a:r>
          </a:p>
        </p:txBody>
      </p:sp>
    </p:spTree>
    <p:extLst>
      <p:ext uri="{BB962C8B-B14F-4D97-AF65-F5344CB8AC3E}">
        <p14:creationId xmlns:p14="http://schemas.microsoft.com/office/powerpoint/2010/main" val="773081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3C8AD-C6DE-4092-ACBC-93D20A08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Paper Title and Author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5D6AB-93B5-47AE-8E52-A8EC24018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Give your paper title and authors name </a:t>
            </a:r>
          </a:p>
        </p:txBody>
      </p:sp>
    </p:spTree>
    <p:extLst>
      <p:ext uri="{BB962C8B-B14F-4D97-AF65-F5344CB8AC3E}">
        <p14:creationId xmlns:p14="http://schemas.microsoft.com/office/powerpoint/2010/main" val="46131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31001-CAEC-4422-9FEB-62C15C98F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Description of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210DB-BCE0-49DA-9F1A-25E5222EC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387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26E64-F31C-48B9-90BA-93DB13B0C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Your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066F5-8B0C-4A26-B7A8-21751AE2D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14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2D050-397D-4EB5-95C4-AAC49015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Which group member has done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824A9-DFD8-4EF6-9C24-CE0DC722B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086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C39D-3111-4B6F-9B71-F115031C1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59C02-DB95-4149-8792-B19408CA3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Provide URL and other details of the dataset (submit us your dataset in the lab on December 20</a:t>
            </a:r>
            <a:r>
              <a:rPr lang="en-IN" baseline="30000" dirty="0"/>
              <a:t>th</a:t>
            </a:r>
            <a:r>
              <a:rPr lang="en-IN" dirty="0"/>
              <a:t>, 2018)</a:t>
            </a:r>
          </a:p>
        </p:txBody>
      </p:sp>
    </p:spTree>
    <p:extLst>
      <p:ext uri="{BB962C8B-B14F-4D97-AF65-F5344CB8AC3E}">
        <p14:creationId xmlns:p14="http://schemas.microsoft.com/office/powerpoint/2010/main" val="158553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402E-AB38-489C-8D7C-E4C9C9B57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9CC86-AF87-4269-8A4F-8A88B3DAA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563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60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Title Slide</vt:lpstr>
      <vt:lpstr>Paper Title and Author Names</vt:lpstr>
      <vt:lpstr>Description of Problem</vt:lpstr>
      <vt:lpstr>Your Work</vt:lpstr>
      <vt:lpstr>Which group member has done what?</vt:lpstr>
      <vt:lpstr>Dataset used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VIKAS KUMAR MALVIYA</dc:creator>
  <cp:lastModifiedBy>VIKAS KUMAR MALVIYA</cp:lastModifiedBy>
  <cp:revision>5</cp:revision>
  <dcterms:created xsi:type="dcterms:W3CDTF">2018-12-06T07:20:50Z</dcterms:created>
  <dcterms:modified xsi:type="dcterms:W3CDTF">2018-12-19T03:50:51Z</dcterms:modified>
</cp:coreProperties>
</file>