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27"/>
  </p:notesMasterIdLst>
  <p:sldIdLst>
    <p:sldId id="256" r:id="rId2"/>
    <p:sldId id="327" r:id="rId3"/>
    <p:sldId id="258" r:id="rId4"/>
    <p:sldId id="259" r:id="rId5"/>
    <p:sldId id="260" r:id="rId6"/>
    <p:sldId id="261" r:id="rId7"/>
    <p:sldId id="328" r:id="rId8"/>
    <p:sldId id="278" r:id="rId9"/>
    <p:sldId id="329" r:id="rId10"/>
    <p:sldId id="330" r:id="rId11"/>
    <p:sldId id="331" r:id="rId12"/>
    <p:sldId id="332" r:id="rId13"/>
    <p:sldId id="333" r:id="rId14"/>
    <p:sldId id="334" r:id="rId15"/>
    <p:sldId id="336" r:id="rId16"/>
    <p:sldId id="337" r:id="rId17"/>
    <p:sldId id="338" r:id="rId18"/>
    <p:sldId id="335" r:id="rId19"/>
    <p:sldId id="340" r:id="rId20"/>
    <p:sldId id="339" r:id="rId21"/>
    <p:sldId id="341" r:id="rId22"/>
    <p:sldId id="342" r:id="rId23"/>
    <p:sldId id="343" r:id="rId24"/>
    <p:sldId id="344" r:id="rId25"/>
    <p:sldId id="345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1">
          <p15:clr>
            <a:srgbClr val="9AA0A6"/>
          </p15:clr>
        </p15:guide>
        <p15:guide id="2" pos="5311">
          <p15:clr>
            <a:srgbClr val="9AA0A6"/>
          </p15:clr>
        </p15:guide>
        <p15:guide id="3" orient="horz" pos="2899">
          <p15:clr>
            <a:srgbClr val="9AA0A6"/>
          </p15:clr>
        </p15:guide>
        <p15:guide id="4" pos="45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E4C"/>
    <a:srgbClr val="E86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603CC2-A0FB-485B-87D6-D5C4A8EEA022}">
  <a:tblStyle styleId="{03603CC2-A0FB-485B-87D6-D5C4A8EEA0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341"/>
        <p:guide pos="5311"/>
        <p:guide orient="horz" pos="2899"/>
        <p:guide pos="4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1de045886f1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1de045886f1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981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1de045886f1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1de045886f1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914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1de045886f1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1de045886f1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174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1de045886f1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1de045886f1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675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1de045886f1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1de045886f1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369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g1de045886f1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5" name="Google Shape;3015;g1de045886f1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377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g1de045886f1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5" name="Google Shape;3015;g1de045886f1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103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g1de045886f1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8" name="Google Shape;2388;g1de045886f1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842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1de045886f1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1de045886f1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607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1de045886f1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1de045886f1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50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de045886f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de045886f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930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1de045886f1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1de045886f1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61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1de045886f1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1de045886f1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161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1de045886f1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5" name="Google Shape;2495;g1de045886f1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406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g1de045886f1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2" name="Google Shape;3142;g1de045886f1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62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de045886f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1de045886f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de045886f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1de045886f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175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1de045886f1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1de045886f1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1de045886f1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1de045886f1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778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de045886f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de045886f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80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0" name="Google Shape;10;p2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3" name="Google Shape;13;p2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134050" y="966200"/>
            <a:ext cx="5170500" cy="19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134050" y="2814150"/>
            <a:ext cx="51705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4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279" name="Google Shape;279;p14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14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82" name="Google Shape;282;p14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91750" y="3899438"/>
            <a:ext cx="45504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subTitle" idx="1"/>
          </p:nvPr>
        </p:nvSpPr>
        <p:spPr>
          <a:xfrm>
            <a:off x="752600" y="2617238"/>
            <a:ext cx="5828700" cy="11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9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430" name="Google Shape;430;p19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19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433" name="Google Shape;433;p19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19"/>
          <p:cNvSpPr txBox="1">
            <a:spLocks noGrp="1"/>
          </p:cNvSpPr>
          <p:nvPr>
            <p:ph type="title"/>
          </p:nvPr>
        </p:nvSpPr>
        <p:spPr>
          <a:xfrm>
            <a:off x="1682413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title" idx="2"/>
          </p:nvPr>
        </p:nvSpPr>
        <p:spPr>
          <a:xfrm>
            <a:off x="5577844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subTitle" idx="1"/>
          </p:nvPr>
        </p:nvSpPr>
        <p:spPr>
          <a:xfrm>
            <a:off x="1682406" y="2035200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9"/>
          <p:cNvSpPr txBox="1">
            <a:spLocks noGrp="1"/>
          </p:cNvSpPr>
          <p:nvPr>
            <p:ph type="subTitle" idx="3"/>
          </p:nvPr>
        </p:nvSpPr>
        <p:spPr>
          <a:xfrm>
            <a:off x="5577837" y="2035200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title" idx="4"/>
          </p:nvPr>
        </p:nvSpPr>
        <p:spPr>
          <a:xfrm>
            <a:off x="1682413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title" idx="5"/>
          </p:nvPr>
        </p:nvSpPr>
        <p:spPr>
          <a:xfrm>
            <a:off x="5577844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subTitle" idx="6"/>
          </p:nvPr>
        </p:nvSpPr>
        <p:spPr>
          <a:xfrm>
            <a:off x="1682406" y="3559700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5577837" y="3559700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19"/>
          <p:cNvGrpSpPr/>
          <p:nvPr/>
        </p:nvGrpSpPr>
        <p:grpSpPr>
          <a:xfrm rot="2179334">
            <a:off x="7899506" y="154049"/>
            <a:ext cx="1298504" cy="1281906"/>
            <a:chOff x="5877275" y="2495575"/>
            <a:chExt cx="743200" cy="733700"/>
          </a:xfrm>
        </p:grpSpPr>
        <p:sp>
          <p:nvSpPr>
            <p:cNvPr id="445" name="Google Shape;445;p19"/>
            <p:cNvSpPr/>
            <p:nvPr/>
          </p:nvSpPr>
          <p:spPr>
            <a:xfrm>
              <a:off x="5877275" y="2495575"/>
              <a:ext cx="743200" cy="733700"/>
            </a:xfrm>
            <a:custGeom>
              <a:avLst/>
              <a:gdLst/>
              <a:ahLst/>
              <a:cxnLst/>
              <a:rect l="l" t="t" r="r" b="b"/>
              <a:pathLst>
                <a:path w="29728" h="29348" extrusionOk="0">
                  <a:moveTo>
                    <a:pt x="12736" y="1"/>
                  </a:moveTo>
                  <a:cubicBezTo>
                    <a:pt x="12364" y="1"/>
                    <a:pt x="11992" y="145"/>
                    <a:pt x="11703" y="434"/>
                  </a:cubicBezTo>
                  <a:lnTo>
                    <a:pt x="578" y="11711"/>
                  </a:lnTo>
                  <a:cubicBezTo>
                    <a:pt x="1" y="12288"/>
                    <a:pt x="1" y="13200"/>
                    <a:pt x="578" y="13777"/>
                  </a:cubicBezTo>
                  <a:lnTo>
                    <a:pt x="15928" y="28914"/>
                  </a:lnTo>
                  <a:cubicBezTo>
                    <a:pt x="16217" y="29203"/>
                    <a:pt x="16589" y="29348"/>
                    <a:pt x="16961" y="29348"/>
                  </a:cubicBezTo>
                  <a:cubicBezTo>
                    <a:pt x="17334" y="29348"/>
                    <a:pt x="17706" y="29203"/>
                    <a:pt x="17995" y="28914"/>
                  </a:cubicBezTo>
                  <a:lnTo>
                    <a:pt x="29150" y="17638"/>
                  </a:lnTo>
                  <a:cubicBezTo>
                    <a:pt x="29728" y="17060"/>
                    <a:pt x="29697" y="16148"/>
                    <a:pt x="29120" y="15601"/>
                  </a:cubicBezTo>
                  <a:lnTo>
                    <a:pt x="13770" y="434"/>
                  </a:lnTo>
                  <a:cubicBezTo>
                    <a:pt x="13481" y="145"/>
                    <a:pt x="13109" y="1"/>
                    <a:pt x="12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5919075" y="2533000"/>
              <a:ext cx="659600" cy="658850"/>
            </a:xfrm>
            <a:custGeom>
              <a:avLst/>
              <a:gdLst/>
              <a:ahLst/>
              <a:cxnLst/>
              <a:rect l="l" t="t" r="r" b="b"/>
              <a:pathLst>
                <a:path w="26384" h="26354" extrusionOk="0">
                  <a:moveTo>
                    <a:pt x="11368" y="1"/>
                  </a:moveTo>
                  <a:lnTo>
                    <a:pt x="0" y="11521"/>
                  </a:lnTo>
                  <a:lnTo>
                    <a:pt x="15016" y="26354"/>
                  </a:lnTo>
                  <a:lnTo>
                    <a:pt x="26384" y="14834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5945675" y="2562925"/>
              <a:ext cx="207475" cy="204725"/>
            </a:xfrm>
            <a:custGeom>
              <a:avLst/>
              <a:gdLst/>
              <a:ahLst/>
              <a:cxnLst/>
              <a:rect l="l" t="t" r="r" b="b"/>
              <a:pathLst>
                <a:path w="8299" h="8189" extrusionOk="0">
                  <a:moveTo>
                    <a:pt x="6373" y="0"/>
                  </a:moveTo>
                  <a:cubicBezTo>
                    <a:pt x="6199" y="0"/>
                    <a:pt x="6030" y="69"/>
                    <a:pt x="5897" y="202"/>
                  </a:cubicBezTo>
                  <a:lnTo>
                    <a:pt x="5411" y="688"/>
                  </a:lnTo>
                  <a:cubicBezTo>
                    <a:pt x="5149" y="481"/>
                    <a:pt x="4825" y="381"/>
                    <a:pt x="4500" y="381"/>
                  </a:cubicBezTo>
                  <a:cubicBezTo>
                    <a:pt x="4109" y="381"/>
                    <a:pt x="3717" y="527"/>
                    <a:pt x="3435" y="810"/>
                  </a:cubicBezTo>
                  <a:lnTo>
                    <a:pt x="851" y="3424"/>
                  </a:lnTo>
                  <a:cubicBezTo>
                    <a:pt x="304" y="3971"/>
                    <a:pt x="274" y="4852"/>
                    <a:pt x="760" y="5399"/>
                  </a:cubicBezTo>
                  <a:lnTo>
                    <a:pt x="274" y="5916"/>
                  </a:lnTo>
                  <a:cubicBezTo>
                    <a:pt x="0" y="6159"/>
                    <a:pt x="0" y="6615"/>
                    <a:pt x="274" y="6889"/>
                  </a:cubicBezTo>
                  <a:lnTo>
                    <a:pt x="1429" y="7983"/>
                  </a:lnTo>
                  <a:cubicBezTo>
                    <a:pt x="1550" y="8120"/>
                    <a:pt x="1725" y="8188"/>
                    <a:pt x="1904" y="8188"/>
                  </a:cubicBezTo>
                  <a:cubicBezTo>
                    <a:pt x="2082" y="8188"/>
                    <a:pt x="2265" y="8120"/>
                    <a:pt x="2401" y="7983"/>
                  </a:cubicBezTo>
                  <a:lnTo>
                    <a:pt x="8025" y="2329"/>
                  </a:lnTo>
                  <a:cubicBezTo>
                    <a:pt x="8298" y="2056"/>
                    <a:pt x="8298" y="1600"/>
                    <a:pt x="8025" y="1357"/>
                  </a:cubicBezTo>
                  <a:lnTo>
                    <a:pt x="6900" y="232"/>
                  </a:lnTo>
                  <a:cubicBezTo>
                    <a:pt x="6744" y="76"/>
                    <a:pt x="6556" y="0"/>
                    <a:pt x="637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188075" y="3019325"/>
              <a:ext cx="133750" cy="133000"/>
            </a:xfrm>
            <a:custGeom>
              <a:avLst/>
              <a:gdLst/>
              <a:ahLst/>
              <a:cxnLst/>
              <a:rect l="l" t="t" r="r" b="b"/>
              <a:pathLst>
                <a:path w="5350" h="5320" extrusionOk="0">
                  <a:moveTo>
                    <a:pt x="1277" y="1"/>
                  </a:moveTo>
                  <a:lnTo>
                    <a:pt x="0" y="1277"/>
                  </a:lnTo>
                  <a:lnTo>
                    <a:pt x="4104" y="5320"/>
                  </a:lnTo>
                  <a:lnTo>
                    <a:pt x="5350" y="404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282300" y="3026175"/>
              <a:ext cx="82100" cy="82100"/>
            </a:xfrm>
            <a:custGeom>
              <a:avLst/>
              <a:gdLst/>
              <a:ahLst/>
              <a:cxnLst/>
              <a:rect l="l" t="t" r="r" b="b"/>
              <a:pathLst>
                <a:path w="3284" h="3284" extrusionOk="0">
                  <a:moveTo>
                    <a:pt x="1277" y="0"/>
                  </a:moveTo>
                  <a:lnTo>
                    <a:pt x="0" y="1277"/>
                  </a:lnTo>
                  <a:lnTo>
                    <a:pt x="2037" y="3283"/>
                  </a:lnTo>
                  <a:lnTo>
                    <a:pt x="3283" y="2006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254950" y="2910675"/>
              <a:ext cx="153525" cy="152750"/>
            </a:xfrm>
            <a:custGeom>
              <a:avLst/>
              <a:gdLst/>
              <a:ahLst/>
              <a:cxnLst/>
              <a:rect l="l" t="t" r="r" b="b"/>
              <a:pathLst>
                <a:path w="6141" h="6110" extrusionOk="0">
                  <a:moveTo>
                    <a:pt x="1246" y="0"/>
                  </a:moveTo>
                  <a:lnTo>
                    <a:pt x="0" y="1277"/>
                  </a:lnTo>
                  <a:lnTo>
                    <a:pt x="4894" y="6110"/>
                  </a:lnTo>
                  <a:lnTo>
                    <a:pt x="6140" y="483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6362075" y="2929675"/>
              <a:ext cx="89700" cy="90450"/>
            </a:xfrm>
            <a:custGeom>
              <a:avLst/>
              <a:gdLst/>
              <a:ahLst/>
              <a:cxnLst/>
              <a:rect l="l" t="t" r="r" b="b"/>
              <a:pathLst>
                <a:path w="3588" h="3618" extrusionOk="0">
                  <a:moveTo>
                    <a:pt x="1247" y="0"/>
                  </a:moveTo>
                  <a:lnTo>
                    <a:pt x="1" y="1277"/>
                  </a:lnTo>
                  <a:lnTo>
                    <a:pt x="2341" y="3617"/>
                  </a:lnTo>
                  <a:lnTo>
                    <a:pt x="3588" y="234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6270900" y="2752600"/>
              <a:ext cx="224950" cy="222675"/>
            </a:xfrm>
            <a:custGeom>
              <a:avLst/>
              <a:gdLst/>
              <a:ahLst/>
              <a:cxnLst/>
              <a:rect l="l" t="t" r="r" b="b"/>
              <a:pathLst>
                <a:path w="8998" h="8907" extrusionOk="0">
                  <a:moveTo>
                    <a:pt x="1247" y="1"/>
                  </a:moveTo>
                  <a:lnTo>
                    <a:pt x="0" y="1278"/>
                  </a:lnTo>
                  <a:lnTo>
                    <a:pt x="7721" y="8907"/>
                  </a:lnTo>
                  <a:lnTo>
                    <a:pt x="8998" y="7661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6406150" y="2798975"/>
              <a:ext cx="133025" cy="133000"/>
            </a:xfrm>
            <a:custGeom>
              <a:avLst/>
              <a:gdLst/>
              <a:ahLst/>
              <a:cxnLst/>
              <a:rect l="l" t="t" r="r" b="b"/>
              <a:pathLst>
                <a:path w="5321" h="5320" extrusionOk="0">
                  <a:moveTo>
                    <a:pt x="1247" y="0"/>
                  </a:moveTo>
                  <a:lnTo>
                    <a:pt x="1" y="1277"/>
                  </a:lnTo>
                  <a:lnTo>
                    <a:pt x="4074" y="5319"/>
                  </a:lnTo>
                  <a:lnTo>
                    <a:pt x="5320" y="4043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5960875" y="2577075"/>
              <a:ext cx="123125" cy="124650"/>
            </a:xfrm>
            <a:custGeom>
              <a:avLst/>
              <a:gdLst/>
              <a:ahLst/>
              <a:cxnLst/>
              <a:rect l="l" t="t" r="r" b="b"/>
              <a:pathLst>
                <a:path w="4925" h="4986" extrusionOk="0">
                  <a:moveTo>
                    <a:pt x="4651" y="1"/>
                  </a:moveTo>
                  <a:lnTo>
                    <a:pt x="0" y="4712"/>
                  </a:lnTo>
                  <a:lnTo>
                    <a:pt x="274" y="4985"/>
                  </a:lnTo>
                  <a:lnTo>
                    <a:pt x="4924" y="274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111325" y="2760625"/>
              <a:ext cx="70700" cy="90800"/>
            </a:xfrm>
            <a:custGeom>
              <a:avLst/>
              <a:gdLst/>
              <a:ahLst/>
              <a:cxnLst/>
              <a:rect l="l" t="t" r="r" b="b"/>
              <a:pathLst>
                <a:path w="2828" h="3632" extrusionOk="0">
                  <a:moveTo>
                    <a:pt x="312" y="1"/>
                  </a:moveTo>
                  <a:cubicBezTo>
                    <a:pt x="208" y="1"/>
                    <a:pt x="104" y="5"/>
                    <a:pt x="0" y="14"/>
                  </a:cubicBezTo>
                  <a:lnTo>
                    <a:pt x="304" y="3631"/>
                  </a:lnTo>
                  <a:lnTo>
                    <a:pt x="2827" y="1048"/>
                  </a:lnTo>
                  <a:cubicBezTo>
                    <a:pt x="2144" y="364"/>
                    <a:pt x="1239" y="1"/>
                    <a:pt x="31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6018625" y="2760975"/>
              <a:ext cx="100325" cy="153525"/>
            </a:xfrm>
            <a:custGeom>
              <a:avLst/>
              <a:gdLst/>
              <a:ahLst/>
              <a:cxnLst/>
              <a:rect l="l" t="t" r="r" b="b"/>
              <a:pathLst>
                <a:path w="4013" h="6141" extrusionOk="0">
                  <a:moveTo>
                    <a:pt x="3708" y="0"/>
                  </a:moveTo>
                  <a:cubicBezTo>
                    <a:pt x="2857" y="61"/>
                    <a:pt x="2067" y="426"/>
                    <a:pt x="1429" y="1064"/>
                  </a:cubicBezTo>
                  <a:cubicBezTo>
                    <a:pt x="0" y="2462"/>
                    <a:pt x="0" y="4772"/>
                    <a:pt x="1459" y="6140"/>
                  </a:cubicBezTo>
                  <a:lnTo>
                    <a:pt x="4012" y="3557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055100" y="2786800"/>
              <a:ext cx="163400" cy="154475"/>
            </a:xfrm>
            <a:custGeom>
              <a:avLst/>
              <a:gdLst/>
              <a:ahLst/>
              <a:cxnLst/>
              <a:rect l="l" t="t" r="r" b="b"/>
              <a:pathLst>
                <a:path w="6536" h="6179" extrusionOk="0">
                  <a:moveTo>
                    <a:pt x="5076" y="1"/>
                  </a:moveTo>
                  <a:lnTo>
                    <a:pt x="2553" y="2584"/>
                  </a:lnTo>
                  <a:lnTo>
                    <a:pt x="0" y="5138"/>
                  </a:lnTo>
                  <a:cubicBezTo>
                    <a:pt x="722" y="5829"/>
                    <a:pt x="1644" y="6179"/>
                    <a:pt x="2562" y="6179"/>
                  </a:cubicBezTo>
                  <a:cubicBezTo>
                    <a:pt x="3499" y="6179"/>
                    <a:pt x="4430" y="5814"/>
                    <a:pt x="5137" y="5077"/>
                  </a:cubicBezTo>
                  <a:cubicBezTo>
                    <a:pt x="6535" y="3679"/>
                    <a:pt x="6535" y="1338"/>
                    <a:pt x="507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137925" y="2687250"/>
              <a:ext cx="32700" cy="32700"/>
            </a:xfrm>
            <a:custGeom>
              <a:avLst/>
              <a:gdLst/>
              <a:ahLst/>
              <a:cxnLst/>
              <a:rect l="l" t="t" r="r" b="b"/>
              <a:pathLst>
                <a:path w="1308" h="1308" extrusionOk="0">
                  <a:moveTo>
                    <a:pt x="639" y="1"/>
                  </a:moveTo>
                  <a:lnTo>
                    <a:pt x="0" y="639"/>
                  </a:lnTo>
                  <a:lnTo>
                    <a:pt x="669" y="1308"/>
                  </a:lnTo>
                  <a:lnTo>
                    <a:pt x="130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169825" y="2719175"/>
              <a:ext cx="31950" cy="31950"/>
            </a:xfrm>
            <a:custGeom>
              <a:avLst/>
              <a:gdLst/>
              <a:ahLst/>
              <a:cxnLst/>
              <a:rect l="l" t="t" r="r" b="b"/>
              <a:pathLst>
                <a:path w="1278" h="1278" extrusionOk="0">
                  <a:moveTo>
                    <a:pt x="639" y="1"/>
                  </a:moveTo>
                  <a:lnTo>
                    <a:pt x="1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201750" y="2750325"/>
              <a:ext cx="31950" cy="31950"/>
            </a:xfrm>
            <a:custGeom>
              <a:avLst/>
              <a:gdLst/>
              <a:ahLst/>
              <a:cxnLst/>
              <a:rect l="l" t="t" r="r" b="b"/>
              <a:pathLst>
                <a:path w="1278" h="1278" extrusionOk="0">
                  <a:moveTo>
                    <a:pt x="639" y="1"/>
                  </a:moveTo>
                  <a:lnTo>
                    <a:pt x="0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172875" y="2605200"/>
              <a:ext cx="77525" cy="79050"/>
            </a:xfrm>
            <a:custGeom>
              <a:avLst/>
              <a:gdLst/>
              <a:ahLst/>
              <a:cxnLst/>
              <a:rect l="l" t="t" r="r" b="b"/>
              <a:pathLst>
                <a:path w="3101" h="3162" extrusionOk="0">
                  <a:moveTo>
                    <a:pt x="2858" y="0"/>
                  </a:moveTo>
                  <a:lnTo>
                    <a:pt x="0" y="2888"/>
                  </a:lnTo>
                  <a:lnTo>
                    <a:pt x="244" y="3161"/>
                  </a:lnTo>
                  <a:lnTo>
                    <a:pt x="3101" y="27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6203275" y="2637100"/>
              <a:ext cx="78300" cy="79050"/>
            </a:xfrm>
            <a:custGeom>
              <a:avLst/>
              <a:gdLst/>
              <a:ahLst/>
              <a:cxnLst/>
              <a:rect l="l" t="t" r="r" b="b"/>
              <a:pathLst>
                <a:path w="3132" h="3162" extrusionOk="0">
                  <a:moveTo>
                    <a:pt x="2857" y="1"/>
                  </a:moveTo>
                  <a:lnTo>
                    <a:pt x="0" y="2888"/>
                  </a:lnTo>
                  <a:lnTo>
                    <a:pt x="274" y="3162"/>
                  </a:lnTo>
                  <a:lnTo>
                    <a:pt x="3131" y="274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235175" y="2668275"/>
              <a:ext cx="78300" cy="79050"/>
            </a:xfrm>
            <a:custGeom>
              <a:avLst/>
              <a:gdLst/>
              <a:ahLst/>
              <a:cxnLst/>
              <a:rect l="l" t="t" r="r" b="b"/>
              <a:pathLst>
                <a:path w="3132" h="3162" extrusionOk="0">
                  <a:moveTo>
                    <a:pt x="2888" y="0"/>
                  </a:moveTo>
                  <a:lnTo>
                    <a:pt x="1" y="2888"/>
                  </a:lnTo>
                  <a:lnTo>
                    <a:pt x="274" y="3161"/>
                  </a:lnTo>
                  <a:lnTo>
                    <a:pt x="3132" y="274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1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524" name="Google Shape;524;p21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21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527" name="Google Shape;527;p21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21"/>
          <p:cNvSpPr txBox="1">
            <a:spLocks noGrp="1"/>
          </p:cNvSpPr>
          <p:nvPr>
            <p:ph type="title"/>
          </p:nvPr>
        </p:nvSpPr>
        <p:spPr>
          <a:xfrm>
            <a:off x="720006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title" idx="2"/>
          </p:nvPr>
        </p:nvSpPr>
        <p:spPr>
          <a:xfrm>
            <a:off x="3440406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1"/>
          </p:nvPr>
        </p:nvSpPr>
        <p:spPr>
          <a:xfrm>
            <a:off x="720013" y="2035200"/>
            <a:ext cx="226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subTitle" idx="3"/>
          </p:nvPr>
        </p:nvSpPr>
        <p:spPr>
          <a:xfrm>
            <a:off x="3440401" y="2035200"/>
            <a:ext cx="226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title" idx="4"/>
          </p:nvPr>
        </p:nvSpPr>
        <p:spPr>
          <a:xfrm>
            <a:off x="720006" y="27632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title" idx="5"/>
          </p:nvPr>
        </p:nvSpPr>
        <p:spPr>
          <a:xfrm>
            <a:off x="3440394" y="27632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ubTitle" idx="6"/>
          </p:nvPr>
        </p:nvSpPr>
        <p:spPr>
          <a:xfrm>
            <a:off x="720013" y="3102500"/>
            <a:ext cx="226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7"/>
          </p:nvPr>
        </p:nvSpPr>
        <p:spPr>
          <a:xfrm>
            <a:off x="3440401" y="3102500"/>
            <a:ext cx="226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21"/>
          <p:cNvSpPr txBox="1">
            <a:spLocks noGrp="1"/>
          </p:cNvSpPr>
          <p:nvPr>
            <p:ph type="title" idx="9"/>
          </p:nvPr>
        </p:nvSpPr>
        <p:spPr>
          <a:xfrm>
            <a:off x="6160938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21"/>
          <p:cNvSpPr txBox="1">
            <a:spLocks noGrp="1"/>
          </p:cNvSpPr>
          <p:nvPr>
            <p:ph type="subTitle" idx="13"/>
          </p:nvPr>
        </p:nvSpPr>
        <p:spPr>
          <a:xfrm>
            <a:off x="6160945" y="2035200"/>
            <a:ext cx="226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21"/>
          <p:cNvSpPr txBox="1">
            <a:spLocks noGrp="1"/>
          </p:cNvSpPr>
          <p:nvPr>
            <p:ph type="title" idx="14"/>
          </p:nvPr>
        </p:nvSpPr>
        <p:spPr>
          <a:xfrm>
            <a:off x="6160938" y="27632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21"/>
          <p:cNvSpPr txBox="1">
            <a:spLocks noGrp="1"/>
          </p:cNvSpPr>
          <p:nvPr>
            <p:ph type="subTitle" idx="15"/>
          </p:nvPr>
        </p:nvSpPr>
        <p:spPr>
          <a:xfrm>
            <a:off x="6160945" y="3102500"/>
            <a:ext cx="226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3" name="Google Shape;543;p21"/>
          <p:cNvGrpSpPr/>
          <p:nvPr/>
        </p:nvGrpSpPr>
        <p:grpSpPr>
          <a:xfrm rot="10800000">
            <a:off x="7879173" y="100052"/>
            <a:ext cx="1891143" cy="2921210"/>
            <a:chOff x="7864023" y="121502"/>
            <a:chExt cx="1891143" cy="2921210"/>
          </a:xfrm>
        </p:grpSpPr>
        <p:sp>
          <p:nvSpPr>
            <p:cNvPr id="544" name="Google Shape;544;p21"/>
            <p:cNvSpPr/>
            <p:nvPr/>
          </p:nvSpPr>
          <p:spPr>
            <a:xfrm rot="6508762">
              <a:off x="7452925" y="1036930"/>
              <a:ext cx="2713340" cy="1087171"/>
            </a:xfrm>
            <a:custGeom>
              <a:avLst/>
              <a:gdLst/>
              <a:ahLst/>
              <a:cxnLst/>
              <a:rect l="l" t="t" r="r" b="b"/>
              <a:pathLst>
                <a:path w="241921" h="96932" extrusionOk="0">
                  <a:moveTo>
                    <a:pt x="240826" y="0"/>
                  </a:moveTo>
                  <a:lnTo>
                    <a:pt x="224899" y="15928"/>
                  </a:lnTo>
                  <a:lnTo>
                    <a:pt x="207907" y="15928"/>
                  </a:lnTo>
                  <a:lnTo>
                    <a:pt x="186083" y="37752"/>
                  </a:lnTo>
                  <a:lnTo>
                    <a:pt x="166265" y="37752"/>
                  </a:lnTo>
                  <a:lnTo>
                    <a:pt x="154988" y="49059"/>
                  </a:lnTo>
                  <a:lnTo>
                    <a:pt x="129365" y="49059"/>
                  </a:lnTo>
                  <a:lnTo>
                    <a:pt x="112617" y="65807"/>
                  </a:lnTo>
                  <a:lnTo>
                    <a:pt x="99182" y="65807"/>
                  </a:lnTo>
                  <a:lnTo>
                    <a:pt x="92252" y="58877"/>
                  </a:lnTo>
                  <a:lnTo>
                    <a:pt x="64014" y="58877"/>
                  </a:lnTo>
                  <a:lnTo>
                    <a:pt x="47448" y="75442"/>
                  </a:lnTo>
                  <a:lnTo>
                    <a:pt x="20366" y="75442"/>
                  </a:lnTo>
                  <a:lnTo>
                    <a:pt x="1" y="95807"/>
                  </a:lnTo>
                  <a:lnTo>
                    <a:pt x="1065" y="96932"/>
                  </a:lnTo>
                  <a:lnTo>
                    <a:pt x="20974" y="76962"/>
                  </a:lnTo>
                  <a:lnTo>
                    <a:pt x="48056" y="76962"/>
                  </a:lnTo>
                  <a:lnTo>
                    <a:pt x="64622" y="60396"/>
                  </a:lnTo>
                  <a:lnTo>
                    <a:pt x="91644" y="60396"/>
                  </a:lnTo>
                  <a:lnTo>
                    <a:pt x="98513" y="67327"/>
                  </a:lnTo>
                  <a:lnTo>
                    <a:pt x="113225" y="67327"/>
                  </a:lnTo>
                  <a:lnTo>
                    <a:pt x="129973" y="50579"/>
                  </a:lnTo>
                  <a:lnTo>
                    <a:pt x="155596" y="50579"/>
                  </a:lnTo>
                  <a:lnTo>
                    <a:pt x="166904" y="39271"/>
                  </a:lnTo>
                  <a:lnTo>
                    <a:pt x="186752" y="39271"/>
                  </a:lnTo>
                  <a:lnTo>
                    <a:pt x="208546" y="17447"/>
                  </a:lnTo>
                  <a:lnTo>
                    <a:pt x="225506" y="17447"/>
                  </a:lnTo>
                  <a:lnTo>
                    <a:pt x="241920" y="1064"/>
                  </a:lnTo>
                  <a:lnTo>
                    <a:pt x="2408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 rot="6508762">
              <a:off x="8821528" y="2937998"/>
              <a:ext cx="92048" cy="92732"/>
            </a:xfrm>
            <a:custGeom>
              <a:avLst/>
              <a:gdLst/>
              <a:ahLst/>
              <a:cxnLst/>
              <a:rect l="l" t="t" r="r" b="b"/>
              <a:pathLst>
                <a:path w="8207" h="8268" extrusionOk="0">
                  <a:moveTo>
                    <a:pt x="0" y="0"/>
                  </a:moveTo>
                  <a:lnTo>
                    <a:pt x="0" y="1520"/>
                  </a:lnTo>
                  <a:lnTo>
                    <a:pt x="6687" y="1520"/>
                  </a:lnTo>
                  <a:lnTo>
                    <a:pt x="6687" y="8268"/>
                  </a:lnTo>
                  <a:lnTo>
                    <a:pt x="8207" y="8268"/>
                  </a:lnTo>
                  <a:lnTo>
                    <a:pt x="8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 rot="6508762">
              <a:off x="8722826" y="666647"/>
              <a:ext cx="97847" cy="82874"/>
            </a:xfrm>
            <a:custGeom>
              <a:avLst/>
              <a:gdLst/>
              <a:ahLst/>
              <a:cxnLst/>
              <a:rect l="l" t="t" r="r" b="b"/>
              <a:pathLst>
                <a:path w="8724" h="7389" extrusionOk="0">
                  <a:moveTo>
                    <a:pt x="4506" y="0"/>
                  </a:moveTo>
                  <a:cubicBezTo>
                    <a:pt x="2845" y="0"/>
                    <a:pt x="1209" y="832"/>
                    <a:pt x="669" y="2574"/>
                  </a:cubicBezTo>
                  <a:cubicBezTo>
                    <a:pt x="0" y="4854"/>
                    <a:pt x="1672" y="7285"/>
                    <a:pt x="4012" y="7377"/>
                  </a:cubicBezTo>
                  <a:cubicBezTo>
                    <a:pt x="4127" y="7385"/>
                    <a:pt x="4243" y="7389"/>
                    <a:pt x="4360" y="7389"/>
                  </a:cubicBezTo>
                  <a:cubicBezTo>
                    <a:pt x="5567" y="7389"/>
                    <a:pt x="6828" y="6957"/>
                    <a:pt x="7660" y="6070"/>
                  </a:cubicBezTo>
                  <a:cubicBezTo>
                    <a:pt x="8541" y="5036"/>
                    <a:pt x="8724" y="3577"/>
                    <a:pt x="8329" y="2361"/>
                  </a:cubicBezTo>
                  <a:cubicBezTo>
                    <a:pt x="8055" y="1693"/>
                    <a:pt x="7599" y="1054"/>
                    <a:pt x="6961" y="659"/>
                  </a:cubicBezTo>
                  <a:cubicBezTo>
                    <a:pt x="6235" y="223"/>
                    <a:pt x="5367" y="0"/>
                    <a:pt x="4506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 rot="6508762">
              <a:off x="8749456" y="690534"/>
              <a:ext cx="43652" cy="36586"/>
            </a:xfrm>
            <a:custGeom>
              <a:avLst/>
              <a:gdLst/>
              <a:ahLst/>
              <a:cxnLst/>
              <a:rect l="l" t="t" r="r" b="b"/>
              <a:pathLst>
                <a:path w="3892" h="3262" extrusionOk="0">
                  <a:moveTo>
                    <a:pt x="2011" y="0"/>
                  </a:moveTo>
                  <a:cubicBezTo>
                    <a:pt x="1268" y="0"/>
                    <a:pt x="546" y="365"/>
                    <a:pt x="305" y="1130"/>
                  </a:cubicBezTo>
                  <a:cubicBezTo>
                    <a:pt x="1" y="2103"/>
                    <a:pt x="730" y="3167"/>
                    <a:pt x="1794" y="3258"/>
                  </a:cubicBezTo>
                  <a:cubicBezTo>
                    <a:pt x="1835" y="3260"/>
                    <a:pt x="1876" y="3261"/>
                    <a:pt x="1917" y="3261"/>
                  </a:cubicBezTo>
                  <a:cubicBezTo>
                    <a:pt x="2460" y="3261"/>
                    <a:pt x="3038" y="3074"/>
                    <a:pt x="3405" y="2650"/>
                  </a:cubicBezTo>
                  <a:cubicBezTo>
                    <a:pt x="3800" y="2194"/>
                    <a:pt x="3891" y="1586"/>
                    <a:pt x="3709" y="1039"/>
                  </a:cubicBezTo>
                  <a:cubicBezTo>
                    <a:pt x="3587" y="735"/>
                    <a:pt x="3405" y="492"/>
                    <a:pt x="3101" y="279"/>
                  </a:cubicBezTo>
                  <a:cubicBezTo>
                    <a:pt x="2773" y="95"/>
                    <a:pt x="2389" y="0"/>
                    <a:pt x="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 rot="6508762">
              <a:off x="8841669" y="893229"/>
              <a:ext cx="97858" cy="82975"/>
            </a:xfrm>
            <a:custGeom>
              <a:avLst/>
              <a:gdLst/>
              <a:ahLst/>
              <a:cxnLst/>
              <a:rect l="l" t="t" r="r" b="b"/>
              <a:pathLst>
                <a:path w="8725" h="7398" extrusionOk="0">
                  <a:moveTo>
                    <a:pt x="4501" y="0"/>
                  </a:moveTo>
                  <a:cubicBezTo>
                    <a:pt x="2842" y="0"/>
                    <a:pt x="121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4990"/>
                    <a:pt x="8724" y="356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34" y="227"/>
                    <a:pt x="5364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 rot="6508762">
              <a:off x="8868730" y="917352"/>
              <a:ext cx="43641" cy="36496"/>
            </a:xfrm>
            <a:custGeom>
              <a:avLst/>
              <a:gdLst/>
              <a:ahLst/>
              <a:cxnLst/>
              <a:rect l="l" t="t" r="r" b="b"/>
              <a:pathLst>
                <a:path w="3891" h="3254" extrusionOk="0">
                  <a:moveTo>
                    <a:pt x="2004" y="1"/>
                  </a:moveTo>
                  <a:cubicBezTo>
                    <a:pt x="1264" y="1"/>
                    <a:pt x="545" y="372"/>
                    <a:pt x="304" y="1116"/>
                  </a:cubicBezTo>
                  <a:cubicBezTo>
                    <a:pt x="0" y="2119"/>
                    <a:pt x="730" y="3182"/>
                    <a:pt x="1794" y="3243"/>
                  </a:cubicBezTo>
                  <a:cubicBezTo>
                    <a:pt x="1858" y="3250"/>
                    <a:pt x="1924" y="3253"/>
                    <a:pt x="1989" y="3253"/>
                  </a:cubicBezTo>
                  <a:cubicBezTo>
                    <a:pt x="2511" y="3253"/>
                    <a:pt x="3054" y="3040"/>
                    <a:pt x="3405" y="2635"/>
                  </a:cubicBezTo>
                  <a:cubicBezTo>
                    <a:pt x="3800" y="2240"/>
                    <a:pt x="3891" y="1571"/>
                    <a:pt x="3709" y="1055"/>
                  </a:cubicBezTo>
                  <a:cubicBezTo>
                    <a:pt x="3587" y="751"/>
                    <a:pt x="3405" y="477"/>
                    <a:pt x="3101" y="295"/>
                  </a:cubicBezTo>
                  <a:cubicBezTo>
                    <a:pt x="2771" y="99"/>
                    <a:pt x="2385" y="1"/>
                    <a:pt x="2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 rot="6508762">
              <a:off x="8741705" y="1191842"/>
              <a:ext cx="98194" cy="82975"/>
            </a:xfrm>
            <a:custGeom>
              <a:avLst/>
              <a:gdLst/>
              <a:ahLst/>
              <a:cxnLst/>
              <a:rect l="l" t="t" r="r" b="b"/>
              <a:pathLst>
                <a:path w="8755" h="7398" extrusionOk="0">
                  <a:moveTo>
                    <a:pt x="4501" y="0"/>
                  </a:moveTo>
                  <a:cubicBezTo>
                    <a:pt x="2844" y="0"/>
                    <a:pt x="1219" y="839"/>
                    <a:pt x="699" y="2559"/>
                  </a:cubicBezTo>
                  <a:cubicBezTo>
                    <a:pt x="0" y="4838"/>
                    <a:pt x="1672" y="7270"/>
                    <a:pt x="4043" y="7392"/>
                  </a:cubicBezTo>
                  <a:cubicBezTo>
                    <a:pt x="4127" y="7396"/>
                    <a:pt x="4212" y="7398"/>
                    <a:pt x="4297" y="7398"/>
                  </a:cubicBezTo>
                  <a:cubicBezTo>
                    <a:pt x="5509" y="7398"/>
                    <a:pt x="6838" y="6991"/>
                    <a:pt x="7690" y="6054"/>
                  </a:cubicBezTo>
                  <a:cubicBezTo>
                    <a:pt x="8572" y="4990"/>
                    <a:pt x="8754" y="3562"/>
                    <a:pt x="8329" y="2376"/>
                  </a:cubicBezTo>
                  <a:cubicBezTo>
                    <a:pt x="8085" y="1677"/>
                    <a:pt x="7629" y="1039"/>
                    <a:pt x="6961" y="674"/>
                  </a:cubicBezTo>
                  <a:cubicBezTo>
                    <a:pt x="6233" y="227"/>
                    <a:pt x="5363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 rot="6508762">
              <a:off x="8768877" y="1216119"/>
              <a:ext cx="43652" cy="36496"/>
            </a:xfrm>
            <a:custGeom>
              <a:avLst/>
              <a:gdLst/>
              <a:ahLst/>
              <a:cxnLst/>
              <a:rect l="l" t="t" r="r" b="b"/>
              <a:pathLst>
                <a:path w="3892" h="3254" extrusionOk="0">
                  <a:moveTo>
                    <a:pt x="1989" y="1"/>
                  </a:moveTo>
                  <a:cubicBezTo>
                    <a:pt x="1251" y="1"/>
                    <a:pt x="526" y="372"/>
                    <a:pt x="305" y="1116"/>
                  </a:cubicBezTo>
                  <a:cubicBezTo>
                    <a:pt x="1" y="2119"/>
                    <a:pt x="730" y="3182"/>
                    <a:pt x="1794" y="3243"/>
                  </a:cubicBezTo>
                  <a:cubicBezTo>
                    <a:pt x="1855" y="3250"/>
                    <a:pt x="1918" y="3253"/>
                    <a:pt x="1982" y="3253"/>
                  </a:cubicBezTo>
                  <a:cubicBezTo>
                    <a:pt x="2487" y="3253"/>
                    <a:pt x="3051" y="3040"/>
                    <a:pt x="3375" y="2635"/>
                  </a:cubicBezTo>
                  <a:cubicBezTo>
                    <a:pt x="3800" y="2240"/>
                    <a:pt x="3892" y="1571"/>
                    <a:pt x="3679" y="1055"/>
                  </a:cubicBezTo>
                  <a:cubicBezTo>
                    <a:pt x="3588" y="751"/>
                    <a:pt x="3375" y="477"/>
                    <a:pt x="3071" y="295"/>
                  </a:cubicBezTo>
                  <a:cubicBezTo>
                    <a:pt x="2751" y="99"/>
                    <a:pt x="2369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 rot="6508762">
              <a:off x="8647490" y="1238897"/>
              <a:ext cx="98531" cy="83076"/>
            </a:xfrm>
            <a:custGeom>
              <a:avLst/>
              <a:gdLst/>
              <a:ahLst/>
              <a:cxnLst/>
              <a:rect l="l" t="t" r="r" b="b"/>
              <a:pathLst>
                <a:path w="8785" h="7407" extrusionOk="0">
                  <a:moveTo>
                    <a:pt x="4528" y="1"/>
                  </a:moveTo>
                  <a:cubicBezTo>
                    <a:pt x="2862" y="1"/>
                    <a:pt x="1222" y="839"/>
                    <a:pt x="699" y="2568"/>
                  </a:cubicBezTo>
                  <a:cubicBezTo>
                    <a:pt x="0" y="4848"/>
                    <a:pt x="1672" y="7279"/>
                    <a:pt x="4043" y="7401"/>
                  </a:cubicBezTo>
                  <a:cubicBezTo>
                    <a:pt x="4122" y="7405"/>
                    <a:pt x="4203" y="7406"/>
                    <a:pt x="4283" y="7406"/>
                  </a:cubicBezTo>
                  <a:cubicBezTo>
                    <a:pt x="5499" y="7406"/>
                    <a:pt x="6835" y="6975"/>
                    <a:pt x="7690" y="6063"/>
                  </a:cubicBezTo>
                  <a:cubicBezTo>
                    <a:pt x="8542" y="5030"/>
                    <a:pt x="8785" y="3601"/>
                    <a:pt x="8329" y="2385"/>
                  </a:cubicBezTo>
                  <a:cubicBezTo>
                    <a:pt x="8055" y="1686"/>
                    <a:pt x="7599" y="1048"/>
                    <a:pt x="6961" y="653"/>
                  </a:cubicBezTo>
                  <a:cubicBezTo>
                    <a:pt x="6240" y="221"/>
                    <a:pt x="5381" y="1"/>
                    <a:pt x="452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 rot="6508762">
              <a:off x="8675059" y="1262724"/>
              <a:ext cx="43652" cy="36586"/>
            </a:xfrm>
            <a:custGeom>
              <a:avLst/>
              <a:gdLst/>
              <a:ahLst/>
              <a:cxnLst/>
              <a:rect l="l" t="t" r="r" b="b"/>
              <a:pathLst>
                <a:path w="3892" h="3262" extrusionOk="0">
                  <a:moveTo>
                    <a:pt x="2011" y="0"/>
                  </a:moveTo>
                  <a:cubicBezTo>
                    <a:pt x="1269" y="0"/>
                    <a:pt x="546" y="365"/>
                    <a:pt x="305" y="1131"/>
                  </a:cubicBezTo>
                  <a:cubicBezTo>
                    <a:pt x="1" y="2103"/>
                    <a:pt x="730" y="3167"/>
                    <a:pt x="1794" y="3258"/>
                  </a:cubicBezTo>
                  <a:cubicBezTo>
                    <a:pt x="1835" y="3261"/>
                    <a:pt x="1876" y="3262"/>
                    <a:pt x="1917" y="3262"/>
                  </a:cubicBezTo>
                  <a:cubicBezTo>
                    <a:pt x="2461" y="3262"/>
                    <a:pt x="3038" y="3074"/>
                    <a:pt x="3405" y="2651"/>
                  </a:cubicBezTo>
                  <a:cubicBezTo>
                    <a:pt x="3831" y="2225"/>
                    <a:pt x="3891" y="1587"/>
                    <a:pt x="3709" y="1040"/>
                  </a:cubicBezTo>
                  <a:cubicBezTo>
                    <a:pt x="3588" y="736"/>
                    <a:pt x="3405" y="492"/>
                    <a:pt x="3101" y="280"/>
                  </a:cubicBezTo>
                  <a:cubicBezTo>
                    <a:pt x="2773" y="95"/>
                    <a:pt x="2389" y="0"/>
                    <a:pt x="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 rot="6508762">
              <a:off x="8597897" y="1387794"/>
              <a:ext cx="98194" cy="83076"/>
            </a:xfrm>
            <a:custGeom>
              <a:avLst/>
              <a:gdLst/>
              <a:ahLst/>
              <a:cxnLst/>
              <a:rect l="l" t="t" r="r" b="b"/>
              <a:pathLst>
                <a:path w="8755" h="7407" extrusionOk="0">
                  <a:moveTo>
                    <a:pt x="4528" y="1"/>
                  </a:moveTo>
                  <a:cubicBezTo>
                    <a:pt x="2862" y="1"/>
                    <a:pt x="1223" y="839"/>
                    <a:pt x="700" y="2568"/>
                  </a:cubicBezTo>
                  <a:cubicBezTo>
                    <a:pt x="1" y="4848"/>
                    <a:pt x="1673" y="7279"/>
                    <a:pt x="4043" y="7401"/>
                  </a:cubicBezTo>
                  <a:cubicBezTo>
                    <a:pt x="4123" y="7405"/>
                    <a:pt x="4203" y="7406"/>
                    <a:pt x="4284" y="7406"/>
                  </a:cubicBezTo>
                  <a:cubicBezTo>
                    <a:pt x="5500" y="7406"/>
                    <a:pt x="6836" y="6975"/>
                    <a:pt x="7691" y="6063"/>
                  </a:cubicBezTo>
                  <a:cubicBezTo>
                    <a:pt x="8572" y="5030"/>
                    <a:pt x="8755" y="3601"/>
                    <a:pt x="8329" y="2385"/>
                  </a:cubicBezTo>
                  <a:cubicBezTo>
                    <a:pt x="8056" y="1686"/>
                    <a:pt x="7600" y="1048"/>
                    <a:pt x="6961" y="653"/>
                  </a:cubicBezTo>
                  <a:cubicBezTo>
                    <a:pt x="6241" y="221"/>
                    <a:pt x="5381" y="1"/>
                    <a:pt x="452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 rot="6508762">
              <a:off x="8625363" y="1411945"/>
              <a:ext cx="43304" cy="36586"/>
            </a:xfrm>
            <a:custGeom>
              <a:avLst/>
              <a:gdLst/>
              <a:ahLst/>
              <a:cxnLst/>
              <a:rect l="l" t="t" r="r" b="b"/>
              <a:pathLst>
                <a:path w="3861" h="3262" extrusionOk="0">
                  <a:moveTo>
                    <a:pt x="1995" y="0"/>
                  </a:moveTo>
                  <a:cubicBezTo>
                    <a:pt x="1255" y="0"/>
                    <a:pt x="526" y="365"/>
                    <a:pt x="305" y="1131"/>
                  </a:cubicBezTo>
                  <a:cubicBezTo>
                    <a:pt x="1" y="2103"/>
                    <a:pt x="730" y="3167"/>
                    <a:pt x="1764" y="3258"/>
                  </a:cubicBezTo>
                  <a:cubicBezTo>
                    <a:pt x="1804" y="3261"/>
                    <a:pt x="1846" y="3262"/>
                    <a:pt x="1887" y="3262"/>
                  </a:cubicBezTo>
                  <a:cubicBezTo>
                    <a:pt x="2430" y="3262"/>
                    <a:pt x="3007" y="3074"/>
                    <a:pt x="3375" y="2651"/>
                  </a:cubicBezTo>
                  <a:cubicBezTo>
                    <a:pt x="3800" y="2225"/>
                    <a:pt x="3861" y="1587"/>
                    <a:pt x="3679" y="1040"/>
                  </a:cubicBezTo>
                  <a:cubicBezTo>
                    <a:pt x="3557" y="736"/>
                    <a:pt x="3375" y="492"/>
                    <a:pt x="3071" y="280"/>
                  </a:cubicBezTo>
                  <a:cubicBezTo>
                    <a:pt x="2753" y="95"/>
                    <a:pt x="2372" y="0"/>
                    <a:pt x="1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 rot="6508762">
              <a:off x="8712688" y="1623425"/>
              <a:ext cx="98531" cy="82975"/>
            </a:xfrm>
            <a:custGeom>
              <a:avLst/>
              <a:gdLst/>
              <a:ahLst/>
              <a:cxnLst/>
              <a:rect l="l" t="t" r="r" b="b"/>
              <a:pathLst>
                <a:path w="8785" h="7398" extrusionOk="0">
                  <a:moveTo>
                    <a:pt x="4487" y="0"/>
                  </a:moveTo>
                  <a:cubicBezTo>
                    <a:pt x="2828" y="0"/>
                    <a:pt x="1209" y="839"/>
                    <a:pt x="669" y="2559"/>
                  </a:cubicBezTo>
                  <a:cubicBezTo>
                    <a:pt x="1" y="4838"/>
                    <a:pt x="1672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0" y="6054"/>
                  </a:cubicBezTo>
                  <a:cubicBezTo>
                    <a:pt x="8572" y="5021"/>
                    <a:pt x="8785" y="359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23" y="227"/>
                    <a:pt x="5350" y="0"/>
                    <a:pt x="4487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 rot="6508762">
              <a:off x="8739754" y="1647450"/>
              <a:ext cx="43652" cy="36485"/>
            </a:xfrm>
            <a:custGeom>
              <a:avLst/>
              <a:gdLst/>
              <a:ahLst/>
              <a:cxnLst/>
              <a:rect l="l" t="t" r="r" b="b"/>
              <a:pathLst>
                <a:path w="3892" h="3253" extrusionOk="0">
                  <a:moveTo>
                    <a:pt x="2019" y="0"/>
                  </a:moveTo>
                  <a:cubicBezTo>
                    <a:pt x="1281" y="0"/>
                    <a:pt x="556" y="372"/>
                    <a:pt x="335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58" y="3249"/>
                    <a:pt x="1924" y="3253"/>
                    <a:pt x="1989" y="3253"/>
                  </a:cubicBezTo>
                  <a:cubicBezTo>
                    <a:pt x="2511" y="3253"/>
                    <a:pt x="3054" y="3040"/>
                    <a:pt x="3405" y="2635"/>
                  </a:cubicBezTo>
                  <a:cubicBezTo>
                    <a:pt x="3770" y="2179"/>
                    <a:pt x="3891" y="1571"/>
                    <a:pt x="3709" y="1054"/>
                  </a:cubicBezTo>
                  <a:cubicBezTo>
                    <a:pt x="3587" y="750"/>
                    <a:pt x="3405" y="477"/>
                    <a:pt x="3101" y="294"/>
                  </a:cubicBezTo>
                  <a:cubicBezTo>
                    <a:pt x="2781" y="98"/>
                    <a:pt x="2398" y="0"/>
                    <a:pt x="2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 rot="6508762">
              <a:off x="8619120" y="1904411"/>
              <a:ext cx="97858" cy="82975"/>
            </a:xfrm>
            <a:custGeom>
              <a:avLst/>
              <a:gdLst/>
              <a:ahLst/>
              <a:cxnLst/>
              <a:rect l="l" t="t" r="r" b="b"/>
              <a:pathLst>
                <a:path w="8725" h="7398" extrusionOk="0">
                  <a:moveTo>
                    <a:pt x="4501" y="0"/>
                  </a:moveTo>
                  <a:cubicBezTo>
                    <a:pt x="2842" y="0"/>
                    <a:pt x="121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5021"/>
                    <a:pt x="8724" y="3592"/>
                    <a:pt x="8329" y="2376"/>
                  </a:cubicBezTo>
                  <a:cubicBezTo>
                    <a:pt x="8056" y="1677"/>
                    <a:pt x="7600" y="1039"/>
                    <a:pt x="6962" y="674"/>
                  </a:cubicBezTo>
                  <a:cubicBezTo>
                    <a:pt x="6234" y="227"/>
                    <a:pt x="5364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 rot="6508762">
              <a:off x="8645856" y="1928431"/>
              <a:ext cx="43641" cy="36485"/>
            </a:xfrm>
            <a:custGeom>
              <a:avLst/>
              <a:gdLst/>
              <a:ahLst/>
              <a:cxnLst/>
              <a:rect l="l" t="t" r="r" b="b"/>
              <a:pathLst>
                <a:path w="3891" h="3253" extrusionOk="0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58" y="3249"/>
                    <a:pt x="1924" y="3253"/>
                    <a:pt x="1989" y="3253"/>
                  </a:cubicBezTo>
                  <a:cubicBezTo>
                    <a:pt x="2511" y="3253"/>
                    <a:pt x="3050" y="3040"/>
                    <a:pt x="3374" y="2635"/>
                  </a:cubicBezTo>
                  <a:cubicBezTo>
                    <a:pt x="3769" y="2179"/>
                    <a:pt x="3891" y="1571"/>
                    <a:pt x="3709" y="1054"/>
                  </a:cubicBezTo>
                  <a:cubicBezTo>
                    <a:pt x="3587" y="750"/>
                    <a:pt x="3405" y="477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 rot="6508762">
              <a:off x="8704020" y="2062750"/>
              <a:ext cx="98194" cy="83042"/>
            </a:xfrm>
            <a:custGeom>
              <a:avLst/>
              <a:gdLst/>
              <a:ahLst/>
              <a:cxnLst/>
              <a:rect l="l" t="t" r="r" b="b"/>
              <a:pathLst>
                <a:path w="8755" h="7404" extrusionOk="0">
                  <a:moveTo>
                    <a:pt x="4502" y="1"/>
                  </a:moveTo>
                  <a:cubicBezTo>
                    <a:pt x="2845" y="1"/>
                    <a:pt x="1220" y="839"/>
                    <a:pt x="700" y="2559"/>
                  </a:cubicBezTo>
                  <a:cubicBezTo>
                    <a:pt x="1" y="4838"/>
                    <a:pt x="1673" y="7270"/>
                    <a:pt x="4043" y="7392"/>
                  </a:cubicBezTo>
                  <a:cubicBezTo>
                    <a:pt x="4155" y="7400"/>
                    <a:pt x="4269" y="7404"/>
                    <a:pt x="4383" y="7404"/>
                  </a:cubicBezTo>
                  <a:cubicBezTo>
                    <a:pt x="5572" y="7404"/>
                    <a:pt x="6859" y="6969"/>
                    <a:pt x="7691" y="6054"/>
                  </a:cubicBezTo>
                  <a:cubicBezTo>
                    <a:pt x="8542" y="5051"/>
                    <a:pt x="8755" y="3592"/>
                    <a:pt x="8329" y="2376"/>
                  </a:cubicBezTo>
                  <a:cubicBezTo>
                    <a:pt x="8056" y="1708"/>
                    <a:pt x="7600" y="1039"/>
                    <a:pt x="6961" y="674"/>
                  </a:cubicBezTo>
                  <a:cubicBezTo>
                    <a:pt x="6234" y="227"/>
                    <a:pt x="5364" y="1"/>
                    <a:pt x="450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 rot="6508762">
              <a:off x="8731366" y="2086813"/>
              <a:ext cx="43641" cy="36407"/>
            </a:xfrm>
            <a:custGeom>
              <a:avLst/>
              <a:gdLst/>
              <a:ahLst/>
              <a:cxnLst/>
              <a:rect l="l" t="t" r="r" b="b"/>
              <a:pathLst>
                <a:path w="3891" h="3246" extrusionOk="0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34" y="3244"/>
                    <a:pt x="1876" y="3246"/>
                    <a:pt x="1917" y="3246"/>
                  </a:cubicBezTo>
                  <a:cubicBezTo>
                    <a:pt x="2460" y="3246"/>
                    <a:pt x="3037" y="3058"/>
                    <a:pt x="3405" y="2634"/>
                  </a:cubicBezTo>
                  <a:cubicBezTo>
                    <a:pt x="3830" y="2239"/>
                    <a:pt x="3891" y="1571"/>
                    <a:pt x="3708" y="1054"/>
                  </a:cubicBezTo>
                  <a:cubicBezTo>
                    <a:pt x="3587" y="750"/>
                    <a:pt x="3405" y="476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 rot="6508762">
              <a:off x="8635190" y="2269207"/>
              <a:ext cx="97858" cy="83042"/>
            </a:xfrm>
            <a:custGeom>
              <a:avLst/>
              <a:gdLst/>
              <a:ahLst/>
              <a:cxnLst/>
              <a:rect l="l" t="t" r="r" b="b"/>
              <a:pathLst>
                <a:path w="8725" h="7404" extrusionOk="0">
                  <a:moveTo>
                    <a:pt x="4501" y="1"/>
                  </a:moveTo>
                  <a:cubicBezTo>
                    <a:pt x="2841" y="1"/>
                    <a:pt x="1209" y="839"/>
                    <a:pt x="669" y="2559"/>
                  </a:cubicBezTo>
                  <a:cubicBezTo>
                    <a:pt x="1" y="4838"/>
                    <a:pt x="1672" y="7270"/>
                    <a:pt x="4013" y="7392"/>
                  </a:cubicBezTo>
                  <a:cubicBezTo>
                    <a:pt x="4128" y="7400"/>
                    <a:pt x="4243" y="7404"/>
                    <a:pt x="4359" y="7404"/>
                  </a:cubicBezTo>
                  <a:cubicBezTo>
                    <a:pt x="5567" y="7404"/>
                    <a:pt x="6828" y="6969"/>
                    <a:pt x="7660" y="6054"/>
                  </a:cubicBezTo>
                  <a:cubicBezTo>
                    <a:pt x="8542" y="5051"/>
                    <a:pt x="8724" y="3592"/>
                    <a:pt x="8329" y="2376"/>
                  </a:cubicBezTo>
                  <a:cubicBezTo>
                    <a:pt x="8055" y="1708"/>
                    <a:pt x="7600" y="1039"/>
                    <a:pt x="6961" y="674"/>
                  </a:cubicBezTo>
                  <a:cubicBezTo>
                    <a:pt x="6233" y="227"/>
                    <a:pt x="5363" y="1"/>
                    <a:pt x="4501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 rot="6508762">
              <a:off x="8662315" y="2293430"/>
              <a:ext cx="43641" cy="36407"/>
            </a:xfrm>
            <a:custGeom>
              <a:avLst/>
              <a:gdLst/>
              <a:ahLst/>
              <a:cxnLst/>
              <a:rect l="l" t="t" r="r" b="b"/>
              <a:pathLst>
                <a:path w="3891" h="3246" extrusionOk="0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3" y="3242"/>
                  </a:cubicBezTo>
                  <a:cubicBezTo>
                    <a:pt x="1834" y="3244"/>
                    <a:pt x="1875" y="3246"/>
                    <a:pt x="1917" y="3246"/>
                  </a:cubicBezTo>
                  <a:cubicBezTo>
                    <a:pt x="2460" y="3246"/>
                    <a:pt x="3037" y="3058"/>
                    <a:pt x="3404" y="2634"/>
                  </a:cubicBezTo>
                  <a:cubicBezTo>
                    <a:pt x="3769" y="2239"/>
                    <a:pt x="3891" y="1571"/>
                    <a:pt x="3708" y="1054"/>
                  </a:cubicBezTo>
                  <a:cubicBezTo>
                    <a:pt x="3587" y="750"/>
                    <a:pt x="3404" y="476"/>
                    <a:pt x="3100" y="294"/>
                  </a:cubicBezTo>
                  <a:cubicBezTo>
                    <a:pt x="2770" y="98"/>
                    <a:pt x="2384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 rot="6508762">
              <a:off x="8786553" y="2579591"/>
              <a:ext cx="98194" cy="82975"/>
            </a:xfrm>
            <a:custGeom>
              <a:avLst/>
              <a:gdLst/>
              <a:ahLst/>
              <a:cxnLst/>
              <a:rect l="l" t="t" r="r" b="b"/>
              <a:pathLst>
                <a:path w="8755" h="7398" extrusionOk="0">
                  <a:moveTo>
                    <a:pt x="4502" y="1"/>
                  </a:moveTo>
                  <a:cubicBezTo>
                    <a:pt x="2845" y="1"/>
                    <a:pt x="1219" y="839"/>
                    <a:pt x="699" y="2559"/>
                  </a:cubicBezTo>
                  <a:cubicBezTo>
                    <a:pt x="0" y="4839"/>
                    <a:pt x="1672" y="7270"/>
                    <a:pt x="4043" y="7392"/>
                  </a:cubicBezTo>
                  <a:cubicBezTo>
                    <a:pt x="4127" y="7396"/>
                    <a:pt x="4212" y="7398"/>
                    <a:pt x="4298" y="7398"/>
                  </a:cubicBezTo>
                  <a:cubicBezTo>
                    <a:pt x="5510" y="7398"/>
                    <a:pt x="6839" y="6991"/>
                    <a:pt x="7690" y="6054"/>
                  </a:cubicBezTo>
                  <a:cubicBezTo>
                    <a:pt x="8572" y="4991"/>
                    <a:pt x="8754" y="3562"/>
                    <a:pt x="8329" y="2376"/>
                  </a:cubicBezTo>
                  <a:cubicBezTo>
                    <a:pt x="8055" y="1708"/>
                    <a:pt x="7599" y="1039"/>
                    <a:pt x="6961" y="674"/>
                  </a:cubicBezTo>
                  <a:cubicBezTo>
                    <a:pt x="6233" y="227"/>
                    <a:pt x="5363" y="1"/>
                    <a:pt x="450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 rot="6508762">
              <a:off x="8813946" y="2603717"/>
              <a:ext cx="43304" cy="36485"/>
            </a:xfrm>
            <a:custGeom>
              <a:avLst/>
              <a:gdLst/>
              <a:ahLst/>
              <a:cxnLst/>
              <a:rect l="l" t="t" r="r" b="b"/>
              <a:pathLst>
                <a:path w="3861" h="3253" extrusionOk="0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63" y="3242"/>
                  </a:cubicBezTo>
                  <a:cubicBezTo>
                    <a:pt x="1828" y="3249"/>
                    <a:pt x="1893" y="3253"/>
                    <a:pt x="1960" y="3253"/>
                  </a:cubicBezTo>
                  <a:cubicBezTo>
                    <a:pt x="2486" y="3253"/>
                    <a:pt x="3050" y="3040"/>
                    <a:pt x="3374" y="2635"/>
                  </a:cubicBezTo>
                  <a:cubicBezTo>
                    <a:pt x="3800" y="2239"/>
                    <a:pt x="3860" y="1571"/>
                    <a:pt x="3678" y="1054"/>
                  </a:cubicBezTo>
                  <a:cubicBezTo>
                    <a:pt x="3556" y="750"/>
                    <a:pt x="3374" y="476"/>
                    <a:pt x="3070" y="294"/>
                  </a:cubicBezTo>
                  <a:cubicBezTo>
                    <a:pt x="2750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 rot="6508762">
              <a:off x="8727668" y="2756295"/>
              <a:ext cx="97858" cy="82975"/>
            </a:xfrm>
            <a:custGeom>
              <a:avLst/>
              <a:gdLst/>
              <a:ahLst/>
              <a:cxnLst/>
              <a:rect l="l" t="t" r="r" b="b"/>
              <a:pathLst>
                <a:path w="8725" h="7398" extrusionOk="0">
                  <a:moveTo>
                    <a:pt x="4472" y="1"/>
                  </a:moveTo>
                  <a:cubicBezTo>
                    <a:pt x="2815" y="1"/>
                    <a:pt x="1189" y="839"/>
                    <a:pt x="669" y="2559"/>
                  </a:cubicBezTo>
                  <a:cubicBezTo>
                    <a:pt x="1" y="4839"/>
                    <a:pt x="1673" y="7270"/>
                    <a:pt x="4013" y="7392"/>
                  </a:cubicBezTo>
                  <a:cubicBezTo>
                    <a:pt x="4097" y="7396"/>
                    <a:pt x="4182" y="7398"/>
                    <a:pt x="4268" y="7398"/>
                  </a:cubicBezTo>
                  <a:cubicBezTo>
                    <a:pt x="5480" y="7398"/>
                    <a:pt x="6809" y="6991"/>
                    <a:pt x="7660" y="6054"/>
                  </a:cubicBezTo>
                  <a:cubicBezTo>
                    <a:pt x="8542" y="4991"/>
                    <a:pt x="8724" y="3562"/>
                    <a:pt x="8299" y="2376"/>
                  </a:cubicBezTo>
                  <a:cubicBezTo>
                    <a:pt x="8056" y="1708"/>
                    <a:pt x="7600" y="1039"/>
                    <a:pt x="6931" y="674"/>
                  </a:cubicBezTo>
                  <a:cubicBezTo>
                    <a:pt x="6203" y="227"/>
                    <a:pt x="5333" y="1"/>
                    <a:pt x="447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 rot="6508762">
              <a:off x="8754723" y="2780421"/>
              <a:ext cx="43641" cy="36485"/>
            </a:xfrm>
            <a:custGeom>
              <a:avLst/>
              <a:gdLst/>
              <a:ahLst/>
              <a:cxnLst/>
              <a:rect l="l" t="t" r="r" b="b"/>
              <a:pathLst>
                <a:path w="3891" h="3253" extrusionOk="0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58" y="3249"/>
                    <a:pt x="1923" y="3253"/>
                    <a:pt x="1989" y="3253"/>
                  </a:cubicBezTo>
                  <a:cubicBezTo>
                    <a:pt x="2510" y="3253"/>
                    <a:pt x="3050" y="3040"/>
                    <a:pt x="3374" y="2635"/>
                  </a:cubicBezTo>
                  <a:cubicBezTo>
                    <a:pt x="3800" y="2239"/>
                    <a:pt x="3891" y="1571"/>
                    <a:pt x="3678" y="1054"/>
                  </a:cubicBezTo>
                  <a:cubicBezTo>
                    <a:pt x="3587" y="750"/>
                    <a:pt x="3374" y="476"/>
                    <a:pt x="3070" y="294"/>
                  </a:cubicBezTo>
                  <a:cubicBezTo>
                    <a:pt x="2750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6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10" name="Google Shape;610;p23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13" name="Google Shape;613;p23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23"/>
          <p:cNvSpPr txBox="1">
            <a:spLocks noGrp="1"/>
          </p:cNvSpPr>
          <p:nvPr>
            <p:ph type="title"/>
          </p:nvPr>
        </p:nvSpPr>
        <p:spPr>
          <a:xfrm>
            <a:off x="1074575" y="2039025"/>
            <a:ext cx="3218700" cy="8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6" name="Google Shape;616;p23"/>
          <p:cNvSpPr txBox="1">
            <a:spLocks noGrp="1"/>
          </p:cNvSpPr>
          <p:nvPr>
            <p:ph type="subTitle" idx="1"/>
          </p:nvPr>
        </p:nvSpPr>
        <p:spPr>
          <a:xfrm>
            <a:off x="1319225" y="2845500"/>
            <a:ext cx="27294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8" name="Google Shape;618;p23"/>
          <p:cNvGrpSpPr/>
          <p:nvPr/>
        </p:nvGrpSpPr>
        <p:grpSpPr>
          <a:xfrm>
            <a:off x="-61900" y="0"/>
            <a:ext cx="1360250" cy="919525"/>
            <a:chOff x="-286950" y="732175"/>
            <a:chExt cx="1360250" cy="919525"/>
          </a:xfrm>
        </p:grpSpPr>
        <p:sp>
          <p:nvSpPr>
            <p:cNvPr id="619" name="Google Shape;619;p23"/>
            <p:cNvSpPr/>
            <p:nvPr/>
          </p:nvSpPr>
          <p:spPr>
            <a:xfrm rot="10800000" flipH="1">
              <a:off x="-286950" y="732175"/>
              <a:ext cx="1360250" cy="919525"/>
            </a:xfrm>
            <a:custGeom>
              <a:avLst/>
              <a:gdLst/>
              <a:ahLst/>
              <a:cxnLst/>
              <a:rect l="l" t="t" r="r" b="b"/>
              <a:pathLst>
                <a:path w="54410" h="36781" extrusionOk="0">
                  <a:moveTo>
                    <a:pt x="43930" y="1"/>
                  </a:moveTo>
                  <a:cubicBezTo>
                    <a:pt x="35713" y="1"/>
                    <a:pt x="25156" y="320"/>
                    <a:pt x="24986" y="792"/>
                  </a:cubicBezTo>
                  <a:cubicBezTo>
                    <a:pt x="24743" y="1552"/>
                    <a:pt x="30427" y="7722"/>
                    <a:pt x="30427" y="7722"/>
                  </a:cubicBezTo>
                  <a:cubicBezTo>
                    <a:pt x="30427" y="7722"/>
                    <a:pt x="4074" y="31461"/>
                    <a:pt x="1" y="36780"/>
                  </a:cubicBezTo>
                  <a:lnTo>
                    <a:pt x="32099" y="36780"/>
                  </a:lnTo>
                  <a:cubicBezTo>
                    <a:pt x="36962" y="32008"/>
                    <a:pt x="45929" y="23649"/>
                    <a:pt x="45929" y="23649"/>
                  </a:cubicBezTo>
                  <a:cubicBezTo>
                    <a:pt x="45929" y="23649"/>
                    <a:pt x="51860" y="29464"/>
                    <a:pt x="52888" y="29464"/>
                  </a:cubicBezTo>
                  <a:cubicBezTo>
                    <a:pt x="52911" y="29464"/>
                    <a:pt x="52932" y="29461"/>
                    <a:pt x="52950" y="29455"/>
                  </a:cubicBezTo>
                  <a:cubicBezTo>
                    <a:pt x="53862" y="29181"/>
                    <a:pt x="54409" y="1096"/>
                    <a:pt x="53467" y="397"/>
                  </a:cubicBezTo>
                  <a:cubicBezTo>
                    <a:pt x="53098" y="120"/>
                    <a:pt x="48951" y="1"/>
                    <a:pt x="43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 rot="10800000" flipH="1">
              <a:off x="469900" y="1127325"/>
              <a:ext cx="326025" cy="334375"/>
            </a:xfrm>
            <a:custGeom>
              <a:avLst/>
              <a:gdLst/>
              <a:ahLst/>
              <a:cxnLst/>
              <a:rect l="l" t="t" r="r" b="b"/>
              <a:pathLst>
                <a:path w="13041" h="13375" extrusionOk="0">
                  <a:moveTo>
                    <a:pt x="275" y="1"/>
                  </a:moveTo>
                  <a:lnTo>
                    <a:pt x="1" y="274"/>
                  </a:lnTo>
                  <a:cubicBezTo>
                    <a:pt x="92" y="335"/>
                    <a:pt x="6384" y="7235"/>
                    <a:pt x="12767" y="13375"/>
                  </a:cubicBezTo>
                  <a:lnTo>
                    <a:pt x="13041" y="13101"/>
                  </a:lnTo>
                  <a:cubicBezTo>
                    <a:pt x="6658" y="6931"/>
                    <a:pt x="335" y="92"/>
                    <a:pt x="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6_1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24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23" name="Google Shape;623;p24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4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26" name="Google Shape;626;p24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4"/>
          <p:cNvSpPr txBox="1">
            <a:spLocks noGrp="1"/>
          </p:cNvSpPr>
          <p:nvPr>
            <p:ph type="subTitle" idx="1"/>
          </p:nvPr>
        </p:nvSpPr>
        <p:spPr>
          <a:xfrm>
            <a:off x="1092025" y="2243425"/>
            <a:ext cx="2196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31" name="Google Shape;631;p24"/>
          <p:cNvGrpSpPr/>
          <p:nvPr/>
        </p:nvGrpSpPr>
        <p:grpSpPr>
          <a:xfrm>
            <a:off x="3807559" y="4469092"/>
            <a:ext cx="452039" cy="524114"/>
            <a:chOff x="5815634" y="1650855"/>
            <a:chExt cx="452039" cy="524114"/>
          </a:xfrm>
        </p:grpSpPr>
        <p:sp>
          <p:nvSpPr>
            <p:cNvPr id="632" name="Google Shape;632;p2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2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40" name="Google Shape;640;p25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2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43" name="Google Shape;643;p25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25"/>
          <p:cNvSpPr txBox="1">
            <a:spLocks noGrp="1"/>
          </p:cNvSpPr>
          <p:nvPr>
            <p:ph type="title"/>
          </p:nvPr>
        </p:nvSpPr>
        <p:spPr>
          <a:xfrm>
            <a:off x="72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6" name="Google Shape;646;p25"/>
          <p:cNvSpPr txBox="1">
            <a:spLocks noGrp="1"/>
          </p:cNvSpPr>
          <p:nvPr>
            <p:ph type="title" idx="2" hasCustomPrompt="1"/>
          </p:nvPr>
        </p:nvSpPr>
        <p:spPr>
          <a:xfrm>
            <a:off x="3040300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47" name="Google Shape;647;p25"/>
          <p:cNvSpPr txBox="1">
            <a:spLocks noGrp="1"/>
          </p:cNvSpPr>
          <p:nvPr>
            <p:ph type="subTitle" idx="1"/>
          </p:nvPr>
        </p:nvSpPr>
        <p:spPr>
          <a:xfrm>
            <a:off x="1224550" y="3478300"/>
            <a:ext cx="4854600" cy="5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6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50" name="Google Shape;650;p26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6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53" name="Google Shape;653;p26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26"/>
          <p:cNvSpPr txBox="1">
            <a:spLocks noGrp="1"/>
          </p:cNvSpPr>
          <p:nvPr>
            <p:ph type="title"/>
          </p:nvPr>
        </p:nvSpPr>
        <p:spPr>
          <a:xfrm>
            <a:off x="2566775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6" name="Google Shape;656;p26"/>
          <p:cNvSpPr txBox="1">
            <a:spLocks noGrp="1"/>
          </p:cNvSpPr>
          <p:nvPr>
            <p:ph type="title" idx="2" hasCustomPrompt="1"/>
          </p:nvPr>
        </p:nvSpPr>
        <p:spPr>
          <a:xfrm>
            <a:off x="4887075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57" name="Google Shape;657;p26"/>
          <p:cNvSpPr txBox="1">
            <a:spLocks noGrp="1"/>
          </p:cNvSpPr>
          <p:nvPr>
            <p:ph type="subTitle" idx="1"/>
          </p:nvPr>
        </p:nvSpPr>
        <p:spPr>
          <a:xfrm>
            <a:off x="3071325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58" name="Google Shape;658;p26"/>
          <p:cNvGrpSpPr/>
          <p:nvPr/>
        </p:nvGrpSpPr>
        <p:grpSpPr>
          <a:xfrm>
            <a:off x="2619284" y="4431317"/>
            <a:ext cx="452039" cy="524114"/>
            <a:chOff x="5815634" y="1650855"/>
            <a:chExt cx="452039" cy="524114"/>
          </a:xfrm>
        </p:grpSpPr>
        <p:sp>
          <p:nvSpPr>
            <p:cNvPr id="659" name="Google Shape;659;p26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26"/>
          <p:cNvGrpSpPr/>
          <p:nvPr/>
        </p:nvGrpSpPr>
        <p:grpSpPr>
          <a:xfrm>
            <a:off x="2415209" y="156705"/>
            <a:ext cx="452039" cy="524114"/>
            <a:chOff x="5815634" y="1650855"/>
            <a:chExt cx="452039" cy="524114"/>
          </a:xfrm>
        </p:grpSpPr>
        <p:sp>
          <p:nvSpPr>
            <p:cNvPr id="666" name="Google Shape;666;p26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1_1_1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27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74" name="Google Shape;674;p27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7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77" name="Google Shape;677;p27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27"/>
          <p:cNvSpPr txBox="1">
            <a:spLocks noGrp="1"/>
          </p:cNvSpPr>
          <p:nvPr>
            <p:ph type="title"/>
          </p:nvPr>
        </p:nvSpPr>
        <p:spPr>
          <a:xfrm>
            <a:off x="1243950" y="2554200"/>
            <a:ext cx="665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0" name="Google Shape;680;p27"/>
          <p:cNvSpPr txBox="1">
            <a:spLocks noGrp="1"/>
          </p:cNvSpPr>
          <p:nvPr>
            <p:ph type="title" idx="2" hasCustomPrompt="1"/>
          </p:nvPr>
        </p:nvSpPr>
        <p:spPr>
          <a:xfrm>
            <a:off x="3960450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81" name="Google Shape;681;p27"/>
          <p:cNvSpPr txBox="1">
            <a:spLocks noGrp="1"/>
          </p:cNvSpPr>
          <p:nvPr>
            <p:ph type="subTitle" idx="1"/>
          </p:nvPr>
        </p:nvSpPr>
        <p:spPr>
          <a:xfrm>
            <a:off x="214470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82" name="Google Shape;682;p27"/>
          <p:cNvGrpSpPr/>
          <p:nvPr/>
        </p:nvGrpSpPr>
        <p:grpSpPr>
          <a:xfrm>
            <a:off x="720009" y="4489817"/>
            <a:ext cx="452039" cy="524114"/>
            <a:chOff x="5815634" y="1650855"/>
            <a:chExt cx="452039" cy="524114"/>
          </a:xfrm>
        </p:grpSpPr>
        <p:sp>
          <p:nvSpPr>
            <p:cNvPr id="683" name="Google Shape;683;p27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27"/>
          <p:cNvGrpSpPr/>
          <p:nvPr/>
        </p:nvGrpSpPr>
        <p:grpSpPr>
          <a:xfrm>
            <a:off x="6307609" y="165417"/>
            <a:ext cx="452039" cy="524114"/>
            <a:chOff x="5815634" y="1650855"/>
            <a:chExt cx="452039" cy="524114"/>
          </a:xfrm>
        </p:grpSpPr>
        <p:sp>
          <p:nvSpPr>
            <p:cNvPr id="690" name="Google Shape;690;p27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28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98" name="Google Shape;698;p28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28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701" name="Google Shape;701;p28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3" name="Google Shape;70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28"/>
          <p:cNvSpPr/>
          <p:nvPr/>
        </p:nvSpPr>
        <p:spPr>
          <a:xfrm rot="-5400000">
            <a:off x="8390397" y="313642"/>
            <a:ext cx="904285" cy="602936"/>
          </a:xfrm>
          <a:custGeom>
            <a:avLst/>
            <a:gdLst/>
            <a:ahLst/>
            <a:cxnLst/>
            <a:rect l="l" t="t" r="r" b="b"/>
            <a:pathLst>
              <a:path w="90519" h="60354" extrusionOk="0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8"/>
          <p:cNvSpPr/>
          <p:nvPr/>
        </p:nvSpPr>
        <p:spPr>
          <a:xfrm rot="5400000" flipH="1">
            <a:off x="-150678" y="4389892"/>
            <a:ext cx="904285" cy="602936"/>
          </a:xfrm>
          <a:custGeom>
            <a:avLst/>
            <a:gdLst/>
            <a:ahLst/>
            <a:cxnLst/>
            <a:rect l="l" t="t" r="r" b="b"/>
            <a:pathLst>
              <a:path w="90519" h="60354" extrusionOk="0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3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51" name="Google Shape;851;p33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33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54" name="Google Shape;854;p33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33"/>
          <p:cNvSpPr txBox="1">
            <a:spLocks noGrp="1"/>
          </p:cNvSpPr>
          <p:nvPr>
            <p:ph type="ctrTitle"/>
          </p:nvPr>
        </p:nvSpPr>
        <p:spPr>
          <a:xfrm>
            <a:off x="3538475" y="540000"/>
            <a:ext cx="4892400" cy="13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857" name="Google Shape;857;p33"/>
          <p:cNvSpPr txBox="1">
            <a:spLocks noGrp="1"/>
          </p:cNvSpPr>
          <p:nvPr>
            <p:ph type="subTitle" idx="1"/>
          </p:nvPr>
        </p:nvSpPr>
        <p:spPr>
          <a:xfrm>
            <a:off x="3538475" y="1882194"/>
            <a:ext cx="4892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8" name="Google Shape;858;p33"/>
          <p:cNvSpPr txBox="1">
            <a:spLocks noGrp="1"/>
          </p:cNvSpPr>
          <p:nvPr>
            <p:ph type="subTitle" idx="2"/>
          </p:nvPr>
        </p:nvSpPr>
        <p:spPr>
          <a:xfrm>
            <a:off x="3538475" y="2221382"/>
            <a:ext cx="48924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9" name="Google Shape;859;p33"/>
          <p:cNvSpPr txBox="1">
            <a:spLocks noGrp="1"/>
          </p:cNvSpPr>
          <p:nvPr>
            <p:ph type="subTitle" idx="3"/>
          </p:nvPr>
        </p:nvSpPr>
        <p:spPr>
          <a:xfrm>
            <a:off x="3538475" y="4141975"/>
            <a:ext cx="48924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0" name="Google Shape;860;p33"/>
          <p:cNvSpPr txBox="1"/>
          <p:nvPr/>
        </p:nvSpPr>
        <p:spPr>
          <a:xfrm>
            <a:off x="35384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9" name="Google Shape;19;p3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2" name="Google Shape;22;p3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566775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4887075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071325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 rot="-5400000">
            <a:off x="8000234" y="877971"/>
            <a:ext cx="1372494" cy="915118"/>
          </a:xfrm>
          <a:custGeom>
            <a:avLst/>
            <a:gdLst/>
            <a:ahLst/>
            <a:cxnLst/>
            <a:rect l="l" t="t" r="r" b="b"/>
            <a:pathLst>
              <a:path w="90519" h="60354" extrusionOk="0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p34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63" name="Google Shape;863;p34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34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66" name="Google Shape;866;p34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34"/>
          <p:cNvGrpSpPr/>
          <p:nvPr/>
        </p:nvGrpSpPr>
        <p:grpSpPr>
          <a:xfrm>
            <a:off x="8619559" y="65092"/>
            <a:ext cx="452039" cy="524114"/>
            <a:chOff x="5815634" y="1650855"/>
            <a:chExt cx="452039" cy="524114"/>
          </a:xfrm>
        </p:grpSpPr>
        <p:sp>
          <p:nvSpPr>
            <p:cNvPr id="869" name="Google Shape;869;p3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4"/>
          <p:cNvGrpSpPr/>
          <p:nvPr/>
        </p:nvGrpSpPr>
        <p:grpSpPr>
          <a:xfrm>
            <a:off x="9" y="3301492"/>
            <a:ext cx="452039" cy="524114"/>
            <a:chOff x="5815634" y="1650855"/>
            <a:chExt cx="452039" cy="524114"/>
          </a:xfrm>
        </p:grpSpPr>
        <p:sp>
          <p:nvSpPr>
            <p:cNvPr id="876" name="Google Shape;876;p3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4"/>
          <p:cNvGrpSpPr/>
          <p:nvPr/>
        </p:nvGrpSpPr>
        <p:grpSpPr>
          <a:xfrm>
            <a:off x="9" y="2681392"/>
            <a:ext cx="452039" cy="524114"/>
            <a:chOff x="5815634" y="1650855"/>
            <a:chExt cx="452039" cy="524114"/>
          </a:xfrm>
        </p:grpSpPr>
        <p:sp>
          <p:nvSpPr>
            <p:cNvPr id="883" name="Google Shape;883;p3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3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91" name="Google Shape;891;p35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94" name="Google Shape;894;p35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35"/>
          <p:cNvSpPr/>
          <p:nvPr/>
        </p:nvSpPr>
        <p:spPr>
          <a:xfrm rot="5400000" flipH="1">
            <a:off x="-150678" y="313642"/>
            <a:ext cx="904285" cy="602936"/>
          </a:xfrm>
          <a:custGeom>
            <a:avLst/>
            <a:gdLst/>
            <a:ahLst/>
            <a:cxnLst/>
            <a:rect l="l" t="t" r="r" b="b"/>
            <a:pathLst>
              <a:path w="90519" h="60354" extrusionOk="0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5"/>
          <p:cNvSpPr/>
          <p:nvPr/>
        </p:nvSpPr>
        <p:spPr>
          <a:xfrm rot="-5400000">
            <a:off x="8390397" y="4389892"/>
            <a:ext cx="904285" cy="602936"/>
          </a:xfrm>
          <a:custGeom>
            <a:avLst/>
            <a:gdLst/>
            <a:ahLst/>
            <a:cxnLst/>
            <a:rect l="l" t="t" r="r" b="b"/>
            <a:pathLst>
              <a:path w="90519" h="60354" extrusionOk="0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58" name="Google Shape;58;p5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1" name="Google Shape;61;p5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2"/>
          </p:nvPr>
        </p:nvSpPr>
        <p:spPr>
          <a:xfrm>
            <a:off x="720000" y="24873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 idx="3"/>
          </p:nvPr>
        </p:nvSpPr>
        <p:spPr>
          <a:xfrm>
            <a:off x="4901688" y="24873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1"/>
          </p:nvPr>
        </p:nvSpPr>
        <p:spPr>
          <a:xfrm>
            <a:off x="720000" y="2630625"/>
            <a:ext cx="3522300" cy="187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4"/>
          </p:nvPr>
        </p:nvSpPr>
        <p:spPr>
          <a:xfrm>
            <a:off x="4901700" y="2630625"/>
            <a:ext cx="3522300" cy="187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 rot="10800000" flipH="1">
            <a:off x="7505003" y="256"/>
            <a:ext cx="1638701" cy="2363711"/>
            <a:chOff x="3924650" y="1876400"/>
            <a:chExt cx="2477625" cy="3573800"/>
          </a:xfrm>
        </p:grpSpPr>
        <p:sp>
          <p:nvSpPr>
            <p:cNvPr id="70" name="Google Shape;70;p5"/>
            <p:cNvSpPr/>
            <p:nvPr/>
          </p:nvSpPr>
          <p:spPr>
            <a:xfrm>
              <a:off x="5496625" y="3541525"/>
              <a:ext cx="497850" cy="465100"/>
            </a:xfrm>
            <a:custGeom>
              <a:avLst/>
              <a:gdLst/>
              <a:ahLst/>
              <a:cxnLst/>
              <a:rect l="l" t="t" r="r" b="b"/>
              <a:pathLst>
                <a:path w="19914" h="18604" extrusionOk="0">
                  <a:moveTo>
                    <a:pt x="19419" y="1"/>
                  </a:moveTo>
                  <a:cubicBezTo>
                    <a:pt x="17328" y="1"/>
                    <a:pt x="0" y="15847"/>
                    <a:pt x="1000" y="18072"/>
                  </a:cubicBezTo>
                  <a:cubicBezTo>
                    <a:pt x="1219" y="18370"/>
                    <a:pt x="2039" y="18604"/>
                    <a:pt x="3224" y="18604"/>
                  </a:cubicBezTo>
                  <a:cubicBezTo>
                    <a:pt x="6007" y="18604"/>
                    <a:pt x="10800" y="17317"/>
                    <a:pt x="14543" y="12568"/>
                  </a:cubicBezTo>
                  <a:cubicBezTo>
                    <a:pt x="19747" y="5896"/>
                    <a:pt x="19914" y="159"/>
                    <a:pt x="19580" y="59"/>
                  </a:cubicBezTo>
                  <a:cubicBezTo>
                    <a:pt x="19546" y="20"/>
                    <a:pt x="19492" y="1"/>
                    <a:pt x="19419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4785250" y="2718225"/>
              <a:ext cx="778075" cy="675450"/>
            </a:xfrm>
            <a:custGeom>
              <a:avLst/>
              <a:gdLst/>
              <a:ahLst/>
              <a:cxnLst/>
              <a:rect l="l" t="t" r="r" b="b"/>
              <a:pathLst>
                <a:path w="31123" h="27018" extrusionOk="0">
                  <a:moveTo>
                    <a:pt x="18747" y="0"/>
                  </a:moveTo>
                  <a:lnTo>
                    <a:pt x="14644" y="367"/>
                  </a:lnTo>
                  <a:lnTo>
                    <a:pt x="7973" y="7873"/>
                  </a:lnTo>
                  <a:cubicBezTo>
                    <a:pt x="7940" y="7873"/>
                    <a:pt x="6272" y="9140"/>
                    <a:pt x="5004" y="10074"/>
                  </a:cubicBezTo>
                  <a:cubicBezTo>
                    <a:pt x="3770" y="11042"/>
                    <a:pt x="1" y="17646"/>
                    <a:pt x="1" y="17646"/>
                  </a:cubicBezTo>
                  <a:cubicBezTo>
                    <a:pt x="1" y="17646"/>
                    <a:pt x="352" y="19592"/>
                    <a:pt x="2732" y="19592"/>
                  </a:cubicBezTo>
                  <a:cubicBezTo>
                    <a:pt x="2997" y="19592"/>
                    <a:pt x="3286" y="19568"/>
                    <a:pt x="3603" y="19514"/>
                  </a:cubicBezTo>
                  <a:cubicBezTo>
                    <a:pt x="6005" y="19014"/>
                    <a:pt x="7106" y="17313"/>
                    <a:pt x="7106" y="17313"/>
                  </a:cubicBezTo>
                  <a:lnTo>
                    <a:pt x="7106" y="17313"/>
                  </a:lnTo>
                  <a:cubicBezTo>
                    <a:pt x="7106" y="17313"/>
                    <a:pt x="5071" y="25352"/>
                    <a:pt x="5271" y="26052"/>
                  </a:cubicBezTo>
                  <a:cubicBezTo>
                    <a:pt x="5443" y="26616"/>
                    <a:pt x="6240" y="27017"/>
                    <a:pt x="7236" y="27017"/>
                  </a:cubicBezTo>
                  <a:cubicBezTo>
                    <a:pt x="8951" y="27017"/>
                    <a:pt x="11258" y="25825"/>
                    <a:pt x="11976" y="22216"/>
                  </a:cubicBezTo>
                  <a:cubicBezTo>
                    <a:pt x="12076" y="23150"/>
                    <a:pt x="12176" y="24184"/>
                    <a:pt x="12643" y="25018"/>
                  </a:cubicBezTo>
                  <a:cubicBezTo>
                    <a:pt x="12943" y="25552"/>
                    <a:pt x="13344" y="25919"/>
                    <a:pt x="13977" y="25986"/>
                  </a:cubicBezTo>
                  <a:cubicBezTo>
                    <a:pt x="14009" y="25987"/>
                    <a:pt x="14040" y="25987"/>
                    <a:pt x="14071" y="25987"/>
                  </a:cubicBezTo>
                  <a:cubicBezTo>
                    <a:pt x="14911" y="25987"/>
                    <a:pt x="15797" y="25560"/>
                    <a:pt x="16279" y="24885"/>
                  </a:cubicBezTo>
                  <a:cubicBezTo>
                    <a:pt x="16813" y="24151"/>
                    <a:pt x="16946" y="23150"/>
                    <a:pt x="17013" y="22250"/>
                  </a:cubicBezTo>
                  <a:cubicBezTo>
                    <a:pt x="17080" y="21683"/>
                    <a:pt x="17080" y="21049"/>
                    <a:pt x="17013" y="20482"/>
                  </a:cubicBezTo>
                  <a:cubicBezTo>
                    <a:pt x="17013" y="20081"/>
                    <a:pt x="16979" y="19748"/>
                    <a:pt x="16946" y="19381"/>
                  </a:cubicBezTo>
                  <a:cubicBezTo>
                    <a:pt x="16946" y="19247"/>
                    <a:pt x="16746" y="18213"/>
                    <a:pt x="16813" y="18180"/>
                  </a:cubicBezTo>
                  <a:cubicBezTo>
                    <a:pt x="17580" y="17746"/>
                    <a:pt x="17913" y="17179"/>
                    <a:pt x="17913" y="17179"/>
                  </a:cubicBezTo>
                  <a:lnTo>
                    <a:pt x="18514" y="11876"/>
                  </a:lnTo>
                  <a:lnTo>
                    <a:pt x="31123" y="8206"/>
                  </a:lnTo>
                  <a:lnTo>
                    <a:pt x="28955" y="834"/>
                  </a:lnTo>
                  <a:lnTo>
                    <a:pt x="24185" y="134"/>
                  </a:lnTo>
                  <a:lnTo>
                    <a:pt x="18747" y="0"/>
                  </a:lnTo>
                  <a:close/>
                </a:path>
              </a:pathLst>
            </a:custGeom>
            <a:solidFill>
              <a:srgbClr val="DD8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3924650" y="1876400"/>
              <a:ext cx="1400175" cy="1140875"/>
            </a:xfrm>
            <a:custGeom>
              <a:avLst/>
              <a:gdLst/>
              <a:ahLst/>
              <a:cxnLst/>
              <a:rect l="l" t="t" r="r" b="b"/>
              <a:pathLst>
                <a:path w="56007" h="45635" extrusionOk="0">
                  <a:moveTo>
                    <a:pt x="13012" y="0"/>
                  </a:moveTo>
                  <a:cubicBezTo>
                    <a:pt x="11594" y="0"/>
                    <a:pt x="10254" y="878"/>
                    <a:pt x="9707" y="2284"/>
                  </a:cubicBezTo>
                  <a:lnTo>
                    <a:pt x="667" y="26035"/>
                  </a:lnTo>
                  <a:cubicBezTo>
                    <a:pt x="0" y="27836"/>
                    <a:pt x="901" y="29837"/>
                    <a:pt x="2702" y="30538"/>
                  </a:cubicBezTo>
                  <a:lnTo>
                    <a:pt x="41763" y="45415"/>
                  </a:lnTo>
                  <a:cubicBezTo>
                    <a:pt x="42166" y="45564"/>
                    <a:pt x="42580" y="45635"/>
                    <a:pt x="42988" y="45635"/>
                  </a:cubicBezTo>
                  <a:cubicBezTo>
                    <a:pt x="44405" y="45635"/>
                    <a:pt x="45748" y="44779"/>
                    <a:pt x="46266" y="43380"/>
                  </a:cubicBezTo>
                  <a:lnTo>
                    <a:pt x="55340" y="19630"/>
                  </a:lnTo>
                  <a:cubicBezTo>
                    <a:pt x="56007" y="17829"/>
                    <a:pt x="55073" y="15827"/>
                    <a:pt x="53271" y="15127"/>
                  </a:cubicBezTo>
                  <a:lnTo>
                    <a:pt x="14210" y="216"/>
                  </a:lnTo>
                  <a:cubicBezTo>
                    <a:pt x="13815" y="70"/>
                    <a:pt x="13410" y="0"/>
                    <a:pt x="13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4905350" y="2811625"/>
              <a:ext cx="45875" cy="83425"/>
            </a:xfrm>
            <a:custGeom>
              <a:avLst/>
              <a:gdLst/>
              <a:ahLst/>
              <a:cxnLst/>
              <a:rect l="l" t="t" r="r" b="b"/>
              <a:pathLst>
                <a:path w="1835" h="3337" extrusionOk="0">
                  <a:moveTo>
                    <a:pt x="1535" y="0"/>
                  </a:moveTo>
                  <a:cubicBezTo>
                    <a:pt x="967" y="301"/>
                    <a:pt x="500" y="801"/>
                    <a:pt x="267" y="1435"/>
                  </a:cubicBezTo>
                  <a:cubicBezTo>
                    <a:pt x="0" y="2102"/>
                    <a:pt x="33" y="2769"/>
                    <a:pt x="267" y="3336"/>
                  </a:cubicBezTo>
                  <a:cubicBezTo>
                    <a:pt x="834" y="3069"/>
                    <a:pt x="1301" y="2569"/>
                    <a:pt x="1535" y="1935"/>
                  </a:cubicBezTo>
                  <a:cubicBezTo>
                    <a:pt x="1835" y="1301"/>
                    <a:pt x="1801" y="634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4801925" y="2765575"/>
              <a:ext cx="149300" cy="143650"/>
            </a:xfrm>
            <a:custGeom>
              <a:avLst/>
              <a:gdLst/>
              <a:ahLst/>
              <a:cxnLst/>
              <a:rect l="l" t="t" r="r" b="b"/>
              <a:pathLst>
                <a:path w="5972" h="5746" extrusionOk="0">
                  <a:moveTo>
                    <a:pt x="3236" y="408"/>
                  </a:moveTo>
                  <a:cubicBezTo>
                    <a:pt x="3503" y="408"/>
                    <a:pt x="3804" y="441"/>
                    <a:pt x="4070" y="508"/>
                  </a:cubicBezTo>
                  <a:cubicBezTo>
                    <a:pt x="4637" y="742"/>
                    <a:pt x="5104" y="1175"/>
                    <a:pt x="5405" y="1742"/>
                  </a:cubicBezTo>
                  <a:cubicBezTo>
                    <a:pt x="4838" y="2076"/>
                    <a:pt x="4437" y="2576"/>
                    <a:pt x="4170" y="3177"/>
                  </a:cubicBezTo>
                  <a:cubicBezTo>
                    <a:pt x="3970" y="3810"/>
                    <a:pt x="3937" y="4478"/>
                    <a:pt x="4137" y="5111"/>
                  </a:cubicBezTo>
                  <a:cubicBezTo>
                    <a:pt x="3825" y="5233"/>
                    <a:pt x="3514" y="5291"/>
                    <a:pt x="3202" y="5291"/>
                  </a:cubicBezTo>
                  <a:cubicBezTo>
                    <a:pt x="2913" y="5291"/>
                    <a:pt x="2624" y="5241"/>
                    <a:pt x="2336" y="5145"/>
                  </a:cubicBezTo>
                  <a:cubicBezTo>
                    <a:pt x="1102" y="4644"/>
                    <a:pt x="434" y="3243"/>
                    <a:pt x="935" y="1976"/>
                  </a:cubicBezTo>
                  <a:cubicBezTo>
                    <a:pt x="1302" y="975"/>
                    <a:pt x="2236" y="408"/>
                    <a:pt x="3236" y="408"/>
                  </a:cubicBezTo>
                  <a:close/>
                  <a:moveTo>
                    <a:pt x="3270" y="1"/>
                  </a:moveTo>
                  <a:cubicBezTo>
                    <a:pt x="2100" y="1"/>
                    <a:pt x="1010" y="699"/>
                    <a:pt x="568" y="1842"/>
                  </a:cubicBezTo>
                  <a:cubicBezTo>
                    <a:pt x="1" y="3343"/>
                    <a:pt x="768" y="4978"/>
                    <a:pt x="2236" y="5578"/>
                  </a:cubicBezTo>
                  <a:cubicBezTo>
                    <a:pt x="2503" y="5678"/>
                    <a:pt x="2903" y="5745"/>
                    <a:pt x="3236" y="5745"/>
                  </a:cubicBezTo>
                  <a:cubicBezTo>
                    <a:pt x="3670" y="5745"/>
                    <a:pt x="4104" y="5612"/>
                    <a:pt x="4504" y="5445"/>
                  </a:cubicBezTo>
                  <a:lnTo>
                    <a:pt x="4671" y="5345"/>
                  </a:lnTo>
                  <a:lnTo>
                    <a:pt x="4604" y="5178"/>
                  </a:lnTo>
                  <a:cubicBezTo>
                    <a:pt x="4404" y="4611"/>
                    <a:pt x="4404" y="3977"/>
                    <a:pt x="4604" y="3377"/>
                  </a:cubicBezTo>
                  <a:cubicBezTo>
                    <a:pt x="4804" y="2810"/>
                    <a:pt x="5271" y="2343"/>
                    <a:pt x="5805" y="2043"/>
                  </a:cubicBezTo>
                  <a:lnTo>
                    <a:pt x="5972" y="1976"/>
                  </a:lnTo>
                  <a:lnTo>
                    <a:pt x="5905" y="1809"/>
                  </a:lnTo>
                  <a:cubicBezTo>
                    <a:pt x="5605" y="1042"/>
                    <a:pt x="5004" y="475"/>
                    <a:pt x="4271" y="174"/>
                  </a:cubicBezTo>
                  <a:cubicBezTo>
                    <a:pt x="3939" y="57"/>
                    <a:pt x="3601" y="1"/>
                    <a:pt x="327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153975" y="2104025"/>
              <a:ext cx="172650" cy="165050"/>
            </a:xfrm>
            <a:custGeom>
              <a:avLst/>
              <a:gdLst/>
              <a:ahLst/>
              <a:cxnLst/>
              <a:rect l="l" t="t" r="r" b="b"/>
              <a:pathLst>
                <a:path w="6906" h="6602" extrusionOk="0">
                  <a:moveTo>
                    <a:pt x="2496" y="1"/>
                  </a:moveTo>
                  <a:cubicBezTo>
                    <a:pt x="2037" y="1"/>
                    <a:pt x="1604" y="270"/>
                    <a:pt x="1401" y="751"/>
                  </a:cubicBezTo>
                  <a:lnTo>
                    <a:pt x="234" y="3787"/>
                  </a:lnTo>
                  <a:cubicBezTo>
                    <a:pt x="0" y="4421"/>
                    <a:pt x="301" y="5088"/>
                    <a:pt x="901" y="5355"/>
                  </a:cubicBezTo>
                  <a:lnTo>
                    <a:pt x="3970" y="6522"/>
                  </a:lnTo>
                  <a:cubicBezTo>
                    <a:pt x="4100" y="6576"/>
                    <a:pt x="4238" y="6601"/>
                    <a:pt x="4376" y="6601"/>
                  </a:cubicBezTo>
                  <a:cubicBezTo>
                    <a:pt x="4837" y="6601"/>
                    <a:pt x="5299" y="6317"/>
                    <a:pt x="5504" y="5855"/>
                  </a:cubicBezTo>
                  <a:lnTo>
                    <a:pt x="6672" y="2786"/>
                  </a:lnTo>
                  <a:cubicBezTo>
                    <a:pt x="6905" y="2186"/>
                    <a:pt x="6638" y="1519"/>
                    <a:pt x="6005" y="1252"/>
                  </a:cubicBezTo>
                  <a:lnTo>
                    <a:pt x="2936" y="84"/>
                  </a:lnTo>
                  <a:cubicBezTo>
                    <a:pt x="2791" y="28"/>
                    <a:pt x="2642" y="1"/>
                    <a:pt x="2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225700" y="2110275"/>
              <a:ext cx="20850" cy="31725"/>
            </a:xfrm>
            <a:custGeom>
              <a:avLst/>
              <a:gdLst/>
              <a:ahLst/>
              <a:cxnLst/>
              <a:rect l="l" t="t" r="r" b="b"/>
              <a:pathLst>
                <a:path w="834" h="1269" extrusionOk="0">
                  <a:moveTo>
                    <a:pt x="434" y="1"/>
                  </a:moveTo>
                  <a:lnTo>
                    <a:pt x="0" y="1135"/>
                  </a:lnTo>
                  <a:lnTo>
                    <a:pt x="400" y="1269"/>
                  </a:lnTo>
                  <a:lnTo>
                    <a:pt x="834" y="13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271550" y="2126975"/>
              <a:ext cx="20875" cy="32550"/>
            </a:xfrm>
            <a:custGeom>
              <a:avLst/>
              <a:gdLst/>
              <a:ahLst/>
              <a:cxnLst/>
              <a:rect l="l" t="t" r="r" b="b"/>
              <a:pathLst>
                <a:path w="835" h="1302" extrusionOk="0">
                  <a:moveTo>
                    <a:pt x="434" y="0"/>
                  </a:moveTo>
                  <a:lnTo>
                    <a:pt x="1" y="1134"/>
                  </a:lnTo>
                  <a:lnTo>
                    <a:pt x="401" y="1301"/>
                  </a:lnTo>
                  <a:lnTo>
                    <a:pt x="835" y="16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186500" y="2213700"/>
              <a:ext cx="20875" cy="32550"/>
            </a:xfrm>
            <a:custGeom>
              <a:avLst/>
              <a:gdLst/>
              <a:ahLst/>
              <a:cxnLst/>
              <a:rect l="l" t="t" r="r" b="b"/>
              <a:pathLst>
                <a:path w="835" h="1302" extrusionOk="0">
                  <a:moveTo>
                    <a:pt x="434" y="0"/>
                  </a:moveTo>
                  <a:lnTo>
                    <a:pt x="0" y="1134"/>
                  </a:lnTo>
                  <a:lnTo>
                    <a:pt x="401" y="1301"/>
                  </a:lnTo>
                  <a:lnTo>
                    <a:pt x="834" y="16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231525" y="2231200"/>
              <a:ext cx="20875" cy="31725"/>
            </a:xfrm>
            <a:custGeom>
              <a:avLst/>
              <a:gdLst/>
              <a:ahLst/>
              <a:cxnLst/>
              <a:rect l="l" t="t" r="r" b="b"/>
              <a:pathLst>
                <a:path w="835" h="1269" extrusionOk="0">
                  <a:moveTo>
                    <a:pt x="434" y="1"/>
                  </a:moveTo>
                  <a:lnTo>
                    <a:pt x="1" y="1135"/>
                  </a:lnTo>
                  <a:lnTo>
                    <a:pt x="401" y="1268"/>
                  </a:lnTo>
                  <a:lnTo>
                    <a:pt x="834" y="13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284075" y="2172000"/>
              <a:ext cx="32525" cy="20875"/>
            </a:xfrm>
            <a:custGeom>
              <a:avLst/>
              <a:gdLst/>
              <a:ahLst/>
              <a:cxnLst/>
              <a:rect l="l" t="t" r="r" b="b"/>
              <a:pathLst>
                <a:path w="1301" h="835" extrusionOk="0">
                  <a:moveTo>
                    <a:pt x="167" y="0"/>
                  </a:moveTo>
                  <a:lnTo>
                    <a:pt x="0" y="401"/>
                  </a:lnTo>
                  <a:lnTo>
                    <a:pt x="1134" y="834"/>
                  </a:lnTo>
                  <a:lnTo>
                    <a:pt x="1301" y="4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266550" y="2220375"/>
              <a:ext cx="31725" cy="20875"/>
            </a:xfrm>
            <a:custGeom>
              <a:avLst/>
              <a:gdLst/>
              <a:ahLst/>
              <a:cxnLst/>
              <a:rect l="l" t="t" r="r" b="b"/>
              <a:pathLst>
                <a:path w="1269" h="835" extrusionOk="0">
                  <a:moveTo>
                    <a:pt x="167" y="0"/>
                  </a:moveTo>
                  <a:lnTo>
                    <a:pt x="1" y="400"/>
                  </a:lnTo>
                  <a:lnTo>
                    <a:pt x="1135" y="834"/>
                  </a:lnTo>
                  <a:lnTo>
                    <a:pt x="1268" y="4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180650" y="2133625"/>
              <a:ext cx="31725" cy="20050"/>
            </a:xfrm>
            <a:custGeom>
              <a:avLst/>
              <a:gdLst/>
              <a:ahLst/>
              <a:cxnLst/>
              <a:rect l="l" t="t" r="r" b="b"/>
              <a:pathLst>
                <a:path w="1269" h="802" extrusionOk="0">
                  <a:moveTo>
                    <a:pt x="134" y="1"/>
                  </a:moveTo>
                  <a:lnTo>
                    <a:pt x="1" y="368"/>
                  </a:lnTo>
                  <a:lnTo>
                    <a:pt x="1135" y="802"/>
                  </a:lnTo>
                  <a:lnTo>
                    <a:pt x="1268" y="40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163150" y="2181175"/>
              <a:ext cx="31700" cy="20025"/>
            </a:xfrm>
            <a:custGeom>
              <a:avLst/>
              <a:gdLst/>
              <a:ahLst/>
              <a:cxnLst/>
              <a:rect l="l" t="t" r="r" b="b"/>
              <a:pathLst>
                <a:path w="1268" h="801" extrusionOk="0">
                  <a:moveTo>
                    <a:pt x="134" y="0"/>
                  </a:moveTo>
                  <a:lnTo>
                    <a:pt x="0" y="367"/>
                  </a:lnTo>
                  <a:lnTo>
                    <a:pt x="1134" y="801"/>
                  </a:lnTo>
                  <a:lnTo>
                    <a:pt x="1268" y="4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224025" y="1978275"/>
              <a:ext cx="336100" cy="178725"/>
            </a:xfrm>
            <a:custGeom>
              <a:avLst/>
              <a:gdLst/>
              <a:ahLst/>
              <a:cxnLst/>
              <a:rect l="l" t="t" r="r" b="b"/>
              <a:pathLst>
                <a:path w="13444" h="7149" extrusionOk="0">
                  <a:moveTo>
                    <a:pt x="1668" y="478"/>
                  </a:moveTo>
                  <a:cubicBezTo>
                    <a:pt x="1802" y="478"/>
                    <a:pt x="1935" y="478"/>
                    <a:pt x="2068" y="578"/>
                  </a:cubicBezTo>
                  <a:lnTo>
                    <a:pt x="12109" y="4414"/>
                  </a:lnTo>
                  <a:cubicBezTo>
                    <a:pt x="12409" y="4480"/>
                    <a:pt x="12676" y="4747"/>
                    <a:pt x="12776" y="5047"/>
                  </a:cubicBezTo>
                  <a:cubicBezTo>
                    <a:pt x="12943" y="5314"/>
                    <a:pt x="12943" y="5648"/>
                    <a:pt x="12843" y="5948"/>
                  </a:cubicBezTo>
                  <a:cubicBezTo>
                    <a:pt x="12743" y="6248"/>
                    <a:pt x="12509" y="6482"/>
                    <a:pt x="12209" y="6615"/>
                  </a:cubicBezTo>
                  <a:cubicBezTo>
                    <a:pt x="12051" y="6703"/>
                    <a:pt x="11883" y="6745"/>
                    <a:pt x="11716" y="6745"/>
                  </a:cubicBezTo>
                  <a:cubicBezTo>
                    <a:pt x="11566" y="6745"/>
                    <a:pt x="11417" y="6712"/>
                    <a:pt x="11275" y="6649"/>
                  </a:cubicBezTo>
                  <a:lnTo>
                    <a:pt x="1235" y="2813"/>
                  </a:lnTo>
                  <a:cubicBezTo>
                    <a:pt x="934" y="2746"/>
                    <a:pt x="701" y="2479"/>
                    <a:pt x="567" y="2212"/>
                  </a:cubicBezTo>
                  <a:cubicBezTo>
                    <a:pt x="401" y="1912"/>
                    <a:pt x="401" y="1578"/>
                    <a:pt x="534" y="1278"/>
                  </a:cubicBezTo>
                  <a:cubicBezTo>
                    <a:pt x="601" y="978"/>
                    <a:pt x="868" y="744"/>
                    <a:pt x="1168" y="611"/>
                  </a:cubicBezTo>
                  <a:cubicBezTo>
                    <a:pt x="1335" y="544"/>
                    <a:pt x="1501" y="478"/>
                    <a:pt x="1668" y="478"/>
                  </a:cubicBezTo>
                  <a:close/>
                  <a:moveTo>
                    <a:pt x="1713" y="1"/>
                  </a:moveTo>
                  <a:cubicBezTo>
                    <a:pt x="1484" y="1"/>
                    <a:pt x="1254" y="52"/>
                    <a:pt x="1034" y="144"/>
                  </a:cubicBezTo>
                  <a:cubicBezTo>
                    <a:pt x="601" y="311"/>
                    <a:pt x="301" y="644"/>
                    <a:pt x="134" y="1078"/>
                  </a:cubicBezTo>
                  <a:cubicBezTo>
                    <a:pt x="0" y="1478"/>
                    <a:pt x="34" y="1912"/>
                    <a:pt x="200" y="2312"/>
                  </a:cubicBezTo>
                  <a:cubicBezTo>
                    <a:pt x="367" y="2746"/>
                    <a:pt x="701" y="3046"/>
                    <a:pt x="1101" y="3213"/>
                  </a:cubicBezTo>
                  <a:lnTo>
                    <a:pt x="11175" y="7049"/>
                  </a:lnTo>
                  <a:cubicBezTo>
                    <a:pt x="11375" y="7116"/>
                    <a:pt x="11542" y="7149"/>
                    <a:pt x="11742" y="7149"/>
                  </a:cubicBezTo>
                  <a:cubicBezTo>
                    <a:pt x="11942" y="7149"/>
                    <a:pt x="12209" y="7116"/>
                    <a:pt x="12409" y="6982"/>
                  </a:cubicBezTo>
                  <a:cubicBezTo>
                    <a:pt x="12843" y="6815"/>
                    <a:pt x="13110" y="6482"/>
                    <a:pt x="13276" y="6082"/>
                  </a:cubicBezTo>
                  <a:cubicBezTo>
                    <a:pt x="13443" y="5648"/>
                    <a:pt x="13410" y="5248"/>
                    <a:pt x="13243" y="4814"/>
                  </a:cubicBezTo>
                  <a:cubicBezTo>
                    <a:pt x="13076" y="4414"/>
                    <a:pt x="12743" y="4113"/>
                    <a:pt x="12342" y="3947"/>
                  </a:cubicBezTo>
                  <a:lnTo>
                    <a:pt x="2269" y="111"/>
                  </a:lnTo>
                  <a:cubicBezTo>
                    <a:pt x="2088" y="35"/>
                    <a:pt x="1901" y="1"/>
                    <a:pt x="171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063900" y="2296725"/>
              <a:ext cx="60900" cy="80500"/>
            </a:xfrm>
            <a:custGeom>
              <a:avLst/>
              <a:gdLst/>
              <a:ahLst/>
              <a:cxnLst/>
              <a:rect l="l" t="t" r="r" b="b"/>
              <a:pathLst>
                <a:path w="2436" h="3220" extrusionOk="0">
                  <a:moveTo>
                    <a:pt x="1197" y="1"/>
                  </a:moveTo>
                  <a:cubicBezTo>
                    <a:pt x="1169" y="1"/>
                    <a:pt x="1148" y="5"/>
                    <a:pt x="1135" y="15"/>
                  </a:cubicBezTo>
                  <a:cubicBezTo>
                    <a:pt x="1001" y="82"/>
                    <a:pt x="1" y="2650"/>
                    <a:pt x="101" y="2750"/>
                  </a:cubicBezTo>
                  <a:cubicBezTo>
                    <a:pt x="165" y="2878"/>
                    <a:pt x="1084" y="3219"/>
                    <a:pt x="1309" y="3219"/>
                  </a:cubicBezTo>
                  <a:cubicBezTo>
                    <a:pt x="1319" y="3219"/>
                    <a:pt x="1328" y="3219"/>
                    <a:pt x="1335" y="3217"/>
                  </a:cubicBezTo>
                  <a:cubicBezTo>
                    <a:pt x="1502" y="3151"/>
                    <a:pt x="2436" y="582"/>
                    <a:pt x="2369" y="482"/>
                  </a:cubicBezTo>
                  <a:cubicBezTo>
                    <a:pt x="2339" y="391"/>
                    <a:pt x="1463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113100" y="2314425"/>
              <a:ext cx="60900" cy="80450"/>
            </a:xfrm>
            <a:custGeom>
              <a:avLst/>
              <a:gdLst/>
              <a:ahLst/>
              <a:cxnLst/>
              <a:rect l="l" t="t" r="r" b="b"/>
              <a:pathLst>
                <a:path w="2436" h="3218" extrusionOk="0">
                  <a:moveTo>
                    <a:pt x="1177" y="1"/>
                  </a:moveTo>
                  <a:cubicBezTo>
                    <a:pt x="1159" y="1"/>
                    <a:pt x="1144" y="3"/>
                    <a:pt x="1135" y="7"/>
                  </a:cubicBezTo>
                  <a:cubicBezTo>
                    <a:pt x="1002" y="108"/>
                    <a:pt x="1" y="2643"/>
                    <a:pt x="101" y="2776"/>
                  </a:cubicBezTo>
                  <a:cubicBezTo>
                    <a:pt x="163" y="2869"/>
                    <a:pt x="1021" y="3217"/>
                    <a:pt x="1283" y="3217"/>
                  </a:cubicBezTo>
                  <a:cubicBezTo>
                    <a:pt x="1305" y="3217"/>
                    <a:pt x="1322" y="3215"/>
                    <a:pt x="1335" y="3210"/>
                  </a:cubicBezTo>
                  <a:cubicBezTo>
                    <a:pt x="1502" y="3176"/>
                    <a:pt x="2436" y="608"/>
                    <a:pt x="2369" y="474"/>
                  </a:cubicBezTo>
                  <a:cubicBezTo>
                    <a:pt x="2338" y="381"/>
                    <a:pt x="1414" y="1"/>
                    <a:pt x="117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162300" y="2333425"/>
              <a:ext cx="60075" cy="80500"/>
            </a:xfrm>
            <a:custGeom>
              <a:avLst/>
              <a:gdLst/>
              <a:ahLst/>
              <a:cxnLst/>
              <a:rect l="l" t="t" r="r" b="b"/>
              <a:pathLst>
                <a:path w="2403" h="3220" extrusionOk="0">
                  <a:moveTo>
                    <a:pt x="1190" y="1"/>
                  </a:moveTo>
                  <a:cubicBezTo>
                    <a:pt x="1164" y="1"/>
                    <a:pt x="1145" y="5"/>
                    <a:pt x="1135" y="15"/>
                  </a:cubicBezTo>
                  <a:cubicBezTo>
                    <a:pt x="1002" y="81"/>
                    <a:pt x="1" y="2617"/>
                    <a:pt x="68" y="2750"/>
                  </a:cubicBezTo>
                  <a:cubicBezTo>
                    <a:pt x="163" y="2878"/>
                    <a:pt x="1084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84"/>
                    <a:pt x="2403" y="582"/>
                    <a:pt x="2369" y="448"/>
                  </a:cubicBezTo>
                  <a:cubicBezTo>
                    <a:pt x="2339" y="388"/>
                    <a:pt x="1437" y="1"/>
                    <a:pt x="119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211500" y="2351950"/>
              <a:ext cx="60075" cy="80450"/>
            </a:xfrm>
            <a:custGeom>
              <a:avLst/>
              <a:gdLst/>
              <a:ahLst/>
              <a:cxnLst/>
              <a:rect l="l" t="t" r="r" b="b"/>
              <a:pathLst>
                <a:path w="2403" h="3218" extrusionOk="0">
                  <a:moveTo>
                    <a:pt x="1144" y="1"/>
                  </a:moveTo>
                  <a:cubicBezTo>
                    <a:pt x="1125" y="1"/>
                    <a:pt x="1111" y="3"/>
                    <a:pt x="1102" y="8"/>
                  </a:cubicBezTo>
                  <a:cubicBezTo>
                    <a:pt x="1002" y="108"/>
                    <a:pt x="1" y="2643"/>
                    <a:pt x="68" y="2776"/>
                  </a:cubicBezTo>
                  <a:cubicBezTo>
                    <a:pt x="160" y="2869"/>
                    <a:pt x="1021" y="3217"/>
                    <a:pt x="1283" y="3217"/>
                  </a:cubicBezTo>
                  <a:cubicBezTo>
                    <a:pt x="1305" y="3217"/>
                    <a:pt x="1323" y="3215"/>
                    <a:pt x="1335" y="3210"/>
                  </a:cubicBezTo>
                  <a:cubicBezTo>
                    <a:pt x="1469" y="3176"/>
                    <a:pt x="2403" y="608"/>
                    <a:pt x="2369" y="475"/>
                  </a:cubicBezTo>
                  <a:cubicBezTo>
                    <a:pt x="2307" y="382"/>
                    <a:pt x="1381" y="1"/>
                    <a:pt x="114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345775" y="2402825"/>
              <a:ext cx="59225" cy="81150"/>
            </a:xfrm>
            <a:custGeom>
              <a:avLst/>
              <a:gdLst/>
              <a:ahLst/>
              <a:cxnLst/>
              <a:rect l="l" t="t" r="r" b="b"/>
              <a:pathLst>
                <a:path w="2369" h="3246" extrusionOk="0">
                  <a:moveTo>
                    <a:pt x="1140" y="1"/>
                  </a:moveTo>
                  <a:cubicBezTo>
                    <a:pt x="1123" y="1"/>
                    <a:pt x="1110" y="3"/>
                    <a:pt x="1101" y="7"/>
                  </a:cubicBezTo>
                  <a:cubicBezTo>
                    <a:pt x="1001" y="107"/>
                    <a:pt x="0" y="2643"/>
                    <a:pt x="67" y="2776"/>
                  </a:cubicBezTo>
                  <a:cubicBezTo>
                    <a:pt x="163" y="2904"/>
                    <a:pt x="1083" y="3245"/>
                    <a:pt x="1309" y="3245"/>
                  </a:cubicBezTo>
                  <a:cubicBezTo>
                    <a:pt x="1319" y="3245"/>
                    <a:pt x="1328" y="3244"/>
                    <a:pt x="1335" y="3243"/>
                  </a:cubicBezTo>
                  <a:cubicBezTo>
                    <a:pt x="1502" y="3176"/>
                    <a:pt x="2369" y="608"/>
                    <a:pt x="2369" y="474"/>
                  </a:cubicBezTo>
                  <a:cubicBezTo>
                    <a:pt x="2338" y="412"/>
                    <a:pt x="1376" y="1"/>
                    <a:pt x="114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394975" y="2421825"/>
              <a:ext cx="59225" cy="80475"/>
            </a:xfrm>
            <a:custGeom>
              <a:avLst/>
              <a:gdLst/>
              <a:ahLst/>
              <a:cxnLst/>
              <a:rect l="l" t="t" r="r" b="b"/>
              <a:pathLst>
                <a:path w="2369" h="3219" extrusionOk="0">
                  <a:moveTo>
                    <a:pt x="1165" y="1"/>
                  </a:moveTo>
                  <a:cubicBezTo>
                    <a:pt x="1136" y="1"/>
                    <a:pt x="1114" y="5"/>
                    <a:pt x="1101" y="15"/>
                  </a:cubicBezTo>
                  <a:cubicBezTo>
                    <a:pt x="1001" y="81"/>
                    <a:pt x="1" y="2650"/>
                    <a:pt x="67" y="2750"/>
                  </a:cubicBezTo>
                  <a:cubicBezTo>
                    <a:pt x="163" y="2878"/>
                    <a:pt x="1083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83"/>
                    <a:pt x="2369" y="582"/>
                    <a:pt x="2369" y="482"/>
                  </a:cubicBezTo>
                  <a:cubicBezTo>
                    <a:pt x="2339" y="391"/>
                    <a:pt x="1436" y="1"/>
                    <a:pt x="116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443350" y="2440350"/>
              <a:ext cx="60050" cy="81150"/>
            </a:xfrm>
            <a:custGeom>
              <a:avLst/>
              <a:gdLst/>
              <a:ahLst/>
              <a:cxnLst/>
              <a:rect l="l" t="t" r="r" b="b"/>
              <a:pathLst>
                <a:path w="2402" h="3246" extrusionOk="0">
                  <a:moveTo>
                    <a:pt x="1173" y="1"/>
                  </a:moveTo>
                  <a:cubicBezTo>
                    <a:pt x="1156" y="1"/>
                    <a:pt x="1143" y="3"/>
                    <a:pt x="1134" y="7"/>
                  </a:cubicBezTo>
                  <a:cubicBezTo>
                    <a:pt x="1001" y="107"/>
                    <a:pt x="0" y="2643"/>
                    <a:pt x="100" y="2776"/>
                  </a:cubicBezTo>
                  <a:cubicBezTo>
                    <a:pt x="164" y="2904"/>
                    <a:pt x="1083" y="3245"/>
                    <a:pt x="1308" y="3245"/>
                  </a:cubicBezTo>
                  <a:cubicBezTo>
                    <a:pt x="1319" y="3245"/>
                    <a:pt x="1327" y="3244"/>
                    <a:pt x="1335" y="3243"/>
                  </a:cubicBezTo>
                  <a:cubicBezTo>
                    <a:pt x="1501" y="3176"/>
                    <a:pt x="2402" y="608"/>
                    <a:pt x="2402" y="474"/>
                  </a:cubicBezTo>
                  <a:cubicBezTo>
                    <a:pt x="2340" y="412"/>
                    <a:pt x="1405" y="1"/>
                    <a:pt x="117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492550" y="2459350"/>
              <a:ext cx="59225" cy="80500"/>
            </a:xfrm>
            <a:custGeom>
              <a:avLst/>
              <a:gdLst/>
              <a:ahLst/>
              <a:cxnLst/>
              <a:rect l="l" t="t" r="r" b="b"/>
              <a:pathLst>
                <a:path w="2369" h="3220" extrusionOk="0">
                  <a:moveTo>
                    <a:pt x="1197" y="1"/>
                  </a:moveTo>
                  <a:cubicBezTo>
                    <a:pt x="1169" y="1"/>
                    <a:pt x="1147" y="5"/>
                    <a:pt x="1134" y="15"/>
                  </a:cubicBezTo>
                  <a:cubicBezTo>
                    <a:pt x="1001" y="81"/>
                    <a:pt x="0" y="2650"/>
                    <a:pt x="100" y="2750"/>
                  </a:cubicBezTo>
                  <a:cubicBezTo>
                    <a:pt x="164" y="2878"/>
                    <a:pt x="1083" y="3219"/>
                    <a:pt x="1309" y="3219"/>
                  </a:cubicBezTo>
                  <a:cubicBezTo>
                    <a:pt x="1319" y="3219"/>
                    <a:pt x="1327" y="3218"/>
                    <a:pt x="1335" y="3217"/>
                  </a:cubicBezTo>
                  <a:cubicBezTo>
                    <a:pt x="1501" y="3184"/>
                    <a:pt x="2369" y="582"/>
                    <a:pt x="2369" y="482"/>
                  </a:cubicBezTo>
                  <a:cubicBezTo>
                    <a:pt x="2339" y="391"/>
                    <a:pt x="1463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625975" y="2510400"/>
              <a:ext cx="60900" cy="80450"/>
            </a:xfrm>
            <a:custGeom>
              <a:avLst/>
              <a:gdLst/>
              <a:ahLst/>
              <a:cxnLst/>
              <a:rect l="l" t="t" r="r" b="b"/>
              <a:pathLst>
                <a:path w="2436" h="3218" extrusionOk="0">
                  <a:moveTo>
                    <a:pt x="1176" y="0"/>
                  </a:moveTo>
                  <a:cubicBezTo>
                    <a:pt x="1158" y="0"/>
                    <a:pt x="1144" y="3"/>
                    <a:pt x="1135" y="7"/>
                  </a:cubicBezTo>
                  <a:cubicBezTo>
                    <a:pt x="1001" y="107"/>
                    <a:pt x="0" y="2643"/>
                    <a:pt x="101" y="2776"/>
                  </a:cubicBezTo>
                  <a:cubicBezTo>
                    <a:pt x="162" y="2868"/>
                    <a:pt x="1021" y="3217"/>
                    <a:pt x="1283" y="3217"/>
                  </a:cubicBezTo>
                  <a:cubicBezTo>
                    <a:pt x="1305" y="3217"/>
                    <a:pt x="1322" y="3215"/>
                    <a:pt x="1335" y="3210"/>
                  </a:cubicBezTo>
                  <a:cubicBezTo>
                    <a:pt x="1502" y="3176"/>
                    <a:pt x="2436" y="608"/>
                    <a:pt x="2369" y="474"/>
                  </a:cubicBezTo>
                  <a:cubicBezTo>
                    <a:pt x="2338" y="381"/>
                    <a:pt x="1414" y="0"/>
                    <a:pt x="117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675175" y="2529400"/>
              <a:ext cx="60075" cy="80500"/>
            </a:xfrm>
            <a:custGeom>
              <a:avLst/>
              <a:gdLst/>
              <a:ahLst/>
              <a:cxnLst/>
              <a:rect l="l" t="t" r="r" b="b"/>
              <a:pathLst>
                <a:path w="2403" h="3220" extrusionOk="0">
                  <a:moveTo>
                    <a:pt x="1189" y="1"/>
                  </a:moveTo>
                  <a:cubicBezTo>
                    <a:pt x="1163" y="1"/>
                    <a:pt x="1144" y="5"/>
                    <a:pt x="1135" y="15"/>
                  </a:cubicBezTo>
                  <a:cubicBezTo>
                    <a:pt x="1001" y="81"/>
                    <a:pt x="1" y="2616"/>
                    <a:pt x="67" y="2750"/>
                  </a:cubicBezTo>
                  <a:cubicBezTo>
                    <a:pt x="163" y="2878"/>
                    <a:pt x="1083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84"/>
                    <a:pt x="2402" y="582"/>
                    <a:pt x="2369" y="448"/>
                  </a:cubicBezTo>
                  <a:cubicBezTo>
                    <a:pt x="2339" y="388"/>
                    <a:pt x="1437" y="1"/>
                    <a:pt x="1189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724375" y="2547925"/>
              <a:ext cx="60075" cy="80450"/>
            </a:xfrm>
            <a:custGeom>
              <a:avLst/>
              <a:gdLst/>
              <a:ahLst/>
              <a:cxnLst/>
              <a:rect l="l" t="t" r="r" b="b"/>
              <a:pathLst>
                <a:path w="2403" h="3218" extrusionOk="0">
                  <a:moveTo>
                    <a:pt x="1144" y="1"/>
                  </a:moveTo>
                  <a:cubicBezTo>
                    <a:pt x="1125" y="1"/>
                    <a:pt x="1111" y="3"/>
                    <a:pt x="1101" y="7"/>
                  </a:cubicBezTo>
                  <a:cubicBezTo>
                    <a:pt x="1001" y="108"/>
                    <a:pt x="1" y="2643"/>
                    <a:pt x="67" y="2776"/>
                  </a:cubicBezTo>
                  <a:cubicBezTo>
                    <a:pt x="160" y="2869"/>
                    <a:pt x="1021" y="3217"/>
                    <a:pt x="1283" y="3217"/>
                  </a:cubicBezTo>
                  <a:cubicBezTo>
                    <a:pt x="1305" y="3217"/>
                    <a:pt x="1322" y="3215"/>
                    <a:pt x="1335" y="3210"/>
                  </a:cubicBezTo>
                  <a:cubicBezTo>
                    <a:pt x="1502" y="3176"/>
                    <a:pt x="2402" y="608"/>
                    <a:pt x="2369" y="474"/>
                  </a:cubicBezTo>
                  <a:cubicBezTo>
                    <a:pt x="2338" y="381"/>
                    <a:pt x="1385" y="1"/>
                    <a:pt x="114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772750" y="2566925"/>
              <a:ext cx="60900" cy="80500"/>
            </a:xfrm>
            <a:custGeom>
              <a:avLst/>
              <a:gdLst/>
              <a:ahLst/>
              <a:cxnLst/>
              <a:rect l="l" t="t" r="r" b="b"/>
              <a:pathLst>
                <a:path w="2436" h="3220" extrusionOk="0">
                  <a:moveTo>
                    <a:pt x="1197" y="1"/>
                  </a:moveTo>
                  <a:cubicBezTo>
                    <a:pt x="1169" y="1"/>
                    <a:pt x="1147" y="5"/>
                    <a:pt x="1134" y="15"/>
                  </a:cubicBezTo>
                  <a:cubicBezTo>
                    <a:pt x="1001" y="81"/>
                    <a:pt x="0" y="2617"/>
                    <a:pt x="100" y="2750"/>
                  </a:cubicBezTo>
                  <a:cubicBezTo>
                    <a:pt x="164" y="2878"/>
                    <a:pt x="1083" y="3219"/>
                    <a:pt x="1309" y="3219"/>
                  </a:cubicBezTo>
                  <a:cubicBezTo>
                    <a:pt x="1319" y="3219"/>
                    <a:pt x="1327" y="3218"/>
                    <a:pt x="1335" y="3217"/>
                  </a:cubicBezTo>
                  <a:cubicBezTo>
                    <a:pt x="1501" y="3184"/>
                    <a:pt x="2435" y="582"/>
                    <a:pt x="2402" y="448"/>
                  </a:cubicBezTo>
                  <a:cubicBezTo>
                    <a:pt x="2342" y="388"/>
                    <a:pt x="1464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907850" y="2617800"/>
              <a:ext cx="59225" cy="80475"/>
            </a:xfrm>
            <a:custGeom>
              <a:avLst/>
              <a:gdLst/>
              <a:ahLst/>
              <a:cxnLst/>
              <a:rect l="l" t="t" r="r" b="b"/>
              <a:pathLst>
                <a:path w="2369" h="3219" extrusionOk="0">
                  <a:moveTo>
                    <a:pt x="1164" y="1"/>
                  </a:moveTo>
                  <a:cubicBezTo>
                    <a:pt x="1135" y="1"/>
                    <a:pt x="1114" y="5"/>
                    <a:pt x="1101" y="14"/>
                  </a:cubicBezTo>
                  <a:cubicBezTo>
                    <a:pt x="1001" y="81"/>
                    <a:pt x="0" y="2650"/>
                    <a:pt x="67" y="2750"/>
                  </a:cubicBezTo>
                  <a:cubicBezTo>
                    <a:pt x="163" y="2877"/>
                    <a:pt x="1083" y="3219"/>
                    <a:pt x="1308" y="3219"/>
                  </a:cubicBezTo>
                  <a:cubicBezTo>
                    <a:pt x="1319" y="3219"/>
                    <a:pt x="1327" y="3218"/>
                    <a:pt x="1334" y="3217"/>
                  </a:cubicBezTo>
                  <a:cubicBezTo>
                    <a:pt x="1501" y="3183"/>
                    <a:pt x="2369" y="582"/>
                    <a:pt x="2369" y="481"/>
                  </a:cubicBezTo>
                  <a:cubicBezTo>
                    <a:pt x="2338" y="391"/>
                    <a:pt x="1436" y="1"/>
                    <a:pt x="116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56200" y="2636325"/>
              <a:ext cx="60900" cy="81150"/>
            </a:xfrm>
            <a:custGeom>
              <a:avLst/>
              <a:gdLst/>
              <a:ahLst/>
              <a:cxnLst/>
              <a:rect l="l" t="t" r="r" b="b"/>
              <a:pathLst>
                <a:path w="2436" h="3246" extrusionOk="0">
                  <a:moveTo>
                    <a:pt x="1173" y="1"/>
                  </a:moveTo>
                  <a:cubicBezTo>
                    <a:pt x="1157" y="1"/>
                    <a:pt x="1144" y="3"/>
                    <a:pt x="1135" y="7"/>
                  </a:cubicBezTo>
                  <a:cubicBezTo>
                    <a:pt x="1002" y="107"/>
                    <a:pt x="1" y="2643"/>
                    <a:pt x="101" y="2776"/>
                  </a:cubicBezTo>
                  <a:cubicBezTo>
                    <a:pt x="165" y="2904"/>
                    <a:pt x="1084" y="3245"/>
                    <a:pt x="1309" y="3245"/>
                  </a:cubicBezTo>
                  <a:cubicBezTo>
                    <a:pt x="1319" y="3245"/>
                    <a:pt x="1328" y="3244"/>
                    <a:pt x="1335" y="3243"/>
                  </a:cubicBezTo>
                  <a:cubicBezTo>
                    <a:pt x="1502" y="3143"/>
                    <a:pt x="2436" y="608"/>
                    <a:pt x="2403" y="474"/>
                  </a:cubicBezTo>
                  <a:cubicBezTo>
                    <a:pt x="2340" y="412"/>
                    <a:pt x="1406" y="1"/>
                    <a:pt x="117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005400" y="2655325"/>
              <a:ext cx="60925" cy="80475"/>
            </a:xfrm>
            <a:custGeom>
              <a:avLst/>
              <a:gdLst/>
              <a:ahLst/>
              <a:cxnLst/>
              <a:rect l="l" t="t" r="r" b="b"/>
              <a:pathLst>
                <a:path w="2437" h="3219" extrusionOk="0">
                  <a:moveTo>
                    <a:pt x="1197" y="1"/>
                  </a:moveTo>
                  <a:cubicBezTo>
                    <a:pt x="1169" y="1"/>
                    <a:pt x="1148" y="5"/>
                    <a:pt x="1135" y="15"/>
                  </a:cubicBezTo>
                  <a:cubicBezTo>
                    <a:pt x="1002" y="81"/>
                    <a:pt x="1" y="2650"/>
                    <a:pt x="101" y="2750"/>
                  </a:cubicBezTo>
                  <a:cubicBezTo>
                    <a:pt x="165" y="2878"/>
                    <a:pt x="1084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50"/>
                    <a:pt x="2436" y="582"/>
                    <a:pt x="2369" y="482"/>
                  </a:cubicBezTo>
                  <a:cubicBezTo>
                    <a:pt x="2339" y="391"/>
                    <a:pt x="1464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13875" y="2572275"/>
              <a:ext cx="146800" cy="64250"/>
            </a:xfrm>
            <a:custGeom>
              <a:avLst/>
              <a:gdLst/>
              <a:ahLst/>
              <a:cxnLst/>
              <a:rect l="l" t="t" r="r" b="b"/>
              <a:pathLst>
                <a:path w="5872" h="2570" extrusionOk="0">
                  <a:moveTo>
                    <a:pt x="134" y="1"/>
                  </a:moveTo>
                  <a:lnTo>
                    <a:pt x="0" y="401"/>
                  </a:lnTo>
                  <a:lnTo>
                    <a:pt x="5704" y="2569"/>
                  </a:lnTo>
                  <a:lnTo>
                    <a:pt x="5871" y="22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992375" y="2467100"/>
              <a:ext cx="1323175" cy="1758050"/>
            </a:xfrm>
            <a:custGeom>
              <a:avLst/>
              <a:gdLst/>
              <a:ahLst/>
              <a:cxnLst/>
              <a:rect l="l" t="t" r="r" b="b"/>
              <a:pathLst>
                <a:path w="52927" h="70322" extrusionOk="0">
                  <a:moveTo>
                    <a:pt x="13465" y="8211"/>
                  </a:moveTo>
                  <a:cubicBezTo>
                    <a:pt x="13865" y="8511"/>
                    <a:pt x="14365" y="8711"/>
                    <a:pt x="14966" y="8844"/>
                  </a:cubicBezTo>
                  <a:cubicBezTo>
                    <a:pt x="15966" y="10679"/>
                    <a:pt x="17401" y="11880"/>
                    <a:pt x="19702" y="13047"/>
                  </a:cubicBezTo>
                  <a:cubicBezTo>
                    <a:pt x="18401" y="15216"/>
                    <a:pt x="17401" y="17451"/>
                    <a:pt x="16300" y="19119"/>
                  </a:cubicBezTo>
                  <a:cubicBezTo>
                    <a:pt x="14365" y="15916"/>
                    <a:pt x="12897" y="12514"/>
                    <a:pt x="11163" y="9445"/>
                  </a:cubicBezTo>
                  <a:cubicBezTo>
                    <a:pt x="11963" y="9078"/>
                    <a:pt x="12731" y="8678"/>
                    <a:pt x="13465" y="8211"/>
                  </a:cubicBezTo>
                  <a:close/>
                  <a:moveTo>
                    <a:pt x="15006" y="0"/>
                  </a:moveTo>
                  <a:cubicBezTo>
                    <a:pt x="13668" y="0"/>
                    <a:pt x="11997" y="638"/>
                    <a:pt x="10629" y="1306"/>
                  </a:cubicBezTo>
                  <a:lnTo>
                    <a:pt x="8728" y="6243"/>
                  </a:lnTo>
                  <a:lnTo>
                    <a:pt x="7360" y="5008"/>
                  </a:lnTo>
                  <a:cubicBezTo>
                    <a:pt x="6097" y="3979"/>
                    <a:pt x="4872" y="3544"/>
                    <a:pt x="3809" y="3544"/>
                  </a:cubicBezTo>
                  <a:cubicBezTo>
                    <a:pt x="1531" y="3544"/>
                    <a:pt x="0" y="5543"/>
                    <a:pt x="455" y="7977"/>
                  </a:cubicBezTo>
                  <a:cubicBezTo>
                    <a:pt x="1122" y="11580"/>
                    <a:pt x="3024" y="15583"/>
                    <a:pt x="4291" y="17317"/>
                  </a:cubicBezTo>
                  <a:cubicBezTo>
                    <a:pt x="5492" y="19085"/>
                    <a:pt x="7694" y="22688"/>
                    <a:pt x="8628" y="24689"/>
                  </a:cubicBezTo>
                  <a:cubicBezTo>
                    <a:pt x="9528" y="26691"/>
                    <a:pt x="11063" y="32295"/>
                    <a:pt x="11063" y="32295"/>
                  </a:cubicBezTo>
                  <a:cubicBezTo>
                    <a:pt x="11430" y="37365"/>
                    <a:pt x="13064" y="43202"/>
                    <a:pt x="16400" y="49273"/>
                  </a:cubicBezTo>
                  <a:cubicBezTo>
                    <a:pt x="21137" y="59481"/>
                    <a:pt x="32545" y="70322"/>
                    <a:pt x="32545" y="70322"/>
                  </a:cubicBezTo>
                  <a:lnTo>
                    <a:pt x="52926" y="61082"/>
                  </a:lnTo>
                  <a:cubicBezTo>
                    <a:pt x="52893" y="60982"/>
                    <a:pt x="40217" y="50074"/>
                    <a:pt x="39150" y="46872"/>
                  </a:cubicBezTo>
                  <a:cubicBezTo>
                    <a:pt x="37815" y="43936"/>
                    <a:pt x="36581" y="40067"/>
                    <a:pt x="36414" y="36431"/>
                  </a:cubicBezTo>
                  <a:cubicBezTo>
                    <a:pt x="36214" y="32762"/>
                    <a:pt x="36014" y="14916"/>
                    <a:pt x="34880" y="12681"/>
                  </a:cubicBezTo>
                  <a:cubicBezTo>
                    <a:pt x="33746" y="10412"/>
                    <a:pt x="18568" y="105"/>
                    <a:pt x="15199" y="5"/>
                  </a:cubicBezTo>
                  <a:cubicBezTo>
                    <a:pt x="15136" y="2"/>
                    <a:pt x="15071" y="0"/>
                    <a:pt x="15006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472400" y="2935875"/>
              <a:ext cx="220200" cy="125950"/>
            </a:xfrm>
            <a:custGeom>
              <a:avLst/>
              <a:gdLst/>
              <a:ahLst/>
              <a:cxnLst/>
              <a:rect l="l" t="t" r="r" b="b"/>
              <a:pathLst>
                <a:path w="8808" h="5038" extrusionOk="0">
                  <a:moveTo>
                    <a:pt x="8674" y="1"/>
                  </a:moveTo>
                  <a:cubicBezTo>
                    <a:pt x="3904" y="1702"/>
                    <a:pt x="34" y="4671"/>
                    <a:pt x="1" y="4704"/>
                  </a:cubicBezTo>
                  <a:lnTo>
                    <a:pt x="268" y="5038"/>
                  </a:lnTo>
                  <a:cubicBezTo>
                    <a:pt x="301" y="5004"/>
                    <a:pt x="4104" y="2102"/>
                    <a:pt x="8807" y="368"/>
                  </a:cubicBezTo>
                  <a:lnTo>
                    <a:pt x="867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395700" y="2941725"/>
              <a:ext cx="156800" cy="185975"/>
            </a:xfrm>
            <a:custGeom>
              <a:avLst/>
              <a:gdLst/>
              <a:ahLst/>
              <a:cxnLst/>
              <a:rect l="l" t="t" r="r" b="b"/>
              <a:pathLst>
                <a:path w="6272" h="7439" extrusionOk="0">
                  <a:moveTo>
                    <a:pt x="367" y="0"/>
                  </a:moveTo>
                  <a:lnTo>
                    <a:pt x="0" y="234"/>
                  </a:lnTo>
                  <a:cubicBezTo>
                    <a:pt x="100" y="467"/>
                    <a:pt x="3236" y="6305"/>
                    <a:pt x="6104" y="7439"/>
                  </a:cubicBezTo>
                  <a:lnTo>
                    <a:pt x="6271" y="7038"/>
                  </a:lnTo>
                  <a:cubicBezTo>
                    <a:pt x="3536" y="5938"/>
                    <a:pt x="400" y="67"/>
                    <a:pt x="367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484925" y="2779925"/>
              <a:ext cx="88425" cy="20875"/>
            </a:xfrm>
            <a:custGeom>
              <a:avLst/>
              <a:gdLst/>
              <a:ahLst/>
              <a:cxnLst/>
              <a:rect l="l" t="t" r="r" b="b"/>
              <a:pathLst>
                <a:path w="3537" h="835" extrusionOk="0">
                  <a:moveTo>
                    <a:pt x="3436" y="1"/>
                  </a:moveTo>
                  <a:cubicBezTo>
                    <a:pt x="2329" y="339"/>
                    <a:pt x="1412" y="412"/>
                    <a:pt x="822" y="412"/>
                  </a:cubicBezTo>
                  <a:cubicBezTo>
                    <a:pt x="362" y="412"/>
                    <a:pt x="100" y="368"/>
                    <a:pt x="100" y="368"/>
                  </a:cubicBezTo>
                  <a:lnTo>
                    <a:pt x="0" y="768"/>
                  </a:lnTo>
                  <a:cubicBezTo>
                    <a:pt x="0" y="768"/>
                    <a:pt x="301" y="835"/>
                    <a:pt x="801" y="835"/>
                  </a:cubicBezTo>
                  <a:cubicBezTo>
                    <a:pt x="1435" y="835"/>
                    <a:pt x="2335" y="735"/>
                    <a:pt x="3536" y="401"/>
                  </a:cubicBezTo>
                  <a:lnTo>
                    <a:pt x="3436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325650" y="2618975"/>
              <a:ext cx="29200" cy="57575"/>
            </a:xfrm>
            <a:custGeom>
              <a:avLst/>
              <a:gdLst/>
              <a:ahLst/>
              <a:cxnLst/>
              <a:rect l="l" t="t" r="r" b="b"/>
              <a:pathLst>
                <a:path w="1168" h="2303" extrusionOk="0">
                  <a:moveTo>
                    <a:pt x="1001" y="1"/>
                  </a:moveTo>
                  <a:lnTo>
                    <a:pt x="567" y="34"/>
                  </a:lnTo>
                  <a:cubicBezTo>
                    <a:pt x="734" y="1268"/>
                    <a:pt x="33" y="1969"/>
                    <a:pt x="0" y="2002"/>
                  </a:cubicBezTo>
                  <a:lnTo>
                    <a:pt x="300" y="2302"/>
                  </a:lnTo>
                  <a:cubicBezTo>
                    <a:pt x="300" y="2269"/>
                    <a:pt x="1168" y="1368"/>
                    <a:pt x="1001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364000" y="2659850"/>
              <a:ext cx="34225" cy="33375"/>
            </a:xfrm>
            <a:custGeom>
              <a:avLst/>
              <a:gdLst/>
              <a:ahLst/>
              <a:cxnLst/>
              <a:rect l="l" t="t" r="r" b="b"/>
              <a:pathLst>
                <a:path w="1369" h="1335" extrusionOk="0">
                  <a:moveTo>
                    <a:pt x="1001" y="0"/>
                  </a:moveTo>
                  <a:cubicBezTo>
                    <a:pt x="701" y="634"/>
                    <a:pt x="1" y="968"/>
                    <a:pt x="1" y="968"/>
                  </a:cubicBezTo>
                  <a:lnTo>
                    <a:pt x="167" y="1335"/>
                  </a:lnTo>
                  <a:cubicBezTo>
                    <a:pt x="201" y="1301"/>
                    <a:pt x="1035" y="901"/>
                    <a:pt x="1368" y="167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5206400" y="2619825"/>
              <a:ext cx="69225" cy="86750"/>
            </a:xfrm>
            <a:custGeom>
              <a:avLst/>
              <a:gdLst/>
              <a:ahLst/>
              <a:cxnLst/>
              <a:rect l="l" t="t" r="r" b="b"/>
              <a:pathLst>
                <a:path w="2769" h="3470" extrusionOk="0">
                  <a:moveTo>
                    <a:pt x="334" y="0"/>
                  </a:moveTo>
                  <a:lnTo>
                    <a:pt x="0" y="267"/>
                  </a:lnTo>
                  <a:cubicBezTo>
                    <a:pt x="67" y="267"/>
                    <a:pt x="1468" y="2102"/>
                    <a:pt x="2435" y="3469"/>
                  </a:cubicBezTo>
                  <a:lnTo>
                    <a:pt x="2769" y="3269"/>
                  </a:lnTo>
                  <a:cubicBezTo>
                    <a:pt x="1801" y="1902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4958700" y="2969225"/>
              <a:ext cx="191850" cy="186000"/>
            </a:xfrm>
            <a:custGeom>
              <a:avLst/>
              <a:gdLst/>
              <a:ahLst/>
              <a:cxnLst/>
              <a:rect l="l" t="t" r="r" b="b"/>
              <a:pathLst>
                <a:path w="7674" h="7440" extrusionOk="0">
                  <a:moveTo>
                    <a:pt x="7373" y="1"/>
                  </a:moveTo>
                  <a:cubicBezTo>
                    <a:pt x="6305" y="1168"/>
                    <a:pt x="4738" y="2169"/>
                    <a:pt x="2703" y="3036"/>
                  </a:cubicBezTo>
                  <a:lnTo>
                    <a:pt x="2636" y="3070"/>
                  </a:lnTo>
                  <a:lnTo>
                    <a:pt x="2569" y="3170"/>
                  </a:lnTo>
                  <a:cubicBezTo>
                    <a:pt x="1836" y="4638"/>
                    <a:pt x="1002" y="5938"/>
                    <a:pt x="1" y="7173"/>
                  </a:cubicBezTo>
                  <a:lnTo>
                    <a:pt x="335" y="7440"/>
                  </a:lnTo>
                  <a:cubicBezTo>
                    <a:pt x="1335" y="6139"/>
                    <a:pt x="2169" y="4838"/>
                    <a:pt x="2903" y="3403"/>
                  </a:cubicBezTo>
                  <a:cubicBezTo>
                    <a:pt x="5005" y="2536"/>
                    <a:pt x="6539" y="1502"/>
                    <a:pt x="7673" y="301"/>
                  </a:cubicBezTo>
                  <a:lnTo>
                    <a:pt x="7373" y="1"/>
                  </a:ln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5079625" y="3058475"/>
              <a:ext cx="121775" cy="216825"/>
            </a:xfrm>
            <a:custGeom>
              <a:avLst/>
              <a:gdLst/>
              <a:ahLst/>
              <a:cxnLst/>
              <a:rect l="l" t="t" r="r" b="b"/>
              <a:pathLst>
                <a:path w="4871" h="8673" extrusionOk="0">
                  <a:moveTo>
                    <a:pt x="4504" y="0"/>
                  </a:moveTo>
                  <a:cubicBezTo>
                    <a:pt x="3870" y="1434"/>
                    <a:pt x="2803" y="3069"/>
                    <a:pt x="1135" y="5137"/>
                  </a:cubicBezTo>
                  <a:lnTo>
                    <a:pt x="1" y="8573"/>
                  </a:lnTo>
                  <a:lnTo>
                    <a:pt x="401" y="8673"/>
                  </a:lnTo>
                  <a:lnTo>
                    <a:pt x="1468" y="5337"/>
                  </a:lnTo>
                  <a:cubicBezTo>
                    <a:pt x="3170" y="3269"/>
                    <a:pt x="4237" y="1635"/>
                    <a:pt x="4871" y="167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4801100" y="3060125"/>
              <a:ext cx="69250" cy="88425"/>
            </a:xfrm>
            <a:custGeom>
              <a:avLst/>
              <a:gdLst/>
              <a:ahLst/>
              <a:cxnLst/>
              <a:rect l="l" t="t" r="r" b="b"/>
              <a:pathLst>
                <a:path w="2770" h="3537" extrusionOk="0">
                  <a:moveTo>
                    <a:pt x="2135" y="1"/>
                  </a:moveTo>
                  <a:lnTo>
                    <a:pt x="1969" y="368"/>
                  </a:lnTo>
                  <a:cubicBezTo>
                    <a:pt x="2035" y="401"/>
                    <a:pt x="2102" y="501"/>
                    <a:pt x="2135" y="568"/>
                  </a:cubicBezTo>
                  <a:cubicBezTo>
                    <a:pt x="2269" y="1068"/>
                    <a:pt x="1602" y="2169"/>
                    <a:pt x="1101" y="2803"/>
                  </a:cubicBezTo>
                  <a:lnTo>
                    <a:pt x="0" y="3170"/>
                  </a:lnTo>
                  <a:lnTo>
                    <a:pt x="134" y="3537"/>
                  </a:lnTo>
                  <a:lnTo>
                    <a:pt x="1335" y="3070"/>
                  </a:lnTo>
                  <a:lnTo>
                    <a:pt x="1368" y="3036"/>
                  </a:lnTo>
                  <a:cubicBezTo>
                    <a:pt x="1535" y="2870"/>
                    <a:pt x="2769" y="1335"/>
                    <a:pt x="2536" y="468"/>
                  </a:cubicBezTo>
                  <a:cubicBezTo>
                    <a:pt x="2502" y="234"/>
                    <a:pt x="2335" y="68"/>
                    <a:pt x="2135" y="1"/>
                  </a:cubicBez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926200" y="3232750"/>
              <a:ext cx="61725" cy="115125"/>
            </a:xfrm>
            <a:custGeom>
              <a:avLst/>
              <a:gdLst/>
              <a:ahLst/>
              <a:cxnLst/>
              <a:rect l="l" t="t" r="r" b="b"/>
              <a:pathLst>
                <a:path w="2469" h="4605" extrusionOk="0">
                  <a:moveTo>
                    <a:pt x="967" y="1"/>
                  </a:moveTo>
                  <a:lnTo>
                    <a:pt x="967" y="434"/>
                  </a:lnTo>
                  <a:cubicBezTo>
                    <a:pt x="1134" y="434"/>
                    <a:pt x="1301" y="501"/>
                    <a:pt x="1401" y="635"/>
                  </a:cubicBezTo>
                  <a:cubicBezTo>
                    <a:pt x="1868" y="1168"/>
                    <a:pt x="1868" y="2603"/>
                    <a:pt x="1835" y="3270"/>
                  </a:cubicBezTo>
                  <a:cubicBezTo>
                    <a:pt x="1101" y="3470"/>
                    <a:pt x="467" y="3904"/>
                    <a:pt x="0" y="4270"/>
                  </a:cubicBezTo>
                  <a:lnTo>
                    <a:pt x="267" y="4604"/>
                  </a:lnTo>
                  <a:cubicBezTo>
                    <a:pt x="701" y="4204"/>
                    <a:pt x="1334" y="3803"/>
                    <a:pt x="2068" y="3637"/>
                  </a:cubicBezTo>
                  <a:lnTo>
                    <a:pt x="2202" y="3603"/>
                  </a:lnTo>
                  <a:lnTo>
                    <a:pt x="2202" y="3470"/>
                  </a:lnTo>
                  <a:cubicBezTo>
                    <a:pt x="2202" y="3336"/>
                    <a:pt x="2468" y="1235"/>
                    <a:pt x="1701" y="401"/>
                  </a:cubicBezTo>
                  <a:cubicBezTo>
                    <a:pt x="1534" y="134"/>
                    <a:pt x="1234" y="1"/>
                    <a:pt x="967" y="1"/>
                  </a:cubicBez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103825" y="3235525"/>
              <a:ext cx="62550" cy="108175"/>
            </a:xfrm>
            <a:custGeom>
              <a:avLst/>
              <a:gdLst/>
              <a:ahLst/>
              <a:cxnLst/>
              <a:rect l="l" t="t" r="r" b="b"/>
              <a:pathLst>
                <a:path w="2502" h="4327" extrusionOk="0">
                  <a:moveTo>
                    <a:pt x="394" y="1"/>
                  </a:moveTo>
                  <a:cubicBezTo>
                    <a:pt x="289" y="1"/>
                    <a:pt x="180" y="8"/>
                    <a:pt x="67" y="23"/>
                  </a:cubicBezTo>
                  <a:lnTo>
                    <a:pt x="100" y="457"/>
                  </a:lnTo>
                  <a:cubicBezTo>
                    <a:pt x="205" y="439"/>
                    <a:pt x="306" y="430"/>
                    <a:pt x="403" y="430"/>
                  </a:cubicBezTo>
                  <a:cubicBezTo>
                    <a:pt x="1201" y="430"/>
                    <a:pt x="1734" y="1042"/>
                    <a:pt x="2002" y="2291"/>
                  </a:cubicBezTo>
                  <a:cubicBezTo>
                    <a:pt x="1068" y="2825"/>
                    <a:pt x="434" y="3426"/>
                    <a:pt x="0" y="4093"/>
                  </a:cubicBezTo>
                  <a:lnTo>
                    <a:pt x="334" y="4326"/>
                  </a:lnTo>
                  <a:cubicBezTo>
                    <a:pt x="734" y="3659"/>
                    <a:pt x="1401" y="3059"/>
                    <a:pt x="2368" y="2558"/>
                  </a:cubicBezTo>
                  <a:lnTo>
                    <a:pt x="2502" y="2492"/>
                  </a:lnTo>
                  <a:lnTo>
                    <a:pt x="2435" y="2358"/>
                  </a:lnTo>
                  <a:cubicBezTo>
                    <a:pt x="2131" y="778"/>
                    <a:pt x="1468" y="1"/>
                    <a:pt x="394" y="1"/>
                  </a:cubicBez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5008750" y="2573950"/>
              <a:ext cx="191825" cy="169325"/>
            </a:xfrm>
            <a:custGeom>
              <a:avLst/>
              <a:gdLst/>
              <a:ahLst/>
              <a:cxnLst/>
              <a:rect l="l" t="t" r="r" b="b"/>
              <a:pathLst>
                <a:path w="7673" h="6773" extrusionOk="0">
                  <a:moveTo>
                    <a:pt x="4037" y="1"/>
                  </a:moveTo>
                  <a:lnTo>
                    <a:pt x="4003" y="434"/>
                  </a:lnTo>
                  <a:cubicBezTo>
                    <a:pt x="4904" y="501"/>
                    <a:pt x="5871" y="1168"/>
                    <a:pt x="6572" y="2169"/>
                  </a:cubicBezTo>
                  <a:cubicBezTo>
                    <a:pt x="7039" y="2903"/>
                    <a:pt x="7206" y="3470"/>
                    <a:pt x="7139" y="3737"/>
                  </a:cubicBezTo>
                  <a:cubicBezTo>
                    <a:pt x="6914" y="4378"/>
                    <a:pt x="3293" y="6348"/>
                    <a:pt x="2336" y="6348"/>
                  </a:cubicBezTo>
                  <a:cubicBezTo>
                    <a:pt x="2298" y="6348"/>
                    <a:pt x="2264" y="6345"/>
                    <a:pt x="2235" y="6338"/>
                  </a:cubicBezTo>
                  <a:cubicBezTo>
                    <a:pt x="2069" y="6305"/>
                    <a:pt x="1735" y="5971"/>
                    <a:pt x="1401" y="5338"/>
                  </a:cubicBezTo>
                  <a:cubicBezTo>
                    <a:pt x="868" y="4337"/>
                    <a:pt x="467" y="2803"/>
                    <a:pt x="834" y="1802"/>
                  </a:cubicBezTo>
                  <a:lnTo>
                    <a:pt x="467" y="1635"/>
                  </a:lnTo>
                  <a:lnTo>
                    <a:pt x="467" y="1635"/>
                  </a:lnTo>
                  <a:cubicBezTo>
                    <a:pt x="0" y="2769"/>
                    <a:pt x="401" y="4437"/>
                    <a:pt x="1034" y="5571"/>
                  </a:cubicBezTo>
                  <a:cubicBezTo>
                    <a:pt x="1235" y="5971"/>
                    <a:pt x="1702" y="6639"/>
                    <a:pt x="2169" y="6772"/>
                  </a:cubicBezTo>
                  <a:lnTo>
                    <a:pt x="2335" y="6772"/>
                  </a:lnTo>
                  <a:cubicBezTo>
                    <a:pt x="3503" y="6772"/>
                    <a:pt x="7306" y="4671"/>
                    <a:pt x="7539" y="3837"/>
                  </a:cubicBezTo>
                  <a:cubicBezTo>
                    <a:pt x="7673" y="3436"/>
                    <a:pt x="7406" y="2669"/>
                    <a:pt x="6905" y="1969"/>
                  </a:cubicBezTo>
                  <a:cubicBezTo>
                    <a:pt x="6171" y="834"/>
                    <a:pt x="5071" y="101"/>
                    <a:pt x="403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5521625" y="3542975"/>
              <a:ext cx="612125" cy="625475"/>
            </a:xfrm>
            <a:custGeom>
              <a:avLst/>
              <a:gdLst/>
              <a:ahLst/>
              <a:cxnLst/>
              <a:rect l="l" t="t" r="r" b="b"/>
              <a:pathLst>
                <a:path w="24485" h="25019" extrusionOk="0">
                  <a:moveTo>
                    <a:pt x="18580" y="1"/>
                  </a:moveTo>
                  <a:lnTo>
                    <a:pt x="18580" y="1"/>
                  </a:lnTo>
                  <a:cubicBezTo>
                    <a:pt x="19033" y="2360"/>
                    <a:pt x="5046" y="18063"/>
                    <a:pt x="415" y="18063"/>
                  </a:cubicBezTo>
                  <a:cubicBezTo>
                    <a:pt x="267" y="18063"/>
                    <a:pt x="128" y="18047"/>
                    <a:pt x="0" y="18014"/>
                  </a:cubicBezTo>
                  <a:lnTo>
                    <a:pt x="0" y="18014"/>
                  </a:lnTo>
                  <a:lnTo>
                    <a:pt x="4236" y="25019"/>
                  </a:lnTo>
                  <a:cubicBezTo>
                    <a:pt x="14310" y="22517"/>
                    <a:pt x="24251" y="10341"/>
                    <a:pt x="24484" y="5171"/>
                  </a:cubicBezTo>
                  <a:lnTo>
                    <a:pt x="18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5603350" y="3647075"/>
              <a:ext cx="798925" cy="1803125"/>
            </a:xfrm>
            <a:custGeom>
              <a:avLst/>
              <a:gdLst/>
              <a:ahLst/>
              <a:cxnLst/>
              <a:rect l="l" t="t" r="r" b="b"/>
              <a:pathLst>
                <a:path w="31957" h="72125" extrusionOk="0">
                  <a:moveTo>
                    <a:pt x="20595" y="1"/>
                  </a:moveTo>
                  <a:cubicBezTo>
                    <a:pt x="20352" y="1"/>
                    <a:pt x="20148" y="73"/>
                    <a:pt x="20148" y="73"/>
                  </a:cubicBezTo>
                  <a:lnTo>
                    <a:pt x="21082" y="907"/>
                  </a:lnTo>
                  <a:cubicBezTo>
                    <a:pt x="20882" y="5777"/>
                    <a:pt x="5804" y="20554"/>
                    <a:pt x="801" y="20621"/>
                  </a:cubicBezTo>
                  <a:lnTo>
                    <a:pt x="267" y="19754"/>
                  </a:lnTo>
                  <a:cubicBezTo>
                    <a:pt x="100" y="19954"/>
                    <a:pt x="0" y="20221"/>
                    <a:pt x="167" y="20554"/>
                  </a:cubicBezTo>
                  <a:lnTo>
                    <a:pt x="25418" y="72125"/>
                  </a:lnTo>
                  <a:lnTo>
                    <a:pt x="31956" y="72125"/>
                  </a:lnTo>
                  <a:lnTo>
                    <a:pt x="31956" y="10380"/>
                  </a:lnTo>
                  <a:lnTo>
                    <a:pt x="21082" y="140"/>
                  </a:lnTo>
                  <a:cubicBezTo>
                    <a:pt x="20935" y="33"/>
                    <a:pt x="20756" y="1"/>
                    <a:pt x="20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617525" y="4035825"/>
              <a:ext cx="54225" cy="54225"/>
            </a:xfrm>
            <a:custGeom>
              <a:avLst/>
              <a:gdLst/>
              <a:ahLst/>
              <a:cxnLst/>
              <a:rect l="l" t="t" r="r" b="b"/>
              <a:pathLst>
                <a:path w="2169" h="2169" extrusionOk="0">
                  <a:moveTo>
                    <a:pt x="1068" y="1"/>
                  </a:moveTo>
                  <a:cubicBezTo>
                    <a:pt x="500" y="1"/>
                    <a:pt x="0" y="468"/>
                    <a:pt x="0" y="1068"/>
                  </a:cubicBezTo>
                  <a:cubicBezTo>
                    <a:pt x="0" y="1669"/>
                    <a:pt x="500" y="2169"/>
                    <a:pt x="1068" y="2169"/>
                  </a:cubicBezTo>
                  <a:cubicBezTo>
                    <a:pt x="1668" y="2169"/>
                    <a:pt x="2168" y="1669"/>
                    <a:pt x="2168" y="1068"/>
                  </a:cubicBezTo>
                  <a:cubicBezTo>
                    <a:pt x="2168" y="501"/>
                    <a:pt x="1668" y="1"/>
                    <a:pt x="1068" y="1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6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19" name="Google Shape;119;p6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6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22" name="Google Shape;122;p6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6859" y="89405"/>
            <a:ext cx="452039" cy="524114"/>
            <a:chOff x="5815634" y="1650855"/>
            <a:chExt cx="452039" cy="524114"/>
          </a:xfrm>
        </p:grpSpPr>
        <p:sp>
          <p:nvSpPr>
            <p:cNvPr id="126" name="Google Shape;126;p6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8635809" y="4566605"/>
            <a:ext cx="452039" cy="524114"/>
            <a:chOff x="5815634" y="1650855"/>
            <a:chExt cx="452039" cy="524114"/>
          </a:xfrm>
        </p:grpSpPr>
        <p:sp>
          <p:nvSpPr>
            <p:cNvPr id="133" name="Google Shape;133;p6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6"/>
          <p:cNvGrpSpPr/>
          <p:nvPr/>
        </p:nvGrpSpPr>
        <p:grpSpPr>
          <a:xfrm>
            <a:off x="8635809" y="3938780"/>
            <a:ext cx="452039" cy="524114"/>
            <a:chOff x="5815634" y="1650855"/>
            <a:chExt cx="452039" cy="524114"/>
          </a:xfrm>
        </p:grpSpPr>
        <p:sp>
          <p:nvSpPr>
            <p:cNvPr id="140" name="Google Shape;140;p6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7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48" name="Google Shape;148;p7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7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51" name="Google Shape;151;p7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2688900" y="1706700"/>
            <a:ext cx="37662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7"/>
          <p:cNvSpPr txBox="1">
            <a:spLocks noGrp="1"/>
          </p:cNvSpPr>
          <p:nvPr>
            <p:ph type="subTitle" idx="1"/>
          </p:nvPr>
        </p:nvSpPr>
        <p:spPr>
          <a:xfrm>
            <a:off x="2194950" y="2371175"/>
            <a:ext cx="4754100" cy="9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6" name="Google Shape;156;p7"/>
          <p:cNvGrpSpPr/>
          <p:nvPr/>
        </p:nvGrpSpPr>
        <p:grpSpPr>
          <a:xfrm>
            <a:off x="5559284" y="105617"/>
            <a:ext cx="452039" cy="524114"/>
            <a:chOff x="5815634" y="1650855"/>
            <a:chExt cx="452039" cy="524114"/>
          </a:xfrm>
        </p:grpSpPr>
        <p:sp>
          <p:nvSpPr>
            <p:cNvPr id="157" name="Google Shape;157;p7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7"/>
          <p:cNvGrpSpPr/>
          <p:nvPr/>
        </p:nvGrpSpPr>
        <p:grpSpPr>
          <a:xfrm>
            <a:off x="6560209" y="4534017"/>
            <a:ext cx="452039" cy="524114"/>
            <a:chOff x="5815634" y="1650855"/>
            <a:chExt cx="452039" cy="524114"/>
          </a:xfrm>
        </p:grpSpPr>
        <p:sp>
          <p:nvSpPr>
            <p:cNvPr id="164" name="Google Shape;164;p7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7"/>
          <p:cNvGrpSpPr/>
          <p:nvPr/>
        </p:nvGrpSpPr>
        <p:grpSpPr>
          <a:xfrm>
            <a:off x="8494834" y="1346892"/>
            <a:ext cx="452039" cy="524114"/>
            <a:chOff x="5815634" y="1650855"/>
            <a:chExt cx="452039" cy="524114"/>
          </a:xfrm>
        </p:grpSpPr>
        <p:sp>
          <p:nvSpPr>
            <p:cNvPr id="171" name="Google Shape;171;p7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8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79" name="Google Shape;179;p8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8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82" name="Google Shape;182;p8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720000" y="846000"/>
            <a:ext cx="4714800" cy="25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5" name="Google Shape;18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6" name="Google Shape;186;p8"/>
          <p:cNvGrpSpPr/>
          <p:nvPr/>
        </p:nvGrpSpPr>
        <p:grpSpPr>
          <a:xfrm>
            <a:off x="3626334" y="4513380"/>
            <a:ext cx="452039" cy="524114"/>
            <a:chOff x="5815634" y="1650855"/>
            <a:chExt cx="452039" cy="524114"/>
          </a:xfrm>
        </p:grpSpPr>
        <p:sp>
          <p:nvSpPr>
            <p:cNvPr id="187" name="Google Shape;187;p8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8"/>
          <p:cNvGrpSpPr/>
          <p:nvPr/>
        </p:nvGrpSpPr>
        <p:grpSpPr>
          <a:xfrm>
            <a:off x="8479313" y="2956411"/>
            <a:ext cx="452735" cy="524789"/>
            <a:chOff x="8479313" y="2956411"/>
            <a:chExt cx="452735" cy="524789"/>
          </a:xfrm>
        </p:grpSpPr>
        <p:sp>
          <p:nvSpPr>
            <p:cNvPr id="194" name="Google Shape;194;p8"/>
            <p:cNvSpPr/>
            <p:nvPr/>
          </p:nvSpPr>
          <p:spPr>
            <a:xfrm>
              <a:off x="8479313" y="3101093"/>
              <a:ext cx="452735" cy="380107"/>
            </a:xfrm>
            <a:custGeom>
              <a:avLst/>
              <a:gdLst/>
              <a:ahLst/>
              <a:cxnLst/>
              <a:rect l="l" t="t" r="r" b="b"/>
              <a:pathLst>
                <a:path w="22117" h="18569" extrusionOk="0">
                  <a:moveTo>
                    <a:pt x="11330" y="1"/>
                  </a:moveTo>
                  <a:cubicBezTo>
                    <a:pt x="7143" y="1"/>
                    <a:pt x="3041" y="2086"/>
                    <a:pt x="1769" y="6409"/>
                  </a:cubicBezTo>
                  <a:cubicBezTo>
                    <a:pt x="1" y="12180"/>
                    <a:pt x="4204" y="18251"/>
                    <a:pt x="10208" y="18551"/>
                  </a:cubicBezTo>
                  <a:cubicBezTo>
                    <a:pt x="10436" y="18563"/>
                    <a:pt x="10665" y="18568"/>
                    <a:pt x="10895" y="18568"/>
                  </a:cubicBezTo>
                  <a:cubicBezTo>
                    <a:pt x="14005" y="18568"/>
                    <a:pt x="17300" y="17511"/>
                    <a:pt x="19381" y="15182"/>
                  </a:cubicBezTo>
                  <a:cubicBezTo>
                    <a:pt x="21616" y="12680"/>
                    <a:pt x="22117" y="9044"/>
                    <a:pt x="21016" y="6009"/>
                  </a:cubicBezTo>
                  <a:cubicBezTo>
                    <a:pt x="20382" y="4241"/>
                    <a:pt x="19214" y="2673"/>
                    <a:pt x="17547" y="1672"/>
                  </a:cubicBezTo>
                  <a:cubicBezTo>
                    <a:pt x="15709" y="565"/>
                    <a:pt x="13508" y="1"/>
                    <a:pt x="11330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8527806" y="3140498"/>
              <a:ext cx="358491" cy="300356"/>
            </a:xfrm>
            <a:custGeom>
              <a:avLst/>
              <a:gdLst/>
              <a:ahLst/>
              <a:cxnLst/>
              <a:rect l="l" t="t" r="r" b="b"/>
              <a:pathLst>
                <a:path w="17513" h="14673" extrusionOk="0">
                  <a:moveTo>
                    <a:pt x="8977" y="1"/>
                  </a:moveTo>
                  <a:cubicBezTo>
                    <a:pt x="5668" y="1"/>
                    <a:pt x="2432" y="1642"/>
                    <a:pt x="1401" y="5085"/>
                  </a:cubicBezTo>
                  <a:cubicBezTo>
                    <a:pt x="0" y="9621"/>
                    <a:pt x="3336" y="14458"/>
                    <a:pt x="8072" y="14658"/>
                  </a:cubicBezTo>
                  <a:cubicBezTo>
                    <a:pt x="8254" y="14668"/>
                    <a:pt x="8437" y="14672"/>
                    <a:pt x="8621" y="14672"/>
                  </a:cubicBezTo>
                  <a:cubicBezTo>
                    <a:pt x="11041" y="14672"/>
                    <a:pt x="13637" y="13849"/>
                    <a:pt x="15311" y="11989"/>
                  </a:cubicBezTo>
                  <a:cubicBezTo>
                    <a:pt x="17112" y="10021"/>
                    <a:pt x="17513" y="7153"/>
                    <a:pt x="16645" y="4751"/>
                  </a:cubicBezTo>
                  <a:cubicBezTo>
                    <a:pt x="16145" y="3350"/>
                    <a:pt x="15244" y="2116"/>
                    <a:pt x="13910" y="1315"/>
                  </a:cubicBezTo>
                  <a:cubicBezTo>
                    <a:pt x="12447" y="447"/>
                    <a:pt x="10702" y="1"/>
                    <a:pt x="897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8638406" y="3166720"/>
              <a:ext cx="137968" cy="247892"/>
            </a:xfrm>
            <a:custGeom>
              <a:avLst/>
              <a:gdLst/>
              <a:ahLst/>
              <a:cxnLst/>
              <a:rect l="l" t="t" r="r" b="b"/>
              <a:pathLst>
                <a:path w="6740" h="12110" extrusionOk="0">
                  <a:moveTo>
                    <a:pt x="3103" y="1"/>
                  </a:moveTo>
                  <a:cubicBezTo>
                    <a:pt x="3003" y="1"/>
                    <a:pt x="2903" y="34"/>
                    <a:pt x="2836" y="34"/>
                  </a:cubicBezTo>
                  <a:cubicBezTo>
                    <a:pt x="2703" y="68"/>
                    <a:pt x="2569" y="201"/>
                    <a:pt x="2569" y="334"/>
                  </a:cubicBezTo>
                  <a:lnTo>
                    <a:pt x="2569" y="1469"/>
                  </a:lnTo>
                  <a:cubicBezTo>
                    <a:pt x="2236" y="1502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01" y="2703"/>
                  </a:cubicBezTo>
                  <a:cubicBezTo>
                    <a:pt x="368" y="3136"/>
                    <a:pt x="234" y="3570"/>
                    <a:pt x="234" y="4037"/>
                  </a:cubicBezTo>
                  <a:cubicBezTo>
                    <a:pt x="234" y="4604"/>
                    <a:pt x="401" y="5104"/>
                    <a:pt x="735" y="5505"/>
                  </a:cubicBezTo>
                  <a:cubicBezTo>
                    <a:pt x="1068" y="5872"/>
                    <a:pt x="1535" y="6205"/>
                    <a:pt x="2169" y="6405"/>
                  </a:cubicBezTo>
                  <a:lnTo>
                    <a:pt x="3737" y="6939"/>
                  </a:lnTo>
                  <a:cubicBezTo>
                    <a:pt x="4104" y="7073"/>
                    <a:pt x="4404" y="7239"/>
                    <a:pt x="4571" y="7439"/>
                  </a:cubicBezTo>
                  <a:cubicBezTo>
                    <a:pt x="4738" y="7673"/>
                    <a:pt x="4838" y="7873"/>
                    <a:pt x="4838" y="8173"/>
                  </a:cubicBezTo>
                  <a:cubicBezTo>
                    <a:pt x="4838" y="8440"/>
                    <a:pt x="4704" y="8707"/>
                    <a:pt x="4437" y="8840"/>
                  </a:cubicBezTo>
                  <a:cubicBezTo>
                    <a:pt x="4171" y="9007"/>
                    <a:pt x="3770" y="9107"/>
                    <a:pt x="3337" y="9107"/>
                  </a:cubicBezTo>
                  <a:cubicBezTo>
                    <a:pt x="2870" y="9107"/>
                    <a:pt x="2436" y="9041"/>
                    <a:pt x="2036" y="8874"/>
                  </a:cubicBezTo>
                  <a:cubicBezTo>
                    <a:pt x="1602" y="8707"/>
                    <a:pt x="1235" y="8507"/>
                    <a:pt x="902" y="8273"/>
                  </a:cubicBezTo>
                  <a:cubicBezTo>
                    <a:pt x="868" y="8240"/>
                    <a:pt x="810" y="8223"/>
                    <a:pt x="747" y="8223"/>
                  </a:cubicBezTo>
                  <a:cubicBezTo>
                    <a:pt x="685" y="8223"/>
                    <a:pt x="618" y="8240"/>
                    <a:pt x="568" y="8273"/>
                  </a:cubicBezTo>
                  <a:cubicBezTo>
                    <a:pt x="435" y="8373"/>
                    <a:pt x="368" y="8440"/>
                    <a:pt x="268" y="8574"/>
                  </a:cubicBezTo>
                  <a:cubicBezTo>
                    <a:pt x="201" y="8707"/>
                    <a:pt x="101" y="8840"/>
                    <a:pt x="68" y="9007"/>
                  </a:cubicBezTo>
                  <a:cubicBezTo>
                    <a:pt x="34" y="9174"/>
                    <a:pt x="1" y="9274"/>
                    <a:pt x="1" y="9441"/>
                  </a:cubicBezTo>
                  <a:cubicBezTo>
                    <a:pt x="1" y="9541"/>
                    <a:pt x="34" y="9674"/>
                    <a:pt x="101" y="9708"/>
                  </a:cubicBezTo>
                  <a:cubicBezTo>
                    <a:pt x="368" y="9875"/>
                    <a:pt x="668" y="10041"/>
                    <a:pt x="1002" y="10208"/>
                  </a:cubicBezTo>
                  <a:cubicBezTo>
                    <a:pt x="1335" y="10375"/>
                    <a:pt x="1702" y="10508"/>
                    <a:pt x="2102" y="10575"/>
                  </a:cubicBezTo>
                  <a:cubicBezTo>
                    <a:pt x="2236" y="10608"/>
                    <a:pt x="2369" y="10608"/>
                    <a:pt x="2503" y="10675"/>
                  </a:cubicBezTo>
                  <a:lnTo>
                    <a:pt x="2503" y="11776"/>
                  </a:lnTo>
                  <a:cubicBezTo>
                    <a:pt x="2503" y="11909"/>
                    <a:pt x="2569" y="12043"/>
                    <a:pt x="2736" y="12076"/>
                  </a:cubicBezTo>
                  <a:cubicBezTo>
                    <a:pt x="2903" y="12110"/>
                    <a:pt x="3070" y="12110"/>
                    <a:pt x="3337" y="12110"/>
                  </a:cubicBezTo>
                  <a:lnTo>
                    <a:pt x="3603" y="12110"/>
                  </a:lnTo>
                  <a:cubicBezTo>
                    <a:pt x="3737" y="12110"/>
                    <a:pt x="3837" y="12076"/>
                    <a:pt x="3904" y="12076"/>
                  </a:cubicBezTo>
                  <a:cubicBezTo>
                    <a:pt x="4037" y="12043"/>
                    <a:pt x="4171" y="11909"/>
                    <a:pt x="4171" y="11776"/>
                  </a:cubicBezTo>
                  <a:lnTo>
                    <a:pt x="4171" y="10708"/>
                  </a:lnTo>
                  <a:cubicBezTo>
                    <a:pt x="4537" y="10675"/>
                    <a:pt x="4871" y="10542"/>
                    <a:pt x="5171" y="10408"/>
                  </a:cubicBezTo>
                  <a:cubicBezTo>
                    <a:pt x="5672" y="10208"/>
                    <a:pt x="6039" y="9875"/>
                    <a:pt x="6339" y="9474"/>
                  </a:cubicBezTo>
                  <a:cubicBezTo>
                    <a:pt x="6606" y="9041"/>
                    <a:pt x="6739" y="8574"/>
                    <a:pt x="6739" y="8073"/>
                  </a:cubicBezTo>
                  <a:cubicBezTo>
                    <a:pt x="6739" y="7406"/>
                    <a:pt x="6572" y="6839"/>
                    <a:pt x="6172" y="6405"/>
                  </a:cubicBezTo>
                  <a:cubicBezTo>
                    <a:pt x="5772" y="6005"/>
                    <a:pt x="5271" y="5672"/>
                    <a:pt x="4604" y="5438"/>
                  </a:cubicBezTo>
                  <a:lnTo>
                    <a:pt x="3103" y="4904"/>
                  </a:lnTo>
                  <a:cubicBezTo>
                    <a:pt x="2770" y="4771"/>
                    <a:pt x="2536" y="4671"/>
                    <a:pt x="2336" y="4504"/>
                  </a:cubicBezTo>
                  <a:cubicBezTo>
                    <a:pt x="2169" y="4371"/>
                    <a:pt x="2102" y="4204"/>
                    <a:pt x="2102" y="3937"/>
                  </a:cubicBezTo>
                  <a:cubicBezTo>
                    <a:pt x="2102" y="3670"/>
                    <a:pt x="2236" y="3437"/>
                    <a:pt x="2436" y="3270"/>
                  </a:cubicBezTo>
                  <a:cubicBezTo>
                    <a:pt x="2703" y="3103"/>
                    <a:pt x="3036" y="3003"/>
                    <a:pt x="3503" y="3003"/>
                  </a:cubicBezTo>
                  <a:cubicBezTo>
                    <a:pt x="3870" y="3003"/>
                    <a:pt x="4204" y="3036"/>
                    <a:pt x="4537" y="3170"/>
                  </a:cubicBezTo>
                  <a:cubicBezTo>
                    <a:pt x="4871" y="3303"/>
                    <a:pt x="5238" y="3403"/>
                    <a:pt x="5538" y="3570"/>
                  </a:cubicBezTo>
                  <a:cubicBezTo>
                    <a:pt x="5587" y="3607"/>
                    <a:pt x="5632" y="3621"/>
                    <a:pt x="5673" y="3621"/>
                  </a:cubicBezTo>
                  <a:cubicBezTo>
                    <a:pt x="5745" y="3621"/>
                    <a:pt x="5808" y="3579"/>
                    <a:pt x="5872" y="3537"/>
                  </a:cubicBezTo>
                  <a:cubicBezTo>
                    <a:pt x="6039" y="3403"/>
                    <a:pt x="6172" y="3203"/>
                    <a:pt x="6239" y="3003"/>
                  </a:cubicBezTo>
                  <a:cubicBezTo>
                    <a:pt x="6339" y="2769"/>
                    <a:pt x="6372" y="2569"/>
                    <a:pt x="6372" y="2369"/>
                  </a:cubicBezTo>
                  <a:cubicBezTo>
                    <a:pt x="6372" y="2236"/>
                    <a:pt x="6339" y="2169"/>
                    <a:pt x="6205" y="2102"/>
                  </a:cubicBezTo>
                  <a:cubicBezTo>
                    <a:pt x="5872" y="1902"/>
                    <a:pt x="5405" y="1735"/>
                    <a:pt x="4938" y="1635"/>
                  </a:cubicBezTo>
                  <a:cubicBezTo>
                    <a:pt x="4738" y="1535"/>
                    <a:pt x="4504" y="1502"/>
                    <a:pt x="4237" y="1469"/>
                  </a:cubicBezTo>
                  <a:lnTo>
                    <a:pt x="4237" y="334"/>
                  </a:lnTo>
                  <a:cubicBezTo>
                    <a:pt x="4237" y="201"/>
                    <a:pt x="4171" y="68"/>
                    <a:pt x="4004" y="34"/>
                  </a:cubicBezTo>
                  <a:cubicBezTo>
                    <a:pt x="3904" y="34"/>
                    <a:pt x="3837" y="1"/>
                    <a:pt x="3704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8703971" y="2956411"/>
              <a:ext cx="8208" cy="60120"/>
            </a:xfrm>
            <a:custGeom>
              <a:avLst/>
              <a:gdLst/>
              <a:ahLst/>
              <a:cxnLst/>
              <a:rect l="l" t="t" r="r" b="b"/>
              <a:pathLst>
                <a:path w="401" h="2937" extrusionOk="0">
                  <a:moveTo>
                    <a:pt x="0" y="1"/>
                  </a:moveTo>
                  <a:lnTo>
                    <a:pt x="0" y="2936"/>
                  </a:lnTo>
                  <a:lnTo>
                    <a:pt x="400" y="2936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8654127" y="2987136"/>
              <a:ext cx="8884" cy="84705"/>
            </a:xfrm>
            <a:custGeom>
              <a:avLst/>
              <a:gdLst/>
              <a:ahLst/>
              <a:cxnLst/>
              <a:rect l="l" t="t" r="r" b="b"/>
              <a:pathLst>
                <a:path w="434" h="4138" extrusionOk="0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8746303" y="2997392"/>
              <a:ext cx="8884" cy="73753"/>
            </a:xfrm>
            <a:custGeom>
              <a:avLst/>
              <a:gdLst/>
              <a:ahLst/>
              <a:cxnLst/>
              <a:rect l="l" t="t" r="r" b="b"/>
              <a:pathLst>
                <a:path w="434" h="3603" extrusionOk="0">
                  <a:moveTo>
                    <a:pt x="0" y="0"/>
                  </a:moveTo>
                  <a:lnTo>
                    <a:pt x="0" y="3603"/>
                  </a:lnTo>
                  <a:lnTo>
                    <a:pt x="434" y="360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8"/>
          <p:cNvGrpSpPr/>
          <p:nvPr/>
        </p:nvGrpSpPr>
        <p:grpSpPr>
          <a:xfrm>
            <a:off x="1550633" y="93826"/>
            <a:ext cx="453431" cy="524769"/>
            <a:chOff x="5416858" y="2175276"/>
            <a:chExt cx="453431" cy="524769"/>
          </a:xfrm>
        </p:grpSpPr>
        <p:sp>
          <p:nvSpPr>
            <p:cNvPr id="201" name="Google Shape;201;p8"/>
            <p:cNvSpPr/>
            <p:nvPr/>
          </p:nvSpPr>
          <p:spPr>
            <a:xfrm>
              <a:off x="5416858" y="2320265"/>
              <a:ext cx="453431" cy="379780"/>
            </a:xfrm>
            <a:custGeom>
              <a:avLst/>
              <a:gdLst/>
              <a:ahLst/>
              <a:cxnLst/>
              <a:rect l="l" t="t" r="r" b="b"/>
              <a:pathLst>
                <a:path w="22151" h="18553" extrusionOk="0">
                  <a:moveTo>
                    <a:pt x="11329" y="0"/>
                  </a:moveTo>
                  <a:cubicBezTo>
                    <a:pt x="7143" y="0"/>
                    <a:pt x="3041" y="2071"/>
                    <a:pt x="1769" y="6393"/>
                  </a:cubicBezTo>
                  <a:cubicBezTo>
                    <a:pt x="1" y="12164"/>
                    <a:pt x="4204" y="18235"/>
                    <a:pt x="10208" y="18536"/>
                  </a:cubicBezTo>
                  <a:cubicBezTo>
                    <a:pt x="10436" y="18547"/>
                    <a:pt x="10665" y="18553"/>
                    <a:pt x="10895" y="18553"/>
                  </a:cubicBezTo>
                  <a:cubicBezTo>
                    <a:pt x="14005" y="18553"/>
                    <a:pt x="17300" y="17496"/>
                    <a:pt x="19381" y="15166"/>
                  </a:cubicBezTo>
                  <a:cubicBezTo>
                    <a:pt x="21616" y="12665"/>
                    <a:pt x="22150" y="8995"/>
                    <a:pt x="21016" y="5993"/>
                  </a:cubicBezTo>
                  <a:cubicBezTo>
                    <a:pt x="20382" y="4225"/>
                    <a:pt x="19215" y="2657"/>
                    <a:pt x="17547" y="1657"/>
                  </a:cubicBezTo>
                  <a:cubicBezTo>
                    <a:pt x="15709" y="561"/>
                    <a:pt x="13507" y="0"/>
                    <a:pt x="11329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5466702" y="2359506"/>
              <a:ext cx="357140" cy="300193"/>
            </a:xfrm>
            <a:custGeom>
              <a:avLst/>
              <a:gdLst/>
              <a:ahLst/>
              <a:cxnLst/>
              <a:rect l="l" t="t" r="r" b="b"/>
              <a:pathLst>
                <a:path w="17447" h="14665" extrusionOk="0">
                  <a:moveTo>
                    <a:pt x="8967" y="1"/>
                  </a:moveTo>
                  <a:cubicBezTo>
                    <a:pt x="5650" y="1"/>
                    <a:pt x="2402" y="1648"/>
                    <a:pt x="1369" y="5077"/>
                  </a:cubicBezTo>
                  <a:cubicBezTo>
                    <a:pt x="1" y="9613"/>
                    <a:pt x="3337" y="14450"/>
                    <a:pt x="8040" y="14650"/>
                  </a:cubicBezTo>
                  <a:cubicBezTo>
                    <a:pt x="8222" y="14660"/>
                    <a:pt x="8405" y="14665"/>
                    <a:pt x="8589" y="14665"/>
                  </a:cubicBezTo>
                  <a:cubicBezTo>
                    <a:pt x="11013" y="14665"/>
                    <a:pt x="13636" y="13842"/>
                    <a:pt x="15279" y="11982"/>
                  </a:cubicBezTo>
                  <a:cubicBezTo>
                    <a:pt x="17080" y="10047"/>
                    <a:pt x="17447" y="7145"/>
                    <a:pt x="16613" y="4743"/>
                  </a:cubicBezTo>
                  <a:cubicBezTo>
                    <a:pt x="16112" y="3342"/>
                    <a:pt x="15212" y="2108"/>
                    <a:pt x="13878" y="1308"/>
                  </a:cubicBezTo>
                  <a:cubicBezTo>
                    <a:pt x="12421" y="443"/>
                    <a:pt x="10685" y="1"/>
                    <a:pt x="896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5576647" y="2385584"/>
              <a:ext cx="137947" cy="248567"/>
            </a:xfrm>
            <a:custGeom>
              <a:avLst/>
              <a:gdLst/>
              <a:ahLst/>
              <a:cxnLst/>
              <a:rect l="l" t="t" r="r" b="b"/>
              <a:pathLst>
                <a:path w="6739" h="12143" extrusionOk="0">
                  <a:moveTo>
                    <a:pt x="3103" y="0"/>
                  </a:moveTo>
                  <a:cubicBezTo>
                    <a:pt x="3003" y="0"/>
                    <a:pt x="2903" y="34"/>
                    <a:pt x="2836" y="34"/>
                  </a:cubicBezTo>
                  <a:cubicBezTo>
                    <a:pt x="2702" y="67"/>
                    <a:pt x="2569" y="200"/>
                    <a:pt x="2569" y="334"/>
                  </a:cubicBezTo>
                  <a:lnTo>
                    <a:pt x="2569" y="1468"/>
                  </a:lnTo>
                  <a:cubicBezTo>
                    <a:pt x="2235" y="1501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34" y="2702"/>
                  </a:cubicBezTo>
                  <a:cubicBezTo>
                    <a:pt x="367" y="3136"/>
                    <a:pt x="234" y="3569"/>
                    <a:pt x="234" y="4036"/>
                  </a:cubicBezTo>
                  <a:cubicBezTo>
                    <a:pt x="234" y="4637"/>
                    <a:pt x="401" y="5137"/>
                    <a:pt x="734" y="5504"/>
                  </a:cubicBezTo>
                  <a:cubicBezTo>
                    <a:pt x="1068" y="5871"/>
                    <a:pt x="1535" y="6205"/>
                    <a:pt x="2169" y="6405"/>
                  </a:cubicBezTo>
                  <a:lnTo>
                    <a:pt x="3736" y="6972"/>
                  </a:lnTo>
                  <a:cubicBezTo>
                    <a:pt x="4137" y="7072"/>
                    <a:pt x="4404" y="7239"/>
                    <a:pt x="4570" y="7472"/>
                  </a:cubicBezTo>
                  <a:cubicBezTo>
                    <a:pt x="4737" y="7672"/>
                    <a:pt x="4837" y="7872"/>
                    <a:pt x="4837" y="8173"/>
                  </a:cubicBezTo>
                  <a:cubicBezTo>
                    <a:pt x="4837" y="8473"/>
                    <a:pt x="4704" y="8706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869" y="9140"/>
                    <a:pt x="2469" y="9040"/>
                    <a:pt x="2035" y="8873"/>
                  </a:cubicBezTo>
                  <a:cubicBezTo>
                    <a:pt x="1635" y="8706"/>
                    <a:pt x="1235" y="8506"/>
                    <a:pt x="901" y="8306"/>
                  </a:cubicBezTo>
                  <a:cubicBezTo>
                    <a:pt x="868" y="8256"/>
                    <a:pt x="809" y="8231"/>
                    <a:pt x="747" y="8231"/>
                  </a:cubicBezTo>
                  <a:cubicBezTo>
                    <a:pt x="684" y="8231"/>
                    <a:pt x="618" y="8256"/>
                    <a:pt x="568" y="8306"/>
                  </a:cubicBezTo>
                  <a:cubicBezTo>
                    <a:pt x="467" y="8373"/>
                    <a:pt x="367" y="8473"/>
                    <a:pt x="301" y="8573"/>
                  </a:cubicBezTo>
                  <a:cubicBezTo>
                    <a:pt x="201" y="8706"/>
                    <a:pt x="101" y="8840"/>
                    <a:pt x="67" y="9007"/>
                  </a:cubicBezTo>
                  <a:cubicBezTo>
                    <a:pt x="34" y="9173"/>
                    <a:pt x="0" y="9307"/>
                    <a:pt x="0" y="9474"/>
                  </a:cubicBezTo>
                  <a:cubicBezTo>
                    <a:pt x="0" y="9540"/>
                    <a:pt x="34" y="9674"/>
                    <a:pt x="101" y="9707"/>
                  </a:cubicBezTo>
                  <a:cubicBezTo>
                    <a:pt x="367" y="9874"/>
                    <a:pt x="668" y="10041"/>
                    <a:pt x="1001" y="10207"/>
                  </a:cubicBezTo>
                  <a:cubicBezTo>
                    <a:pt x="1335" y="10374"/>
                    <a:pt x="1702" y="10508"/>
                    <a:pt x="2102" y="10574"/>
                  </a:cubicBezTo>
                  <a:cubicBezTo>
                    <a:pt x="2235" y="10641"/>
                    <a:pt x="2369" y="10641"/>
                    <a:pt x="2502" y="10674"/>
                  </a:cubicBezTo>
                  <a:lnTo>
                    <a:pt x="2502" y="11809"/>
                  </a:lnTo>
                  <a:cubicBezTo>
                    <a:pt x="2502" y="11909"/>
                    <a:pt x="2569" y="12042"/>
                    <a:pt x="2736" y="12075"/>
                  </a:cubicBezTo>
                  <a:cubicBezTo>
                    <a:pt x="2903" y="12142"/>
                    <a:pt x="3069" y="12142"/>
                    <a:pt x="3336" y="12142"/>
                  </a:cubicBezTo>
                  <a:lnTo>
                    <a:pt x="3636" y="12142"/>
                  </a:lnTo>
                  <a:cubicBezTo>
                    <a:pt x="3736" y="12142"/>
                    <a:pt x="3837" y="12075"/>
                    <a:pt x="3903" y="12075"/>
                  </a:cubicBezTo>
                  <a:cubicBezTo>
                    <a:pt x="4037" y="12042"/>
                    <a:pt x="4170" y="11909"/>
                    <a:pt x="4170" y="11809"/>
                  </a:cubicBezTo>
                  <a:lnTo>
                    <a:pt x="4170" y="10674"/>
                  </a:lnTo>
                  <a:cubicBezTo>
                    <a:pt x="4537" y="10641"/>
                    <a:pt x="4871" y="10508"/>
                    <a:pt x="5171" y="10374"/>
                  </a:cubicBezTo>
                  <a:cubicBezTo>
                    <a:pt x="5671" y="10174"/>
                    <a:pt x="6038" y="9841"/>
                    <a:pt x="6338" y="9407"/>
                  </a:cubicBezTo>
                  <a:cubicBezTo>
                    <a:pt x="6639" y="9007"/>
                    <a:pt x="6739" y="8540"/>
                    <a:pt x="6739" y="8039"/>
                  </a:cubicBezTo>
                  <a:cubicBezTo>
                    <a:pt x="6739" y="7439"/>
                    <a:pt x="6538" y="6838"/>
                    <a:pt x="6172" y="6405"/>
                  </a:cubicBezTo>
                  <a:cubicBezTo>
                    <a:pt x="5805" y="6004"/>
                    <a:pt x="5304" y="5671"/>
                    <a:pt x="4637" y="5471"/>
                  </a:cubicBezTo>
                  <a:lnTo>
                    <a:pt x="3136" y="4904"/>
                  </a:lnTo>
                  <a:cubicBezTo>
                    <a:pt x="2802" y="4804"/>
                    <a:pt x="2536" y="4670"/>
                    <a:pt x="2335" y="4503"/>
                  </a:cubicBezTo>
                  <a:cubicBezTo>
                    <a:pt x="2169" y="4370"/>
                    <a:pt x="2135" y="4203"/>
                    <a:pt x="2135" y="3970"/>
                  </a:cubicBezTo>
                  <a:cubicBezTo>
                    <a:pt x="2135" y="3669"/>
                    <a:pt x="2235" y="3469"/>
                    <a:pt x="2469" y="3303"/>
                  </a:cubicBezTo>
                  <a:cubicBezTo>
                    <a:pt x="2702" y="3136"/>
                    <a:pt x="3036" y="3002"/>
                    <a:pt x="3503" y="3002"/>
                  </a:cubicBezTo>
                  <a:cubicBezTo>
                    <a:pt x="3870" y="3002"/>
                    <a:pt x="4203" y="3036"/>
                    <a:pt x="4537" y="3169"/>
                  </a:cubicBezTo>
                  <a:cubicBezTo>
                    <a:pt x="4871" y="3303"/>
                    <a:pt x="5238" y="3403"/>
                    <a:pt x="5538" y="3569"/>
                  </a:cubicBezTo>
                  <a:cubicBezTo>
                    <a:pt x="5594" y="3611"/>
                    <a:pt x="5650" y="3630"/>
                    <a:pt x="5700" y="3630"/>
                  </a:cubicBezTo>
                  <a:cubicBezTo>
                    <a:pt x="5771" y="3630"/>
                    <a:pt x="5833" y="3594"/>
                    <a:pt x="5871" y="3536"/>
                  </a:cubicBezTo>
                  <a:cubicBezTo>
                    <a:pt x="6038" y="3403"/>
                    <a:pt x="6172" y="3202"/>
                    <a:pt x="6238" y="3002"/>
                  </a:cubicBezTo>
                  <a:cubicBezTo>
                    <a:pt x="6338" y="2802"/>
                    <a:pt x="6372" y="2569"/>
                    <a:pt x="6372" y="2369"/>
                  </a:cubicBezTo>
                  <a:cubicBezTo>
                    <a:pt x="6372" y="2235"/>
                    <a:pt x="6338" y="2168"/>
                    <a:pt x="6205" y="2135"/>
                  </a:cubicBezTo>
                  <a:cubicBezTo>
                    <a:pt x="5871" y="1902"/>
                    <a:pt x="5404" y="1735"/>
                    <a:pt x="4971" y="1635"/>
                  </a:cubicBezTo>
                  <a:cubicBezTo>
                    <a:pt x="4737" y="1535"/>
                    <a:pt x="4504" y="1501"/>
                    <a:pt x="4237" y="1468"/>
                  </a:cubicBezTo>
                  <a:lnTo>
                    <a:pt x="4237" y="334"/>
                  </a:lnTo>
                  <a:cubicBezTo>
                    <a:pt x="4237" y="200"/>
                    <a:pt x="4170" y="67"/>
                    <a:pt x="4003" y="34"/>
                  </a:cubicBezTo>
                  <a:cubicBezTo>
                    <a:pt x="3903" y="34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5642191" y="2175276"/>
              <a:ext cx="8904" cy="60100"/>
            </a:xfrm>
            <a:custGeom>
              <a:avLst/>
              <a:gdLst/>
              <a:ahLst/>
              <a:cxnLst/>
              <a:rect l="l" t="t" r="r" b="b"/>
              <a:pathLst>
                <a:path w="435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434" y="293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5591672" y="2205305"/>
              <a:ext cx="8884" cy="84705"/>
            </a:xfrm>
            <a:custGeom>
              <a:avLst/>
              <a:gdLst/>
              <a:ahLst/>
              <a:cxnLst/>
              <a:rect l="l" t="t" r="r" b="b"/>
              <a:pathLst>
                <a:path w="434" h="4138" extrusionOk="0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5685219" y="2216912"/>
              <a:ext cx="8208" cy="73098"/>
            </a:xfrm>
            <a:custGeom>
              <a:avLst/>
              <a:gdLst/>
              <a:ahLst/>
              <a:cxnLst/>
              <a:rect l="l" t="t" r="r" b="b"/>
              <a:pathLst>
                <a:path w="401" h="3571" extrusionOk="0">
                  <a:moveTo>
                    <a:pt x="0" y="1"/>
                  </a:moveTo>
                  <a:lnTo>
                    <a:pt x="0" y="3570"/>
                  </a:lnTo>
                  <a:lnTo>
                    <a:pt x="401" y="35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9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209" name="Google Shape;209;p9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9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12" name="Google Shape;212;p9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9"/>
          <p:cNvSpPr txBox="1">
            <a:spLocks noGrp="1"/>
          </p:cNvSpPr>
          <p:nvPr>
            <p:ph type="body" idx="1"/>
          </p:nvPr>
        </p:nvSpPr>
        <p:spPr>
          <a:xfrm>
            <a:off x="720000" y="1722975"/>
            <a:ext cx="41103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Open Sans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15" name="Google Shape;215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11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222" name="Google Shape;222;p11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11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25" name="Google Shape;225;p11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28" name="Google Shape;228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3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232" name="Google Shape;232;p13"/>
            <p:cNvSpPr/>
            <p:nvPr/>
          </p:nvSpPr>
          <p:spPr>
            <a:xfrm>
              <a:off x="-244" y="24"/>
              <a:ext cx="9144155" cy="4504859"/>
            </a:xfrm>
            <a:custGeom>
              <a:avLst/>
              <a:gdLst/>
              <a:ahLst/>
              <a:cxnLst/>
              <a:rect l="l" t="t" r="r" b="b"/>
              <a:pathLst>
                <a:path w="280948" h="161827" extrusionOk="0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-244" y="2661122"/>
              <a:ext cx="9144155" cy="2504596"/>
            </a:xfrm>
            <a:custGeom>
              <a:avLst/>
              <a:gdLst/>
              <a:ahLst/>
              <a:cxnLst/>
              <a:rect l="l" t="t" r="r" b="b"/>
              <a:pathLst>
                <a:path w="280948" h="89972" extrusionOk="0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35" name="Google Shape;235;p13"/>
            <p:cNvSpPr/>
            <p:nvPr/>
          </p:nvSpPr>
          <p:spPr>
            <a:xfrm>
              <a:off x="2434200" y="841500"/>
              <a:ext cx="4622450" cy="3053250"/>
            </a:xfrm>
            <a:custGeom>
              <a:avLst/>
              <a:gdLst/>
              <a:ahLst/>
              <a:cxnLst/>
              <a:rect l="l" t="t" r="r" b="b"/>
              <a:pathLst>
                <a:path w="184898" h="122130" extrusionOk="0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2540471" y="968396"/>
              <a:ext cx="4409734" cy="2799450"/>
            </a:xfrm>
            <a:custGeom>
              <a:avLst/>
              <a:gdLst/>
              <a:ahLst/>
              <a:cxnLst/>
              <a:rect l="l" t="t" r="r" b="b"/>
              <a:pathLst>
                <a:path w="174868" h="111978" extrusionOk="0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2"/>
          </p:nvPr>
        </p:nvSpPr>
        <p:spPr>
          <a:xfrm>
            <a:off x="1872300" y="1585200"/>
            <a:ext cx="25311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3"/>
          </p:nvPr>
        </p:nvSpPr>
        <p:spPr>
          <a:xfrm>
            <a:off x="5616000" y="1570275"/>
            <a:ext cx="25311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1"/>
          </p:nvPr>
        </p:nvSpPr>
        <p:spPr>
          <a:xfrm>
            <a:off x="1872275" y="1982425"/>
            <a:ext cx="25311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4"/>
          </p:nvPr>
        </p:nvSpPr>
        <p:spPr>
          <a:xfrm>
            <a:off x="5616002" y="1968500"/>
            <a:ext cx="253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5"/>
          </p:nvPr>
        </p:nvSpPr>
        <p:spPr>
          <a:xfrm>
            <a:off x="1872275" y="3094775"/>
            <a:ext cx="25311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6"/>
          </p:nvPr>
        </p:nvSpPr>
        <p:spPr>
          <a:xfrm>
            <a:off x="5616000" y="3094775"/>
            <a:ext cx="25311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7"/>
          </p:nvPr>
        </p:nvSpPr>
        <p:spPr>
          <a:xfrm>
            <a:off x="1872301" y="3491975"/>
            <a:ext cx="253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8"/>
          </p:nvPr>
        </p:nvSpPr>
        <p:spPr>
          <a:xfrm>
            <a:off x="5616001" y="3491975"/>
            <a:ext cx="253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9" hasCustomPrompt="1"/>
          </p:nvPr>
        </p:nvSpPr>
        <p:spPr>
          <a:xfrm>
            <a:off x="943977" y="1585193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13" hasCustomPrompt="1"/>
          </p:nvPr>
        </p:nvSpPr>
        <p:spPr>
          <a:xfrm>
            <a:off x="943977" y="3094768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14" hasCustomPrompt="1"/>
          </p:nvPr>
        </p:nvSpPr>
        <p:spPr>
          <a:xfrm>
            <a:off x="4687827" y="1585193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5" hasCustomPrompt="1"/>
          </p:nvPr>
        </p:nvSpPr>
        <p:spPr>
          <a:xfrm>
            <a:off x="4687827" y="3094768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51" name="Google Shape;251;p13"/>
          <p:cNvGrpSpPr/>
          <p:nvPr/>
        </p:nvGrpSpPr>
        <p:grpSpPr>
          <a:xfrm>
            <a:off x="7843596" y="131343"/>
            <a:ext cx="1177606" cy="869950"/>
            <a:chOff x="887825" y="3946025"/>
            <a:chExt cx="1317675" cy="973425"/>
          </a:xfrm>
        </p:grpSpPr>
        <p:sp>
          <p:nvSpPr>
            <p:cNvPr id="252" name="Google Shape;252;p13"/>
            <p:cNvSpPr/>
            <p:nvPr/>
          </p:nvSpPr>
          <p:spPr>
            <a:xfrm>
              <a:off x="887825" y="3946025"/>
              <a:ext cx="1317675" cy="973425"/>
            </a:xfrm>
            <a:custGeom>
              <a:avLst/>
              <a:gdLst/>
              <a:ahLst/>
              <a:cxnLst/>
              <a:rect l="l" t="t" r="r" b="b"/>
              <a:pathLst>
                <a:path w="52707" h="38937" extrusionOk="0">
                  <a:moveTo>
                    <a:pt x="42898" y="1"/>
                  </a:moveTo>
                  <a:cubicBezTo>
                    <a:pt x="42574" y="1"/>
                    <a:pt x="42244" y="45"/>
                    <a:pt x="41916" y="137"/>
                  </a:cubicBezTo>
                  <a:cubicBezTo>
                    <a:pt x="28755" y="3572"/>
                    <a:pt x="15806" y="7128"/>
                    <a:pt x="3070" y="10715"/>
                  </a:cubicBezTo>
                  <a:cubicBezTo>
                    <a:pt x="1155" y="11262"/>
                    <a:pt x="0" y="13268"/>
                    <a:pt x="547" y="15213"/>
                  </a:cubicBezTo>
                  <a:cubicBezTo>
                    <a:pt x="2432" y="22235"/>
                    <a:pt x="4377" y="29226"/>
                    <a:pt x="6262" y="36247"/>
                  </a:cubicBezTo>
                  <a:cubicBezTo>
                    <a:pt x="6717" y="37865"/>
                    <a:pt x="8181" y="38936"/>
                    <a:pt x="9780" y="38936"/>
                  </a:cubicBezTo>
                  <a:cubicBezTo>
                    <a:pt x="10104" y="38936"/>
                    <a:pt x="10433" y="38892"/>
                    <a:pt x="10760" y="38800"/>
                  </a:cubicBezTo>
                  <a:cubicBezTo>
                    <a:pt x="23375" y="35548"/>
                    <a:pt x="36323" y="31992"/>
                    <a:pt x="49576" y="28192"/>
                  </a:cubicBezTo>
                  <a:cubicBezTo>
                    <a:pt x="51551" y="27675"/>
                    <a:pt x="52706" y="25669"/>
                    <a:pt x="52129" y="23724"/>
                  </a:cubicBezTo>
                  <a:cubicBezTo>
                    <a:pt x="50640" y="16611"/>
                    <a:pt x="48725" y="9590"/>
                    <a:pt x="46384" y="2660"/>
                  </a:cubicBezTo>
                  <a:cubicBezTo>
                    <a:pt x="45955" y="1068"/>
                    <a:pt x="44495" y="1"/>
                    <a:pt x="4289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1947100" y="4445975"/>
              <a:ext cx="157325" cy="158175"/>
            </a:xfrm>
            <a:custGeom>
              <a:avLst/>
              <a:gdLst/>
              <a:ahLst/>
              <a:cxnLst/>
              <a:rect l="l" t="t" r="r" b="b"/>
              <a:pathLst>
                <a:path w="6293" h="6327" extrusionOk="0">
                  <a:moveTo>
                    <a:pt x="2780" y="1"/>
                  </a:moveTo>
                  <a:cubicBezTo>
                    <a:pt x="2515" y="1"/>
                    <a:pt x="2245" y="36"/>
                    <a:pt x="1977" y="109"/>
                  </a:cubicBezTo>
                  <a:cubicBezTo>
                    <a:pt x="1065" y="352"/>
                    <a:pt x="366" y="990"/>
                    <a:pt x="1" y="1750"/>
                  </a:cubicBezTo>
                  <a:cubicBezTo>
                    <a:pt x="639" y="2176"/>
                    <a:pt x="1095" y="2784"/>
                    <a:pt x="1338" y="3574"/>
                  </a:cubicBezTo>
                  <a:cubicBezTo>
                    <a:pt x="1551" y="4334"/>
                    <a:pt x="1430" y="5124"/>
                    <a:pt x="1095" y="5823"/>
                  </a:cubicBezTo>
                  <a:cubicBezTo>
                    <a:pt x="1604" y="6141"/>
                    <a:pt x="2202" y="6326"/>
                    <a:pt x="2827" y="6326"/>
                  </a:cubicBezTo>
                  <a:cubicBezTo>
                    <a:pt x="3098" y="6326"/>
                    <a:pt x="3373" y="6292"/>
                    <a:pt x="3648" y="6218"/>
                  </a:cubicBezTo>
                  <a:cubicBezTo>
                    <a:pt x="5320" y="5762"/>
                    <a:pt x="6293" y="4030"/>
                    <a:pt x="5837" y="2358"/>
                  </a:cubicBezTo>
                  <a:cubicBezTo>
                    <a:pt x="5454" y="955"/>
                    <a:pt x="4171" y="1"/>
                    <a:pt x="2780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936475" y="4489725"/>
              <a:ext cx="48650" cy="101850"/>
            </a:xfrm>
            <a:custGeom>
              <a:avLst/>
              <a:gdLst/>
              <a:ahLst/>
              <a:cxnLst/>
              <a:rect l="l" t="t" r="r" b="b"/>
              <a:pathLst>
                <a:path w="1946" h="4074" extrusionOk="0">
                  <a:moveTo>
                    <a:pt x="426" y="0"/>
                  </a:moveTo>
                  <a:cubicBezTo>
                    <a:pt x="92" y="669"/>
                    <a:pt x="0" y="1429"/>
                    <a:pt x="183" y="2249"/>
                  </a:cubicBezTo>
                  <a:cubicBezTo>
                    <a:pt x="426" y="3009"/>
                    <a:pt x="882" y="3648"/>
                    <a:pt x="1520" y="4073"/>
                  </a:cubicBezTo>
                  <a:cubicBezTo>
                    <a:pt x="1855" y="3374"/>
                    <a:pt x="1946" y="2614"/>
                    <a:pt x="1763" y="1824"/>
                  </a:cubicBezTo>
                  <a:cubicBezTo>
                    <a:pt x="1520" y="1034"/>
                    <a:pt x="1034" y="426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016250" y="4560875"/>
              <a:ext cx="52450" cy="73950"/>
            </a:xfrm>
            <a:custGeom>
              <a:avLst/>
              <a:gdLst/>
              <a:ahLst/>
              <a:cxnLst/>
              <a:rect l="l" t="t" r="r" b="b"/>
              <a:pathLst>
                <a:path w="2098" h="2958" extrusionOk="0">
                  <a:moveTo>
                    <a:pt x="1183" y="1"/>
                  </a:moveTo>
                  <a:cubicBezTo>
                    <a:pt x="857" y="1"/>
                    <a:pt x="160" y="228"/>
                    <a:pt x="61" y="376"/>
                  </a:cubicBezTo>
                  <a:cubicBezTo>
                    <a:pt x="0" y="528"/>
                    <a:pt x="639" y="2838"/>
                    <a:pt x="760" y="2929"/>
                  </a:cubicBezTo>
                  <a:cubicBezTo>
                    <a:pt x="784" y="2949"/>
                    <a:pt x="831" y="2957"/>
                    <a:pt x="892" y="2957"/>
                  </a:cubicBezTo>
                  <a:cubicBezTo>
                    <a:pt x="1210" y="2957"/>
                    <a:pt x="1930" y="2723"/>
                    <a:pt x="2006" y="2595"/>
                  </a:cubicBezTo>
                  <a:cubicBezTo>
                    <a:pt x="2098" y="2473"/>
                    <a:pt x="1429" y="163"/>
                    <a:pt x="1338" y="42"/>
                  </a:cubicBezTo>
                  <a:cubicBezTo>
                    <a:pt x="1315" y="13"/>
                    <a:pt x="1259" y="1"/>
                    <a:pt x="118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69425" y="4546000"/>
              <a:ext cx="52475" cy="73625"/>
            </a:xfrm>
            <a:custGeom>
              <a:avLst/>
              <a:gdLst/>
              <a:ahLst/>
              <a:cxnLst/>
              <a:rect l="l" t="t" r="r" b="b"/>
              <a:pathLst>
                <a:path w="2099" h="2945" extrusionOk="0">
                  <a:moveTo>
                    <a:pt x="1215" y="1"/>
                  </a:moveTo>
                  <a:cubicBezTo>
                    <a:pt x="901" y="1"/>
                    <a:pt x="138" y="236"/>
                    <a:pt x="62" y="363"/>
                  </a:cubicBezTo>
                  <a:cubicBezTo>
                    <a:pt x="1" y="515"/>
                    <a:pt x="639" y="2825"/>
                    <a:pt x="761" y="2916"/>
                  </a:cubicBezTo>
                  <a:cubicBezTo>
                    <a:pt x="785" y="2936"/>
                    <a:pt x="832" y="2944"/>
                    <a:pt x="894" y="2944"/>
                  </a:cubicBezTo>
                  <a:cubicBezTo>
                    <a:pt x="1219" y="2944"/>
                    <a:pt x="1956" y="2710"/>
                    <a:pt x="2007" y="2582"/>
                  </a:cubicBezTo>
                  <a:cubicBezTo>
                    <a:pt x="2098" y="2461"/>
                    <a:pt x="1429" y="150"/>
                    <a:pt x="1338" y="29"/>
                  </a:cubicBezTo>
                  <a:cubicBezTo>
                    <a:pt x="1319" y="9"/>
                    <a:pt x="1275" y="1"/>
                    <a:pt x="121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122625" y="4531575"/>
              <a:ext cx="52450" cy="73600"/>
            </a:xfrm>
            <a:custGeom>
              <a:avLst/>
              <a:gdLst/>
              <a:ahLst/>
              <a:cxnLst/>
              <a:rect l="l" t="t" r="r" b="b"/>
              <a:pathLst>
                <a:path w="2098" h="2944" extrusionOk="0">
                  <a:moveTo>
                    <a:pt x="1204" y="0"/>
                  </a:moveTo>
                  <a:cubicBezTo>
                    <a:pt x="879" y="0"/>
                    <a:pt x="138" y="235"/>
                    <a:pt x="61" y="363"/>
                  </a:cubicBezTo>
                  <a:cubicBezTo>
                    <a:pt x="1" y="515"/>
                    <a:pt x="639" y="2855"/>
                    <a:pt x="760" y="2916"/>
                  </a:cubicBezTo>
                  <a:cubicBezTo>
                    <a:pt x="785" y="2935"/>
                    <a:pt x="831" y="2944"/>
                    <a:pt x="892" y="2944"/>
                  </a:cubicBezTo>
                  <a:cubicBezTo>
                    <a:pt x="1211" y="2944"/>
                    <a:pt x="1930" y="2709"/>
                    <a:pt x="2007" y="2582"/>
                  </a:cubicBezTo>
                  <a:cubicBezTo>
                    <a:pt x="2098" y="2460"/>
                    <a:pt x="1429" y="150"/>
                    <a:pt x="1338" y="28"/>
                  </a:cubicBezTo>
                  <a:cubicBezTo>
                    <a:pt x="1314" y="9"/>
                    <a:pt x="1267" y="0"/>
                    <a:pt x="120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175825" y="4517425"/>
              <a:ext cx="52450" cy="73325"/>
            </a:xfrm>
            <a:custGeom>
              <a:avLst/>
              <a:gdLst/>
              <a:ahLst/>
              <a:cxnLst/>
              <a:rect l="l" t="t" r="r" b="b"/>
              <a:pathLst>
                <a:path w="2098" h="2933" extrusionOk="0">
                  <a:moveTo>
                    <a:pt x="1241" y="0"/>
                  </a:moveTo>
                  <a:cubicBezTo>
                    <a:pt x="939" y="0"/>
                    <a:pt x="141" y="249"/>
                    <a:pt x="61" y="382"/>
                  </a:cubicBezTo>
                  <a:cubicBezTo>
                    <a:pt x="0" y="534"/>
                    <a:pt x="639" y="2844"/>
                    <a:pt x="760" y="2904"/>
                  </a:cubicBezTo>
                  <a:cubicBezTo>
                    <a:pt x="785" y="2924"/>
                    <a:pt x="832" y="2932"/>
                    <a:pt x="894" y="2932"/>
                  </a:cubicBezTo>
                  <a:cubicBezTo>
                    <a:pt x="1218" y="2932"/>
                    <a:pt x="1955" y="2698"/>
                    <a:pt x="2006" y="2570"/>
                  </a:cubicBezTo>
                  <a:cubicBezTo>
                    <a:pt x="2098" y="2448"/>
                    <a:pt x="1429" y="138"/>
                    <a:pt x="1338" y="17"/>
                  </a:cubicBezTo>
                  <a:cubicBezTo>
                    <a:pt x="1318" y="5"/>
                    <a:pt x="1285" y="0"/>
                    <a:pt x="124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1300450" y="4483225"/>
              <a:ext cx="51700" cy="73325"/>
            </a:xfrm>
            <a:custGeom>
              <a:avLst/>
              <a:gdLst/>
              <a:ahLst/>
              <a:cxnLst/>
              <a:rect l="l" t="t" r="r" b="b"/>
              <a:pathLst>
                <a:path w="2068" h="2933" extrusionOk="0">
                  <a:moveTo>
                    <a:pt x="1230" y="0"/>
                  </a:moveTo>
                  <a:cubicBezTo>
                    <a:pt x="963" y="0"/>
                    <a:pt x="141" y="249"/>
                    <a:pt x="61" y="382"/>
                  </a:cubicBezTo>
                  <a:cubicBezTo>
                    <a:pt x="0" y="503"/>
                    <a:pt x="639" y="2844"/>
                    <a:pt x="760" y="2905"/>
                  </a:cubicBezTo>
                  <a:cubicBezTo>
                    <a:pt x="784" y="2924"/>
                    <a:pt x="831" y="2933"/>
                    <a:pt x="892" y="2933"/>
                  </a:cubicBezTo>
                  <a:cubicBezTo>
                    <a:pt x="1210" y="2933"/>
                    <a:pt x="1930" y="2698"/>
                    <a:pt x="2006" y="2570"/>
                  </a:cubicBezTo>
                  <a:cubicBezTo>
                    <a:pt x="2067" y="2449"/>
                    <a:pt x="1429" y="139"/>
                    <a:pt x="1307" y="17"/>
                  </a:cubicBezTo>
                  <a:cubicBezTo>
                    <a:pt x="1296" y="6"/>
                    <a:pt x="1269" y="0"/>
                    <a:pt x="123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353625" y="4468925"/>
              <a:ext cx="51700" cy="73675"/>
            </a:xfrm>
            <a:custGeom>
              <a:avLst/>
              <a:gdLst/>
              <a:ahLst/>
              <a:cxnLst/>
              <a:rect l="l" t="t" r="r" b="b"/>
              <a:pathLst>
                <a:path w="2068" h="2947" extrusionOk="0">
                  <a:moveTo>
                    <a:pt x="1142" y="1"/>
                  </a:moveTo>
                  <a:cubicBezTo>
                    <a:pt x="809" y="1"/>
                    <a:pt x="136" y="228"/>
                    <a:pt x="62" y="376"/>
                  </a:cubicBezTo>
                  <a:cubicBezTo>
                    <a:pt x="1" y="528"/>
                    <a:pt x="639" y="2838"/>
                    <a:pt x="761" y="2929"/>
                  </a:cubicBezTo>
                  <a:cubicBezTo>
                    <a:pt x="780" y="2941"/>
                    <a:pt x="813" y="2946"/>
                    <a:pt x="856" y="2946"/>
                  </a:cubicBezTo>
                  <a:cubicBezTo>
                    <a:pt x="1152" y="2946"/>
                    <a:pt x="1927" y="2698"/>
                    <a:pt x="2007" y="2565"/>
                  </a:cubicBezTo>
                  <a:cubicBezTo>
                    <a:pt x="2068" y="2474"/>
                    <a:pt x="1429" y="133"/>
                    <a:pt x="1308" y="42"/>
                  </a:cubicBezTo>
                  <a:cubicBezTo>
                    <a:pt x="1279" y="13"/>
                    <a:pt x="1220" y="1"/>
                    <a:pt x="114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405300" y="4454500"/>
              <a:ext cx="52475" cy="73950"/>
            </a:xfrm>
            <a:custGeom>
              <a:avLst/>
              <a:gdLst/>
              <a:ahLst/>
              <a:cxnLst/>
              <a:rect l="l" t="t" r="r" b="b"/>
              <a:pathLst>
                <a:path w="2099" h="2958" extrusionOk="0">
                  <a:moveTo>
                    <a:pt x="1181" y="0"/>
                  </a:moveTo>
                  <a:cubicBezTo>
                    <a:pt x="850" y="0"/>
                    <a:pt x="141" y="228"/>
                    <a:pt x="92" y="376"/>
                  </a:cubicBezTo>
                  <a:cubicBezTo>
                    <a:pt x="1" y="528"/>
                    <a:pt x="670" y="2838"/>
                    <a:pt x="761" y="2929"/>
                  </a:cubicBezTo>
                  <a:cubicBezTo>
                    <a:pt x="785" y="2948"/>
                    <a:pt x="832" y="2957"/>
                    <a:pt x="894" y="2957"/>
                  </a:cubicBezTo>
                  <a:cubicBezTo>
                    <a:pt x="1219" y="2957"/>
                    <a:pt x="1956" y="2722"/>
                    <a:pt x="2007" y="2595"/>
                  </a:cubicBezTo>
                  <a:cubicBezTo>
                    <a:pt x="2098" y="2473"/>
                    <a:pt x="1460" y="163"/>
                    <a:pt x="1338" y="41"/>
                  </a:cubicBezTo>
                  <a:cubicBezTo>
                    <a:pt x="1315" y="13"/>
                    <a:pt x="1258" y="0"/>
                    <a:pt x="118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458500" y="4439625"/>
              <a:ext cx="52450" cy="73325"/>
            </a:xfrm>
            <a:custGeom>
              <a:avLst/>
              <a:gdLst/>
              <a:ahLst/>
              <a:cxnLst/>
              <a:rect l="l" t="t" r="r" b="b"/>
              <a:pathLst>
                <a:path w="2098" h="2933" extrusionOk="0">
                  <a:moveTo>
                    <a:pt x="1205" y="0"/>
                  </a:moveTo>
                  <a:cubicBezTo>
                    <a:pt x="880" y="0"/>
                    <a:pt x="143" y="235"/>
                    <a:pt x="92" y="363"/>
                  </a:cubicBezTo>
                  <a:cubicBezTo>
                    <a:pt x="1" y="515"/>
                    <a:pt x="639" y="2825"/>
                    <a:pt x="760" y="2916"/>
                  </a:cubicBezTo>
                  <a:cubicBezTo>
                    <a:pt x="780" y="2928"/>
                    <a:pt x="813" y="2933"/>
                    <a:pt x="857" y="2933"/>
                  </a:cubicBezTo>
                  <a:cubicBezTo>
                    <a:pt x="1160" y="2933"/>
                    <a:pt x="1957" y="2688"/>
                    <a:pt x="2037" y="2582"/>
                  </a:cubicBezTo>
                  <a:cubicBezTo>
                    <a:pt x="2098" y="2460"/>
                    <a:pt x="1490" y="180"/>
                    <a:pt x="1338" y="28"/>
                  </a:cubicBezTo>
                  <a:cubicBezTo>
                    <a:pt x="1314" y="9"/>
                    <a:pt x="1267" y="0"/>
                    <a:pt x="120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1689500" y="4376825"/>
              <a:ext cx="52475" cy="73350"/>
            </a:xfrm>
            <a:custGeom>
              <a:avLst/>
              <a:gdLst/>
              <a:ahLst/>
              <a:cxnLst/>
              <a:rect l="l" t="t" r="r" b="b"/>
              <a:pathLst>
                <a:path w="2099" h="2934" extrusionOk="0">
                  <a:moveTo>
                    <a:pt x="1251" y="1"/>
                  </a:moveTo>
                  <a:cubicBezTo>
                    <a:pt x="964" y="1"/>
                    <a:pt x="145" y="250"/>
                    <a:pt x="92" y="382"/>
                  </a:cubicBezTo>
                  <a:cubicBezTo>
                    <a:pt x="1" y="534"/>
                    <a:pt x="639" y="2844"/>
                    <a:pt x="761" y="2905"/>
                  </a:cubicBezTo>
                  <a:cubicBezTo>
                    <a:pt x="785" y="2925"/>
                    <a:pt x="832" y="2933"/>
                    <a:pt x="894" y="2933"/>
                  </a:cubicBezTo>
                  <a:cubicBezTo>
                    <a:pt x="1219" y="2933"/>
                    <a:pt x="1956" y="2699"/>
                    <a:pt x="2007" y="2571"/>
                  </a:cubicBezTo>
                  <a:cubicBezTo>
                    <a:pt x="2098" y="2449"/>
                    <a:pt x="1460" y="139"/>
                    <a:pt x="1338" y="18"/>
                  </a:cubicBezTo>
                  <a:cubicBezTo>
                    <a:pt x="1323" y="6"/>
                    <a:pt x="1292" y="1"/>
                    <a:pt x="125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1742700" y="4362875"/>
              <a:ext cx="52450" cy="73325"/>
            </a:xfrm>
            <a:custGeom>
              <a:avLst/>
              <a:gdLst/>
              <a:ahLst/>
              <a:cxnLst/>
              <a:rect l="l" t="t" r="r" b="b"/>
              <a:pathLst>
                <a:path w="2098" h="2933" extrusionOk="0">
                  <a:moveTo>
                    <a:pt x="1205" y="0"/>
                  </a:moveTo>
                  <a:cubicBezTo>
                    <a:pt x="880" y="0"/>
                    <a:pt x="143" y="235"/>
                    <a:pt x="92" y="363"/>
                  </a:cubicBezTo>
                  <a:cubicBezTo>
                    <a:pt x="0" y="515"/>
                    <a:pt x="639" y="2825"/>
                    <a:pt x="760" y="2916"/>
                  </a:cubicBezTo>
                  <a:cubicBezTo>
                    <a:pt x="780" y="2928"/>
                    <a:pt x="813" y="2933"/>
                    <a:pt x="857" y="2933"/>
                  </a:cubicBezTo>
                  <a:cubicBezTo>
                    <a:pt x="1158" y="2933"/>
                    <a:pt x="1954" y="2684"/>
                    <a:pt x="2007" y="2551"/>
                  </a:cubicBezTo>
                  <a:cubicBezTo>
                    <a:pt x="2098" y="2399"/>
                    <a:pt x="1429" y="120"/>
                    <a:pt x="1338" y="29"/>
                  </a:cubicBezTo>
                  <a:cubicBezTo>
                    <a:pt x="1314" y="9"/>
                    <a:pt x="1267" y="0"/>
                    <a:pt x="120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1867325" y="4328425"/>
              <a:ext cx="52450" cy="73600"/>
            </a:xfrm>
            <a:custGeom>
              <a:avLst/>
              <a:gdLst/>
              <a:ahLst/>
              <a:cxnLst/>
              <a:rect l="l" t="t" r="r" b="b"/>
              <a:pathLst>
                <a:path w="2098" h="2944" extrusionOk="0">
                  <a:moveTo>
                    <a:pt x="1196" y="0"/>
                  </a:moveTo>
                  <a:cubicBezTo>
                    <a:pt x="877" y="0"/>
                    <a:pt x="161" y="248"/>
                    <a:pt x="61" y="373"/>
                  </a:cubicBezTo>
                  <a:cubicBezTo>
                    <a:pt x="0" y="525"/>
                    <a:pt x="639" y="2835"/>
                    <a:pt x="760" y="2926"/>
                  </a:cubicBezTo>
                  <a:cubicBezTo>
                    <a:pt x="780" y="2938"/>
                    <a:pt x="813" y="2943"/>
                    <a:pt x="856" y="2943"/>
                  </a:cubicBezTo>
                  <a:cubicBezTo>
                    <a:pt x="1158" y="2943"/>
                    <a:pt x="1953" y="2694"/>
                    <a:pt x="2007" y="2562"/>
                  </a:cubicBezTo>
                  <a:cubicBezTo>
                    <a:pt x="2098" y="2470"/>
                    <a:pt x="1429" y="130"/>
                    <a:pt x="1338" y="39"/>
                  </a:cubicBezTo>
                  <a:cubicBezTo>
                    <a:pt x="1316" y="12"/>
                    <a:pt x="1266" y="0"/>
                    <a:pt x="119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920525" y="4313925"/>
              <a:ext cx="52450" cy="73925"/>
            </a:xfrm>
            <a:custGeom>
              <a:avLst/>
              <a:gdLst/>
              <a:ahLst/>
              <a:cxnLst/>
              <a:rect l="l" t="t" r="r" b="b"/>
              <a:pathLst>
                <a:path w="2098" h="2957" extrusionOk="0">
                  <a:moveTo>
                    <a:pt x="1180" y="0"/>
                  </a:moveTo>
                  <a:cubicBezTo>
                    <a:pt x="848" y="0"/>
                    <a:pt x="135" y="228"/>
                    <a:pt x="61" y="376"/>
                  </a:cubicBezTo>
                  <a:cubicBezTo>
                    <a:pt x="0" y="528"/>
                    <a:pt x="638" y="2838"/>
                    <a:pt x="760" y="2929"/>
                  </a:cubicBezTo>
                  <a:cubicBezTo>
                    <a:pt x="784" y="2948"/>
                    <a:pt x="831" y="2957"/>
                    <a:pt x="893" y="2957"/>
                  </a:cubicBezTo>
                  <a:cubicBezTo>
                    <a:pt x="1218" y="2957"/>
                    <a:pt x="1955" y="2722"/>
                    <a:pt x="2006" y="2594"/>
                  </a:cubicBezTo>
                  <a:cubicBezTo>
                    <a:pt x="2097" y="2473"/>
                    <a:pt x="1429" y="163"/>
                    <a:pt x="1338" y="41"/>
                  </a:cubicBezTo>
                  <a:cubicBezTo>
                    <a:pt x="1314" y="12"/>
                    <a:pt x="1258" y="0"/>
                    <a:pt x="118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1972950" y="4299475"/>
              <a:ext cx="51700" cy="73950"/>
            </a:xfrm>
            <a:custGeom>
              <a:avLst/>
              <a:gdLst/>
              <a:ahLst/>
              <a:cxnLst/>
              <a:rect l="l" t="t" r="r" b="b"/>
              <a:pathLst>
                <a:path w="2068" h="2958" extrusionOk="0">
                  <a:moveTo>
                    <a:pt x="1167" y="0"/>
                  </a:moveTo>
                  <a:cubicBezTo>
                    <a:pt x="857" y="0"/>
                    <a:pt x="160" y="228"/>
                    <a:pt x="61" y="376"/>
                  </a:cubicBezTo>
                  <a:cubicBezTo>
                    <a:pt x="0" y="528"/>
                    <a:pt x="639" y="2868"/>
                    <a:pt x="760" y="2929"/>
                  </a:cubicBezTo>
                  <a:cubicBezTo>
                    <a:pt x="785" y="2949"/>
                    <a:pt x="831" y="2957"/>
                    <a:pt x="892" y="2957"/>
                  </a:cubicBezTo>
                  <a:cubicBezTo>
                    <a:pt x="1210" y="2957"/>
                    <a:pt x="1930" y="2723"/>
                    <a:pt x="2007" y="2595"/>
                  </a:cubicBezTo>
                  <a:cubicBezTo>
                    <a:pt x="2067" y="2473"/>
                    <a:pt x="1429" y="163"/>
                    <a:pt x="1307" y="42"/>
                  </a:cubicBezTo>
                  <a:cubicBezTo>
                    <a:pt x="1290" y="13"/>
                    <a:pt x="1239" y="0"/>
                    <a:pt x="1167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2026150" y="4284600"/>
              <a:ext cx="53200" cy="73625"/>
            </a:xfrm>
            <a:custGeom>
              <a:avLst/>
              <a:gdLst/>
              <a:ahLst/>
              <a:cxnLst/>
              <a:rect l="l" t="t" r="r" b="b"/>
              <a:pathLst>
                <a:path w="2128" h="2945" extrusionOk="0">
                  <a:moveTo>
                    <a:pt x="1176" y="1"/>
                  </a:moveTo>
                  <a:cubicBezTo>
                    <a:pt x="857" y="1"/>
                    <a:pt x="137" y="236"/>
                    <a:pt x="61" y="363"/>
                  </a:cubicBezTo>
                  <a:cubicBezTo>
                    <a:pt x="0" y="515"/>
                    <a:pt x="638" y="2856"/>
                    <a:pt x="760" y="2916"/>
                  </a:cubicBezTo>
                  <a:cubicBezTo>
                    <a:pt x="784" y="2936"/>
                    <a:pt x="831" y="2944"/>
                    <a:pt x="891" y="2944"/>
                  </a:cubicBezTo>
                  <a:cubicBezTo>
                    <a:pt x="1210" y="2944"/>
                    <a:pt x="1930" y="2710"/>
                    <a:pt x="2006" y="2582"/>
                  </a:cubicBezTo>
                  <a:cubicBezTo>
                    <a:pt x="2128" y="2460"/>
                    <a:pt x="1459" y="181"/>
                    <a:pt x="1307" y="29"/>
                  </a:cubicBezTo>
                  <a:cubicBezTo>
                    <a:pt x="1283" y="9"/>
                    <a:pt x="1237" y="1"/>
                    <a:pt x="1176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965325" y="4210375"/>
              <a:ext cx="323750" cy="172225"/>
            </a:xfrm>
            <a:custGeom>
              <a:avLst/>
              <a:gdLst/>
              <a:ahLst/>
              <a:cxnLst/>
              <a:rect l="l" t="t" r="r" b="b"/>
              <a:pathLst>
                <a:path w="12950" h="6889" extrusionOk="0">
                  <a:moveTo>
                    <a:pt x="10457" y="353"/>
                  </a:moveTo>
                  <a:cubicBezTo>
                    <a:pt x="11338" y="353"/>
                    <a:pt x="12129" y="961"/>
                    <a:pt x="12402" y="1812"/>
                  </a:cubicBezTo>
                  <a:cubicBezTo>
                    <a:pt x="12554" y="2359"/>
                    <a:pt x="12493" y="2876"/>
                    <a:pt x="12220" y="3332"/>
                  </a:cubicBezTo>
                  <a:cubicBezTo>
                    <a:pt x="11946" y="3849"/>
                    <a:pt x="11521" y="4153"/>
                    <a:pt x="11004" y="4305"/>
                  </a:cubicBezTo>
                  <a:lnTo>
                    <a:pt x="3162" y="6432"/>
                  </a:lnTo>
                  <a:cubicBezTo>
                    <a:pt x="3004" y="6468"/>
                    <a:pt x="2846" y="6486"/>
                    <a:pt x="2690" y="6486"/>
                  </a:cubicBezTo>
                  <a:cubicBezTo>
                    <a:pt x="1792" y="6486"/>
                    <a:pt x="959" y="5910"/>
                    <a:pt x="700" y="5004"/>
                  </a:cubicBezTo>
                  <a:cubicBezTo>
                    <a:pt x="426" y="3940"/>
                    <a:pt x="1034" y="2846"/>
                    <a:pt x="2098" y="2542"/>
                  </a:cubicBezTo>
                  <a:lnTo>
                    <a:pt x="9940" y="414"/>
                  </a:lnTo>
                  <a:cubicBezTo>
                    <a:pt x="10122" y="384"/>
                    <a:pt x="10274" y="353"/>
                    <a:pt x="10457" y="353"/>
                  </a:cubicBezTo>
                  <a:close/>
                  <a:moveTo>
                    <a:pt x="10460" y="1"/>
                  </a:moveTo>
                  <a:cubicBezTo>
                    <a:pt x="10258" y="1"/>
                    <a:pt x="10053" y="26"/>
                    <a:pt x="9849" y="80"/>
                  </a:cubicBezTo>
                  <a:lnTo>
                    <a:pt x="2037" y="2208"/>
                  </a:lnTo>
                  <a:cubicBezTo>
                    <a:pt x="761" y="2542"/>
                    <a:pt x="1" y="3879"/>
                    <a:pt x="365" y="5125"/>
                  </a:cubicBezTo>
                  <a:cubicBezTo>
                    <a:pt x="639" y="6189"/>
                    <a:pt x="1612" y="6888"/>
                    <a:pt x="2645" y="6888"/>
                  </a:cubicBezTo>
                  <a:cubicBezTo>
                    <a:pt x="2827" y="6888"/>
                    <a:pt x="3010" y="6828"/>
                    <a:pt x="3283" y="6767"/>
                  </a:cubicBezTo>
                  <a:lnTo>
                    <a:pt x="11126" y="4639"/>
                  </a:lnTo>
                  <a:cubicBezTo>
                    <a:pt x="11733" y="4487"/>
                    <a:pt x="12250" y="4092"/>
                    <a:pt x="12554" y="3515"/>
                  </a:cubicBezTo>
                  <a:cubicBezTo>
                    <a:pt x="12858" y="2998"/>
                    <a:pt x="12949" y="2359"/>
                    <a:pt x="12797" y="1752"/>
                  </a:cubicBezTo>
                  <a:cubicBezTo>
                    <a:pt x="12491" y="705"/>
                    <a:pt x="11519" y="1"/>
                    <a:pt x="1046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3"/>
          <p:cNvGrpSpPr/>
          <p:nvPr/>
        </p:nvGrpSpPr>
        <p:grpSpPr>
          <a:xfrm>
            <a:off x="36037" y="4083290"/>
            <a:ext cx="1177569" cy="973387"/>
            <a:chOff x="390850" y="3207100"/>
            <a:chExt cx="1354150" cy="1119350"/>
          </a:xfrm>
        </p:grpSpPr>
        <p:sp>
          <p:nvSpPr>
            <p:cNvPr id="271" name="Google Shape;271;p13"/>
            <p:cNvSpPr/>
            <p:nvPr/>
          </p:nvSpPr>
          <p:spPr>
            <a:xfrm>
              <a:off x="390850" y="3207100"/>
              <a:ext cx="1354150" cy="1119350"/>
            </a:xfrm>
            <a:custGeom>
              <a:avLst/>
              <a:gdLst/>
              <a:ahLst/>
              <a:cxnLst/>
              <a:rect l="l" t="t" r="r" b="b"/>
              <a:pathLst>
                <a:path w="54166" h="44774" extrusionOk="0">
                  <a:moveTo>
                    <a:pt x="13913" y="0"/>
                  </a:moveTo>
                  <a:cubicBezTo>
                    <a:pt x="12570" y="0"/>
                    <a:pt x="11285" y="743"/>
                    <a:pt x="10639" y="2034"/>
                  </a:cubicBezTo>
                  <a:cubicBezTo>
                    <a:pt x="7052" y="8326"/>
                    <a:pt x="3800" y="14831"/>
                    <a:pt x="912" y="21548"/>
                  </a:cubicBezTo>
                  <a:cubicBezTo>
                    <a:pt x="1" y="23372"/>
                    <a:pt x="730" y="25530"/>
                    <a:pt x="2554" y="26442"/>
                  </a:cubicBezTo>
                  <a:cubicBezTo>
                    <a:pt x="14712" y="32612"/>
                    <a:pt x="26718" y="38600"/>
                    <a:pt x="38603" y="44375"/>
                  </a:cubicBezTo>
                  <a:cubicBezTo>
                    <a:pt x="39143" y="44645"/>
                    <a:pt x="39716" y="44774"/>
                    <a:pt x="40277" y="44774"/>
                  </a:cubicBezTo>
                  <a:cubicBezTo>
                    <a:pt x="41612" y="44774"/>
                    <a:pt x="42885" y="44047"/>
                    <a:pt x="43527" y="42764"/>
                  </a:cubicBezTo>
                  <a:cubicBezTo>
                    <a:pt x="46749" y="36259"/>
                    <a:pt x="50001" y="29724"/>
                    <a:pt x="53254" y="23220"/>
                  </a:cubicBezTo>
                  <a:cubicBezTo>
                    <a:pt x="54166" y="21396"/>
                    <a:pt x="53436" y="19238"/>
                    <a:pt x="51612" y="18326"/>
                  </a:cubicBezTo>
                  <a:cubicBezTo>
                    <a:pt x="39971" y="12368"/>
                    <a:pt x="27965" y="6381"/>
                    <a:pt x="15563" y="393"/>
                  </a:cubicBezTo>
                  <a:cubicBezTo>
                    <a:pt x="15031" y="126"/>
                    <a:pt x="14467" y="0"/>
                    <a:pt x="13913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445575" y="3527700"/>
              <a:ext cx="1140600" cy="680125"/>
            </a:xfrm>
            <a:custGeom>
              <a:avLst/>
              <a:gdLst/>
              <a:ahLst/>
              <a:cxnLst/>
              <a:rect l="l" t="t" r="r" b="b"/>
              <a:pathLst>
                <a:path w="45624" h="27205" extrusionOk="0">
                  <a:moveTo>
                    <a:pt x="2766" y="0"/>
                  </a:moveTo>
                  <a:cubicBezTo>
                    <a:pt x="1824" y="1976"/>
                    <a:pt x="851" y="3952"/>
                    <a:pt x="0" y="5928"/>
                  </a:cubicBezTo>
                  <a:lnTo>
                    <a:pt x="42706" y="27204"/>
                  </a:lnTo>
                  <a:lnTo>
                    <a:pt x="45624" y="21338"/>
                  </a:lnTo>
                  <a:lnTo>
                    <a:pt x="276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1423550" y="3646900"/>
              <a:ext cx="208225" cy="145275"/>
            </a:xfrm>
            <a:custGeom>
              <a:avLst/>
              <a:gdLst/>
              <a:ahLst/>
              <a:cxnLst/>
              <a:rect l="l" t="t" r="r" b="b"/>
              <a:pathLst>
                <a:path w="8329" h="5811" extrusionOk="0">
                  <a:moveTo>
                    <a:pt x="2128" y="339"/>
                  </a:moveTo>
                  <a:cubicBezTo>
                    <a:pt x="2371" y="339"/>
                    <a:pt x="2584" y="430"/>
                    <a:pt x="2766" y="491"/>
                  </a:cubicBezTo>
                  <a:lnTo>
                    <a:pt x="6991" y="2588"/>
                  </a:lnTo>
                  <a:cubicBezTo>
                    <a:pt x="7356" y="2771"/>
                    <a:pt x="7630" y="3074"/>
                    <a:pt x="7751" y="3470"/>
                  </a:cubicBezTo>
                  <a:cubicBezTo>
                    <a:pt x="7873" y="3834"/>
                    <a:pt x="7873" y="4260"/>
                    <a:pt x="7690" y="4594"/>
                  </a:cubicBezTo>
                  <a:cubicBezTo>
                    <a:pt x="7478" y="4989"/>
                    <a:pt x="7174" y="5263"/>
                    <a:pt x="6809" y="5354"/>
                  </a:cubicBezTo>
                  <a:cubicBezTo>
                    <a:pt x="6631" y="5409"/>
                    <a:pt x="6454" y="5439"/>
                    <a:pt x="6279" y="5439"/>
                  </a:cubicBezTo>
                  <a:cubicBezTo>
                    <a:pt x="6065" y="5439"/>
                    <a:pt x="5855" y="5394"/>
                    <a:pt x="5654" y="5293"/>
                  </a:cubicBezTo>
                  <a:lnTo>
                    <a:pt x="1459" y="3196"/>
                  </a:lnTo>
                  <a:cubicBezTo>
                    <a:pt x="699" y="2831"/>
                    <a:pt x="395" y="1950"/>
                    <a:pt x="760" y="1190"/>
                  </a:cubicBezTo>
                  <a:cubicBezTo>
                    <a:pt x="943" y="795"/>
                    <a:pt x="1247" y="552"/>
                    <a:pt x="1642" y="430"/>
                  </a:cubicBezTo>
                  <a:cubicBezTo>
                    <a:pt x="1824" y="400"/>
                    <a:pt x="1976" y="339"/>
                    <a:pt x="2128" y="339"/>
                  </a:cubicBezTo>
                  <a:close/>
                  <a:moveTo>
                    <a:pt x="2181" y="1"/>
                  </a:moveTo>
                  <a:cubicBezTo>
                    <a:pt x="1976" y="1"/>
                    <a:pt x="1766" y="32"/>
                    <a:pt x="1550" y="96"/>
                  </a:cubicBezTo>
                  <a:cubicBezTo>
                    <a:pt x="1064" y="217"/>
                    <a:pt x="699" y="582"/>
                    <a:pt x="456" y="1038"/>
                  </a:cubicBezTo>
                  <a:cubicBezTo>
                    <a:pt x="0" y="1950"/>
                    <a:pt x="395" y="3074"/>
                    <a:pt x="1307" y="3530"/>
                  </a:cubicBezTo>
                  <a:lnTo>
                    <a:pt x="5502" y="5628"/>
                  </a:lnTo>
                  <a:cubicBezTo>
                    <a:pt x="5775" y="5749"/>
                    <a:pt x="6049" y="5810"/>
                    <a:pt x="6353" y="5810"/>
                  </a:cubicBezTo>
                  <a:cubicBezTo>
                    <a:pt x="6535" y="5810"/>
                    <a:pt x="6718" y="5810"/>
                    <a:pt x="6961" y="5780"/>
                  </a:cubicBezTo>
                  <a:cubicBezTo>
                    <a:pt x="7447" y="5628"/>
                    <a:pt x="7842" y="5293"/>
                    <a:pt x="8055" y="4837"/>
                  </a:cubicBezTo>
                  <a:cubicBezTo>
                    <a:pt x="8298" y="4381"/>
                    <a:pt x="8329" y="3895"/>
                    <a:pt x="8177" y="3378"/>
                  </a:cubicBezTo>
                  <a:cubicBezTo>
                    <a:pt x="8025" y="2892"/>
                    <a:pt x="7690" y="2527"/>
                    <a:pt x="7234" y="2284"/>
                  </a:cubicBezTo>
                  <a:lnTo>
                    <a:pt x="3009" y="187"/>
                  </a:lnTo>
                  <a:cubicBezTo>
                    <a:pt x="2744" y="63"/>
                    <a:pt x="2467" y="1"/>
                    <a:pt x="218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469125" y="3753375"/>
              <a:ext cx="182400" cy="98050"/>
            </a:xfrm>
            <a:custGeom>
              <a:avLst/>
              <a:gdLst/>
              <a:ahLst/>
              <a:cxnLst/>
              <a:rect l="l" t="t" r="r" b="b"/>
              <a:pathLst>
                <a:path w="7296" h="3922" extrusionOk="0">
                  <a:moveTo>
                    <a:pt x="152" y="1"/>
                  </a:moveTo>
                  <a:lnTo>
                    <a:pt x="0" y="366"/>
                  </a:lnTo>
                  <a:lnTo>
                    <a:pt x="7143" y="3922"/>
                  </a:lnTo>
                  <a:lnTo>
                    <a:pt x="7295" y="355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702400" y="3870400"/>
              <a:ext cx="103375" cy="58550"/>
            </a:xfrm>
            <a:custGeom>
              <a:avLst/>
              <a:gdLst/>
              <a:ahLst/>
              <a:cxnLst/>
              <a:rect l="l" t="t" r="r" b="b"/>
              <a:pathLst>
                <a:path w="4135" h="2342" extrusionOk="0">
                  <a:moveTo>
                    <a:pt x="153" y="1"/>
                  </a:moveTo>
                  <a:lnTo>
                    <a:pt x="1" y="366"/>
                  </a:lnTo>
                  <a:lnTo>
                    <a:pt x="3983" y="2341"/>
                  </a:lnTo>
                  <a:lnTo>
                    <a:pt x="4135" y="200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637825" y="3484375"/>
              <a:ext cx="302450" cy="189250"/>
            </a:xfrm>
            <a:custGeom>
              <a:avLst/>
              <a:gdLst/>
              <a:ahLst/>
              <a:cxnLst/>
              <a:rect l="l" t="t" r="r" b="b"/>
              <a:pathLst>
                <a:path w="12098" h="7570" extrusionOk="0">
                  <a:moveTo>
                    <a:pt x="1216" y="487"/>
                  </a:moveTo>
                  <a:lnTo>
                    <a:pt x="11581" y="5685"/>
                  </a:lnTo>
                  <a:lnTo>
                    <a:pt x="10912" y="7053"/>
                  </a:lnTo>
                  <a:lnTo>
                    <a:pt x="547" y="1885"/>
                  </a:lnTo>
                  <a:lnTo>
                    <a:pt x="1216" y="487"/>
                  </a:lnTo>
                  <a:close/>
                  <a:moveTo>
                    <a:pt x="1034" y="1"/>
                  </a:moveTo>
                  <a:lnTo>
                    <a:pt x="0" y="2068"/>
                  </a:lnTo>
                  <a:lnTo>
                    <a:pt x="11064" y="7569"/>
                  </a:lnTo>
                  <a:lnTo>
                    <a:pt x="12098" y="553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8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Condensed ExtraBold"/>
              <a:buNone/>
              <a:defRPr sz="25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9" r:id="rId9"/>
    <p:sldLayoutId id="2147483660" r:id="rId10"/>
    <p:sldLayoutId id="2147483665" r:id="rId11"/>
    <p:sldLayoutId id="2147483667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9" r:id="rId19"/>
    <p:sldLayoutId id="2147483680" r:id="rId20"/>
    <p:sldLayoutId id="2147483681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oogle Shape;908;p39"/>
          <p:cNvGrpSpPr/>
          <p:nvPr/>
        </p:nvGrpSpPr>
        <p:grpSpPr>
          <a:xfrm>
            <a:off x="1755112" y="2557033"/>
            <a:ext cx="969446" cy="790771"/>
            <a:chOff x="481275" y="890825"/>
            <a:chExt cx="1708275" cy="1390000"/>
          </a:xfrm>
        </p:grpSpPr>
        <p:sp>
          <p:nvSpPr>
            <p:cNvPr id="909" name="Google Shape;909;p39"/>
            <p:cNvSpPr/>
            <p:nvPr/>
          </p:nvSpPr>
          <p:spPr>
            <a:xfrm>
              <a:off x="548150" y="907600"/>
              <a:ext cx="631500" cy="1102625"/>
            </a:xfrm>
            <a:custGeom>
              <a:avLst/>
              <a:gdLst/>
              <a:ahLst/>
              <a:cxnLst/>
              <a:rect l="l" t="t" r="r" b="b"/>
              <a:pathLst>
                <a:path w="25260" h="44105" extrusionOk="0">
                  <a:moveTo>
                    <a:pt x="17539" y="0"/>
                  </a:moveTo>
                  <a:lnTo>
                    <a:pt x="16353" y="608"/>
                  </a:lnTo>
                  <a:cubicBezTo>
                    <a:pt x="7295" y="5411"/>
                    <a:pt x="1399" y="13952"/>
                    <a:pt x="548" y="23527"/>
                  </a:cubicBezTo>
                  <a:cubicBezTo>
                    <a:pt x="0" y="29910"/>
                    <a:pt x="1885" y="37873"/>
                    <a:pt x="5107" y="42949"/>
                  </a:cubicBezTo>
                  <a:lnTo>
                    <a:pt x="5867" y="44104"/>
                  </a:lnTo>
                  <a:lnTo>
                    <a:pt x="19211" y="35533"/>
                  </a:lnTo>
                  <a:lnTo>
                    <a:pt x="18451" y="34347"/>
                  </a:lnTo>
                  <a:cubicBezTo>
                    <a:pt x="16900" y="31916"/>
                    <a:pt x="15958" y="27843"/>
                    <a:pt x="16201" y="24742"/>
                  </a:cubicBezTo>
                  <a:cubicBezTo>
                    <a:pt x="16627" y="20062"/>
                    <a:pt x="19514" y="15897"/>
                    <a:pt x="23952" y="13557"/>
                  </a:cubicBezTo>
                  <a:lnTo>
                    <a:pt x="25259" y="12888"/>
                  </a:lnTo>
                  <a:lnTo>
                    <a:pt x="17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481275" y="891650"/>
              <a:ext cx="1147475" cy="1389175"/>
            </a:xfrm>
            <a:custGeom>
              <a:avLst/>
              <a:gdLst/>
              <a:ahLst/>
              <a:cxnLst/>
              <a:rect l="l" t="t" r="r" b="b"/>
              <a:pathLst>
                <a:path w="45899" h="55567" extrusionOk="0">
                  <a:moveTo>
                    <a:pt x="37205" y="0"/>
                  </a:moveTo>
                  <a:cubicBezTo>
                    <a:pt x="13040" y="1307"/>
                    <a:pt x="1" y="26596"/>
                    <a:pt x="14408" y="43983"/>
                  </a:cubicBezTo>
                  <a:cubicBezTo>
                    <a:pt x="21136" y="51974"/>
                    <a:pt x="30147" y="55566"/>
                    <a:pt x="38857" y="55566"/>
                  </a:cubicBezTo>
                  <a:cubicBezTo>
                    <a:pt x="41244" y="55566"/>
                    <a:pt x="43609" y="55296"/>
                    <a:pt x="45898" y="54773"/>
                  </a:cubicBezTo>
                  <a:lnTo>
                    <a:pt x="42494" y="43010"/>
                  </a:lnTo>
                  <a:cubicBezTo>
                    <a:pt x="41180" y="43315"/>
                    <a:pt x="39825" y="43473"/>
                    <a:pt x="38458" y="43473"/>
                  </a:cubicBezTo>
                  <a:cubicBezTo>
                    <a:pt x="33562" y="43473"/>
                    <a:pt x="28521" y="41452"/>
                    <a:pt x="24743" y="36961"/>
                  </a:cubicBezTo>
                  <a:cubicBezTo>
                    <a:pt x="16597" y="27113"/>
                    <a:pt x="23983" y="12857"/>
                    <a:pt x="37570" y="12098"/>
                  </a:cubicBezTo>
                  <a:lnTo>
                    <a:pt x="37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627200" y="948625"/>
              <a:ext cx="519025" cy="509150"/>
            </a:xfrm>
            <a:custGeom>
              <a:avLst/>
              <a:gdLst/>
              <a:ahLst/>
              <a:cxnLst/>
              <a:rect l="l" t="t" r="r" b="b"/>
              <a:pathLst>
                <a:path w="20761" h="20366" extrusionOk="0">
                  <a:moveTo>
                    <a:pt x="5958" y="1"/>
                  </a:moveTo>
                  <a:lnTo>
                    <a:pt x="0" y="11126"/>
                  </a:lnTo>
                  <a:cubicBezTo>
                    <a:pt x="3557" y="12585"/>
                    <a:pt x="6140" y="15259"/>
                    <a:pt x="7994" y="19424"/>
                  </a:cubicBezTo>
                  <a:cubicBezTo>
                    <a:pt x="8116" y="19697"/>
                    <a:pt x="8238" y="20001"/>
                    <a:pt x="8359" y="20366"/>
                  </a:cubicBezTo>
                  <a:lnTo>
                    <a:pt x="20761" y="16323"/>
                  </a:lnTo>
                  <a:cubicBezTo>
                    <a:pt x="20578" y="15776"/>
                    <a:pt x="20396" y="15199"/>
                    <a:pt x="20153" y="14712"/>
                  </a:cubicBezTo>
                  <a:cubicBezTo>
                    <a:pt x="16870" y="7357"/>
                    <a:pt x="12250" y="2584"/>
                    <a:pt x="5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544375" y="1355925"/>
              <a:ext cx="645175" cy="906575"/>
            </a:xfrm>
            <a:custGeom>
              <a:avLst/>
              <a:gdLst/>
              <a:ahLst/>
              <a:cxnLst/>
              <a:rect l="l" t="t" r="r" b="b"/>
              <a:pathLst>
                <a:path w="25807" h="36263" extrusionOk="0">
                  <a:moveTo>
                    <a:pt x="24074" y="1"/>
                  </a:moveTo>
                  <a:lnTo>
                    <a:pt x="11672" y="4043"/>
                  </a:lnTo>
                  <a:cubicBezTo>
                    <a:pt x="12614" y="7022"/>
                    <a:pt x="12523" y="11521"/>
                    <a:pt x="11338" y="14773"/>
                  </a:cubicBezTo>
                  <a:cubicBezTo>
                    <a:pt x="9514" y="19910"/>
                    <a:pt x="5076" y="23345"/>
                    <a:pt x="0" y="24469"/>
                  </a:cubicBezTo>
                  <a:lnTo>
                    <a:pt x="3405" y="36263"/>
                  </a:lnTo>
                  <a:cubicBezTo>
                    <a:pt x="12432" y="34196"/>
                    <a:pt x="20244" y="28117"/>
                    <a:pt x="23526" y="19028"/>
                  </a:cubicBezTo>
                  <a:cubicBezTo>
                    <a:pt x="25593" y="13253"/>
                    <a:pt x="25806" y="5320"/>
                    <a:pt x="24074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411375" y="890825"/>
              <a:ext cx="364775" cy="335950"/>
            </a:xfrm>
            <a:custGeom>
              <a:avLst/>
              <a:gdLst/>
              <a:ahLst/>
              <a:cxnLst/>
              <a:rect l="l" t="t" r="r" b="b"/>
              <a:pathLst>
                <a:path w="14591" h="13438" extrusionOk="0">
                  <a:moveTo>
                    <a:pt x="1962" y="0"/>
                  </a:moveTo>
                  <a:cubicBezTo>
                    <a:pt x="1301" y="0"/>
                    <a:pt x="647" y="20"/>
                    <a:pt x="1" y="64"/>
                  </a:cubicBezTo>
                  <a:lnTo>
                    <a:pt x="366" y="12191"/>
                  </a:lnTo>
                  <a:cubicBezTo>
                    <a:pt x="845" y="12149"/>
                    <a:pt x="1332" y="12126"/>
                    <a:pt x="1824" y="12126"/>
                  </a:cubicBezTo>
                  <a:cubicBezTo>
                    <a:pt x="2393" y="12126"/>
                    <a:pt x="2971" y="12157"/>
                    <a:pt x="3557" y="12222"/>
                  </a:cubicBezTo>
                  <a:cubicBezTo>
                    <a:pt x="5442" y="12404"/>
                    <a:pt x="7114" y="12799"/>
                    <a:pt x="8633" y="13438"/>
                  </a:cubicBezTo>
                  <a:lnTo>
                    <a:pt x="14591" y="2313"/>
                  </a:lnTo>
                  <a:cubicBezTo>
                    <a:pt x="11916" y="1219"/>
                    <a:pt x="8968" y="519"/>
                    <a:pt x="5655" y="185"/>
                  </a:cubicBezTo>
                  <a:cubicBezTo>
                    <a:pt x="4398" y="67"/>
                    <a:pt x="3168" y="0"/>
                    <a:pt x="1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5" name="Google Shape;915;p39"/>
          <p:cNvSpPr txBox="1">
            <a:spLocks noGrp="1"/>
          </p:cNvSpPr>
          <p:nvPr>
            <p:ph type="ctrTitle"/>
          </p:nvPr>
        </p:nvSpPr>
        <p:spPr>
          <a:xfrm>
            <a:off x="3160487" y="894747"/>
            <a:ext cx="5170500" cy="19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rgbClr val="E8615B"/>
                </a:solidFill>
              </a:rPr>
              <a:t>TEAM</a:t>
            </a:r>
            <a:r>
              <a:rPr lang="en-IN" sz="6000" dirty="0">
                <a:solidFill>
                  <a:schemeClr val="accent3"/>
                </a:solidFill>
              </a:rPr>
              <a:t> XCHANGE</a:t>
            </a:r>
            <a:br>
              <a:rPr lang="en-IN" sz="4400" dirty="0">
                <a:solidFill>
                  <a:schemeClr val="accent3"/>
                </a:solidFill>
              </a:rPr>
            </a:br>
            <a:r>
              <a:rPr lang="en-IN" sz="3600" dirty="0"/>
              <a:t>VISHNU MR(E22CSEU0125)</a:t>
            </a:r>
            <a:endParaRPr lang="en-IN" sz="3600" dirty="0">
              <a:solidFill>
                <a:schemeClr val="accent1"/>
              </a:solidFill>
            </a:endParaRPr>
          </a:p>
        </p:txBody>
      </p:sp>
      <p:grpSp>
        <p:nvGrpSpPr>
          <p:cNvPr id="916" name="Google Shape;916;p39"/>
          <p:cNvGrpSpPr/>
          <p:nvPr/>
        </p:nvGrpSpPr>
        <p:grpSpPr>
          <a:xfrm>
            <a:off x="4879479" y="3867264"/>
            <a:ext cx="1788985" cy="677210"/>
            <a:chOff x="2738925" y="2956250"/>
            <a:chExt cx="1826800" cy="691525"/>
          </a:xfrm>
        </p:grpSpPr>
        <p:sp>
          <p:nvSpPr>
            <p:cNvPr id="917" name="Google Shape;917;p39"/>
            <p:cNvSpPr/>
            <p:nvPr/>
          </p:nvSpPr>
          <p:spPr>
            <a:xfrm>
              <a:off x="2738925" y="3388650"/>
              <a:ext cx="323725" cy="254575"/>
            </a:xfrm>
            <a:custGeom>
              <a:avLst/>
              <a:gdLst/>
              <a:ahLst/>
              <a:cxnLst/>
              <a:rect l="l" t="t" r="r" b="b"/>
              <a:pathLst>
                <a:path w="12949" h="10183" extrusionOk="0">
                  <a:moveTo>
                    <a:pt x="0" y="0"/>
                  </a:moveTo>
                  <a:lnTo>
                    <a:pt x="0" y="10183"/>
                  </a:lnTo>
                  <a:lnTo>
                    <a:pt x="12949" y="10183"/>
                  </a:lnTo>
                  <a:lnTo>
                    <a:pt x="12949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3114300" y="2956250"/>
              <a:ext cx="323750" cy="686975"/>
            </a:xfrm>
            <a:custGeom>
              <a:avLst/>
              <a:gdLst/>
              <a:ahLst/>
              <a:cxnLst/>
              <a:rect l="l" t="t" r="r" b="b"/>
              <a:pathLst>
                <a:path w="12950" h="27479" extrusionOk="0">
                  <a:moveTo>
                    <a:pt x="1" y="1"/>
                  </a:moveTo>
                  <a:lnTo>
                    <a:pt x="1" y="27479"/>
                  </a:lnTo>
                  <a:lnTo>
                    <a:pt x="12949" y="27479"/>
                  </a:lnTo>
                  <a:lnTo>
                    <a:pt x="12949" y="1"/>
                  </a:ln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3490450" y="3260975"/>
              <a:ext cx="323750" cy="381500"/>
            </a:xfrm>
            <a:custGeom>
              <a:avLst/>
              <a:gdLst/>
              <a:ahLst/>
              <a:cxnLst/>
              <a:rect l="l" t="t" r="r" b="b"/>
              <a:pathLst>
                <a:path w="12950" h="15260" extrusionOk="0">
                  <a:moveTo>
                    <a:pt x="1" y="1"/>
                  </a:moveTo>
                  <a:lnTo>
                    <a:pt x="1" y="15259"/>
                  </a:lnTo>
                  <a:lnTo>
                    <a:pt x="12949" y="15259"/>
                  </a:lnTo>
                  <a:lnTo>
                    <a:pt x="1294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3865850" y="3411425"/>
              <a:ext cx="323725" cy="231800"/>
            </a:xfrm>
            <a:custGeom>
              <a:avLst/>
              <a:gdLst/>
              <a:ahLst/>
              <a:cxnLst/>
              <a:rect l="l" t="t" r="r" b="b"/>
              <a:pathLst>
                <a:path w="12949" h="9272" extrusionOk="0">
                  <a:moveTo>
                    <a:pt x="0" y="1"/>
                  </a:moveTo>
                  <a:lnTo>
                    <a:pt x="0" y="9272"/>
                  </a:lnTo>
                  <a:lnTo>
                    <a:pt x="12949" y="9272"/>
                  </a:lnTo>
                  <a:lnTo>
                    <a:pt x="12949" y="1"/>
                  </a:ln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4240475" y="3134075"/>
              <a:ext cx="324500" cy="508400"/>
            </a:xfrm>
            <a:custGeom>
              <a:avLst/>
              <a:gdLst/>
              <a:ahLst/>
              <a:cxnLst/>
              <a:rect l="l" t="t" r="r" b="b"/>
              <a:pathLst>
                <a:path w="12980" h="20336" extrusionOk="0">
                  <a:moveTo>
                    <a:pt x="0" y="0"/>
                  </a:moveTo>
                  <a:lnTo>
                    <a:pt x="0" y="20335"/>
                  </a:lnTo>
                  <a:lnTo>
                    <a:pt x="12979" y="20335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2738925" y="3638650"/>
              <a:ext cx="1826800" cy="9125"/>
            </a:xfrm>
            <a:custGeom>
              <a:avLst/>
              <a:gdLst/>
              <a:ahLst/>
              <a:cxnLst/>
              <a:rect l="l" t="t" r="r" b="b"/>
              <a:pathLst>
                <a:path w="73072" h="365" extrusionOk="0">
                  <a:moveTo>
                    <a:pt x="0" y="0"/>
                  </a:moveTo>
                  <a:lnTo>
                    <a:pt x="0" y="365"/>
                  </a:lnTo>
                  <a:lnTo>
                    <a:pt x="73072" y="365"/>
                  </a:lnTo>
                  <a:lnTo>
                    <a:pt x="73072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39"/>
          <p:cNvGrpSpPr/>
          <p:nvPr/>
        </p:nvGrpSpPr>
        <p:grpSpPr>
          <a:xfrm>
            <a:off x="4747645" y="3601155"/>
            <a:ext cx="2052658" cy="738283"/>
            <a:chOff x="3365825" y="3411425"/>
            <a:chExt cx="3866375" cy="1390625"/>
          </a:xfrm>
        </p:grpSpPr>
        <p:sp>
          <p:nvSpPr>
            <p:cNvPr id="924" name="Google Shape;924;p39"/>
            <p:cNvSpPr/>
            <p:nvPr/>
          </p:nvSpPr>
          <p:spPr>
            <a:xfrm>
              <a:off x="3441050" y="4726050"/>
              <a:ext cx="34225" cy="28900"/>
            </a:xfrm>
            <a:custGeom>
              <a:avLst/>
              <a:gdLst/>
              <a:ahLst/>
              <a:cxnLst/>
              <a:rect l="l" t="t" r="r" b="b"/>
              <a:pathLst>
                <a:path w="1369" h="1156" extrusionOk="0">
                  <a:moveTo>
                    <a:pt x="1065" y="0"/>
                  </a:moveTo>
                  <a:lnTo>
                    <a:pt x="1" y="456"/>
                  </a:lnTo>
                  <a:lnTo>
                    <a:pt x="305" y="1155"/>
                  </a:lnTo>
                  <a:lnTo>
                    <a:pt x="1369" y="699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3510200" y="4007200"/>
              <a:ext cx="1109475" cy="718100"/>
            </a:xfrm>
            <a:custGeom>
              <a:avLst/>
              <a:gdLst/>
              <a:ahLst/>
              <a:cxnLst/>
              <a:rect l="l" t="t" r="r" b="b"/>
              <a:pathLst>
                <a:path w="44379" h="28724" extrusionOk="0">
                  <a:moveTo>
                    <a:pt x="44227" y="0"/>
                  </a:moveTo>
                  <a:lnTo>
                    <a:pt x="42069" y="486"/>
                  </a:lnTo>
                  <a:lnTo>
                    <a:pt x="42221" y="1216"/>
                  </a:lnTo>
                  <a:lnTo>
                    <a:pt x="44379" y="730"/>
                  </a:lnTo>
                  <a:lnTo>
                    <a:pt x="44227" y="0"/>
                  </a:lnTo>
                  <a:close/>
                  <a:moveTo>
                    <a:pt x="40275" y="912"/>
                  </a:moveTo>
                  <a:lnTo>
                    <a:pt x="38117" y="1398"/>
                  </a:lnTo>
                  <a:lnTo>
                    <a:pt x="38269" y="2128"/>
                  </a:lnTo>
                  <a:lnTo>
                    <a:pt x="40427" y="1641"/>
                  </a:lnTo>
                  <a:lnTo>
                    <a:pt x="40275" y="912"/>
                  </a:lnTo>
                  <a:close/>
                  <a:moveTo>
                    <a:pt x="36293" y="1824"/>
                  </a:moveTo>
                  <a:lnTo>
                    <a:pt x="34135" y="2310"/>
                  </a:lnTo>
                  <a:lnTo>
                    <a:pt x="34287" y="3040"/>
                  </a:lnTo>
                  <a:lnTo>
                    <a:pt x="36445" y="2553"/>
                  </a:lnTo>
                  <a:lnTo>
                    <a:pt x="36293" y="1824"/>
                  </a:lnTo>
                  <a:close/>
                  <a:moveTo>
                    <a:pt x="32312" y="2736"/>
                  </a:moveTo>
                  <a:lnTo>
                    <a:pt x="30153" y="3222"/>
                  </a:lnTo>
                  <a:lnTo>
                    <a:pt x="30305" y="3951"/>
                  </a:lnTo>
                  <a:lnTo>
                    <a:pt x="32464" y="3465"/>
                  </a:lnTo>
                  <a:lnTo>
                    <a:pt x="32312" y="2736"/>
                  </a:lnTo>
                  <a:close/>
                  <a:moveTo>
                    <a:pt x="28330" y="3617"/>
                  </a:moveTo>
                  <a:lnTo>
                    <a:pt x="26901" y="3951"/>
                  </a:lnTo>
                  <a:lnTo>
                    <a:pt x="26293" y="4863"/>
                  </a:lnTo>
                  <a:lnTo>
                    <a:pt x="26962" y="5289"/>
                  </a:lnTo>
                  <a:lnTo>
                    <a:pt x="27357" y="4590"/>
                  </a:lnTo>
                  <a:lnTo>
                    <a:pt x="28482" y="4316"/>
                  </a:lnTo>
                  <a:lnTo>
                    <a:pt x="28330" y="3617"/>
                  </a:lnTo>
                  <a:close/>
                  <a:moveTo>
                    <a:pt x="25229" y="6413"/>
                  </a:moveTo>
                  <a:lnTo>
                    <a:pt x="24014" y="8268"/>
                  </a:lnTo>
                  <a:lnTo>
                    <a:pt x="24682" y="8693"/>
                  </a:lnTo>
                  <a:lnTo>
                    <a:pt x="25898" y="6839"/>
                  </a:lnTo>
                  <a:lnTo>
                    <a:pt x="25229" y="6413"/>
                  </a:lnTo>
                  <a:close/>
                  <a:moveTo>
                    <a:pt x="23010" y="9787"/>
                  </a:moveTo>
                  <a:lnTo>
                    <a:pt x="21795" y="11672"/>
                  </a:lnTo>
                  <a:lnTo>
                    <a:pt x="22433" y="12067"/>
                  </a:lnTo>
                  <a:lnTo>
                    <a:pt x="23649" y="10213"/>
                  </a:lnTo>
                  <a:lnTo>
                    <a:pt x="23010" y="9787"/>
                  </a:lnTo>
                  <a:close/>
                  <a:moveTo>
                    <a:pt x="20761" y="13222"/>
                  </a:moveTo>
                  <a:lnTo>
                    <a:pt x="19545" y="15076"/>
                  </a:lnTo>
                  <a:lnTo>
                    <a:pt x="20184" y="15502"/>
                  </a:lnTo>
                  <a:lnTo>
                    <a:pt x="21399" y="13648"/>
                  </a:lnTo>
                  <a:lnTo>
                    <a:pt x="20761" y="13222"/>
                  </a:lnTo>
                  <a:close/>
                  <a:moveTo>
                    <a:pt x="18481" y="16626"/>
                  </a:moveTo>
                  <a:lnTo>
                    <a:pt x="17266" y="18511"/>
                  </a:lnTo>
                  <a:lnTo>
                    <a:pt x="17904" y="18906"/>
                  </a:lnTo>
                  <a:lnTo>
                    <a:pt x="19120" y="17052"/>
                  </a:lnTo>
                  <a:lnTo>
                    <a:pt x="18481" y="16626"/>
                  </a:lnTo>
                  <a:close/>
                  <a:moveTo>
                    <a:pt x="16263" y="20031"/>
                  </a:moveTo>
                  <a:lnTo>
                    <a:pt x="15472" y="21247"/>
                  </a:lnTo>
                  <a:lnTo>
                    <a:pt x="14986" y="21459"/>
                  </a:lnTo>
                  <a:lnTo>
                    <a:pt x="15290" y="22158"/>
                  </a:lnTo>
                  <a:lnTo>
                    <a:pt x="15959" y="21854"/>
                  </a:lnTo>
                  <a:lnTo>
                    <a:pt x="16931" y="20426"/>
                  </a:lnTo>
                  <a:lnTo>
                    <a:pt x="16263" y="20031"/>
                  </a:lnTo>
                  <a:close/>
                  <a:moveTo>
                    <a:pt x="13284" y="22219"/>
                  </a:moveTo>
                  <a:lnTo>
                    <a:pt x="11217" y="23131"/>
                  </a:lnTo>
                  <a:lnTo>
                    <a:pt x="11521" y="23830"/>
                  </a:lnTo>
                  <a:lnTo>
                    <a:pt x="13588" y="22918"/>
                  </a:lnTo>
                  <a:lnTo>
                    <a:pt x="13284" y="22219"/>
                  </a:lnTo>
                  <a:close/>
                  <a:moveTo>
                    <a:pt x="9545" y="23861"/>
                  </a:moveTo>
                  <a:lnTo>
                    <a:pt x="7509" y="24772"/>
                  </a:lnTo>
                  <a:lnTo>
                    <a:pt x="7813" y="25441"/>
                  </a:lnTo>
                  <a:lnTo>
                    <a:pt x="9849" y="24529"/>
                  </a:lnTo>
                  <a:lnTo>
                    <a:pt x="9545" y="23861"/>
                  </a:lnTo>
                  <a:close/>
                  <a:moveTo>
                    <a:pt x="5776" y="25502"/>
                  </a:moveTo>
                  <a:lnTo>
                    <a:pt x="3740" y="26414"/>
                  </a:lnTo>
                  <a:lnTo>
                    <a:pt x="4044" y="27082"/>
                  </a:lnTo>
                  <a:lnTo>
                    <a:pt x="6080" y="26171"/>
                  </a:lnTo>
                  <a:lnTo>
                    <a:pt x="5776" y="25502"/>
                  </a:lnTo>
                  <a:close/>
                  <a:moveTo>
                    <a:pt x="2068" y="27113"/>
                  </a:moveTo>
                  <a:lnTo>
                    <a:pt x="1" y="28025"/>
                  </a:lnTo>
                  <a:lnTo>
                    <a:pt x="305" y="28724"/>
                  </a:lnTo>
                  <a:lnTo>
                    <a:pt x="2372" y="27812"/>
                  </a:lnTo>
                  <a:lnTo>
                    <a:pt x="2068" y="27113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4717675" y="3584700"/>
              <a:ext cx="193050" cy="349575"/>
            </a:xfrm>
            <a:custGeom>
              <a:avLst/>
              <a:gdLst/>
              <a:ahLst/>
              <a:cxnLst/>
              <a:rect l="l" t="t" r="r" b="b"/>
              <a:pathLst>
                <a:path w="7722" h="13983" extrusionOk="0">
                  <a:moveTo>
                    <a:pt x="7022" y="0"/>
                  </a:moveTo>
                  <a:lnTo>
                    <a:pt x="5958" y="2067"/>
                  </a:lnTo>
                  <a:lnTo>
                    <a:pt x="6657" y="2432"/>
                  </a:lnTo>
                  <a:lnTo>
                    <a:pt x="7721" y="334"/>
                  </a:lnTo>
                  <a:lnTo>
                    <a:pt x="7022" y="0"/>
                  </a:lnTo>
                  <a:close/>
                  <a:moveTo>
                    <a:pt x="5046" y="3860"/>
                  </a:moveTo>
                  <a:lnTo>
                    <a:pt x="3983" y="5958"/>
                  </a:lnTo>
                  <a:lnTo>
                    <a:pt x="4682" y="6292"/>
                  </a:lnTo>
                  <a:lnTo>
                    <a:pt x="5745" y="4195"/>
                  </a:lnTo>
                  <a:lnTo>
                    <a:pt x="5046" y="3860"/>
                  </a:lnTo>
                  <a:close/>
                  <a:moveTo>
                    <a:pt x="3071" y="7690"/>
                  </a:moveTo>
                  <a:lnTo>
                    <a:pt x="2007" y="9787"/>
                  </a:lnTo>
                  <a:lnTo>
                    <a:pt x="2706" y="10122"/>
                  </a:lnTo>
                  <a:lnTo>
                    <a:pt x="3770" y="8055"/>
                  </a:lnTo>
                  <a:lnTo>
                    <a:pt x="3071" y="7690"/>
                  </a:lnTo>
                  <a:close/>
                  <a:moveTo>
                    <a:pt x="1065" y="11550"/>
                  </a:moveTo>
                  <a:lnTo>
                    <a:pt x="1" y="13617"/>
                  </a:lnTo>
                  <a:lnTo>
                    <a:pt x="700" y="13982"/>
                  </a:lnTo>
                  <a:lnTo>
                    <a:pt x="1764" y="11885"/>
                  </a:lnTo>
                  <a:lnTo>
                    <a:pt x="1065" y="1155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5012525" y="3452475"/>
              <a:ext cx="466600" cy="68400"/>
            </a:xfrm>
            <a:custGeom>
              <a:avLst/>
              <a:gdLst/>
              <a:ahLst/>
              <a:cxnLst/>
              <a:rect l="l" t="t" r="r" b="b"/>
              <a:pathLst>
                <a:path w="18664" h="2736" extrusionOk="0">
                  <a:moveTo>
                    <a:pt x="18602" y="0"/>
                  </a:moveTo>
                  <a:lnTo>
                    <a:pt x="16353" y="213"/>
                  </a:lnTo>
                  <a:lnTo>
                    <a:pt x="16444" y="973"/>
                  </a:lnTo>
                  <a:lnTo>
                    <a:pt x="18663" y="760"/>
                  </a:lnTo>
                  <a:lnTo>
                    <a:pt x="18602" y="0"/>
                  </a:lnTo>
                  <a:close/>
                  <a:moveTo>
                    <a:pt x="14529" y="456"/>
                  </a:moveTo>
                  <a:lnTo>
                    <a:pt x="12310" y="669"/>
                  </a:lnTo>
                  <a:lnTo>
                    <a:pt x="12371" y="1429"/>
                  </a:lnTo>
                  <a:lnTo>
                    <a:pt x="14621" y="1216"/>
                  </a:lnTo>
                  <a:lnTo>
                    <a:pt x="14529" y="456"/>
                  </a:lnTo>
                  <a:close/>
                  <a:moveTo>
                    <a:pt x="10426" y="882"/>
                  </a:moveTo>
                  <a:lnTo>
                    <a:pt x="8177" y="1094"/>
                  </a:lnTo>
                  <a:lnTo>
                    <a:pt x="8268" y="1854"/>
                  </a:lnTo>
                  <a:lnTo>
                    <a:pt x="10517" y="1642"/>
                  </a:lnTo>
                  <a:lnTo>
                    <a:pt x="10426" y="882"/>
                  </a:lnTo>
                  <a:close/>
                  <a:moveTo>
                    <a:pt x="6323" y="1307"/>
                  </a:moveTo>
                  <a:lnTo>
                    <a:pt x="4104" y="1550"/>
                  </a:lnTo>
                  <a:lnTo>
                    <a:pt x="4164" y="2310"/>
                  </a:lnTo>
                  <a:lnTo>
                    <a:pt x="6414" y="2067"/>
                  </a:lnTo>
                  <a:lnTo>
                    <a:pt x="6323" y="1307"/>
                  </a:lnTo>
                  <a:close/>
                  <a:moveTo>
                    <a:pt x="2219" y="1733"/>
                  </a:moveTo>
                  <a:lnTo>
                    <a:pt x="0" y="1976"/>
                  </a:lnTo>
                  <a:lnTo>
                    <a:pt x="61" y="2736"/>
                  </a:lnTo>
                  <a:lnTo>
                    <a:pt x="2310" y="2493"/>
                  </a:lnTo>
                  <a:lnTo>
                    <a:pt x="2219" y="1733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5571800" y="3520850"/>
              <a:ext cx="449875" cy="869350"/>
            </a:xfrm>
            <a:custGeom>
              <a:avLst/>
              <a:gdLst/>
              <a:ahLst/>
              <a:cxnLst/>
              <a:rect l="l" t="t" r="r" b="b"/>
              <a:pathLst>
                <a:path w="17995" h="34774" extrusionOk="0">
                  <a:moveTo>
                    <a:pt x="730" y="1"/>
                  </a:moveTo>
                  <a:lnTo>
                    <a:pt x="0" y="274"/>
                  </a:lnTo>
                  <a:lnTo>
                    <a:pt x="791" y="2311"/>
                  </a:lnTo>
                  <a:lnTo>
                    <a:pt x="1520" y="2037"/>
                  </a:lnTo>
                  <a:lnTo>
                    <a:pt x="730" y="1"/>
                  </a:lnTo>
                  <a:close/>
                  <a:moveTo>
                    <a:pt x="2159" y="3800"/>
                  </a:moveTo>
                  <a:lnTo>
                    <a:pt x="1429" y="4074"/>
                  </a:lnTo>
                  <a:lnTo>
                    <a:pt x="2250" y="6110"/>
                  </a:lnTo>
                  <a:lnTo>
                    <a:pt x="2949" y="5837"/>
                  </a:lnTo>
                  <a:lnTo>
                    <a:pt x="2159" y="3800"/>
                  </a:lnTo>
                  <a:close/>
                  <a:moveTo>
                    <a:pt x="3618" y="7600"/>
                  </a:moveTo>
                  <a:lnTo>
                    <a:pt x="2888" y="7873"/>
                  </a:lnTo>
                  <a:lnTo>
                    <a:pt x="3678" y="9910"/>
                  </a:lnTo>
                  <a:lnTo>
                    <a:pt x="4408" y="9636"/>
                  </a:lnTo>
                  <a:lnTo>
                    <a:pt x="3618" y="7600"/>
                  </a:lnTo>
                  <a:close/>
                  <a:moveTo>
                    <a:pt x="5077" y="11399"/>
                  </a:moveTo>
                  <a:lnTo>
                    <a:pt x="4377" y="11673"/>
                  </a:lnTo>
                  <a:lnTo>
                    <a:pt x="5168" y="13709"/>
                  </a:lnTo>
                  <a:lnTo>
                    <a:pt x="5897" y="13436"/>
                  </a:lnTo>
                  <a:lnTo>
                    <a:pt x="5077" y="11399"/>
                  </a:lnTo>
                  <a:close/>
                  <a:moveTo>
                    <a:pt x="6536" y="15168"/>
                  </a:moveTo>
                  <a:lnTo>
                    <a:pt x="5806" y="15411"/>
                  </a:lnTo>
                  <a:lnTo>
                    <a:pt x="6596" y="17478"/>
                  </a:lnTo>
                  <a:lnTo>
                    <a:pt x="7326" y="17205"/>
                  </a:lnTo>
                  <a:lnTo>
                    <a:pt x="6536" y="15168"/>
                  </a:lnTo>
                  <a:close/>
                  <a:moveTo>
                    <a:pt x="7964" y="18846"/>
                  </a:moveTo>
                  <a:lnTo>
                    <a:pt x="7326" y="19272"/>
                  </a:lnTo>
                  <a:lnTo>
                    <a:pt x="8542" y="21126"/>
                  </a:lnTo>
                  <a:lnTo>
                    <a:pt x="9180" y="20700"/>
                  </a:lnTo>
                  <a:lnTo>
                    <a:pt x="7964" y="18846"/>
                  </a:lnTo>
                  <a:close/>
                  <a:moveTo>
                    <a:pt x="10183" y="22220"/>
                  </a:moveTo>
                  <a:lnTo>
                    <a:pt x="9514" y="22646"/>
                  </a:lnTo>
                  <a:lnTo>
                    <a:pt x="10730" y="24500"/>
                  </a:lnTo>
                  <a:lnTo>
                    <a:pt x="11399" y="24074"/>
                  </a:lnTo>
                  <a:lnTo>
                    <a:pt x="10183" y="22220"/>
                  </a:lnTo>
                  <a:close/>
                  <a:moveTo>
                    <a:pt x="12371" y="25655"/>
                  </a:moveTo>
                  <a:lnTo>
                    <a:pt x="11733" y="26050"/>
                  </a:lnTo>
                  <a:lnTo>
                    <a:pt x="12949" y="27934"/>
                  </a:lnTo>
                  <a:lnTo>
                    <a:pt x="13587" y="27509"/>
                  </a:lnTo>
                  <a:lnTo>
                    <a:pt x="12371" y="25655"/>
                  </a:lnTo>
                  <a:close/>
                  <a:moveTo>
                    <a:pt x="14590" y="29059"/>
                  </a:moveTo>
                  <a:lnTo>
                    <a:pt x="13922" y="29485"/>
                  </a:lnTo>
                  <a:lnTo>
                    <a:pt x="15168" y="31339"/>
                  </a:lnTo>
                  <a:lnTo>
                    <a:pt x="15806" y="30913"/>
                  </a:lnTo>
                  <a:lnTo>
                    <a:pt x="14590" y="29059"/>
                  </a:lnTo>
                  <a:close/>
                  <a:moveTo>
                    <a:pt x="16779" y="32494"/>
                  </a:moveTo>
                  <a:lnTo>
                    <a:pt x="16141" y="32889"/>
                  </a:lnTo>
                  <a:lnTo>
                    <a:pt x="17356" y="34773"/>
                  </a:lnTo>
                  <a:lnTo>
                    <a:pt x="17995" y="34348"/>
                  </a:lnTo>
                  <a:lnTo>
                    <a:pt x="16779" y="32494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6109050" y="4086975"/>
              <a:ext cx="815375" cy="320700"/>
            </a:xfrm>
            <a:custGeom>
              <a:avLst/>
              <a:gdLst/>
              <a:ahLst/>
              <a:cxnLst/>
              <a:rect l="l" t="t" r="r" b="b"/>
              <a:pathLst>
                <a:path w="32615" h="12828" extrusionOk="0">
                  <a:moveTo>
                    <a:pt x="32524" y="1"/>
                  </a:moveTo>
                  <a:lnTo>
                    <a:pt x="30244" y="213"/>
                  </a:lnTo>
                  <a:lnTo>
                    <a:pt x="30335" y="973"/>
                  </a:lnTo>
                  <a:lnTo>
                    <a:pt x="32615" y="760"/>
                  </a:lnTo>
                  <a:lnTo>
                    <a:pt x="32524" y="1"/>
                  </a:lnTo>
                  <a:close/>
                  <a:moveTo>
                    <a:pt x="28359" y="396"/>
                  </a:moveTo>
                  <a:lnTo>
                    <a:pt x="26080" y="639"/>
                  </a:lnTo>
                  <a:lnTo>
                    <a:pt x="26141" y="1399"/>
                  </a:lnTo>
                  <a:lnTo>
                    <a:pt x="28420" y="1156"/>
                  </a:lnTo>
                  <a:lnTo>
                    <a:pt x="28359" y="396"/>
                  </a:lnTo>
                  <a:close/>
                  <a:moveTo>
                    <a:pt x="24165" y="791"/>
                  </a:moveTo>
                  <a:lnTo>
                    <a:pt x="21885" y="1034"/>
                  </a:lnTo>
                  <a:lnTo>
                    <a:pt x="21976" y="1794"/>
                  </a:lnTo>
                  <a:lnTo>
                    <a:pt x="24256" y="1551"/>
                  </a:lnTo>
                  <a:lnTo>
                    <a:pt x="24165" y="791"/>
                  </a:lnTo>
                  <a:close/>
                  <a:moveTo>
                    <a:pt x="19940" y="1216"/>
                  </a:moveTo>
                  <a:lnTo>
                    <a:pt x="17660" y="1429"/>
                  </a:lnTo>
                  <a:lnTo>
                    <a:pt x="17751" y="2189"/>
                  </a:lnTo>
                  <a:lnTo>
                    <a:pt x="20031" y="1976"/>
                  </a:lnTo>
                  <a:lnTo>
                    <a:pt x="19940" y="1216"/>
                  </a:lnTo>
                  <a:close/>
                  <a:moveTo>
                    <a:pt x="15776" y="1642"/>
                  </a:moveTo>
                  <a:lnTo>
                    <a:pt x="13496" y="1855"/>
                  </a:lnTo>
                  <a:lnTo>
                    <a:pt x="13557" y="2615"/>
                  </a:lnTo>
                  <a:lnTo>
                    <a:pt x="15867" y="2402"/>
                  </a:lnTo>
                  <a:lnTo>
                    <a:pt x="15776" y="1642"/>
                  </a:lnTo>
                  <a:close/>
                  <a:moveTo>
                    <a:pt x="11794" y="3071"/>
                  </a:moveTo>
                  <a:lnTo>
                    <a:pt x="9970" y="4469"/>
                  </a:lnTo>
                  <a:lnTo>
                    <a:pt x="10426" y="5077"/>
                  </a:lnTo>
                  <a:lnTo>
                    <a:pt x="12250" y="3678"/>
                  </a:lnTo>
                  <a:lnTo>
                    <a:pt x="11794" y="3071"/>
                  </a:lnTo>
                  <a:close/>
                  <a:moveTo>
                    <a:pt x="8481" y="5654"/>
                  </a:moveTo>
                  <a:lnTo>
                    <a:pt x="6657" y="7052"/>
                  </a:lnTo>
                  <a:lnTo>
                    <a:pt x="7113" y="7660"/>
                  </a:lnTo>
                  <a:lnTo>
                    <a:pt x="8937" y="6262"/>
                  </a:lnTo>
                  <a:lnTo>
                    <a:pt x="8481" y="5654"/>
                  </a:lnTo>
                  <a:close/>
                  <a:moveTo>
                    <a:pt x="5167" y="8238"/>
                  </a:moveTo>
                  <a:lnTo>
                    <a:pt x="3344" y="9636"/>
                  </a:lnTo>
                  <a:lnTo>
                    <a:pt x="3800" y="10244"/>
                  </a:lnTo>
                  <a:lnTo>
                    <a:pt x="5623" y="8846"/>
                  </a:lnTo>
                  <a:lnTo>
                    <a:pt x="5167" y="8238"/>
                  </a:lnTo>
                  <a:close/>
                  <a:moveTo>
                    <a:pt x="1824" y="10821"/>
                  </a:moveTo>
                  <a:lnTo>
                    <a:pt x="0" y="12220"/>
                  </a:lnTo>
                  <a:lnTo>
                    <a:pt x="456" y="12827"/>
                  </a:lnTo>
                  <a:lnTo>
                    <a:pt x="2280" y="11429"/>
                  </a:lnTo>
                  <a:lnTo>
                    <a:pt x="1824" y="1082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6970000" y="4079375"/>
              <a:ext cx="29650" cy="22075"/>
            </a:xfrm>
            <a:custGeom>
              <a:avLst/>
              <a:gdLst/>
              <a:ahLst/>
              <a:cxnLst/>
              <a:rect l="l" t="t" r="r" b="b"/>
              <a:pathLst>
                <a:path w="1186" h="883" extrusionOk="0">
                  <a:moveTo>
                    <a:pt x="1125" y="1"/>
                  </a:moveTo>
                  <a:lnTo>
                    <a:pt x="1" y="122"/>
                  </a:lnTo>
                  <a:lnTo>
                    <a:pt x="61" y="882"/>
                  </a:lnTo>
                  <a:lnTo>
                    <a:pt x="1186" y="760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3365825" y="4716925"/>
              <a:ext cx="85900" cy="85125"/>
            </a:xfrm>
            <a:custGeom>
              <a:avLst/>
              <a:gdLst/>
              <a:ahLst/>
              <a:cxnLst/>
              <a:rect l="l" t="t" r="r" b="b"/>
              <a:pathLst>
                <a:path w="3436" h="3405" extrusionOk="0">
                  <a:moveTo>
                    <a:pt x="1733" y="0"/>
                  </a:moveTo>
                  <a:cubicBezTo>
                    <a:pt x="761" y="0"/>
                    <a:pt x="1" y="760"/>
                    <a:pt x="1" y="1703"/>
                  </a:cubicBezTo>
                  <a:cubicBezTo>
                    <a:pt x="1" y="2645"/>
                    <a:pt x="761" y="3405"/>
                    <a:pt x="1733" y="3405"/>
                  </a:cubicBezTo>
                  <a:cubicBezTo>
                    <a:pt x="2676" y="3405"/>
                    <a:pt x="3435" y="2645"/>
                    <a:pt x="3435" y="1703"/>
                  </a:cubicBezTo>
                  <a:cubicBezTo>
                    <a:pt x="3435" y="760"/>
                    <a:pt x="2676" y="0"/>
                    <a:pt x="173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3855950" y="4495025"/>
              <a:ext cx="85900" cy="85900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34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76" y="3436"/>
                    <a:pt x="3436" y="2676"/>
                    <a:pt x="3436" y="1734"/>
                  </a:cubicBezTo>
                  <a:cubicBezTo>
                    <a:pt x="3436" y="761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4145475" y="4071775"/>
              <a:ext cx="85900" cy="85125"/>
            </a:xfrm>
            <a:custGeom>
              <a:avLst/>
              <a:gdLst/>
              <a:ahLst/>
              <a:cxnLst/>
              <a:rect l="l" t="t" r="r" b="b"/>
              <a:pathLst>
                <a:path w="3436" h="3405" extrusionOk="0">
                  <a:moveTo>
                    <a:pt x="1733" y="1"/>
                  </a:moveTo>
                  <a:cubicBezTo>
                    <a:pt x="791" y="1"/>
                    <a:pt x="1" y="761"/>
                    <a:pt x="1" y="1703"/>
                  </a:cubicBezTo>
                  <a:cubicBezTo>
                    <a:pt x="1" y="2645"/>
                    <a:pt x="791" y="3405"/>
                    <a:pt x="1733" y="3405"/>
                  </a:cubicBezTo>
                  <a:cubicBezTo>
                    <a:pt x="2676" y="3405"/>
                    <a:pt x="3435" y="2645"/>
                    <a:pt x="3435" y="1703"/>
                  </a:cubicBezTo>
                  <a:cubicBezTo>
                    <a:pt x="3435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4648525" y="3955525"/>
              <a:ext cx="85125" cy="85875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4895500" y="3476775"/>
              <a:ext cx="85125" cy="85900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45" y="3436"/>
                    <a:pt x="3405" y="2676"/>
                    <a:pt x="3405" y="1733"/>
                  </a:cubicBezTo>
                  <a:cubicBezTo>
                    <a:pt x="3405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5511000" y="3411425"/>
              <a:ext cx="85150" cy="85900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36"/>
                    <a:pt x="1703" y="3436"/>
                  </a:cubicBezTo>
                  <a:cubicBezTo>
                    <a:pt x="2645" y="3436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5723775" y="3943350"/>
              <a:ext cx="85125" cy="85900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3" y="1"/>
                  </a:moveTo>
                  <a:cubicBezTo>
                    <a:pt x="760" y="1"/>
                    <a:pt x="1" y="761"/>
                    <a:pt x="1" y="1703"/>
                  </a:cubicBezTo>
                  <a:cubicBezTo>
                    <a:pt x="1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6011025" y="4392450"/>
              <a:ext cx="85875" cy="85900"/>
            </a:xfrm>
            <a:custGeom>
              <a:avLst/>
              <a:gdLst/>
              <a:ahLst/>
              <a:cxnLst/>
              <a:rect l="l" t="t" r="r" b="b"/>
              <a:pathLst>
                <a:path w="3435" h="3436" extrusionOk="0">
                  <a:moveTo>
                    <a:pt x="1733" y="1"/>
                  </a:moveTo>
                  <a:cubicBezTo>
                    <a:pt x="760" y="1"/>
                    <a:pt x="0" y="760"/>
                    <a:pt x="0" y="1733"/>
                  </a:cubicBezTo>
                  <a:cubicBezTo>
                    <a:pt x="0" y="2675"/>
                    <a:pt x="760" y="3435"/>
                    <a:pt x="1733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6403125" y="4099900"/>
              <a:ext cx="85125" cy="85875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33"/>
                  </a:cubicBezTo>
                  <a:cubicBezTo>
                    <a:pt x="0" y="2675"/>
                    <a:pt x="760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6988250" y="3996550"/>
              <a:ext cx="243950" cy="177850"/>
            </a:xfrm>
            <a:custGeom>
              <a:avLst/>
              <a:gdLst/>
              <a:ahLst/>
              <a:cxnLst/>
              <a:rect l="l" t="t" r="r" b="b"/>
              <a:pathLst>
                <a:path w="9758" h="7114" extrusionOk="0">
                  <a:moveTo>
                    <a:pt x="0" y="0"/>
                  </a:moveTo>
                  <a:lnTo>
                    <a:pt x="851" y="7113"/>
                  </a:lnTo>
                  <a:lnTo>
                    <a:pt x="9757" y="2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990390" y="1245715"/>
            <a:ext cx="1342636" cy="1217594"/>
            <a:chOff x="2659125" y="656075"/>
            <a:chExt cx="1689275" cy="1531950"/>
          </a:xfrm>
        </p:grpSpPr>
        <p:sp>
          <p:nvSpPr>
            <p:cNvPr id="942" name="Google Shape;942;p39"/>
            <p:cNvSpPr/>
            <p:nvPr/>
          </p:nvSpPr>
          <p:spPr>
            <a:xfrm>
              <a:off x="4205500" y="862775"/>
              <a:ext cx="19025" cy="873900"/>
            </a:xfrm>
            <a:custGeom>
              <a:avLst/>
              <a:gdLst/>
              <a:ahLst/>
              <a:cxnLst/>
              <a:rect l="l" t="t" r="r" b="b"/>
              <a:pathLst>
                <a:path w="761" h="34956" extrusionOk="0">
                  <a:moveTo>
                    <a:pt x="1" y="0"/>
                  </a:moveTo>
                  <a:lnTo>
                    <a:pt x="1" y="34955"/>
                  </a:lnTo>
                  <a:lnTo>
                    <a:pt x="761" y="3495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080125" y="999925"/>
              <a:ext cx="268275" cy="433250"/>
            </a:xfrm>
            <a:custGeom>
              <a:avLst/>
              <a:gdLst/>
              <a:ahLst/>
              <a:cxnLst/>
              <a:rect l="l" t="t" r="r" b="b"/>
              <a:pathLst>
                <a:path w="10731" h="17330" extrusionOk="0">
                  <a:moveTo>
                    <a:pt x="5427" y="0"/>
                  </a:moveTo>
                  <a:cubicBezTo>
                    <a:pt x="3018" y="0"/>
                    <a:pt x="583" y="145"/>
                    <a:pt x="396" y="411"/>
                  </a:cubicBezTo>
                  <a:cubicBezTo>
                    <a:pt x="122" y="806"/>
                    <a:pt x="1" y="16521"/>
                    <a:pt x="396" y="16885"/>
                  </a:cubicBezTo>
                  <a:cubicBezTo>
                    <a:pt x="696" y="17185"/>
                    <a:pt x="2951" y="17330"/>
                    <a:pt x="5235" y="17330"/>
                  </a:cubicBezTo>
                  <a:cubicBezTo>
                    <a:pt x="7578" y="17330"/>
                    <a:pt x="9951" y="17178"/>
                    <a:pt x="10274" y="16885"/>
                  </a:cubicBezTo>
                  <a:cubicBezTo>
                    <a:pt x="10730" y="16521"/>
                    <a:pt x="10730" y="836"/>
                    <a:pt x="10274" y="411"/>
                  </a:cubicBezTo>
                  <a:cubicBezTo>
                    <a:pt x="9964" y="130"/>
                    <a:pt x="7707" y="0"/>
                    <a:pt x="5427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498050" y="1143925"/>
              <a:ext cx="19025" cy="823750"/>
            </a:xfrm>
            <a:custGeom>
              <a:avLst/>
              <a:gdLst/>
              <a:ahLst/>
              <a:cxnLst/>
              <a:rect l="l" t="t" r="r" b="b"/>
              <a:pathLst>
                <a:path w="761" h="32950" extrusionOk="0">
                  <a:moveTo>
                    <a:pt x="1" y="0"/>
                  </a:moveTo>
                  <a:lnTo>
                    <a:pt x="1" y="32949"/>
                  </a:lnTo>
                  <a:lnTo>
                    <a:pt x="760" y="3294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367350" y="1221050"/>
              <a:ext cx="278150" cy="173375"/>
            </a:xfrm>
            <a:custGeom>
              <a:avLst/>
              <a:gdLst/>
              <a:ahLst/>
              <a:cxnLst/>
              <a:rect l="l" t="t" r="r" b="b"/>
              <a:pathLst>
                <a:path w="11126" h="6935" extrusionOk="0">
                  <a:moveTo>
                    <a:pt x="5628" y="0"/>
                  </a:moveTo>
                  <a:cubicBezTo>
                    <a:pt x="3223" y="0"/>
                    <a:pt x="796" y="145"/>
                    <a:pt x="608" y="411"/>
                  </a:cubicBezTo>
                  <a:cubicBezTo>
                    <a:pt x="213" y="958"/>
                    <a:pt x="1" y="5882"/>
                    <a:pt x="608" y="6490"/>
                  </a:cubicBezTo>
                  <a:cubicBezTo>
                    <a:pt x="908" y="6790"/>
                    <a:pt x="3156" y="6935"/>
                    <a:pt x="5436" y="6935"/>
                  </a:cubicBezTo>
                  <a:cubicBezTo>
                    <a:pt x="7775" y="6935"/>
                    <a:pt x="10148" y="6783"/>
                    <a:pt x="10487" y="6490"/>
                  </a:cubicBezTo>
                  <a:cubicBezTo>
                    <a:pt x="11125" y="5973"/>
                    <a:pt x="11125" y="1019"/>
                    <a:pt x="10487" y="411"/>
                  </a:cubicBezTo>
                  <a:cubicBezTo>
                    <a:pt x="10162" y="130"/>
                    <a:pt x="7904" y="0"/>
                    <a:pt x="5628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143950" y="1132525"/>
              <a:ext cx="19025" cy="648200"/>
            </a:xfrm>
            <a:custGeom>
              <a:avLst/>
              <a:gdLst/>
              <a:ahLst/>
              <a:cxnLst/>
              <a:rect l="l" t="t" r="r" b="b"/>
              <a:pathLst>
                <a:path w="761" h="25928" extrusionOk="0">
                  <a:moveTo>
                    <a:pt x="0" y="1"/>
                  </a:moveTo>
                  <a:lnTo>
                    <a:pt x="0" y="25928"/>
                  </a:lnTo>
                  <a:lnTo>
                    <a:pt x="760" y="25928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3014000" y="1316325"/>
              <a:ext cx="276625" cy="288325"/>
            </a:xfrm>
            <a:custGeom>
              <a:avLst/>
              <a:gdLst/>
              <a:ahLst/>
              <a:cxnLst/>
              <a:rect l="l" t="t" r="r" b="b"/>
              <a:pathLst>
                <a:path w="11065" h="11533" extrusionOk="0">
                  <a:moveTo>
                    <a:pt x="5534" y="0"/>
                  </a:moveTo>
                  <a:cubicBezTo>
                    <a:pt x="3159" y="0"/>
                    <a:pt x="793" y="137"/>
                    <a:pt x="608" y="399"/>
                  </a:cubicBezTo>
                  <a:cubicBezTo>
                    <a:pt x="213" y="947"/>
                    <a:pt x="1" y="10491"/>
                    <a:pt x="608" y="11099"/>
                  </a:cubicBezTo>
                  <a:cubicBezTo>
                    <a:pt x="904" y="11395"/>
                    <a:pt x="3095" y="11532"/>
                    <a:pt x="5343" y="11532"/>
                  </a:cubicBezTo>
                  <a:cubicBezTo>
                    <a:pt x="7712" y="11532"/>
                    <a:pt x="10144" y="11379"/>
                    <a:pt x="10487" y="11099"/>
                  </a:cubicBezTo>
                  <a:cubicBezTo>
                    <a:pt x="11065" y="10552"/>
                    <a:pt x="11065" y="1007"/>
                    <a:pt x="10487" y="399"/>
                  </a:cubicBezTo>
                  <a:cubicBezTo>
                    <a:pt x="10157" y="130"/>
                    <a:pt x="7842" y="0"/>
                    <a:pt x="5534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851400" y="656075"/>
              <a:ext cx="19025" cy="809300"/>
            </a:xfrm>
            <a:custGeom>
              <a:avLst/>
              <a:gdLst/>
              <a:ahLst/>
              <a:cxnLst/>
              <a:rect l="l" t="t" r="r" b="b"/>
              <a:pathLst>
                <a:path w="761" h="32372" extrusionOk="0">
                  <a:moveTo>
                    <a:pt x="1" y="1"/>
                  </a:moveTo>
                  <a:lnTo>
                    <a:pt x="1" y="32372"/>
                  </a:lnTo>
                  <a:lnTo>
                    <a:pt x="760" y="32372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3721450" y="750975"/>
              <a:ext cx="277400" cy="539350"/>
            </a:xfrm>
            <a:custGeom>
              <a:avLst/>
              <a:gdLst/>
              <a:ahLst/>
              <a:cxnLst/>
              <a:rect l="l" t="t" r="r" b="b"/>
              <a:pathLst>
                <a:path w="11096" h="21574" extrusionOk="0">
                  <a:moveTo>
                    <a:pt x="5546" y="0"/>
                  </a:moveTo>
                  <a:cubicBezTo>
                    <a:pt x="3168" y="0"/>
                    <a:pt x="794" y="137"/>
                    <a:pt x="609" y="399"/>
                  </a:cubicBezTo>
                  <a:cubicBezTo>
                    <a:pt x="214" y="946"/>
                    <a:pt x="1" y="20521"/>
                    <a:pt x="609" y="21129"/>
                  </a:cubicBezTo>
                  <a:cubicBezTo>
                    <a:pt x="909" y="21429"/>
                    <a:pt x="3164" y="21574"/>
                    <a:pt x="5448" y="21574"/>
                  </a:cubicBezTo>
                  <a:cubicBezTo>
                    <a:pt x="7791" y="21574"/>
                    <a:pt x="10164" y="21421"/>
                    <a:pt x="10487" y="21129"/>
                  </a:cubicBezTo>
                  <a:cubicBezTo>
                    <a:pt x="11095" y="20551"/>
                    <a:pt x="11095" y="977"/>
                    <a:pt x="10487" y="399"/>
                  </a:cubicBezTo>
                  <a:cubicBezTo>
                    <a:pt x="10173" y="129"/>
                    <a:pt x="7857" y="0"/>
                    <a:pt x="5546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2790600" y="1328575"/>
              <a:ext cx="19025" cy="859450"/>
            </a:xfrm>
            <a:custGeom>
              <a:avLst/>
              <a:gdLst/>
              <a:ahLst/>
              <a:cxnLst/>
              <a:rect l="l" t="t" r="r" b="b"/>
              <a:pathLst>
                <a:path w="761" h="34378" extrusionOk="0">
                  <a:moveTo>
                    <a:pt x="0" y="1"/>
                  </a:moveTo>
                  <a:lnTo>
                    <a:pt x="0" y="34378"/>
                  </a:lnTo>
                  <a:lnTo>
                    <a:pt x="760" y="34378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2659125" y="1437900"/>
              <a:ext cx="278900" cy="514300"/>
            </a:xfrm>
            <a:custGeom>
              <a:avLst/>
              <a:gdLst/>
              <a:ahLst/>
              <a:cxnLst/>
              <a:rect l="l" t="t" r="r" b="b"/>
              <a:pathLst>
                <a:path w="11156" h="20572" extrusionOk="0">
                  <a:moveTo>
                    <a:pt x="5557" y="1"/>
                  </a:moveTo>
                  <a:cubicBezTo>
                    <a:pt x="3183" y="1"/>
                    <a:pt x="809" y="138"/>
                    <a:pt x="609" y="400"/>
                  </a:cubicBezTo>
                  <a:cubicBezTo>
                    <a:pt x="244" y="947"/>
                    <a:pt x="1" y="19519"/>
                    <a:pt x="609" y="20126"/>
                  </a:cubicBezTo>
                  <a:cubicBezTo>
                    <a:pt x="909" y="20427"/>
                    <a:pt x="3164" y="20571"/>
                    <a:pt x="5448" y="20571"/>
                  </a:cubicBezTo>
                  <a:cubicBezTo>
                    <a:pt x="7791" y="20571"/>
                    <a:pt x="10164" y="20419"/>
                    <a:pt x="10487" y="20126"/>
                  </a:cubicBezTo>
                  <a:cubicBezTo>
                    <a:pt x="11156" y="19610"/>
                    <a:pt x="11156" y="1008"/>
                    <a:pt x="10487" y="400"/>
                  </a:cubicBezTo>
                  <a:cubicBezTo>
                    <a:pt x="10173" y="130"/>
                    <a:pt x="7864" y="1"/>
                    <a:pt x="555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39"/>
          <p:cNvGrpSpPr/>
          <p:nvPr/>
        </p:nvGrpSpPr>
        <p:grpSpPr>
          <a:xfrm>
            <a:off x="-76194" y="2294177"/>
            <a:ext cx="2630229" cy="2925895"/>
            <a:chOff x="425050" y="1800700"/>
            <a:chExt cx="3073775" cy="3419300"/>
          </a:xfrm>
        </p:grpSpPr>
        <p:sp>
          <p:nvSpPr>
            <p:cNvPr id="953" name="Google Shape;953;p39"/>
            <p:cNvSpPr/>
            <p:nvPr/>
          </p:nvSpPr>
          <p:spPr>
            <a:xfrm>
              <a:off x="2239675" y="2273800"/>
              <a:ext cx="129200" cy="244800"/>
            </a:xfrm>
            <a:custGeom>
              <a:avLst/>
              <a:gdLst/>
              <a:ahLst/>
              <a:cxnLst/>
              <a:rect l="l" t="t" r="r" b="b"/>
              <a:pathLst>
                <a:path w="5168" h="9792" extrusionOk="0">
                  <a:moveTo>
                    <a:pt x="1125" y="368"/>
                  </a:moveTo>
                  <a:cubicBezTo>
                    <a:pt x="1490" y="368"/>
                    <a:pt x="1946" y="703"/>
                    <a:pt x="2371" y="1372"/>
                  </a:cubicBezTo>
                  <a:cubicBezTo>
                    <a:pt x="2979" y="2162"/>
                    <a:pt x="3526" y="3256"/>
                    <a:pt x="3891" y="4472"/>
                  </a:cubicBezTo>
                  <a:cubicBezTo>
                    <a:pt x="4742" y="7147"/>
                    <a:pt x="4560" y="9214"/>
                    <a:pt x="3861" y="9457"/>
                  </a:cubicBezTo>
                  <a:cubicBezTo>
                    <a:pt x="3816" y="9471"/>
                    <a:pt x="3770" y="9479"/>
                    <a:pt x="3723" y="9479"/>
                  </a:cubicBezTo>
                  <a:cubicBezTo>
                    <a:pt x="3377" y="9479"/>
                    <a:pt x="2943" y="9102"/>
                    <a:pt x="2462" y="8514"/>
                  </a:cubicBezTo>
                  <a:cubicBezTo>
                    <a:pt x="1854" y="7694"/>
                    <a:pt x="1338" y="6600"/>
                    <a:pt x="943" y="5384"/>
                  </a:cubicBezTo>
                  <a:cubicBezTo>
                    <a:pt x="517" y="4138"/>
                    <a:pt x="335" y="2922"/>
                    <a:pt x="365" y="1979"/>
                  </a:cubicBezTo>
                  <a:cubicBezTo>
                    <a:pt x="426" y="1098"/>
                    <a:pt x="639" y="520"/>
                    <a:pt x="973" y="399"/>
                  </a:cubicBezTo>
                  <a:cubicBezTo>
                    <a:pt x="1064" y="368"/>
                    <a:pt x="1095" y="368"/>
                    <a:pt x="1125" y="368"/>
                  </a:cubicBezTo>
                  <a:close/>
                  <a:moveTo>
                    <a:pt x="1150" y="0"/>
                  </a:moveTo>
                  <a:cubicBezTo>
                    <a:pt x="1068" y="0"/>
                    <a:pt x="988" y="12"/>
                    <a:pt x="912" y="34"/>
                  </a:cubicBezTo>
                  <a:cubicBezTo>
                    <a:pt x="365" y="186"/>
                    <a:pt x="61" y="855"/>
                    <a:pt x="31" y="1919"/>
                  </a:cubicBezTo>
                  <a:cubicBezTo>
                    <a:pt x="0" y="2922"/>
                    <a:pt x="183" y="4198"/>
                    <a:pt x="608" y="5475"/>
                  </a:cubicBezTo>
                  <a:cubicBezTo>
                    <a:pt x="1034" y="6752"/>
                    <a:pt x="1550" y="7907"/>
                    <a:pt x="2158" y="8697"/>
                  </a:cubicBezTo>
                  <a:cubicBezTo>
                    <a:pt x="2706" y="9426"/>
                    <a:pt x="3253" y="9791"/>
                    <a:pt x="3709" y="9791"/>
                  </a:cubicBezTo>
                  <a:cubicBezTo>
                    <a:pt x="3800" y="9791"/>
                    <a:pt x="3861" y="9791"/>
                    <a:pt x="3982" y="9761"/>
                  </a:cubicBezTo>
                  <a:cubicBezTo>
                    <a:pt x="5046" y="9457"/>
                    <a:pt x="5168" y="7086"/>
                    <a:pt x="4286" y="4320"/>
                  </a:cubicBezTo>
                  <a:cubicBezTo>
                    <a:pt x="3861" y="3043"/>
                    <a:pt x="3344" y="1888"/>
                    <a:pt x="2736" y="1098"/>
                  </a:cubicBezTo>
                  <a:cubicBezTo>
                    <a:pt x="2192" y="373"/>
                    <a:pt x="1626" y="0"/>
                    <a:pt x="1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1515500" y="2071750"/>
              <a:ext cx="845775" cy="1199925"/>
            </a:xfrm>
            <a:custGeom>
              <a:avLst/>
              <a:gdLst/>
              <a:ahLst/>
              <a:cxnLst/>
              <a:rect l="l" t="t" r="r" b="b"/>
              <a:pathLst>
                <a:path w="33831" h="47997" extrusionOk="0">
                  <a:moveTo>
                    <a:pt x="25168" y="0"/>
                  </a:moveTo>
                  <a:lnTo>
                    <a:pt x="2979" y="26384"/>
                  </a:lnTo>
                  <a:lnTo>
                    <a:pt x="730" y="33071"/>
                  </a:lnTo>
                  <a:lnTo>
                    <a:pt x="0" y="40396"/>
                  </a:lnTo>
                  <a:lnTo>
                    <a:pt x="3253" y="42372"/>
                  </a:lnTo>
                  <a:lnTo>
                    <a:pt x="9362" y="46627"/>
                  </a:lnTo>
                  <a:cubicBezTo>
                    <a:pt x="9362" y="46627"/>
                    <a:pt x="20183" y="47934"/>
                    <a:pt x="20821" y="47995"/>
                  </a:cubicBezTo>
                  <a:cubicBezTo>
                    <a:pt x="20827" y="47996"/>
                    <a:pt x="20833" y="47996"/>
                    <a:pt x="20838" y="47996"/>
                  </a:cubicBezTo>
                  <a:cubicBezTo>
                    <a:pt x="21454" y="47996"/>
                    <a:pt x="19453" y="43010"/>
                    <a:pt x="19453" y="43010"/>
                  </a:cubicBezTo>
                  <a:lnTo>
                    <a:pt x="19727" y="35928"/>
                  </a:lnTo>
                  <a:cubicBezTo>
                    <a:pt x="19727" y="35928"/>
                    <a:pt x="21870" y="36077"/>
                    <a:pt x="24231" y="36077"/>
                  </a:cubicBezTo>
                  <a:cubicBezTo>
                    <a:pt x="26395" y="36077"/>
                    <a:pt x="28741" y="35952"/>
                    <a:pt x="29788" y="35472"/>
                  </a:cubicBezTo>
                  <a:cubicBezTo>
                    <a:pt x="32432" y="34104"/>
                    <a:pt x="33101" y="32493"/>
                    <a:pt x="32128" y="22554"/>
                  </a:cubicBezTo>
                  <a:cubicBezTo>
                    <a:pt x="32037" y="21703"/>
                    <a:pt x="33831" y="21308"/>
                    <a:pt x="33587" y="19849"/>
                  </a:cubicBezTo>
                  <a:cubicBezTo>
                    <a:pt x="33344" y="18390"/>
                    <a:pt x="30517" y="14043"/>
                    <a:pt x="29940" y="11946"/>
                  </a:cubicBezTo>
                  <a:cubicBezTo>
                    <a:pt x="27903" y="4317"/>
                    <a:pt x="25168" y="0"/>
                    <a:pt x="25168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1105150" y="1800700"/>
              <a:ext cx="1168650" cy="1118600"/>
            </a:xfrm>
            <a:custGeom>
              <a:avLst/>
              <a:gdLst/>
              <a:ahLst/>
              <a:cxnLst/>
              <a:rect l="l" t="t" r="r" b="b"/>
              <a:pathLst>
                <a:path w="46746" h="44744" extrusionOk="0">
                  <a:moveTo>
                    <a:pt x="35587" y="0"/>
                  </a:moveTo>
                  <a:cubicBezTo>
                    <a:pt x="33757" y="0"/>
                    <a:pt x="31942" y="542"/>
                    <a:pt x="30487" y="1663"/>
                  </a:cubicBezTo>
                  <a:cubicBezTo>
                    <a:pt x="29154" y="1517"/>
                    <a:pt x="27860" y="1447"/>
                    <a:pt x="26608" y="1447"/>
                  </a:cubicBezTo>
                  <a:cubicBezTo>
                    <a:pt x="13760" y="1447"/>
                    <a:pt x="5386" y="8846"/>
                    <a:pt x="5441" y="17985"/>
                  </a:cubicBezTo>
                  <a:cubicBezTo>
                    <a:pt x="0" y="25676"/>
                    <a:pt x="6201" y="34156"/>
                    <a:pt x="16870" y="44703"/>
                  </a:cubicBezTo>
                  <a:cubicBezTo>
                    <a:pt x="17558" y="44727"/>
                    <a:pt x="18247" y="44744"/>
                    <a:pt x="18933" y="44744"/>
                  </a:cubicBezTo>
                  <a:cubicBezTo>
                    <a:pt x="24433" y="44744"/>
                    <a:pt x="29808" y="43661"/>
                    <a:pt x="33861" y="36284"/>
                  </a:cubicBezTo>
                  <a:cubicBezTo>
                    <a:pt x="33861" y="36284"/>
                    <a:pt x="30548" y="30995"/>
                    <a:pt x="33983" y="27986"/>
                  </a:cubicBezTo>
                  <a:cubicBezTo>
                    <a:pt x="34768" y="27304"/>
                    <a:pt x="35492" y="27040"/>
                    <a:pt x="36143" y="27040"/>
                  </a:cubicBezTo>
                  <a:cubicBezTo>
                    <a:pt x="38364" y="27040"/>
                    <a:pt x="39728" y="30113"/>
                    <a:pt x="39728" y="30113"/>
                  </a:cubicBezTo>
                  <a:cubicBezTo>
                    <a:pt x="40184" y="30833"/>
                    <a:pt x="40650" y="31269"/>
                    <a:pt x="41139" y="31269"/>
                  </a:cubicBezTo>
                  <a:cubicBezTo>
                    <a:pt x="41496" y="31269"/>
                    <a:pt x="41865" y="31035"/>
                    <a:pt x="42251" y="30508"/>
                  </a:cubicBezTo>
                  <a:cubicBezTo>
                    <a:pt x="37296" y="20235"/>
                    <a:pt x="43071" y="13700"/>
                    <a:pt x="43071" y="13700"/>
                  </a:cubicBezTo>
                  <a:cubicBezTo>
                    <a:pt x="46745" y="4914"/>
                    <a:pt x="41099" y="0"/>
                    <a:pt x="35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1947875" y="2704725"/>
              <a:ext cx="108675" cy="49425"/>
            </a:xfrm>
            <a:custGeom>
              <a:avLst/>
              <a:gdLst/>
              <a:ahLst/>
              <a:cxnLst/>
              <a:rect l="l" t="t" r="r" b="b"/>
              <a:pathLst>
                <a:path w="4347" h="1977" extrusionOk="0">
                  <a:moveTo>
                    <a:pt x="304" y="1"/>
                  </a:moveTo>
                  <a:lnTo>
                    <a:pt x="0" y="183"/>
                  </a:lnTo>
                  <a:cubicBezTo>
                    <a:pt x="31" y="275"/>
                    <a:pt x="1155" y="1977"/>
                    <a:pt x="3769" y="1977"/>
                  </a:cubicBezTo>
                  <a:cubicBezTo>
                    <a:pt x="3952" y="1977"/>
                    <a:pt x="4134" y="1977"/>
                    <a:pt x="4347" y="1946"/>
                  </a:cubicBezTo>
                  <a:lnTo>
                    <a:pt x="4286" y="1551"/>
                  </a:lnTo>
                  <a:cubicBezTo>
                    <a:pt x="4082" y="1571"/>
                    <a:pt x="3886" y="1580"/>
                    <a:pt x="3700" y="1580"/>
                  </a:cubicBezTo>
                  <a:cubicBezTo>
                    <a:pt x="1327" y="1580"/>
                    <a:pt x="332" y="86"/>
                    <a:pt x="30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1996500" y="2875700"/>
              <a:ext cx="16750" cy="95025"/>
            </a:xfrm>
            <a:custGeom>
              <a:avLst/>
              <a:gdLst/>
              <a:ahLst/>
              <a:cxnLst/>
              <a:rect l="l" t="t" r="r" b="b"/>
              <a:pathLst>
                <a:path w="670" h="3801" extrusionOk="0">
                  <a:moveTo>
                    <a:pt x="396" y="1"/>
                  </a:moveTo>
                  <a:lnTo>
                    <a:pt x="1" y="31"/>
                  </a:lnTo>
                  <a:lnTo>
                    <a:pt x="274" y="3800"/>
                  </a:lnTo>
                  <a:lnTo>
                    <a:pt x="669" y="3770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1958500" y="2518575"/>
              <a:ext cx="67675" cy="148950"/>
            </a:xfrm>
            <a:custGeom>
              <a:avLst/>
              <a:gdLst/>
              <a:ahLst/>
              <a:cxnLst/>
              <a:rect l="l" t="t" r="r" b="b"/>
              <a:pathLst>
                <a:path w="2707" h="5958" extrusionOk="0">
                  <a:moveTo>
                    <a:pt x="2311" y="0"/>
                  </a:moveTo>
                  <a:cubicBezTo>
                    <a:pt x="670" y="182"/>
                    <a:pt x="62" y="1398"/>
                    <a:pt x="31" y="2523"/>
                  </a:cubicBezTo>
                  <a:cubicBezTo>
                    <a:pt x="1" y="3982"/>
                    <a:pt x="1034" y="5745"/>
                    <a:pt x="2645" y="5958"/>
                  </a:cubicBezTo>
                  <a:lnTo>
                    <a:pt x="2706" y="5593"/>
                  </a:lnTo>
                  <a:cubicBezTo>
                    <a:pt x="1247" y="5350"/>
                    <a:pt x="366" y="3800"/>
                    <a:pt x="426" y="2523"/>
                  </a:cubicBezTo>
                  <a:cubicBezTo>
                    <a:pt x="457" y="1307"/>
                    <a:pt x="1186" y="486"/>
                    <a:pt x="2341" y="395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1978275" y="2611600"/>
              <a:ext cx="89675" cy="27800"/>
            </a:xfrm>
            <a:custGeom>
              <a:avLst/>
              <a:gdLst/>
              <a:ahLst/>
              <a:cxnLst/>
              <a:rect l="l" t="t" r="r" b="b"/>
              <a:pathLst>
                <a:path w="3587" h="1112" extrusionOk="0">
                  <a:moveTo>
                    <a:pt x="1782" y="1"/>
                  </a:moveTo>
                  <a:cubicBezTo>
                    <a:pt x="1695" y="1"/>
                    <a:pt x="1608" y="6"/>
                    <a:pt x="1520" y="18"/>
                  </a:cubicBezTo>
                  <a:cubicBezTo>
                    <a:pt x="578" y="109"/>
                    <a:pt x="31" y="808"/>
                    <a:pt x="0" y="838"/>
                  </a:cubicBezTo>
                  <a:lnTo>
                    <a:pt x="304" y="1082"/>
                  </a:lnTo>
                  <a:cubicBezTo>
                    <a:pt x="304" y="1082"/>
                    <a:pt x="760" y="474"/>
                    <a:pt x="1550" y="382"/>
                  </a:cubicBezTo>
                  <a:cubicBezTo>
                    <a:pt x="1586" y="381"/>
                    <a:pt x="1622" y="380"/>
                    <a:pt x="1658" y="380"/>
                  </a:cubicBezTo>
                  <a:cubicBezTo>
                    <a:pt x="2203" y="380"/>
                    <a:pt x="2773" y="599"/>
                    <a:pt x="3344" y="1112"/>
                  </a:cubicBezTo>
                  <a:lnTo>
                    <a:pt x="3587" y="808"/>
                  </a:lnTo>
                  <a:cubicBezTo>
                    <a:pt x="2976" y="276"/>
                    <a:pt x="2388" y="1"/>
                    <a:pt x="178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425050" y="3371725"/>
              <a:ext cx="1477250" cy="1411750"/>
            </a:xfrm>
            <a:custGeom>
              <a:avLst/>
              <a:gdLst/>
              <a:ahLst/>
              <a:cxnLst/>
              <a:rect l="l" t="t" r="r" b="b"/>
              <a:pathLst>
                <a:path w="59090" h="56470" extrusionOk="0">
                  <a:moveTo>
                    <a:pt x="29267" y="1"/>
                  </a:moveTo>
                  <a:cubicBezTo>
                    <a:pt x="24578" y="1"/>
                    <a:pt x="20669" y="495"/>
                    <a:pt x="20669" y="495"/>
                  </a:cubicBezTo>
                  <a:cubicBezTo>
                    <a:pt x="20669" y="495"/>
                    <a:pt x="0" y="42896"/>
                    <a:pt x="9545" y="52623"/>
                  </a:cubicBezTo>
                  <a:cubicBezTo>
                    <a:pt x="12282" y="55412"/>
                    <a:pt x="16286" y="56469"/>
                    <a:pt x="20944" y="56469"/>
                  </a:cubicBezTo>
                  <a:cubicBezTo>
                    <a:pt x="32529" y="56469"/>
                    <a:pt x="48158" y="49931"/>
                    <a:pt x="58390" y="47243"/>
                  </a:cubicBezTo>
                  <a:cubicBezTo>
                    <a:pt x="59090" y="44021"/>
                    <a:pt x="57691" y="36483"/>
                    <a:pt x="56628" y="34143"/>
                  </a:cubicBezTo>
                  <a:cubicBezTo>
                    <a:pt x="54406" y="34093"/>
                    <a:pt x="52120" y="34065"/>
                    <a:pt x="49799" y="34065"/>
                  </a:cubicBezTo>
                  <a:cubicBezTo>
                    <a:pt x="43643" y="34065"/>
                    <a:pt x="37240" y="34256"/>
                    <a:pt x="31126" y="34720"/>
                  </a:cubicBezTo>
                  <a:cubicBezTo>
                    <a:pt x="37296" y="25328"/>
                    <a:pt x="44013" y="13929"/>
                    <a:pt x="45016" y="7577"/>
                  </a:cubicBezTo>
                  <a:cubicBezTo>
                    <a:pt x="46021" y="1231"/>
                    <a:pt x="36671" y="1"/>
                    <a:pt x="29267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3042125" y="2760875"/>
              <a:ext cx="456700" cy="734175"/>
            </a:xfrm>
            <a:custGeom>
              <a:avLst/>
              <a:gdLst/>
              <a:ahLst/>
              <a:cxnLst/>
              <a:rect l="l" t="t" r="r" b="b"/>
              <a:pathLst>
                <a:path w="18268" h="29367" extrusionOk="0">
                  <a:moveTo>
                    <a:pt x="11557" y="1"/>
                  </a:moveTo>
                  <a:cubicBezTo>
                    <a:pt x="10946" y="1"/>
                    <a:pt x="10297" y="395"/>
                    <a:pt x="9909" y="1342"/>
                  </a:cubicBezTo>
                  <a:lnTo>
                    <a:pt x="4104" y="15780"/>
                  </a:lnTo>
                  <a:lnTo>
                    <a:pt x="3800" y="13378"/>
                  </a:lnTo>
                  <a:cubicBezTo>
                    <a:pt x="3800" y="13378"/>
                    <a:pt x="4377" y="12011"/>
                    <a:pt x="4863" y="10369"/>
                  </a:cubicBezTo>
                  <a:cubicBezTo>
                    <a:pt x="5350" y="8728"/>
                    <a:pt x="3769" y="8029"/>
                    <a:pt x="3769" y="8029"/>
                  </a:cubicBezTo>
                  <a:cubicBezTo>
                    <a:pt x="3769" y="8029"/>
                    <a:pt x="942" y="11615"/>
                    <a:pt x="578" y="12345"/>
                  </a:cubicBezTo>
                  <a:cubicBezTo>
                    <a:pt x="183" y="13074"/>
                    <a:pt x="0" y="17603"/>
                    <a:pt x="183" y="18880"/>
                  </a:cubicBezTo>
                  <a:cubicBezTo>
                    <a:pt x="395" y="20187"/>
                    <a:pt x="3526" y="27330"/>
                    <a:pt x="3526" y="27330"/>
                  </a:cubicBezTo>
                  <a:lnTo>
                    <a:pt x="13465" y="29366"/>
                  </a:lnTo>
                  <a:cubicBezTo>
                    <a:pt x="13465" y="29366"/>
                    <a:pt x="16140" y="24959"/>
                    <a:pt x="17204" y="21646"/>
                  </a:cubicBezTo>
                  <a:cubicBezTo>
                    <a:pt x="18268" y="18394"/>
                    <a:pt x="17964" y="16175"/>
                    <a:pt x="17964" y="16175"/>
                  </a:cubicBezTo>
                  <a:cubicBezTo>
                    <a:pt x="17884" y="14540"/>
                    <a:pt x="17307" y="13827"/>
                    <a:pt x="16276" y="13827"/>
                  </a:cubicBezTo>
                  <a:cubicBezTo>
                    <a:pt x="16137" y="13827"/>
                    <a:pt x="15991" y="13839"/>
                    <a:pt x="15836" y="13865"/>
                  </a:cubicBezTo>
                  <a:cubicBezTo>
                    <a:pt x="16151" y="11463"/>
                    <a:pt x="15497" y="10325"/>
                    <a:pt x="13875" y="10325"/>
                  </a:cubicBezTo>
                  <a:cubicBezTo>
                    <a:pt x="13773" y="10325"/>
                    <a:pt x="13667" y="10330"/>
                    <a:pt x="13557" y="10339"/>
                  </a:cubicBezTo>
                  <a:cubicBezTo>
                    <a:pt x="13683" y="8540"/>
                    <a:pt x="13472" y="7649"/>
                    <a:pt x="12095" y="7649"/>
                  </a:cubicBezTo>
                  <a:cubicBezTo>
                    <a:pt x="11820" y="7649"/>
                    <a:pt x="11499" y="7684"/>
                    <a:pt x="11125" y="7755"/>
                  </a:cubicBezTo>
                  <a:lnTo>
                    <a:pt x="12918" y="2557"/>
                  </a:lnTo>
                  <a:cubicBezTo>
                    <a:pt x="13488" y="1095"/>
                    <a:pt x="12574" y="1"/>
                    <a:pt x="11557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3114300" y="3153075"/>
              <a:ext cx="35750" cy="71450"/>
            </a:xfrm>
            <a:custGeom>
              <a:avLst/>
              <a:gdLst/>
              <a:ahLst/>
              <a:cxnLst/>
              <a:rect l="l" t="t" r="r" b="b"/>
              <a:pathLst>
                <a:path w="1430" h="2858" extrusionOk="0">
                  <a:moveTo>
                    <a:pt x="1065" y="0"/>
                  </a:moveTo>
                  <a:lnTo>
                    <a:pt x="1" y="2706"/>
                  </a:lnTo>
                  <a:lnTo>
                    <a:pt x="365" y="2858"/>
                  </a:lnTo>
                  <a:lnTo>
                    <a:pt x="1429" y="122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3268575" y="2952450"/>
              <a:ext cx="56250" cy="139850"/>
            </a:xfrm>
            <a:custGeom>
              <a:avLst/>
              <a:gdLst/>
              <a:ahLst/>
              <a:cxnLst/>
              <a:rect l="l" t="t" r="r" b="b"/>
              <a:pathLst>
                <a:path w="2250" h="5594" extrusionOk="0">
                  <a:moveTo>
                    <a:pt x="1885" y="1"/>
                  </a:moveTo>
                  <a:lnTo>
                    <a:pt x="0" y="5472"/>
                  </a:lnTo>
                  <a:lnTo>
                    <a:pt x="365" y="5594"/>
                  </a:lnTo>
                  <a:lnTo>
                    <a:pt x="2249" y="123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3352150" y="3017050"/>
              <a:ext cx="33450" cy="98800"/>
            </a:xfrm>
            <a:custGeom>
              <a:avLst/>
              <a:gdLst/>
              <a:ahLst/>
              <a:cxnLst/>
              <a:rect l="l" t="t" r="r" b="b"/>
              <a:pathLst>
                <a:path w="1338" h="3952" extrusionOk="0">
                  <a:moveTo>
                    <a:pt x="973" y="1"/>
                  </a:moveTo>
                  <a:lnTo>
                    <a:pt x="1" y="3830"/>
                  </a:lnTo>
                  <a:lnTo>
                    <a:pt x="365" y="3952"/>
                  </a:lnTo>
                  <a:lnTo>
                    <a:pt x="1338" y="92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3426625" y="3105950"/>
              <a:ext cx="15975" cy="38025"/>
            </a:xfrm>
            <a:custGeom>
              <a:avLst/>
              <a:gdLst/>
              <a:ahLst/>
              <a:cxnLst/>
              <a:rect l="l" t="t" r="r" b="b"/>
              <a:pathLst>
                <a:path w="639" h="1521" extrusionOk="0">
                  <a:moveTo>
                    <a:pt x="274" y="1"/>
                  </a:moveTo>
                  <a:lnTo>
                    <a:pt x="0" y="1460"/>
                  </a:lnTo>
                  <a:lnTo>
                    <a:pt x="396" y="1521"/>
                  </a:lnTo>
                  <a:lnTo>
                    <a:pt x="639" y="6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3061875" y="3374950"/>
              <a:ext cx="352625" cy="174050"/>
            </a:xfrm>
            <a:custGeom>
              <a:avLst/>
              <a:gdLst/>
              <a:ahLst/>
              <a:cxnLst/>
              <a:rect l="l" t="t" r="r" b="b"/>
              <a:pathLst>
                <a:path w="14105" h="6962" extrusionOk="0">
                  <a:moveTo>
                    <a:pt x="2954" y="1"/>
                  </a:moveTo>
                  <a:cubicBezTo>
                    <a:pt x="2299" y="1"/>
                    <a:pt x="1778" y="58"/>
                    <a:pt x="1459" y="183"/>
                  </a:cubicBezTo>
                  <a:cubicBezTo>
                    <a:pt x="852" y="852"/>
                    <a:pt x="0" y="4165"/>
                    <a:pt x="0" y="4165"/>
                  </a:cubicBezTo>
                  <a:lnTo>
                    <a:pt x="13618" y="6961"/>
                  </a:lnTo>
                  <a:cubicBezTo>
                    <a:pt x="13618" y="6961"/>
                    <a:pt x="14104" y="3284"/>
                    <a:pt x="13800" y="2767"/>
                  </a:cubicBezTo>
                  <a:cubicBezTo>
                    <a:pt x="12365" y="1332"/>
                    <a:pt x="611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819425" y="3052875"/>
              <a:ext cx="1815425" cy="2167125"/>
            </a:xfrm>
            <a:custGeom>
              <a:avLst/>
              <a:gdLst/>
              <a:ahLst/>
              <a:cxnLst/>
              <a:rect l="l" t="t" r="r" b="b"/>
              <a:pathLst>
                <a:path w="72617" h="86685" extrusionOk="0">
                  <a:moveTo>
                    <a:pt x="30163" y="0"/>
                  </a:moveTo>
                  <a:cubicBezTo>
                    <a:pt x="29419" y="0"/>
                    <a:pt x="28665" y="9"/>
                    <a:pt x="27904" y="27"/>
                  </a:cubicBezTo>
                  <a:cubicBezTo>
                    <a:pt x="27904" y="27"/>
                    <a:pt x="9849" y="3796"/>
                    <a:pt x="4894" y="13249"/>
                  </a:cubicBezTo>
                  <a:cubicBezTo>
                    <a:pt x="1" y="22732"/>
                    <a:pt x="11551" y="86684"/>
                    <a:pt x="11551" y="86684"/>
                  </a:cubicBezTo>
                  <a:lnTo>
                    <a:pt x="70184" y="86684"/>
                  </a:lnTo>
                  <a:cubicBezTo>
                    <a:pt x="70184" y="86684"/>
                    <a:pt x="66172" y="60119"/>
                    <a:pt x="66871" y="53492"/>
                  </a:cubicBezTo>
                  <a:cubicBezTo>
                    <a:pt x="68573" y="36896"/>
                    <a:pt x="72616" y="17048"/>
                    <a:pt x="68148" y="12702"/>
                  </a:cubicBezTo>
                  <a:cubicBezTo>
                    <a:pt x="61886" y="6653"/>
                    <a:pt x="47175" y="1303"/>
                    <a:pt x="47175" y="1303"/>
                  </a:cubicBezTo>
                  <a:cubicBezTo>
                    <a:pt x="47175" y="1303"/>
                    <a:pt x="39461" y="0"/>
                    <a:pt x="3016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912900" y="3783775"/>
              <a:ext cx="127675" cy="1000050"/>
            </a:xfrm>
            <a:custGeom>
              <a:avLst/>
              <a:gdLst/>
              <a:ahLst/>
              <a:cxnLst/>
              <a:rect l="l" t="t" r="r" b="b"/>
              <a:pathLst>
                <a:path w="5107" h="40002" extrusionOk="0">
                  <a:moveTo>
                    <a:pt x="365" y="1"/>
                  </a:moveTo>
                  <a:lnTo>
                    <a:pt x="0" y="31"/>
                  </a:lnTo>
                  <a:cubicBezTo>
                    <a:pt x="669" y="12189"/>
                    <a:pt x="2949" y="28512"/>
                    <a:pt x="4742" y="40001"/>
                  </a:cubicBezTo>
                  <a:lnTo>
                    <a:pt x="5107" y="39940"/>
                  </a:lnTo>
                  <a:cubicBezTo>
                    <a:pt x="3344" y="28421"/>
                    <a:pt x="1064" y="12159"/>
                    <a:pt x="36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2267775" y="3348200"/>
              <a:ext cx="1147475" cy="1454500"/>
            </a:xfrm>
            <a:custGeom>
              <a:avLst/>
              <a:gdLst/>
              <a:ahLst/>
              <a:cxnLst/>
              <a:rect l="l" t="t" r="r" b="b"/>
              <a:pathLst>
                <a:path w="45899" h="58180" extrusionOk="0">
                  <a:moveTo>
                    <a:pt x="8087" y="1"/>
                  </a:moveTo>
                  <a:cubicBezTo>
                    <a:pt x="1066" y="1"/>
                    <a:pt x="1" y="31102"/>
                    <a:pt x="1" y="31102"/>
                  </a:cubicBezTo>
                  <a:cubicBezTo>
                    <a:pt x="1" y="31102"/>
                    <a:pt x="20411" y="58180"/>
                    <a:pt x="32647" y="58180"/>
                  </a:cubicBezTo>
                  <a:cubicBezTo>
                    <a:pt x="32966" y="58180"/>
                    <a:pt x="33280" y="58161"/>
                    <a:pt x="33588" y="58123"/>
                  </a:cubicBezTo>
                  <a:cubicBezTo>
                    <a:pt x="45716" y="56664"/>
                    <a:pt x="45199" y="22165"/>
                    <a:pt x="45898" y="6755"/>
                  </a:cubicBezTo>
                  <a:cubicBezTo>
                    <a:pt x="42941" y="5089"/>
                    <a:pt x="35453" y="3885"/>
                    <a:pt x="32302" y="3885"/>
                  </a:cubicBezTo>
                  <a:cubicBezTo>
                    <a:pt x="32117" y="3885"/>
                    <a:pt x="31948" y="3889"/>
                    <a:pt x="31795" y="3898"/>
                  </a:cubicBezTo>
                  <a:cubicBezTo>
                    <a:pt x="29728" y="9703"/>
                    <a:pt x="27631" y="16026"/>
                    <a:pt x="25837" y="22378"/>
                  </a:cubicBezTo>
                  <a:cubicBezTo>
                    <a:pt x="20670" y="13442"/>
                    <a:pt x="14834" y="4506"/>
                    <a:pt x="10244" y="889"/>
                  </a:cubicBezTo>
                  <a:cubicBezTo>
                    <a:pt x="9469" y="279"/>
                    <a:pt x="8752" y="1"/>
                    <a:pt x="8087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2306550" y="4171325"/>
              <a:ext cx="188475" cy="221150"/>
            </a:xfrm>
            <a:custGeom>
              <a:avLst/>
              <a:gdLst/>
              <a:ahLst/>
              <a:cxnLst/>
              <a:rect l="l" t="t" r="r" b="b"/>
              <a:pathLst>
                <a:path w="7539" h="8846" extrusionOk="0">
                  <a:moveTo>
                    <a:pt x="274" y="0"/>
                  </a:moveTo>
                  <a:lnTo>
                    <a:pt x="0" y="244"/>
                  </a:lnTo>
                  <a:lnTo>
                    <a:pt x="7265" y="8846"/>
                  </a:lnTo>
                  <a:lnTo>
                    <a:pt x="7538" y="860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2908375" y="3903850"/>
              <a:ext cx="189250" cy="316900"/>
            </a:xfrm>
            <a:custGeom>
              <a:avLst/>
              <a:gdLst/>
              <a:ahLst/>
              <a:cxnLst/>
              <a:rect l="l" t="t" r="r" b="b"/>
              <a:pathLst>
                <a:path w="7570" h="12676" extrusionOk="0">
                  <a:moveTo>
                    <a:pt x="335" y="0"/>
                  </a:moveTo>
                  <a:lnTo>
                    <a:pt x="1" y="183"/>
                  </a:lnTo>
                  <a:lnTo>
                    <a:pt x="7235" y="12675"/>
                  </a:lnTo>
                  <a:lnTo>
                    <a:pt x="7569" y="1249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1475975" y="2960250"/>
              <a:ext cx="565375" cy="152350"/>
            </a:xfrm>
            <a:custGeom>
              <a:avLst/>
              <a:gdLst/>
              <a:ahLst/>
              <a:cxnLst/>
              <a:rect l="l" t="t" r="r" b="b"/>
              <a:pathLst>
                <a:path w="22615" h="6094" extrusionOk="0">
                  <a:moveTo>
                    <a:pt x="6265" y="0"/>
                  </a:moveTo>
                  <a:cubicBezTo>
                    <a:pt x="4584" y="0"/>
                    <a:pt x="3151" y="132"/>
                    <a:pt x="2007" y="418"/>
                  </a:cubicBezTo>
                  <a:lnTo>
                    <a:pt x="1" y="4157"/>
                  </a:lnTo>
                  <a:cubicBezTo>
                    <a:pt x="2876" y="5524"/>
                    <a:pt x="7400" y="6094"/>
                    <a:pt x="13072" y="6094"/>
                  </a:cubicBezTo>
                  <a:cubicBezTo>
                    <a:pt x="15975" y="6094"/>
                    <a:pt x="19178" y="5944"/>
                    <a:pt x="22615" y="5677"/>
                  </a:cubicBezTo>
                  <a:lnTo>
                    <a:pt x="21278" y="1817"/>
                  </a:lnTo>
                  <a:cubicBezTo>
                    <a:pt x="15287" y="695"/>
                    <a:pt x="10122" y="0"/>
                    <a:pt x="6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2071725" y="2371900"/>
              <a:ext cx="269025" cy="131500"/>
            </a:xfrm>
            <a:custGeom>
              <a:avLst/>
              <a:gdLst/>
              <a:ahLst/>
              <a:cxnLst/>
              <a:rect l="l" t="t" r="r" b="b"/>
              <a:pathLst>
                <a:path w="10761" h="5260" extrusionOk="0">
                  <a:moveTo>
                    <a:pt x="10609" y="1"/>
                  </a:moveTo>
                  <a:lnTo>
                    <a:pt x="1" y="4925"/>
                  </a:lnTo>
                  <a:lnTo>
                    <a:pt x="153" y="5259"/>
                  </a:lnTo>
                  <a:lnTo>
                    <a:pt x="10761" y="365"/>
                  </a:lnTo>
                  <a:lnTo>
                    <a:pt x="10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369625" y="3454000"/>
              <a:ext cx="26625" cy="26600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48" y="0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56"/>
          <p:cNvSpPr txBox="1">
            <a:spLocks noGrp="1"/>
          </p:cNvSpPr>
          <p:nvPr>
            <p:ph type="title"/>
          </p:nvPr>
        </p:nvSpPr>
        <p:spPr>
          <a:xfrm>
            <a:off x="720000" y="846000"/>
            <a:ext cx="4714800" cy="25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What is</a:t>
            </a:r>
            <a:r>
              <a:rPr lang="en" dirty="0"/>
              <a:t> OHLC?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576" name="Google Shape;1576;p56"/>
          <p:cNvGrpSpPr/>
          <p:nvPr/>
        </p:nvGrpSpPr>
        <p:grpSpPr>
          <a:xfrm>
            <a:off x="5180613" y="1612392"/>
            <a:ext cx="3812885" cy="3531116"/>
            <a:chOff x="5180613" y="1612392"/>
            <a:chExt cx="3812885" cy="3531116"/>
          </a:xfrm>
        </p:grpSpPr>
        <p:sp>
          <p:nvSpPr>
            <p:cNvPr id="1577" name="Google Shape;1577;p56"/>
            <p:cNvSpPr/>
            <p:nvPr/>
          </p:nvSpPr>
          <p:spPr>
            <a:xfrm>
              <a:off x="5180613" y="5134624"/>
              <a:ext cx="3812885" cy="8884"/>
            </a:xfrm>
            <a:custGeom>
              <a:avLst/>
              <a:gdLst/>
              <a:ahLst/>
              <a:cxnLst/>
              <a:rect l="l" t="t" r="r" b="b"/>
              <a:pathLst>
                <a:path w="186267" h="434" extrusionOk="0">
                  <a:moveTo>
                    <a:pt x="0" y="0"/>
                  </a:moveTo>
                  <a:lnTo>
                    <a:pt x="0" y="434"/>
                  </a:lnTo>
                  <a:lnTo>
                    <a:pt x="186267" y="434"/>
                  </a:lnTo>
                  <a:lnTo>
                    <a:pt x="186267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6"/>
            <p:cNvSpPr/>
            <p:nvPr/>
          </p:nvSpPr>
          <p:spPr>
            <a:xfrm>
              <a:off x="5189477" y="2063223"/>
              <a:ext cx="3757596" cy="2118993"/>
            </a:xfrm>
            <a:custGeom>
              <a:avLst/>
              <a:gdLst/>
              <a:ahLst/>
              <a:cxnLst/>
              <a:rect l="l" t="t" r="r" b="b"/>
              <a:pathLst>
                <a:path w="183566" h="103517" extrusionOk="0">
                  <a:moveTo>
                    <a:pt x="177536" y="1"/>
                  </a:moveTo>
                  <a:cubicBezTo>
                    <a:pt x="169059" y="1"/>
                    <a:pt x="151591" y="1630"/>
                    <a:pt x="150942" y="3239"/>
                  </a:cubicBezTo>
                  <a:cubicBezTo>
                    <a:pt x="150108" y="5341"/>
                    <a:pt x="158314" y="13413"/>
                    <a:pt x="158314" y="13413"/>
                  </a:cubicBezTo>
                  <a:cubicBezTo>
                    <a:pt x="158314" y="13413"/>
                    <a:pt x="126758" y="46070"/>
                    <a:pt x="124390" y="47304"/>
                  </a:cubicBezTo>
                  <a:cubicBezTo>
                    <a:pt x="123600" y="47727"/>
                    <a:pt x="119208" y="47867"/>
                    <a:pt x="113703" y="47867"/>
                  </a:cubicBezTo>
                  <a:cubicBezTo>
                    <a:pt x="102693" y="47867"/>
                    <a:pt x="87230" y="47304"/>
                    <a:pt x="87230" y="47304"/>
                  </a:cubicBezTo>
                  <a:lnTo>
                    <a:pt x="69050" y="65484"/>
                  </a:lnTo>
                  <a:cubicBezTo>
                    <a:pt x="69050" y="65484"/>
                    <a:pt x="52179" y="64891"/>
                    <a:pt x="40111" y="64891"/>
                  </a:cubicBezTo>
                  <a:cubicBezTo>
                    <a:pt x="34077" y="64891"/>
                    <a:pt x="29244" y="65039"/>
                    <a:pt x="28321" y="65484"/>
                  </a:cubicBezTo>
                  <a:cubicBezTo>
                    <a:pt x="25619" y="66818"/>
                    <a:pt x="1" y="91402"/>
                    <a:pt x="1" y="93170"/>
                  </a:cubicBezTo>
                  <a:cubicBezTo>
                    <a:pt x="1" y="94945"/>
                    <a:pt x="8191" y="103517"/>
                    <a:pt x="10252" y="103517"/>
                  </a:cubicBezTo>
                  <a:cubicBezTo>
                    <a:pt x="10284" y="103517"/>
                    <a:pt x="10313" y="103515"/>
                    <a:pt x="10342" y="103511"/>
                  </a:cubicBezTo>
                  <a:cubicBezTo>
                    <a:pt x="12276" y="103278"/>
                    <a:pt x="33325" y="81328"/>
                    <a:pt x="34859" y="80461"/>
                  </a:cubicBezTo>
                  <a:cubicBezTo>
                    <a:pt x="35562" y="80072"/>
                    <a:pt x="43725" y="79965"/>
                    <a:pt x="52519" y="79965"/>
                  </a:cubicBezTo>
                  <a:cubicBezTo>
                    <a:pt x="63343" y="79965"/>
                    <a:pt x="75121" y="80128"/>
                    <a:pt x="75121" y="80128"/>
                  </a:cubicBezTo>
                  <a:lnTo>
                    <a:pt x="93301" y="61948"/>
                  </a:lnTo>
                  <a:cubicBezTo>
                    <a:pt x="93301" y="61948"/>
                    <a:pt x="108897" y="62452"/>
                    <a:pt x="119908" y="62452"/>
                  </a:cubicBezTo>
                  <a:cubicBezTo>
                    <a:pt x="125413" y="62452"/>
                    <a:pt x="129771" y="62326"/>
                    <a:pt x="130461" y="61948"/>
                  </a:cubicBezTo>
                  <a:cubicBezTo>
                    <a:pt x="132496" y="60814"/>
                    <a:pt x="168621" y="23754"/>
                    <a:pt x="168621" y="23754"/>
                  </a:cubicBezTo>
                  <a:cubicBezTo>
                    <a:pt x="168621" y="23754"/>
                    <a:pt x="177100" y="32396"/>
                    <a:pt x="178556" y="32396"/>
                  </a:cubicBezTo>
                  <a:cubicBezTo>
                    <a:pt x="178569" y="32396"/>
                    <a:pt x="178583" y="32395"/>
                    <a:pt x="178595" y="32393"/>
                  </a:cubicBezTo>
                  <a:cubicBezTo>
                    <a:pt x="179929" y="32193"/>
                    <a:pt x="183565" y="1838"/>
                    <a:pt x="181998" y="437"/>
                  </a:cubicBezTo>
                  <a:cubicBezTo>
                    <a:pt x="181642" y="134"/>
                    <a:pt x="179955" y="1"/>
                    <a:pt x="177536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6"/>
            <p:cNvSpPr/>
            <p:nvPr/>
          </p:nvSpPr>
          <p:spPr>
            <a:xfrm>
              <a:off x="8426050" y="2333693"/>
              <a:ext cx="161856" cy="161836"/>
            </a:xfrm>
            <a:custGeom>
              <a:avLst/>
              <a:gdLst/>
              <a:ahLst/>
              <a:cxnLst/>
              <a:rect l="l" t="t" r="r" b="b"/>
              <a:pathLst>
                <a:path w="7907" h="7906" extrusionOk="0">
                  <a:moveTo>
                    <a:pt x="268" y="0"/>
                  </a:moveTo>
                  <a:lnTo>
                    <a:pt x="1" y="300"/>
                  </a:lnTo>
                  <a:lnTo>
                    <a:pt x="7606" y="7906"/>
                  </a:lnTo>
                  <a:lnTo>
                    <a:pt x="7906" y="7605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6"/>
            <p:cNvSpPr/>
            <p:nvPr/>
          </p:nvSpPr>
          <p:spPr>
            <a:xfrm>
              <a:off x="5799237" y="2129525"/>
              <a:ext cx="2266991" cy="1887293"/>
            </a:xfrm>
            <a:custGeom>
              <a:avLst/>
              <a:gdLst/>
              <a:ahLst/>
              <a:cxnLst/>
              <a:rect l="l" t="t" r="r" b="b"/>
              <a:pathLst>
                <a:path w="110747" h="92198" extrusionOk="0">
                  <a:moveTo>
                    <a:pt x="83060" y="0"/>
                  </a:moveTo>
                  <a:cubicBezTo>
                    <a:pt x="78524" y="0"/>
                    <a:pt x="65314" y="134"/>
                    <a:pt x="57575" y="2702"/>
                  </a:cubicBezTo>
                  <a:cubicBezTo>
                    <a:pt x="49870" y="5304"/>
                    <a:pt x="37161" y="71218"/>
                    <a:pt x="1" y="71752"/>
                  </a:cubicBezTo>
                  <a:cubicBezTo>
                    <a:pt x="15955" y="86270"/>
                    <a:pt x="35936" y="92197"/>
                    <a:pt x="55798" y="92197"/>
                  </a:cubicBezTo>
                  <a:cubicBezTo>
                    <a:pt x="66875" y="92197"/>
                    <a:pt x="77914" y="90354"/>
                    <a:pt x="88197" y="87129"/>
                  </a:cubicBezTo>
                  <a:cubicBezTo>
                    <a:pt x="110747" y="58209"/>
                    <a:pt x="90999" y="4403"/>
                    <a:pt x="83060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6"/>
            <p:cNvSpPr/>
            <p:nvPr/>
          </p:nvSpPr>
          <p:spPr>
            <a:xfrm>
              <a:off x="6094231" y="3161254"/>
              <a:ext cx="648019" cy="687628"/>
            </a:xfrm>
            <a:custGeom>
              <a:avLst/>
              <a:gdLst/>
              <a:ahLst/>
              <a:cxnLst/>
              <a:rect l="l" t="t" r="r" b="b"/>
              <a:pathLst>
                <a:path w="31657" h="33592" extrusionOk="0">
                  <a:moveTo>
                    <a:pt x="31289" y="1"/>
                  </a:moveTo>
                  <a:cubicBezTo>
                    <a:pt x="25352" y="14111"/>
                    <a:pt x="14844" y="24752"/>
                    <a:pt x="0" y="31524"/>
                  </a:cubicBezTo>
                  <a:lnTo>
                    <a:pt x="167" y="31924"/>
                  </a:lnTo>
                  <a:cubicBezTo>
                    <a:pt x="13910" y="25619"/>
                    <a:pt x="23951" y="16113"/>
                    <a:pt x="30122" y="3604"/>
                  </a:cubicBezTo>
                  <a:lnTo>
                    <a:pt x="30122" y="3604"/>
                  </a:lnTo>
                  <a:cubicBezTo>
                    <a:pt x="25385" y="16646"/>
                    <a:pt x="16312" y="26620"/>
                    <a:pt x="3202" y="33191"/>
                  </a:cubicBezTo>
                  <a:lnTo>
                    <a:pt x="3369" y="33592"/>
                  </a:lnTo>
                  <a:cubicBezTo>
                    <a:pt x="17780" y="26353"/>
                    <a:pt x="27320" y="15112"/>
                    <a:pt x="31656" y="134"/>
                  </a:cubicBezTo>
                  <a:lnTo>
                    <a:pt x="31289" y="1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6"/>
            <p:cNvSpPr/>
            <p:nvPr/>
          </p:nvSpPr>
          <p:spPr>
            <a:xfrm>
              <a:off x="6589952" y="3695235"/>
              <a:ext cx="210329" cy="294318"/>
            </a:xfrm>
            <a:custGeom>
              <a:avLst/>
              <a:gdLst/>
              <a:ahLst/>
              <a:cxnLst/>
              <a:rect l="l" t="t" r="r" b="b"/>
              <a:pathLst>
                <a:path w="10275" h="14378" extrusionOk="0">
                  <a:moveTo>
                    <a:pt x="9874" y="0"/>
                  </a:moveTo>
                  <a:cubicBezTo>
                    <a:pt x="7406" y="7773"/>
                    <a:pt x="67" y="13977"/>
                    <a:pt x="0" y="14044"/>
                  </a:cubicBezTo>
                  <a:lnTo>
                    <a:pt x="234" y="14377"/>
                  </a:lnTo>
                  <a:cubicBezTo>
                    <a:pt x="334" y="14344"/>
                    <a:pt x="7739" y="8039"/>
                    <a:pt x="10274" y="100"/>
                  </a:cubicBezTo>
                  <a:lnTo>
                    <a:pt x="9874" y="0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6"/>
            <p:cNvSpPr/>
            <p:nvPr/>
          </p:nvSpPr>
          <p:spPr>
            <a:xfrm>
              <a:off x="7461238" y="3217936"/>
              <a:ext cx="282711" cy="735426"/>
            </a:xfrm>
            <a:custGeom>
              <a:avLst/>
              <a:gdLst/>
              <a:ahLst/>
              <a:cxnLst/>
              <a:rect l="l" t="t" r="r" b="b"/>
              <a:pathLst>
                <a:path w="13811" h="35927" extrusionOk="0">
                  <a:moveTo>
                    <a:pt x="13376" y="1"/>
                  </a:moveTo>
                  <a:cubicBezTo>
                    <a:pt x="13376" y="201"/>
                    <a:pt x="11842" y="19348"/>
                    <a:pt x="0" y="35693"/>
                  </a:cubicBezTo>
                  <a:lnTo>
                    <a:pt x="334" y="35926"/>
                  </a:lnTo>
                  <a:cubicBezTo>
                    <a:pt x="12242" y="19515"/>
                    <a:pt x="13810" y="234"/>
                    <a:pt x="13810" y="34"/>
                  </a:cubicBezTo>
                  <a:lnTo>
                    <a:pt x="13376" y="1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6"/>
            <p:cNvSpPr/>
            <p:nvPr/>
          </p:nvSpPr>
          <p:spPr>
            <a:xfrm>
              <a:off x="8178199" y="1612392"/>
              <a:ext cx="203492" cy="219438"/>
            </a:xfrm>
            <a:custGeom>
              <a:avLst/>
              <a:gdLst/>
              <a:ahLst/>
              <a:cxnLst/>
              <a:rect l="l" t="t" r="r" b="b"/>
              <a:pathLst>
                <a:path w="9941" h="10720" extrusionOk="0">
                  <a:moveTo>
                    <a:pt x="7163" y="0"/>
                  </a:moveTo>
                  <a:cubicBezTo>
                    <a:pt x="7065" y="0"/>
                    <a:pt x="6967" y="15"/>
                    <a:pt x="6872" y="45"/>
                  </a:cubicBezTo>
                  <a:lnTo>
                    <a:pt x="5004" y="879"/>
                  </a:lnTo>
                  <a:cubicBezTo>
                    <a:pt x="4928" y="841"/>
                    <a:pt x="4833" y="823"/>
                    <a:pt x="4725" y="823"/>
                  </a:cubicBezTo>
                  <a:cubicBezTo>
                    <a:pt x="3884" y="823"/>
                    <a:pt x="2211" y="1883"/>
                    <a:pt x="1768" y="2680"/>
                  </a:cubicBezTo>
                  <a:cubicBezTo>
                    <a:pt x="1268" y="3548"/>
                    <a:pt x="1201" y="6383"/>
                    <a:pt x="1201" y="6383"/>
                  </a:cubicBezTo>
                  <a:lnTo>
                    <a:pt x="0" y="8018"/>
                  </a:lnTo>
                  <a:lnTo>
                    <a:pt x="4537" y="10719"/>
                  </a:lnTo>
                  <a:lnTo>
                    <a:pt x="5404" y="9619"/>
                  </a:lnTo>
                  <a:cubicBezTo>
                    <a:pt x="6838" y="9285"/>
                    <a:pt x="8206" y="7617"/>
                    <a:pt x="8206" y="7617"/>
                  </a:cubicBezTo>
                  <a:cubicBezTo>
                    <a:pt x="9707" y="7284"/>
                    <a:pt x="9907" y="6049"/>
                    <a:pt x="9073" y="5449"/>
                  </a:cubicBezTo>
                  <a:cubicBezTo>
                    <a:pt x="9941" y="4782"/>
                    <a:pt x="9407" y="3681"/>
                    <a:pt x="8673" y="3614"/>
                  </a:cubicBezTo>
                  <a:cubicBezTo>
                    <a:pt x="9578" y="2742"/>
                    <a:pt x="8948" y="1743"/>
                    <a:pt x="8089" y="1743"/>
                  </a:cubicBezTo>
                  <a:cubicBezTo>
                    <a:pt x="8061" y="1743"/>
                    <a:pt x="8034" y="1744"/>
                    <a:pt x="8006" y="1746"/>
                  </a:cubicBezTo>
                  <a:cubicBezTo>
                    <a:pt x="8656" y="860"/>
                    <a:pt x="7919" y="0"/>
                    <a:pt x="7163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6"/>
            <p:cNvSpPr/>
            <p:nvPr/>
          </p:nvSpPr>
          <p:spPr>
            <a:xfrm>
              <a:off x="8263539" y="1720514"/>
              <a:ext cx="30746" cy="70355"/>
            </a:xfrm>
            <a:custGeom>
              <a:avLst/>
              <a:gdLst/>
              <a:ahLst/>
              <a:cxnLst/>
              <a:rect l="l" t="t" r="r" b="b"/>
              <a:pathLst>
                <a:path w="1502" h="3437" extrusionOk="0">
                  <a:moveTo>
                    <a:pt x="1135" y="0"/>
                  </a:moveTo>
                  <a:lnTo>
                    <a:pt x="701" y="100"/>
                  </a:lnTo>
                  <a:cubicBezTo>
                    <a:pt x="701" y="100"/>
                    <a:pt x="1035" y="1768"/>
                    <a:pt x="1" y="3169"/>
                  </a:cubicBezTo>
                  <a:lnTo>
                    <a:pt x="334" y="3436"/>
                  </a:lnTo>
                  <a:cubicBezTo>
                    <a:pt x="1502" y="1902"/>
                    <a:pt x="1135" y="100"/>
                    <a:pt x="1135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6"/>
            <p:cNvSpPr/>
            <p:nvPr/>
          </p:nvSpPr>
          <p:spPr>
            <a:xfrm>
              <a:off x="8250581" y="1627642"/>
              <a:ext cx="81941" cy="91521"/>
            </a:xfrm>
            <a:custGeom>
              <a:avLst/>
              <a:gdLst/>
              <a:ahLst/>
              <a:cxnLst/>
              <a:rect l="l" t="t" r="r" b="b"/>
              <a:pathLst>
                <a:path w="4003" h="4471" extrusionOk="0">
                  <a:moveTo>
                    <a:pt x="1534" y="1"/>
                  </a:moveTo>
                  <a:lnTo>
                    <a:pt x="1201" y="268"/>
                  </a:lnTo>
                  <a:lnTo>
                    <a:pt x="3503" y="3770"/>
                  </a:lnTo>
                  <a:cubicBezTo>
                    <a:pt x="3369" y="3937"/>
                    <a:pt x="3202" y="4037"/>
                    <a:pt x="3002" y="4037"/>
                  </a:cubicBezTo>
                  <a:cubicBezTo>
                    <a:pt x="2602" y="4037"/>
                    <a:pt x="1768" y="3770"/>
                    <a:pt x="300" y="2169"/>
                  </a:cubicBezTo>
                  <a:lnTo>
                    <a:pt x="0" y="2469"/>
                  </a:lnTo>
                  <a:cubicBezTo>
                    <a:pt x="1268" y="3803"/>
                    <a:pt x="2202" y="4471"/>
                    <a:pt x="2969" y="4471"/>
                  </a:cubicBezTo>
                  <a:cubicBezTo>
                    <a:pt x="3002" y="4471"/>
                    <a:pt x="3036" y="4471"/>
                    <a:pt x="3002" y="4404"/>
                  </a:cubicBezTo>
                  <a:cubicBezTo>
                    <a:pt x="3369" y="4370"/>
                    <a:pt x="3669" y="4204"/>
                    <a:pt x="3903" y="3837"/>
                  </a:cubicBezTo>
                  <a:lnTo>
                    <a:pt x="4003" y="3703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6"/>
            <p:cNvSpPr/>
            <p:nvPr/>
          </p:nvSpPr>
          <p:spPr>
            <a:xfrm>
              <a:off x="8303148" y="1644714"/>
              <a:ext cx="39630" cy="28023"/>
            </a:xfrm>
            <a:custGeom>
              <a:avLst/>
              <a:gdLst/>
              <a:ahLst/>
              <a:cxnLst/>
              <a:rect l="l" t="t" r="r" b="b"/>
              <a:pathLst>
                <a:path w="1936" h="1369" extrusionOk="0">
                  <a:moveTo>
                    <a:pt x="1735" y="1"/>
                  </a:moveTo>
                  <a:lnTo>
                    <a:pt x="1" y="1001"/>
                  </a:lnTo>
                  <a:lnTo>
                    <a:pt x="201" y="1368"/>
                  </a:lnTo>
                  <a:lnTo>
                    <a:pt x="1935" y="36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6"/>
            <p:cNvSpPr/>
            <p:nvPr/>
          </p:nvSpPr>
          <p:spPr>
            <a:xfrm>
              <a:off x="8324314" y="1682952"/>
              <a:ext cx="32117" cy="20511"/>
            </a:xfrm>
            <a:custGeom>
              <a:avLst/>
              <a:gdLst/>
              <a:ahLst/>
              <a:cxnLst/>
              <a:rect l="l" t="t" r="r" b="b"/>
              <a:pathLst>
                <a:path w="1569" h="1002" extrusionOk="0">
                  <a:moveTo>
                    <a:pt x="1402" y="1"/>
                  </a:moveTo>
                  <a:lnTo>
                    <a:pt x="1" y="634"/>
                  </a:lnTo>
                  <a:lnTo>
                    <a:pt x="167" y="1001"/>
                  </a:lnTo>
                  <a:lnTo>
                    <a:pt x="1568" y="368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6"/>
            <p:cNvSpPr/>
            <p:nvPr/>
          </p:nvSpPr>
          <p:spPr>
            <a:xfrm>
              <a:off x="8288819" y="1708212"/>
              <a:ext cx="77172" cy="36211"/>
            </a:xfrm>
            <a:custGeom>
              <a:avLst/>
              <a:gdLst/>
              <a:ahLst/>
              <a:cxnLst/>
              <a:rect l="l" t="t" r="r" b="b"/>
              <a:pathLst>
                <a:path w="3770" h="1769" extrusionOk="0">
                  <a:moveTo>
                    <a:pt x="334" y="1"/>
                  </a:moveTo>
                  <a:cubicBezTo>
                    <a:pt x="67" y="234"/>
                    <a:pt x="0" y="735"/>
                    <a:pt x="234" y="1168"/>
                  </a:cubicBezTo>
                  <a:cubicBezTo>
                    <a:pt x="434" y="1569"/>
                    <a:pt x="801" y="1769"/>
                    <a:pt x="1234" y="1769"/>
                  </a:cubicBezTo>
                  <a:lnTo>
                    <a:pt x="1601" y="1769"/>
                  </a:lnTo>
                  <a:lnTo>
                    <a:pt x="3769" y="1002"/>
                  </a:lnTo>
                  <a:lnTo>
                    <a:pt x="3636" y="601"/>
                  </a:lnTo>
                  <a:lnTo>
                    <a:pt x="1468" y="1368"/>
                  </a:lnTo>
                  <a:cubicBezTo>
                    <a:pt x="1393" y="1387"/>
                    <a:pt x="1323" y="1395"/>
                    <a:pt x="1259" y="1395"/>
                  </a:cubicBezTo>
                  <a:cubicBezTo>
                    <a:pt x="863" y="1395"/>
                    <a:pt x="658" y="1088"/>
                    <a:pt x="600" y="1002"/>
                  </a:cubicBezTo>
                  <a:cubicBezTo>
                    <a:pt x="467" y="735"/>
                    <a:pt x="467" y="434"/>
                    <a:pt x="634" y="33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6"/>
            <p:cNvSpPr/>
            <p:nvPr/>
          </p:nvSpPr>
          <p:spPr>
            <a:xfrm>
              <a:off x="8306567" y="1736890"/>
              <a:ext cx="40981" cy="37583"/>
            </a:xfrm>
            <a:custGeom>
              <a:avLst/>
              <a:gdLst/>
              <a:ahLst/>
              <a:cxnLst/>
              <a:rect l="l" t="t" r="r" b="b"/>
              <a:pathLst>
                <a:path w="2002" h="1836" extrusionOk="0">
                  <a:moveTo>
                    <a:pt x="334" y="1"/>
                  </a:moveTo>
                  <a:cubicBezTo>
                    <a:pt x="67" y="268"/>
                    <a:pt x="0" y="768"/>
                    <a:pt x="267" y="1168"/>
                  </a:cubicBezTo>
                  <a:cubicBezTo>
                    <a:pt x="467" y="1535"/>
                    <a:pt x="901" y="1835"/>
                    <a:pt x="1435" y="1835"/>
                  </a:cubicBezTo>
                  <a:cubicBezTo>
                    <a:pt x="1635" y="1835"/>
                    <a:pt x="1802" y="1802"/>
                    <a:pt x="2002" y="1702"/>
                  </a:cubicBezTo>
                  <a:lnTo>
                    <a:pt x="1835" y="1335"/>
                  </a:lnTo>
                  <a:cubicBezTo>
                    <a:pt x="1690" y="1386"/>
                    <a:pt x="1551" y="1409"/>
                    <a:pt x="1423" y="1409"/>
                  </a:cubicBezTo>
                  <a:cubicBezTo>
                    <a:pt x="1049" y="1409"/>
                    <a:pt x="758" y="1216"/>
                    <a:pt x="634" y="968"/>
                  </a:cubicBezTo>
                  <a:cubicBezTo>
                    <a:pt x="501" y="768"/>
                    <a:pt x="467" y="501"/>
                    <a:pt x="634" y="33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6"/>
            <p:cNvSpPr/>
            <p:nvPr/>
          </p:nvSpPr>
          <p:spPr>
            <a:xfrm>
              <a:off x="8141312" y="1732796"/>
              <a:ext cx="149574" cy="159809"/>
            </a:xfrm>
            <a:custGeom>
              <a:avLst/>
              <a:gdLst/>
              <a:ahLst/>
              <a:cxnLst/>
              <a:rect l="l" t="t" r="r" b="b"/>
              <a:pathLst>
                <a:path w="7307" h="7807" extrusionOk="0">
                  <a:moveTo>
                    <a:pt x="2770" y="1"/>
                  </a:moveTo>
                  <a:lnTo>
                    <a:pt x="1" y="2402"/>
                  </a:lnTo>
                  <a:cubicBezTo>
                    <a:pt x="701" y="3136"/>
                    <a:pt x="1469" y="3903"/>
                    <a:pt x="2102" y="4804"/>
                  </a:cubicBezTo>
                  <a:cubicBezTo>
                    <a:pt x="2836" y="5805"/>
                    <a:pt x="3503" y="6739"/>
                    <a:pt x="4204" y="7806"/>
                  </a:cubicBezTo>
                  <a:lnTo>
                    <a:pt x="7306" y="4504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6"/>
            <p:cNvSpPr/>
            <p:nvPr/>
          </p:nvSpPr>
          <p:spPr>
            <a:xfrm>
              <a:off x="7291214" y="4324216"/>
              <a:ext cx="381704" cy="150127"/>
            </a:xfrm>
            <a:custGeom>
              <a:avLst/>
              <a:gdLst/>
              <a:ahLst/>
              <a:cxnLst/>
              <a:rect l="l" t="t" r="r" b="b"/>
              <a:pathLst>
                <a:path w="18647" h="7334" extrusionOk="0">
                  <a:moveTo>
                    <a:pt x="6464" y="1"/>
                  </a:moveTo>
                  <a:cubicBezTo>
                    <a:pt x="5067" y="1"/>
                    <a:pt x="3418" y="211"/>
                    <a:pt x="2521" y="211"/>
                  </a:cubicBezTo>
                  <a:cubicBezTo>
                    <a:pt x="2385" y="211"/>
                    <a:pt x="2266" y="207"/>
                    <a:pt x="2168" y="195"/>
                  </a:cubicBezTo>
                  <a:cubicBezTo>
                    <a:pt x="1134" y="1396"/>
                    <a:pt x="134" y="4499"/>
                    <a:pt x="0" y="7334"/>
                  </a:cubicBezTo>
                  <a:lnTo>
                    <a:pt x="18614" y="7334"/>
                  </a:lnTo>
                  <a:cubicBezTo>
                    <a:pt x="18647" y="4298"/>
                    <a:pt x="15711" y="3731"/>
                    <a:pt x="13677" y="3231"/>
                  </a:cubicBezTo>
                  <a:cubicBezTo>
                    <a:pt x="11642" y="2731"/>
                    <a:pt x="8606" y="396"/>
                    <a:pt x="8606" y="396"/>
                  </a:cubicBezTo>
                  <a:cubicBezTo>
                    <a:pt x="8194" y="92"/>
                    <a:pt x="7384" y="1"/>
                    <a:pt x="646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6"/>
            <p:cNvSpPr/>
            <p:nvPr/>
          </p:nvSpPr>
          <p:spPr>
            <a:xfrm>
              <a:off x="6609071" y="4324114"/>
              <a:ext cx="334603" cy="150229"/>
            </a:xfrm>
            <a:custGeom>
              <a:avLst/>
              <a:gdLst/>
              <a:ahLst/>
              <a:cxnLst/>
              <a:rect l="l" t="t" r="r" b="b"/>
              <a:pathLst>
                <a:path w="16346" h="7339" extrusionOk="0">
                  <a:moveTo>
                    <a:pt x="8640" y="0"/>
                  </a:moveTo>
                  <a:cubicBezTo>
                    <a:pt x="8640" y="0"/>
                    <a:pt x="6305" y="2502"/>
                    <a:pt x="4470" y="2969"/>
                  </a:cubicBezTo>
                  <a:cubicBezTo>
                    <a:pt x="2302" y="3503"/>
                    <a:pt x="0" y="4070"/>
                    <a:pt x="67" y="7339"/>
                  </a:cubicBezTo>
                  <a:lnTo>
                    <a:pt x="15912" y="7339"/>
                  </a:lnTo>
                  <a:cubicBezTo>
                    <a:pt x="15912" y="7339"/>
                    <a:pt x="16345" y="2669"/>
                    <a:pt x="1484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6"/>
            <p:cNvSpPr/>
            <p:nvPr/>
          </p:nvSpPr>
          <p:spPr>
            <a:xfrm>
              <a:off x="7498780" y="1747821"/>
              <a:ext cx="775711" cy="631622"/>
            </a:xfrm>
            <a:custGeom>
              <a:avLst/>
              <a:gdLst/>
              <a:ahLst/>
              <a:cxnLst/>
              <a:rect l="l" t="t" r="r" b="b"/>
              <a:pathLst>
                <a:path w="37895" h="30856" extrusionOk="0">
                  <a:moveTo>
                    <a:pt x="32024" y="1"/>
                  </a:moveTo>
                  <a:lnTo>
                    <a:pt x="17213" y="13477"/>
                  </a:lnTo>
                  <a:lnTo>
                    <a:pt x="1" y="18147"/>
                  </a:lnTo>
                  <a:lnTo>
                    <a:pt x="4637" y="30856"/>
                  </a:lnTo>
                  <a:cubicBezTo>
                    <a:pt x="4637" y="30856"/>
                    <a:pt x="17580" y="26086"/>
                    <a:pt x="23217" y="21850"/>
                  </a:cubicBezTo>
                  <a:cubicBezTo>
                    <a:pt x="28888" y="17647"/>
                    <a:pt x="37895" y="5805"/>
                    <a:pt x="37895" y="5805"/>
                  </a:cubicBezTo>
                  <a:lnTo>
                    <a:pt x="3202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6"/>
            <p:cNvSpPr/>
            <p:nvPr/>
          </p:nvSpPr>
          <p:spPr>
            <a:xfrm>
              <a:off x="7179222" y="1930823"/>
              <a:ext cx="160485" cy="294338"/>
            </a:xfrm>
            <a:custGeom>
              <a:avLst/>
              <a:gdLst/>
              <a:ahLst/>
              <a:cxnLst/>
              <a:rect l="l" t="t" r="r" b="b"/>
              <a:pathLst>
                <a:path w="7840" h="14379" extrusionOk="0">
                  <a:moveTo>
                    <a:pt x="1" y="0"/>
                  </a:moveTo>
                  <a:lnTo>
                    <a:pt x="1" y="12809"/>
                  </a:lnTo>
                  <a:cubicBezTo>
                    <a:pt x="1520" y="13781"/>
                    <a:pt x="2993" y="14379"/>
                    <a:pt x="4379" y="14379"/>
                  </a:cubicBezTo>
                  <a:cubicBezTo>
                    <a:pt x="5610" y="14379"/>
                    <a:pt x="6773" y="13908"/>
                    <a:pt x="7840" y="12809"/>
                  </a:cubicBezTo>
                  <a:lnTo>
                    <a:pt x="7840" y="0"/>
                  </a:ln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6"/>
            <p:cNvSpPr/>
            <p:nvPr/>
          </p:nvSpPr>
          <p:spPr>
            <a:xfrm>
              <a:off x="7179222" y="1930823"/>
              <a:ext cx="160485" cy="187485"/>
            </a:xfrm>
            <a:custGeom>
              <a:avLst/>
              <a:gdLst/>
              <a:ahLst/>
              <a:cxnLst/>
              <a:rect l="l" t="t" r="r" b="b"/>
              <a:pathLst>
                <a:path w="7840" h="9159" extrusionOk="0">
                  <a:moveTo>
                    <a:pt x="1" y="0"/>
                  </a:moveTo>
                  <a:lnTo>
                    <a:pt x="1" y="7539"/>
                  </a:lnTo>
                  <a:cubicBezTo>
                    <a:pt x="984" y="8586"/>
                    <a:pt x="2122" y="9159"/>
                    <a:pt x="3386" y="9159"/>
                  </a:cubicBezTo>
                  <a:cubicBezTo>
                    <a:pt x="4739" y="9159"/>
                    <a:pt x="6236" y="8503"/>
                    <a:pt x="7840" y="7072"/>
                  </a:cubicBezTo>
                  <a:lnTo>
                    <a:pt x="7840" y="0"/>
                  </a:lnTo>
                  <a:close/>
                </a:path>
              </a:pathLst>
            </a:custGeom>
            <a:solidFill>
              <a:srgbClr val="D88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6"/>
            <p:cNvSpPr/>
            <p:nvPr/>
          </p:nvSpPr>
          <p:spPr>
            <a:xfrm>
              <a:off x="6758605" y="2935245"/>
              <a:ext cx="800295" cy="1395706"/>
            </a:xfrm>
            <a:custGeom>
              <a:avLst/>
              <a:gdLst/>
              <a:ahLst/>
              <a:cxnLst/>
              <a:rect l="l" t="t" r="r" b="b"/>
              <a:pathLst>
                <a:path w="39096" h="68183" extrusionOk="0">
                  <a:moveTo>
                    <a:pt x="12109" y="1"/>
                  </a:moveTo>
                  <a:cubicBezTo>
                    <a:pt x="8106" y="12977"/>
                    <a:pt x="1" y="67883"/>
                    <a:pt x="1" y="67883"/>
                  </a:cubicBezTo>
                  <a:lnTo>
                    <a:pt x="8440" y="67916"/>
                  </a:lnTo>
                  <a:cubicBezTo>
                    <a:pt x="14478" y="49570"/>
                    <a:pt x="24351" y="11175"/>
                    <a:pt x="24351" y="11175"/>
                  </a:cubicBezTo>
                  <a:lnTo>
                    <a:pt x="27187" y="68183"/>
                  </a:lnTo>
                  <a:lnTo>
                    <a:pt x="35626" y="68183"/>
                  </a:lnTo>
                  <a:cubicBezTo>
                    <a:pt x="35626" y="68183"/>
                    <a:pt x="38528" y="13610"/>
                    <a:pt x="38828" y="9107"/>
                  </a:cubicBezTo>
                  <a:cubicBezTo>
                    <a:pt x="39095" y="4604"/>
                    <a:pt x="37694" y="1"/>
                    <a:pt x="3769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6"/>
            <p:cNvSpPr/>
            <p:nvPr/>
          </p:nvSpPr>
          <p:spPr>
            <a:xfrm>
              <a:off x="6882203" y="2128154"/>
              <a:ext cx="759314" cy="823877"/>
            </a:xfrm>
            <a:custGeom>
              <a:avLst/>
              <a:gdLst/>
              <a:ahLst/>
              <a:cxnLst/>
              <a:rect l="l" t="t" r="r" b="b"/>
              <a:pathLst>
                <a:path w="37094" h="40248" extrusionOk="0">
                  <a:moveTo>
                    <a:pt x="23150" y="1"/>
                  </a:moveTo>
                  <a:lnTo>
                    <a:pt x="19347" y="1402"/>
                  </a:lnTo>
                  <a:lnTo>
                    <a:pt x="14477" y="334"/>
                  </a:lnTo>
                  <a:cubicBezTo>
                    <a:pt x="14477" y="334"/>
                    <a:pt x="6338" y="2202"/>
                    <a:pt x="3169" y="4837"/>
                  </a:cubicBezTo>
                  <a:cubicBezTo>
                    <a:pt x="0" y="7439"/>
                    <a:pt x="4103" y="38361"/>
                    <a:pt x="6171" y="39395"/>
                  </a:cubicBezTo>
                  <a:cubicBezTo>
                    <a:pt x="7077" y="39935"/>
                    <a:pt x="13552" y="40248"/>
                    <a:pt x="19784" y="40248"/>
                  </a:cubicBezTo>
                  <a:cubicBezTo>
                    <a:pt x="25491" y="40248"/>
                    <a:pt x="30994" y="39985"/>
                    <a:pt x="31823" y="39395"/>
                  </a:cubicBezTo>
                  <a:cubicBezTo>
                    <a:pt x="33424" y="38461"/>
                    <a:pt x="37093" y="5605"/>
                    <a:pt x="34158" y="2936"/>
                  </a:cubicBezTo>
                  <a:cubicBezTo>
                    <a:pt x="31690" y="768"/>
                    <a:pt x="23150" y="1"/>
                    <a:pt x="23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6"/>
            <p:cNvSpPr/>
            <p:nvPr/>
          </p:nvSpPr>
          <p:spPr>
            <a:xfrm>
              <a:off x="6871272" y="2135666"/>
              <a:ext cx="319578" cy="987370"/>
            </a:xfrm>
            <a:custGeom>
              <a:avLst/>
              <a:gdLst/>
              <a:ahLst/>
              <a:cxnLst/>
              <a:rect l="l" t="t" r="r" b="b"/>
              <a:pathLst>
                <a:path w="15612" h="48235" extrusionOk="0">
                  <a:moveTo>
                    <a:pt x="15011" y="0"/>
                  </a:moveTo>
                  <a:cubicBezTo>
                    <a:pt x="15011" y="0"/>
                    <a:pt x="6338" y="1035"/>
                    <a:pt x="3170" y="3670"/>
                  </a:cubicBezTo>
                  <a:cubicBezTo>
                    <a:pt x="1" y="6305"/>
                    <a:pt x="2102" y="46367"/>
                    <a:pt x="4170" y="47401"/>
                  </a:cubicBezTo>
                  <a:cubicBezTo>
                    <a:pt x="4871" y="47835"/>
                    <a:pt x="9874" y="48102"/>
                    <a:pt x="15612" y="48235"/>
                  </a:cubicBezTo>
                  <a:lnTo>
                    <a:pt x="15612" y="134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6"/>
            <p:cNvSpPr/>
            <p:nvPr/>
          </p:nvSpPr>
          <p:spPr>
            <a:xfrm>
              <a:off x="7254327" y="3102546"/>
              <a:ext cx="81962" cy="64890"/>
            </a:xfrm>
            <a:custGeom>
              <a:avLst/>
              <a:gdLst/>
              <a:ahLst/>
              <a:cxnLst/>
              <a:rect l="l" t="t" r="r" b="b"/>
              <a:pathLst>
                <a:path w="4004" h="3170" extrusionOk="0">
                  <a:moveTo>
                    <a:pt x="3770" y="0"/>
                  </a:moveTo>
                  <a:lnTo>
                    <a:pt x="1" y="2836"/>
                  </a:lnTo>
                  <a:lnTo>
                    <a:pt x="234" y="3169"/>
                  </a:lnTo>
                  <a:lnTo>
                    <a:pt x="4004" y="334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6"/>
            <p:cNvSpPr/>
            <p:nvPr/>
          </p:nvSpPr>
          <p:spPr>
            <a:xfrm>
              <a:off x="6783189" y="4318648"/>
              <a:ext cx="133853" cy="8904"/>
            </a:xfrm>
            <a:custGeom>
              <a:avLst/>
              <a:gdLst/>
              <a:ahLst/>
              <a:cxnLst/>
              <a:rect l="l" t="t" r="r" b="b"/>
              <a:pathLst>
                <a:path w="6539" h="435" extrusionOk="0">
                  <a:moveTo>
                    <a:pt x="1" y="0"/>
                  </a:moveTo>
                  <a:lnTo>
                    <a:pt x="1" y="434"/>
                  </a:lnTo>
                  <a:lnTo>
                    <a:pt x="6539" y="434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6"/>
            <p:cNvSpPr/>
            <p:nvPr/>
          </p:nvSpPr>
          <p:spPr>
            <a:xfrm>
              <a:off x="7332870" y="4324114"/>
              <a:ext cx="133157" cy="8208"/>
            </a:xfrm>
            <a:custGeom>
              <a:avLst/>
              <a:gdLst/>
              <a:ahLst/>
              <a:cxnLst/>
              <a:rect l="l" t="t" r="r" b="b"/>
              <a:pathLst>
                <a:path w="6505" h="401" extrusionOk="0">
                  <a:moveTo>
                    <a:pt x="0" y="0"/>
                  </a:moveTo>
                  <a:lnTo>
                    <a:pt x="0" y="401"/>
                  </a:lnTo>
                  <a:lnTo>
                    <a:pt x="6505" y="401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6"/>
            <p:cNvSpPr/>
            <p:nvPr/>
          </p:nvSpPr>
          <p:spPr>
            <a:xfrm>
              <a:off x="6700572" y="4379956"/>
              <a:ext cx="85360" cy="54798"/>
            </a:xfrm>
            <a:custGeom>
              <a:avLst/>
              <a:gdLst/>
              <a:ahLst/>
              <a:cxnLst/>
              <a:rect l="l" t="t" r="r" b="b"/>
              <a:pathLst>
                <a:path w="4170" h="2677" extrusionOk="0">
                  <a:moveTo>
                    <a:pt x="233" y="1"/>
                  </a:moveTo>
                  <a:cubicBezTo>
                    <a:pt x="90" y="1"/>
                    <a:pt x="6" y="8"/>
                    <a:pt x="0" y="8"/>
                  </a:cubicBezTo>
                  <a:lnTo>
                    <a:pt x="34" y="441"/>
                  </a:lnTo>
                  <a:cubicBezTo>
                    <a:pt x="57" y="441"/>
                    <a:pt x="158" y="433"/>
                    <a:pt x="314" y="433"/>
                  </a:cubicBezTo>
                  <a:cubicBezTo>
                    <a:pt x="1043" y="433"/>
                    <a:pt x="2978" y="614"/>
                    <a:pt x="3803" y="2676"/>
                  </a:cubicBezTo>
                  <a:lnTo>
                    <a:pt x="4170" y="2509"/>
                  </a:lnTo>
                  <a:cubicBezTo>
                    <a:pt x="3275" y="188"/>
                    <a:pt x="973" y="1"/>
                    <a:pt x="233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6"/>
            <p:cNvSpPr/>
            <p:nvPr/>
          </p:nvSpPr>
          <p:spPr>
            <a:xfrm>
              <a:off x="7356083" y="2119741"/>
              <a:ext cx="288156" cy="1002621"/>
            </a:xfrm>
            <a:custGeom>
              <a:avLst/>
              <a:gdLst/>
              <a:ahLst/>
              <a:cxnLst/>
              <a:rect l="l" t="t" r="r" b="b"/>
              <a:pathLst>
                <a:path w="14077" h="48980" extrusionOk="0">
                  <a:moveTo>
                    <a:pt x="6323" y="1"/>
                  </a:moveTo>
                  <a:cubicBezTo>
                    <a:pt x="3275" y="1"/>
                    <a:pt x="0" y="412"/>
                    <a:pt x="0" y="412"/>
                  </a:cubicBezTo>
                  <a:lnTo>
                    <a:pt x="701" y="48980"/>
                  </a:lnTo>
                  <a:cubicBezTo>
                    <a:pt x="5604" y="48880"/>
                    <a:pt x="11475" y="47679"/>
                    <a:pt x="12109" y="47212"/>
                  </a:cubicBezTo>
                  <a:cubicBezTo>
                    <a:pt x="13777" y="46278"/>
                    <a:pt x="14077" y="3514"/>
                    <a:pt x="11141" y="845"/>
                  </a:cubicBezTo>
                  <a:cubicBezTo>
                    <a:pt x="10395" y="194"/>
                    <a:pt x="8412" y="1"/>
                    <a:pt x="632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6"/>
            <p:cNvSpPr/>
            <p:nvPr/>
          </p:nvSpPr>
          <p:spPr>
            <a:xfrm>
              <a:off x="7059739" y="2136342"/>
              <a:ext cx="211005" cy="82760"/>
            </a:xfrm>
            <a:custGeom>
              <a:avLst/>
              <a:gdLst/>
              <a:ahLst/>
              <a:cxnLst/>
              <a:rect l="l" t="t" r="r" b="b"/>
              <a:pathLst>
                <a:path w="10308" h="4043" extrusionOk="0">
                  <a:moveTo>
                    <a:pt x="4904" y="1"/>
                  </a:moveTo>
                  <a:cubicBezTo>
                    <a:pt x="3903" y="101"/>
                    <a:pt x="901" y="601"/>
                    <a:pt x="0" y="1035"/>
                  </a:cubicBezTo>
                  <a:cubicBezTo>
                    <a:pt x="1621" y="2211"/>
                    <a:pt x="5923" y="4042"/>
                    <a:pt x="8577" y="4042"/>
                  </a:cubicBezTo>
                  <a:cubicBezTo>
                    <a:pt x="9310" y="4042"/>
                    <a:pt x="9918" y="3902"/>
                    <a:pt x="10308" y="3570"/>
                  </a:cubicBezTo>
                  <a:lnTo>
                    <a:pt x="4904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6"/>
            <p:cNvSpPr/>
            <p:nvPr/>
          </p:nvSpPr>
          <p:spPr>
            <a:xfrm>
              <a:off x="7287795" y="2121112"/>
              <a:ext cx="143413" cy="94326"/>
            </a:xfrm>
            <a:custGeom>
              <a:avLst/>
              <a:gdLst/>
              <a:ahLst/>
              <a:cxnLst/>
              <a:rect l="l" t="t" r="r" b="b"/>
              <a:pathLst>
                <a:path w="7006" h="4608" extrusionOk="0">
                  <a:moveTo>
                    <a:pt x="6515" y="1"/>
                  </a:moveTo>
                  <a:cubicBezTo>
                    <a:pt x="5850" y="1"/>
                    <a:pt x="4602" y="48"/>
                    <a:pt x="3370" y="345"/>
                  </a:cubicBezTo>
                  <a:lnTo>
                    <a:pt x="0" y="4381"/>
                  </a:lnTo>
                  <a:cubicBezTo>
                    <a:pt x="308" y="4537"/>
                    <a:pt x="628" y="4607"/>
                    <a:pt x="955" y="4607"/>
                  </a:cubicBezTo>
                  <a:cubicBezTo>
                    <a:pt x="3074" y="4607"/>
                    <a:pt x="5503" y="1658"/>
                    <a:pt x="7005" y="11"/>
                  </a:cubicBezTo>
                  <a:cubicBezTo>
                    <a:pt x="7005" y="11"/>
                    <a:pt x="6823" y="1"/>
                    <a:pt x="6515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6"/>
            <p:cNvSpPr/>
            <p:nvPr/>
          </p:nvSpPr>
          <p:spPr>
            <a:xfrm>
              <a:off x="7229763" y="2156832"/>
              <a:ext cx="98338" cy="681487"/>
            </a:xfrm>
            <a:custGeom>
              <a:avLst/>
              <a:gdLst/>
              <a:ahLst/>
              <a:cxnLst/>
              <a:rect l="l" t="t" r="r" b="b"/>
              <a:pathLst>
                <a:path w="4804" h="33292" extrusionOk="0">
                  <a:moveTo>
                    <a:pt x="2368" y="1"/>
                  </a:moveTo>
                  <a:lnTo>
                    <a:pt x="934" y="2002"/>
                  </a:lnTo>
                  <a:lnTo>
                    <a:pt x="1468" y="2369"/>
                  </a:lnTo>
                  <a:lnTo>
                    <a:pt x="0" y="29355"/>
                  </a:lnTo>
                  <a:lnTo>
                    <a:pt x="2435" y="33291"/>
                  </a:lnTo>
                  <a:lnTo>
                    <a:pt x="4804" y="29288"/>
                  </a:lnTo>
                  <a:lnTo>
                    <a:pt x="3336" y="2369"/>
                  </a:lnTo>
                  <a:lnTo>
                    <a:pt x="3836" y="2002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6"/>
            <p:cNvSpPr/>
            <p:nvPr/>
          </p:nvSpPr>
          <p:spPr>
            <a:xfrm>
              <a:off x="7257745" y="2201211"/>
              <a:ext cx="42352" cy="10951"/>
            </a:xfrm>
            <a:custGeom>
              <a:avLst/>
              <a:gdLst/>
              <a:ahLst/>
              <a:cxnLst/>
              <a:rect l="l" t="t" r="r" b="b"/>
              <a:pathLst>
                <a:path w="2069" h="535" extrusionOk="0">
                  <a:moveTo>
                    <a:pt x="134" y="1"/>
                  </a:moveTo>
                  <a:lnTo>
                    <a:pt x="1" y="434"/>
                  </a:lnTo>
                  <a:cubicBezTo>
                    <a:pt x="401" y="501"/>
                    <a:pt x="735" y="534"/>
                    <a:pt x="1068" y="534"/>
                  </a:cubicBezTo>
                  <a:cubicBezTo>
                    <a:pt x="1368" y="534"/>
                    <a:pt x="1735" y="501"/>
                    <a:pt x="2069" y="434"/>
                  </a:cubicBezTo>
                  <a:lnTo>
                    <a:pt x="1935" y="1"/>
                  </a:lnTo>
                  <a:cubicBezTo>
                    <a:pt x="1635" y="84"/>
                    <a:pt x="1343" y="126"/>
                    <a:pt x="1047" y="126"/>
                  </a:cubicBezTo>
                  <a:cubicBezTo>
                    <a:pt x="751" y="126"/>
                    <a:pt x="451" y="84"/>
                    <a:pt x="134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6"/>
            <p:cNvSpPr/>
            <p:nvPr/>
          </p:nvSpPr>
          <p:spPr>
            <a:xfrm>
              <a:off x="7363596" y="2951641"/>
              <a:ext cx="191210" cy="174814"/>
            </a:xfrm>
            <a:custGeom>
              <a:avLst/>
              <a:gdLst/>
              <a:ahLst/>
              <a:cxnLst/>
              <a:rect l="l" t="t" r="r" b="b"/>
              <a:pathLst>
                <a:path w="9341" h="8540" extrusionOk="0">
                  <a:moveTo>
                    <a:pt x="0" y="0"/>
                  </a:moveTo>
                  <a:lnTo>
                    <a:pt x="134" y="8540"/>
                  </a:lnTo>
                  <a:lnTo>
                    <a:pt x="334" y="8540"/>
                  </a:lnTo>
                  <a:cubicBezTo>
                    <a:pt x="367" y="8540"/>
                    <a:pt x="5004" y="8373"/>
                    <a:pt x="9340" y="7506"/>
                  </a:cubicBezTo>
                  <a:lnTo>
                    <a:pt x="9273" y="7072"/>
                  </a:lnTo>
                  <a:cubicBezTo>
                    <a:pt x="5504" y="7873"/>
                    <a:pt x="1501" y="8073"/>
                    <a:pt x="567" y="813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6"/>
            <p:cNvSpPr/>
            <p:nvPr/>
          </p:nvSpPr>
          <p:spPr>
            <a:xfrm>
              <a:off x="6963448" y="2950945"/>
              <a:ext cx="231495" cy="175510"/>
            </a:xfrm>
            <a:custGeom>
              <a:avLst/>
              <a:gdLst/>
              <a:ahLst/>
              <a:cxnLst/>
              <a:rect l="l" t="t" r="r" b="b"/>
              <a:pathLst>
                <a:path w="11309" h="8574" extrusionOk="0">
                  <a:moveTo>
                    <a:pt x="10875" y="1"/>
                  </a:moveTo>
                  <a:lnTo>
                    <a:pt x="10875" y="8107"/>
                  </a:lnTo>
                  <a:cubicBezTo>
                    <a:pt x="10409" y="8114"/>
                    <a:pt x="9951" y="8118"/>
                    <a:pt x="9500" y="8118"/>
                  </a:cubicBezTo>
                  <a:cubicBezTo>
                    <a:pt x="5921" y="8118"/>
                    <a:pt x="2827" y="7884"/>
                    <a:pt x="101" y="7440"/>
                  </a:cubicBezTo>
                  <a:lnTo>
                    <a:pt x="1" y="7873"/>
                  </a:lnTo>
                  <a:cubicBezTo>
                    <a:pt x="2970" y="8374"/>
                    <a:pt x="6305" y="8574"/>
                    <a:pt x="10175" y="8574"/>
                  </a:cubicBezTo>
                  <a:cubicBezTo>
                    <a:pt x="10475" y="8574"/>
                    <a:pt x="10742" y="8574"/>
                    <a:pt x="11109" y="8540"/>
                  </a:cubicBezTo>
                  <a:lnTo>
                    <a:pt x="11309" y="8540"/>
                  </a:lnTo>
                  <a:lnTo>
                    <a:pt x="11309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6"/>
            <p:cNvSpPr/>
            <p:nvPr/>
          </p:nvSpPr>
          <p:spPr>
            <a:xfrm>
              <a:off x="7612142" y="2262662"/>
              <a:ext cx="13674" cy="108593"/>
            </a:xfrm>
            <a:custGeom>
              <a:avLst/>
              <a:gdLst/>
              <a:ahLst/>
              <a:cxnLst/>
              <a:rect l="l" t="t" r="r" b="b"/>
              <a:pathLst>
                <a:path w="668" h="5305" extrusionOk="0">
                  <a:moveTo>
                    <a:pt x="0" y="1"/>
                  </a:moveTo>
                  <a:lnTo>
                    <a:pt x="234" y="5305"/>
                  </a:lnTo>
                  <a:lnTo>
                    <a:pt x="667" y="52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6"/>
            <p:cNvSpPr/>
            <p:nvPr/>
          </p:nvSpPr>
          <p:spPr>
            <a:xfrm>
              <a:off x="7848387" y="2020952"/>
              <a:ext cx="28023" cy="32793"/>
            </a:xfrm>
            <a:custGeom>
              <a:avLst/>
              <a:gdLst/>
              <a:ahLst/>
              <a:cxnLst/>
              <a:rect l="l" t="t" r="r" b="b"/>
              <a:pathLst>
                <a:path w="1369" h="1602" extrusionOk="0">
                  <a:moveTo>
                    <a:pt x="334" y="0"/>
                  </a:moveTo>
                  <a:lnTo>
                    <a:pt x="1" y="267"/>
                  </a:lnTo>
                  <a:lnTo>
                    <a:pt x="1035" y="1602"/>
                  </a:lnTo>
                  <a:lnTo>
                    <a:pt x="1368" y="136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6"/>
            <p:cNvSpPr/>
            <p:nvPr/>
          </p:nvSpPr>
          <p:spPr>
            <a:xfrm>
              <a:off x="7278236" y="2085146"/>
              <a:ext cx="77868" cy="125645"/>
            </a:xfrm>
            <a:custGeom>
              <a:avLst/>
              <a:gdLst/>
              <a:ahLst/>
              <a:cxnLst/>
              <a:rect l="l" t="t" r="r" b="b"/>
              <a:pathLst>
                <a:path w="3804" h="6138" extrusionOk="0">
                  <a:moveTo>
                    <a:pt x="3003" y="0"/>
                  </a:moveTo>
                  <a:cubicBezTo>
                    <a:pt x="2736" y="1434"/>
                    <a:pt x="2302" y="2602"/>
                    <a:pt x="0" y="3536"/>
                  </a:cubicBezTo>
                  <a:lnTo>
                    <a:pt x="1668" y="6138"/>
                  </a:lnTo>
                  <a:cubicBezTo>
                    <a:pt x="3103" y="5004"/>
                    <a:pt x="3436" y="3636"/>
                    <a:pt x="3803" y="2102"/>
                  </a:cubicBezTo>
                  <a:lnTo>
                    <a:pt x="3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6"/>
            <p:cNvSpPr/>
            <p:nvPr/>
          </p:nvSpPr>
          <p:spPr>
            <a:xfrm>
              <a:off x="7160103" y="2085146"/>
              <a:ext cx="118153" cy="129739"/>
            </a:xfrm>
            <a:custGeom>
              <a:avLst/>
              <a:gdLst/>
              <a:ahLst/>
              <a:cxnLst/>
              <a:rect l="l" t="t" r="r" b="b"/>
              <a:pathLst>
                <a:path w="5772" h="6338" extrusionOk="0">
                  <a:moveTo>
                    <a:pt x="935" y="0"/>
                  </a:moveTo>
                  <a:lnTo>
                    <a:pt x="1" y="2535"/>
                  </a:lnTo>
                  <a:cubicBezTo>
                    <a:pt x="1" y="2535"/>
                    <a:pt x="1235" y="4837"/>
                    <a:pt x="4070" y="6338"/>
                  </a:cubicBezTo>
                  <a:lnTo>
                    <a:pt x="5771" y="3536"/>
                  </a:lnTo>
                  <a:cubicBezTo>
                    <a:pt x="3570" y="2835"/>
                    <a:pt x="1502" y="1635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6"/>
            <p:cNvSpPr/>
            <p:nvPr/>
          </p:nvSpPr>
          <p:spPr>
            <a:xfrm>
              <a:off x="7106840" y="1691836"/>
              <a:ext cx="312761" cy="389913"/>
            </a:xfrm>
            <a:custGeom>
              <a:avLst/>
              <a:gdLst/>
              <a:ahLst/>
              <a:cxnLst/>
              <a:rect l="l" t="t" r="r" b="b"/>
              <a:pathLst>
                <a:path w="15279" h="19048" extrusionOk="0">
                  <a:moveTo>
                    <a:pt x="7640" y="0"/>
                  </a:moveTo>
                  <a:cubicBezTo>
                    <a:pt x="401" y="0"/>
                    <a:pt x="1" y="6138"/>
                    <a:pt x="1" y="6138"/>
                  </a:cubicBezTo>
                  <a:lnTo>
                    <a:pt x="1" y="11242"/>
                  </a:lnTo>
                  <a:cubicBezTo>
                    <a:pt x="234" y="13176"/>
                    <a:pt x="901" y="15178"/>
                    <a:pt x="1702" y="16078"/>
                  </a:cubicBezTo>
                  <a:cubicBezTo>
                    <a:pt x="2503" y="17012"/>
                    <a:pt x="5305" y="19047"/>
                    <a:pt x="7606" y="19047"/>
                  </a:cubicBezTo>
                  <a:cubicBezTo>
                    <a:pt x="9941" y="19047"/>
                    <a:pt x="12677" y="17012"/>
                    <a:pt x="13477" y="16078"/>
                  </a:cubicBezTo>
                  <a:cubicBezTo>
                    <a:pt x="14278" y="15178"/>
                    <a:pt x="14945" y="13176"/>
                    <a:pt x="15178" y="11242"/>
                  </a:cubicBezTo>
                  <a:lnTo>
                    <a:pt x="15178" y="6138"/>
                  </a:lnTo>
                  <a:lnTo>
                    <a:pt x="15278" y="6138"/>
                  </a:lnTo>
                  <a:cubicBezTo>
                    <a:pt x="15278" y="6138"/>
                    <a:pt x="14845" y="0"/>
                    <a:pt x="764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6"/>
            <p:cNvSpPr/>
            <p:nvPr/>
          </p:nvSpPr>
          <p:spPr>
            <a:xfrm>
              <a:off x="7079820" y="1896761"/>
              <a:ext cx="119217" cy="89167"/>
            </a:xfrm>
            <a:custGeom>
              <a:avLst/>
              <a:gdLst/>
              <a:ahLst/>
              <a:cxnLst/>
              <a:rect l="l" t="t" r="r" b="b"/>
              <a:pathLst>
                <a:path w="5824" h="4356" extrusionOk="0">
                  <a:moveTo>
                    <a:pt x="1517" y="1"/>
                  </a:moveTo>
                  <a:cubicBezTo>
                    <a:pt x="1235" y="1"/>
                    <a:pt x="906" y="111"/>
                    <a:pt x="620" y="497"/>
                  </a:cubicBezTo>
                  <a:cubicBezTo>
                    <a:pt x="0" y="1303"/>
                    <a:pt x="302" y="4355"/>
                    <a:pt x="2489" y="4355"/>
                  </a:cubicBezTo>
                  <a:cubicBezTo>
                    <a:pt x="2656" y="4355"/>
                    <a:pt x="2833" y="4337"/>
                    <a:pt x="3022" y="4299"/>
                  </a:cubicBezTo>
                  <a:cubicBezTo>
                    <a:pt x="5824" y="3695"/>
                    <a:pt x="2943" y="172"/>
                    <a:pt x="2269" y="172"/>
                  </a:cubicBezTo>
                  <a:cubicBezTo>
                    <a:pt x="2236" y="172"/>
                    <a:pt x="2209" y="180"/>
                    <a:pt x="2188" y="197"/>
                  </a:cubicBezTo>
                  <a:cubicBezTo>
                    <a:pt x="2188" y="197"/>
                    <a:pt x="1894" y="1"/>
                    <a:pt x="1517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6"/>
            <p:cNvSpPr/>
            <p:nvPr/>
          </p:nvSpPr>
          <p:spPr>
            <a:xfrm>
              <a:off x="7096605" y="1911008"/>
              <a:ext cx="18464" cy="39630"/>
            </a:xfrm>
            <a:custGeom>
              <a:avLst/>
              <a:gdLst/>
              <a:ahLst/>
              <a:cxnLst/>
              <a:rect l="l" t="t" r="r" b="b"/>
              <a:pathLst>
                <a:path w="902" h="1936" extrusionOk="0">
                  <a:moveTo>
                    <a:pt x="868" y="1"/>
                  </a:moveTo>
                  <a:cubicBezTo>
                    <a:pt x="834" y="1"/>
                    <a:pt x="467" y="68"/>
                    <a:pt x="201" y="468"/>
                  </a:cubicBezTo>
                  <a:cubicBezTo>
                    <a:pt x="0" y="835"/>
                    <a:pt x="0" y="1302"/>
                    <a:pt x="201" y="1936"/>
                  </a:cubicBezTo>
                  <a:lnTo>
                    <a:pt x="568" y="1735"/>
                  </a:lnTo>
                  <a:cubicBezTo>
                    <a:pt x="401" y="1302"/>
                    <a:pt x="401" y="902"/>
                    <a:pt x="534" y="668"/>
                  </a:cubicBezTo>
                  <a:cubicBezTo>
                    <a:pt x="668" y="468"/>
                    <a:pt x="901" y="435"/>
                    <a:pt x="901" y="435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6"/>
            <p:cNvSpPr/>
            <p:nvPr/>
          </p:nvSpPr>
          <p:spPr>
            <a:xfrm>
              <a:off x="7100699" y="1930127"/>
              <a:ext cx="20511" cy="17788"/>
            </a:xfrm>
            <a:custGeom>
              <a:avLst/>
              <a:gdLst/>
              <a:ahLst/>
              <a:cxnLst/>
              <a:rect l="l" t="t" r="r" b="b"/>
              <a:pathLst>
                <a:path w="1002" h="869" extrusionOk="0">
                  <a:moveTo>
                    <a:pt x="67" y="1"/>
                  </a:moveTo>
                  <a:lnTo>
                    <a:pt x="1" y="401"/>
                  </a:lnTo>
                  <a:cubicBezTo>
                    <a:pt x="434" y="435"/>
                    <a:pt x="634" y="868"/>
                    <a:pt x="634" y="868"/>
                  </a:cubicBezTo>
                  <a:lnTo>
                    <a:pt x="1001" y="668"/>
                  </a:lnTo>
                  <a:cubicBezTo>
                    <a:pt x="1001" y="601"/>
                    <a:pt x="668" y="34"/>
                    <a:pt x="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6"/>
            <p:cNvSpPr/>
            <p:nvPr/>
          </p:nvSpPr>
          <p:spPr>
            <a:xfrm>
              <a:off x="7329083" y="1896761"/>
              <a:ext cx="118419" cy="88697"/>
            </a:xfrm>
            <a:custGeom>
              <a:avLst/>
              <a:gdLst/>
              <a:ahLst/>
              <a:cxnLst/>
              <a:rect l="l" t="t" r="r" b="b"/>
              <a:pathLst>
                <a:path w="5785" h="4333" extrusionOk="0">
                  <a:moveTo>
                    <a:pt x="4258" y="1"/>
                  </a:moveTo>
                  <a:cubicBezTo>
                    <a:pt x="3882" y="1"/>
                    <a:pt x="3587" y="197"/>
                    <a:pt x="3587" y="197"/>
                  </a:cubicBezTo>
                  <a:cubicBezTo>
                    <a:pt x="3583" y="194"/>
                    <a:pt x="3577" y="193"/>
                    <a:pt x="3571" y="193"/>
                  </a:cubicBezTo>
                  <a:cubicBezTo>
                    <a:pt x="3205" y="193"/>
                    <a:pt x="0" y="3841"/>
                    <a:pt x="2754" y="4299"/>
                  </a:cubicBezTo>
                  <a:cubicBezTo>
                    <a:pt x="2904" y="4322"/>
                    <a:pt x="3046" y="4333"/>
                    <a:pt x="3182" y="4333"/>
                  </a:cubicBezTo>
                  <a:cubicBezTo>
                    <a:pt x="5464" y="4333"/>
                    <a:pt x="5785" y="1315"/>
                    <a:pt x="5155" y="497"/>
                  </a:cubicBezTo>
                  <a:cubicBezTo>
                    <a:pt x="4869" y="111"/>
                    <a:pt x="4541" y="1"/>
                    <a:pt x="4258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6"/>
            <p:cNvSpPr/>
            <p:nvPr/>
          </p:nvSpPr>
          <p:spPr>
            <a:xfrm>
              <a:off x="7411393" y="1911704"/>
              <a:ext cx="19815" cy="38934"/>
            </a:xfrm>
            <a:custGeom>
              <a:avLst/>
              <a:gdLst/>
              <a:ahLst/>
              <a:cxnLst/>
              <a:rect l="l" t="t" r="r" b="b"/>
              <a:pathLst>
                <a:path w="968" h="1902" extrusionOk="0">
                  <a:moveTo>
                    <a:pt x="67" y="0"/>
                  </a:moveTo>
                  <a:lnTo>
                    <a:pt x="0" y="434"/>
                  </a:lnTo>
                  <a:cubicBezTo>
                    <a:pt x="67" y="434"/>
                    <a:pt x="267" y="467"/>
                    <a:pt x="400" y="667"/>
                  </a:cubicBezTo>
                  <a:cubicBezTo>
                    <a:pt x="500" y="901"/>
                    <a:pt x="500" y="1268"/>
                    <a:pt x="334" y="1768"/>
                  </a:cubicBezTo>
                  <a:lnTo>
                    <a:pt x="734" y="1902"/>
                  </a:lnTo>
                  <a:cubicBezTo>
                    <a:pt x="967" y="1268"/>
                    <a:pt x="934" y="801"/>
                    <a:pt x="734" y="467"/>
                  </a:cubicBezTo>
                  <a:cubicBezTo>
                    <a:pt x="467" y="67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6"/>
            <p:cNvSpPr/>
            <p:nvPr/>
          </p:nvSpPr>
          <p:spPr>
            <a:xfrm>
              <a:off x="7405928" y="1930127"/>
              <a:ext cx="20490" cy="17788"/>
            </a:xfrm>
            <a:custGeom>
              <a:avLst/>
              <a:gdLst/>
              <a:ahLst/>
              <a:cxnLst/>
              <a:rect l="l" t="t" r="r" b="b"/>
              <a:pathLst>
                <a:path w="1001" h="869" extrusionOk="0">
                  <a:moveTo>
                    <a:pt x="934" y="1"/>
                  </a:moveTo>
                  <a:cubicBezTo>
                    <a:pt x="334" y="34"/>
                    <a:pt x="0" y="601"/>
                    <a:pt x="0" y="668"/>
                  </a:cubicBezTo>
                  <a:lnTo>
                    <a:pt x="367" y="868"/>
                  </a:lnTo>
                  <a:cubicBezTo>
                    <a:pt x="367" y="868"/>
                    <a:pt x="567" y="435"/>
                    <a:pt x="1001" y="401"/>
                  </a:cubicBezTo>
                  <a:lnTo>
                    <a:pt x="9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6"/>
            <p:cNvSpPr/>
            <p:nvPr/>
          </p:nvSpPr>
          <p:spPr>
            <a:xfrm>
              <a:off x="7127331" y="1721865"/>
              <a:ext cx="273152" cy="383772"/>
            </a:xfrm>
            <a:custGeom>
              <a:avLst/>
              <a:gdLst/>
              <a:ahLst/>
              <a:cxnLst/>
              <a:rect l="l" t="t" r="r" b="b"/>
              <a:pathLst>
                <a:path w="13344" h="18748" extrusionOk="0">
                  <a:moveTo>
                    <a:pt x="6672" y="1"/>
                  </a:moveTo>
                  <a:cubicBezTo>
                    <a:pt x="367" y="1"/>
                    <a:pt x="1" y="5371"/>
                    <a:pt x="1" y="5371"/>
                  </a:cubicBezTo>
                  <a:lnTo>
                    <a:pt x="1" y="10642"/>
                  </a:lnTo>
                  <a:cubicBezTo>
                    <a:pt x="267" y="12643"/>
                    <a:pt x="801" y="14712"/>
                    <a:pt x="1502" y="15679"/>
                  </a:cubicBezTo>
                  <a:cubicBezTo>
                    <a:pt x="2202" y="16613"/>
                    <a:pt x="4637" y="18748"/>
                    <a:pt x="6672" y="18748"/>
                  </a:cubicBezTo>
                  <a:cubicBezTo>
                    <a:pt x="8707" y="18748"/>
                    <a:pt x="11142" y="16613"/>
                    <a:pt x="11842" y="15679"/>
                  </a:cubicBezTo>
                  <a:cubicBezTo>
                    <a:pt x="12543" y="14712"/>
                    <a:pt x="13143" y="12643"/>
                    <a:pt x="13343" y="10642"/>
                  </a:cubicBezTo>
                  <a:lnTo>
                    <a:pt x="13343" y="5371"/>
                  </a:lnTo>
                  <a:cubicBezTo>
                    <a:pt x="13343" y="5371"/>
                    <a:pt x="12976" y="1"/>
                    <a:pt x="6672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6"/>
            <p:cNvSpPr/>
            <p:nvPr/>
          </p:nvSpPr>
          <p:spPr>
            <a:xfrm>
              <a:off x="7126655" y="1955407"/>
              <a:ext cx="12302" cy="30746"/>
            </a:xfrm>
            <a:custGeom>
              <a:avLst/>
              <a:gdLst/>
              <a:ahLst/>
              <a:cxnLst/>
              <a:rect l="l" t="t" r="r" b="b"/>
              <a:pathLst>
                <a:path w="601" h="1502" extrusionOk="0">
                  <a:moveTo>
                    <a:pt x="400" y="0"/>
                  </a:moveTo>
                  <a:lnTo>
                    <a:pt x="0" y="33"/>
                  </a:lnTo>
                  <a:lnTo>
                    <a:pt x="167" y="1501"/>
                  </a:lnTo>
                  <a:lnTo>
                    <a:pt x="601" y="143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6"/>
            <p:cNvSpPr/>
            <p:nvPr/>
          </p:nvSpPr>
          <p:spPr>
            <a:xfrm>
              <a:off x="7388856" y="1956083"/>
              <a:ext cx="11627" cy="29374"/>
            </a:xfrm>
            <a:custGeom>
              <a:avLst/>
              <a:gdLst/>
              <a:ahLst/>
              <a:cxnLst/>
              <a:rect l="l" t="t" r="r" b="b"/>
              <a:pathLst>
                <a:path w="568" h="1435" extrusionOk="0">
                  <a:moveTo>
                    <a:pt x="134" y="0"/>
                  </a:moveTo>
                  <a:lnTo>
                    <a:pt x="0" y="1368"/>
                  </a:lnTo>
                  <a:lnTo>
                    <a:pt x="401" y="1435"/>
                  </a:lnTo>
                  <a:lnTo>
                    <a:pt x="567" y="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6"/>
            <p:cNvSpPr/>
            <p:nvPr/>
          </p:nvSpPr>
          <p:spPr>
            <a:xfrm>
              <a:off x="7121190" y="1715049"/>
              <a:ext cx="285434" cy="207586"/>
            </a:xfrm>
            <a:custGeom>
              <a:avLst/>
              <a:gdLst/>
              <a:ahLst/>
              <a:cxnLst/>
              <a:rect l="l" t="t" r="r" b="b"/>
              <a:pathLst>
                <a:path w="13944" h="10141" extrusionOk="0">
                  <a:moveTo>
                    <a:pt x="7005" y="0"/>
                  </a:moveTo>
                  <a:lnTo>
                    <a:pt x="4303" y="334"/>
                  </a:lnTo>
                  <a:lnTo>
                    <a:pt x="2302" y="1368"/>
                  </a:lnTo>
                  <a:lnTo>
                    <a:pt x="801" y="2902"/>
                  </a:lnTo>
                  <a:lnTo>
                    <a:pt x="0" y="5271"/>
                  </a:lnTo>
                  <a:lnTo>
                    <a:pt x="0" y="8073"/>
                  </a:lnTo>
                  <a:lnTo>
                    <a:pt x="167" y="9074"/>
                  </a:lnTo>
                  <a:cubicBezTo>
                    <a:pt x="601" y="9307"/>
                    <a:pt x="934" y="10141"/>
                    <a:pt x="934" y="10141"/>
                  </a:cubicBezTo>
                  <a:cubicBezTo>
                    <a:pt x="934" y="10141"/>
                    <a:pt x="667" y="5004"/>
                    <a:pt x="1935" y="4237"/>
                  </a:cubicBezTo>
                  <a:cubicBezTo>
                    <a:pt x="3296" y="5100"/>
                    <a:pt x="5161" y="5525"/>
                    <a:pt x="7024" y="5525"/>
                  </a:cubicBezTo>
                  <a:cubicBezTo>
                    <a:pt x="8905" y="5525"/>
                    <a:pt x="10785" y="5092"/>
                    <a:pt x="12142" y="4237"/>
                  </a:cubicBezTo>
                  <a:cubicBezTo>
                    <a:pt x="13276" y="5438"/>
                    <a:pt x="13043" y="9941"/>
                    <a:pt x="13043" y="9941"/>
                  </a:cubicBezTo>
                  <a:cubicBezTo>
                    <a:pt x="13143" y="9574"/>
                    <a:pt x="13410" y="9274"/>
                    <a:pt x="13743" y="9074"/>
                  </a:cubicBezTo>
                  <a:lnTo>
                    <a:pt x="13944" y="5171"/>
                  </a:lnTo>
                  <a:lnTo>
                    <a:pt x="12443" y="1868"/>
                  </a:lnTo>
                  <a:lnTo>
                    <a:pt x="9641" y="4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6"/>
            <p:cNvSpPr/>
            <p:nvPr/>
          </p:nvSpPr>
          <p:spPr>
            <a:xfrm>
              <a:off x="7216785" y="1996368"/>
              <a:ext cx="97662" cy="19815"/>
            </a:xfrm>
            <a:custGeom>
              <a:avLst/>
              <a:gdLst/>
              <a:ahLst/>
              <a:cxnLst/>
              <a:rect l="l" t="t" r="r" b="b"/>
              <a:pathLst>
                <a:path w="4771" h="968" extrusionOk="0">
                  <a:moveTo>
                    <a:pt x="167" y="1"/>
                  </a:moveTo>
                  <a:lnTo>
                    <a:pt x="0" y="368"/>
                  </a:lnTo>
                  <a:cubicBezTo>
                    <a:pt x="834" y="768"/>
                    <a:pt x="1635" y="968"/>
                    <a:pt x="2435" y="968"/>
                  </a:cubicBezTo>
                  <a:cubicBezTo>
                    <a:pt x="3236" y="968"/>
                    <a:pt x="4003" y="768"/>
                    <a:pt x="4770" y="368"/>
                  </a:cubicBezTo>
                  <a:lnTo>
                    <a:pt x="4570" y="1"/>
                  </a:lnTo>
                  <a:cubicBezTo>
                    <a:pt x="3853" y="351"/>
                    <a:pt x="3136" y="526"/>
                    <a:pt x="2406" y="526"/>
                  </a:cubicBezTo>
                  <a:cubicBezTo>
                    <a:pt x="1677" y="526"/>
                    <a:pt x="934" y="351"/>
                    <a:pt x="1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6"/>
            <p:cNvSpPr/>
            <p:nvPr/>
          </p:nvSpPr>
          <p:spPr>
            <a:xfrm>
              <a:off x="7242720" y="2018905"/>
              <a:ext cx="45771" cy="12302"/>
            </a:xfrm>
            <a:custGeom>
              <a:avLst/>
              <a:gdLst/>
              <a:ahLst/>
              <a:cxnLst/>
              <a:rect l="l" t="t" r="r" b="b"/>
              <a:pathLst>
                <a:path w="2236" h="601" extrusionOk="0">
                  <a:moveTo>
                    <a:pt x="168" y="0"/>
                  </a:moveTo>
                  <a:lnTo>
                    <a:pt x="1" y="367"/>
                  </a:lnTo>
                  <a:cubicBezTo>
                    <a:pt x="368" y="534"/>
                    <a:pt x="735" y="601"/>
                    <a:pt x="1135" y="601"/>
                  </a:cubicBezTo>
                  <a:cubicBezTo>
                    <a:pt x="1502" y="601"/>
                    <a:pt x="1869" y="534"/>
                    <a:pt x="2236" y="367"/>
                  </a:cubicBezTo>
                  <a:lnTo>
                    <a:pt x="2036" y="0"/>
                  </a:lnTo>
                  <a:cubicBezTo>
                    <a:pt x="1719" y="134"/>
                    <a:pt x="1419" y="201"/>
                    <a:pt x="1114" y="201"/>
                  </a:cubicBezTo>
                  <a:cubicBezTo>
                    <a:pt x="810" y="201"/>
                    <a:pt x="501" y="134"/>
                    <a:pt x="168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6"/>
            <p:cNvSpPr/>
            <p:nvPr/>
          </p:nvSpPr>
          <p:spPr>
            <a:xfrm>
              <a:off x="7259117" y="1911008"/>
              <a:ext cx="30746" cy="77192"/>
            </a:xfrm>
            <a:custGeom>
              <a:avLst/>
              <a:gdLst/>
              <a:ahLst/>
              <a:cxnLst/>
              <a:rect l="l" t="t" r="r" b="b"/>
              <a:pathLst>
                <a:path w="1502" h="3771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635"/>
                    <a:pt x="434" y="1402"/>
                    <a:pt x="768" y="2036"/>
                  </a:cubicBezTo>
                  <a:cubicBezTo>
                    <a:pt x="901" y="2303"/>
                    <a:pt x="1068" y="2569"/>
                    <a:pt x="1068" y="2669"/>
                  </a:cubicBezTo>
                  <a:cubicBezTo>
                    <a:pt x="1068" y="2803"/>
                    <a:pt x="668" y="3136"/>
                    <a:pt x="201" y="3370"/>
                  </a:cubicBezTo>
                  <a:lnTo>
                    <a:pt x="401" y="3770"/>
                  </a:lnTo>
                  <a:cubicBezTo>
                    <a:pt x="734" y="3537"/>
                    <a:pt x="1502" y="3070"/>
                    <a:pt x="1435" y="2703"/>
                  </a:cubicBezTo>
                  <a:cubicBezTo>
                    <a:pt x="1502" y="2536"/>
                    <a:pt x="1368" y="2303"/>
                    <a:pt x="1101" y="1869"/>
                  </a:cubicBezTo>
                  <a:cubicBezTo>
                    <a:pt x="834" y="1335"/>
                    <a:pt x="401" y="568"/>
                    <a:pt x="501" y="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6"/>
            <p:cNvSpPr/>
            <p:nvPr/>
          </p:nvSpPr>
          <p:spPr>
            <a:xfrm>
              <a:off x="7188106" y="1921939"/>
              <a:ext cx="17092" cy="1709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1"/>
                  </a:moveTo>
                  <a:cubicBezTo>
                    <a:pt x="167" y="1"/>
                    <a:pt x="0" y="234"/>
                    <a:pt x="0" y="434"/>
                  </a:cubicBezTo>
                  <a:cubicBezTo>
                    <a:pt x="0" y="668"/>
                    <a:pt x="200" y="835"/>
                    <a:pt x="401" y="835"/>
                  </a:cubicBezTo>
                  <a:cubicBezTo>
                    <a:pt x="667" y="835"/>
                    <a:pt x="834" y="634"/>
                    <a:pt x="834" y="434"/>
                  </a:cubicBezTo>
                  <a:cubicBezTo>
                    <a:pt x="834" y="167"/>
                    <a:pt x="667" y="1"/>
                    <a:pt x="40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6"/>
            <p:cNvSpPr/>
            <p:nvPr/>
          </p:nvSpPr>
          <p:spPr>
            <a:xfrm>
              <a:off x="7319892" y="1921939"/>
              <a:ext cx="17092" cy="1709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0" y="234"/>
                    <a:pt x="0" y="434"/>
                  </a:cubicBezTo>
                  <a:cubicBezTo>
                    <a:pt x="0" y="668"/>
                    <a:pt x="234" y="835"/>
                    <a:pt x="434" y="835"/>
                  </a:cubicBezTo>
                  <a:cubicBezTo>
                    <a:pt x="701" y="835"/>
                    <a:pt x="834" y="634"/>
                    <a:pt x="834" y="434"/>
                  </a:cubicBezTo>
                  <a:cubicBezTo>
                    <a:pt x="834" y="167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6"/>
            <p:cNvSpPr/>
            <p:nvPr/>
          </p:nvSpPr>
          <p:spPr>
            <a:xfrm>
              <a:off x="7175128" y="1916146"/>
              <a:ext cx="43048" cy="12650"/>
            </a:xfrm>
            <a:custGeom>
              <a:avLst/>
              <a:gdLst/>
              <a:ahLst/>
              <a:cxnLst/>
              <a:rect l="l" t="t" r="r" b="b"/>
              <a:pathLst>
                <a:path w="2103" h="618" extrusionOk="0">
                  <a:moveTo>
                    <a:pt x="1101" y="0"/>
                  </a:moveTo>
                  <a:cubicBezTo>
                    <a:pt x="751" y="0"/>
                    <a:pt x="384" y="83"/>
                    <a:pt x="1" y="250"/>
                  </a:cubicBezTo>
                  <a:lnTo>
                    <a:pt x="167" y="617"/>
                  </a:lnTo>
                  <a:cubicBezTo>
                    <a:pt x="501" y="500"/>
                    <a:pt x="801" y="442"/>
                    <a:pt x="1080" y="442"/>
                  </a:cubicBezTo>
                  <a:cubicBezTo>
                    <a:pt x="1360" y="442"/>
                    <a:pt x="1618" y="500"/>
                    <a:pt x="1869" y="617"/>
                  </a:cubicBezTo>
                  <a:lnTo>
                    <a:pt x="2102" y="250"/>
                  </a:lnTo>
                  <a:cubicBezTo>
                    <a:pt x="1785" y="83"/>
                    <a:pt x="1452" y="0"/>
                    <a:pt x="110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6"/>
            <p:cNvSpPr/>
            <p:nvPr/>
          </p:nvSpPr>
          <p:spPr>
            <a:xfrm>
              <a:off x="7307590" y="1916146"/>
              <a:ext cx="42352" cy="12650"/>
            </a:xfrm>
            <a:custGeom>
              <a:avLst/>
              <a:gdLst/>
              <a:ahLst/>
              <a:cxnLst/>
              <a:rect l="l" t="t" r="r" b="b"/>
              <a:pathLst>
                <a:path w="2069" h="618" extrusionOk="0">
                  <a:moveTo>
                    <a:pt x="985" y="0"/>
                  </a:moveTo>
                  <a:cubicBezTo>
                    <a:pt x="635" y="0"/>
                    <a:pt x="301" y="83"/>
                    <a:pt x="1" y="250"/>
                  </a:cubicBezTo>
                  <a:lnTo>
                    <a:pt x="201" y="617"/>
                  </a:lnTo>
                  <a:cubicBezTo>
                    <a:pt x="451" y="467"/>
                    <a:pt x="710" y="392"/>
                    <a:pt x="989" y="392"/>
                  </a:cubicBezTo>
                  <a:cubicBezTo>
                    <a:pt x="1268" y="392"/>
                    <a:pt x="1569" y="467"/>
                    <a:pt x="1902" y="617"/>
                  </a:cubicBezTo>
                  <a:lnTo>
                    <a:pt x="2069" y="250"/>
                  </a:lnTo>
                  <a:cubicBezTo>
                    <a:pt x="1702" y="83"/>
                    <a:pt x="1335" y="0"/>
                    <a:pt x="98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6"/>
            <p:cNvSpPr/>
            <p:nvPr/>
          </p:nvSpPr>
          <p:spPr>
            <a:xfrm>
              <a:off x="7168987" y="1877990"/>
              <a:ext cx="61185" cy="15967"/>
            </a:xfrm>
            <a:custGeom>
              <a:avLst/>
              <a:gdLst/>
              <a:ahLst/>
              <a:cxnLst/>
              <a:rect l="l" t="t" r="r" b="b"/>
              <a:pathLst>
                <a:path w="2989" h="780" extrusionOk="0">
                  <a:moveTo>
                    <a:pt x="977" y="0"/>
                  </a:moveTo>
                  <a:cubicBezTo>
                    <a:pt x="922" y="0"/>
                    <a:pt x="874" y="4"/>
                    <a:pt x="834" y="13"/>
                  </a:cubicBezTo>
                  <a:cubicBezTo>
                    <a:pt x="401" y="246"/>
                    <a:pt x="0" y="580"/>
                    <a:pt x="100" y="713"/>
                  </a:cubicBezTo>
                  <a:cubicBezTo>
                    <a:pt x="128" y="755"/>
                    <a:pt x="573" y="779"/>
                    <a:pt x="1098" y="779"/>
                  </a:cubicBezTo>
                  <a:cubicBezTo>
                    <a:pt x="1839" y="779"/>
                    <a:pt x="2738" y="730"/>
                    <a:pt x="2836" y="613"/>
                  </a:cubicBezTo>
                  <a:cubicBezTo>
                    <a:pt x="2988" y="461"/>
                    <a:pt x="1576" y="0"/>
                    <a:pt x="977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6"/>
            <p:cNvSpPr/>
            <p:nvPr/>
          </p:nvSpPr>
          <p:spPr>
            <a:xfrm>
              <a:off x="7297641" y="1877990"/>
              <a:ext cx="61185" cy="15967"/>
            </a:xfrm>
            <a:custGeom>
              <a:avLst/>
              <a:gdLst/>
              <a:ahLst/>
              <a:cxnLst/>
              <a:rect l="l" t="t" r="r" b="b"/>
              <a:pathLst>
                <a:path w="2989" h="780" extrusionOk="0">
                  <a:moveTo>
                    <a:pt x="2012" y="0"/>
                  </a:moveTo>
                  <a:cubicBezTo>
                    <a:pt x="1413" y="0"/>
                    <a:pt x="1" y="461"/>
                    <a:pt x="153" y="613"/>
                  </a:cubicBezTo>
                  <a:cubicBezTo>
                    <a:pt x="251" y="730"/>
                    <a:pt x="1150" y="779"/>
                    <a:pt x="1891" y="779"/>
                  </a:cubicBezTo>
                  <a:cubicBezTo>
                    <a:pt x="2415" y="779"/>
                    <a:pt x="2861" y="755"/>
                    <a:pt x="2889" y="713"/>
                  </a:cubicBezTo>
                  <a:cubicBezTo>
                    <a:pt x="2989" y="580"/>
                    <a:pt x="2622" y="246"/>
                    <a:pt x="2155" y="13"/>
                  </a:cubicBezTo>
                  <a:cubicBezTo>
                    <a:pt x="2115" y="4"/>
                    <a:pt x="2067" y="0"/>
                    <a:pt x="2012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6"/>
            <p:cNvSpPr/>
            <p:nvPr/>
          </p:nvSpPr>
          <p:spPr>
            <a:xfrm>
              <a:off x="7148497" y="1900097"/>
              <a:ext cx="100405" cy="56006"/>
            </a:xfrm>
            <a:custGeom>
              <a:avLst/>
              <a:gdLst/>
              <a:ahLst/>
              <a:cxnLst/>
              <a:rect l="l" t="t" r="r" b="b"/>
              <a:pathLst>
                <a:path w="4905" h="2736" extrusionOk="0">
                  <a:moveTo>
                    <a:pt x="3503" y="467"/>
                  </a:moveTo>
                  <a:cubicBezTo>
                    <a:pt x="4070" y="467"/>
                    <a:pt x="4470" y="901"/>
                    <a:pt x="4470" y="1401"/>
                  </a:cubicBezTo>
                  <a:cubicBezTo>
                    <a:pt x="4470" y="1935"/>
                    <a:pt x="4003" y="2369"/>
                    <a:pt x="3503" y="2369"/>
                  </a:cubicBezTo>
                  <a:lnTo>
                    <a:pt x="1402" y="2369"/>
                  </a:lnTo>
                  <a:cubicBezTo>
                    <a:pt x="835" y="2369"/>
                    <a:pt x="434" y="1902"/>
                    <a:pt x="434" y="1401"/>
                  </a:cubicBezTo>
                  <a:cubicBezTo>
                    <a:pt x="434" y="867"/>
                    <a:pt x="901" y="467"/>
                    <a:pt x="1402" y="467"/>
                  </a:cubicBezTo>
                  <a:close/>
                  <a:moveTo>
                    <a:pt x="1368" y="0"/>
                  </a:moveTo>
                  <a:cubicBezTo>
                    <a:pt x="634" y="0"/>
                    <a:pt x="1" y="634"/>
                    <a:pt x="1" y="1368"/>
                  </a:cubicBezTo>
                  <a:cubicBezTo>
                    <a:pt x="1" y="2135"/>
                    <a:pt x="634" y="2735"/>
                    <a:pt x="1368" y="2735"/>
                  </a:cubicBezTo>
                  <a:lnTo>
                    <a:pt x="3503" y="2735"/>
                  </a:lnTo>
                  <a:cubicBezTo>
                    <a:pt x="4270" y="2735"/>
                    <a:pt x="4904" y="2135"/>
                    <a:pt x="4904" y="1368"/>
                  </a:cubicBezTo>
                  <a:cubicBezTo>
                    <a:pt x="4904" y="634"/>
                    <a:pt x="4270" y="0"/>
                    <a:pt x="3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6"/>
            <p:cNvSpPr/>
            <p:nvPr/>
          </p:nvSpPr>
          <p:spPr>
            <a:xfrm>
              <a:off x="7276189" y="1900097"/>
              <a:ext cx="99709" cy="56006"/>
            </a:xfrm>
            <a:custGeom>
              <a:avLst/>
              <a:gdLst/>
              <a:ahLst/>
              <a:cxnLst/>
              <a:rect l="l" t="t" r="r" b="b"/>
              <a:pathLst>
                <a:path w="4871" h="2736" extrusionOk="0">
                  <a:moveTo>
                    <a:pt x="3503" y="467"/>
                  </a:moveTo>
                  <a:cubicBezTo>
                    <a:pt x="4037" y="467"/>
                    <a:pt x="4437" y="901"/>
                    <a:pt x="4437" y="1401"/>
                  </a:cubicBezTo>
                  <a:cubicBezTo>
                    <a:pt x="4437" y="1935"/>
                    <a:pt x="4037" y="2369"/>
                    <a:pt x="3503" y="2369"/>
                  </a:cubicBezTo>
                  <a:lnTo>
                    <a:pt x="1368" y="2369"/>
                  </a:lnTo>
                  <a:cubicBezTo>
                    <a:pt x="834" y="2369"/>
                    <a:pt x="401" y="1902"/>
                    <a:pt x="401" y="1401"/>
                  </a:cubicBezTo>
                  <a:cubicBezTo>
                    <a:pt x="401" y="867"/>
                    <a:pt x="868" y="467"/>
                    <a:pt x="1368" y="467"/>
                  </a:cubicBezTo>
                  <a:close/>
                  <a:moveTo>
                    <a:pt x="1368" y="0"/>
                  </a:moveTo>
                  <a:cubicBezTo>
                    <a:pt x="601" y="0"/>
                    <a:pt x="0" y="634"/>
                    <a:pt x="0" y="1368"/>
                  </a:cubicBezTo>
                  <a:cubicBezTo>
                    <a:pt x="0" y="2135"/>
                    <a:pt x="601" y="2735"/>
                    <a:pt x="1368" y="2735"/>
                  </a:cubicBezTo>
                  <a:lnTo>
                    <a:pt x="3503" y="2735"/>
                  </a:lnTo>
                  <a:cubicBezTo>
                    <a:pt x="4237" y="2735"/>
                    <a:pt x="4871" y="2135"/>
                    <a:pt x="4871" y="1368"/>
                  </a:cubicBezTo>
                  <a:cubicBezTo>
                    <a:pt x="4871" y="634"/>
                    <a:pt x="4237" y="0"/>
                    <a:pt x="3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6"/>
            <p:cNvSpPr/>
            <p:nvPr/>
          </p:nvSpPr>
          <p:spPr>
            <a:xfrm>
              <a:off x="7236579" y="1900773"/>
              <a:ext cx="49189" cy="17768"/>
            </a:xfrm>
            <a:custGeom>
              <a:avLst/>
              <a:gdLst/>
              <a:ahLst/>
              <a:cxnLst/>
              <a:rect l="l" t="t" r="r" b="b"/>
              <a:pathLst>
                <a:path w="2403" h="868" extrusionOk="0">
                  <a:moveTo>
                    <a:pt x="1135" y="1"/>
                  </a:moveTo>
                  <a:cubicBezTo>
                    <a:pt x="701" y="1"/>
                    <a:pt x="301" y="234"/>
                    <a:pt x="1" y="634"/>
                  </a:cubicBezTo>
                  <a:lnTo>
                    <a:pt x="334" y="868"/>
                  </a:lnTo>
                  <a:cubicBezTo>
                    <a:pt x="534" y="601"/>
                    <a:pt x="835" y="434"/>
                    <a:pt x="1168" y="434"/>
                  </a:cubicBezTo>
                  <a:cubicBezTo>
                    <a:pt x="1502" y="434"/>
                    <a:pt x="1869" y="568"/>
                    <a:pt x="2136" y="868"/>
                  </a:cubicBezTo>
                  <a:lnTo>
                    <a:pt x="2402" y="634"/>
                  </a:lnTo>
                  <a:cubicBezTo>
                    <a:pt x="2069" y="201"/>
                    <a:pt x="1568" y="1"/>
                    <a:pt x="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6"/>
            <p:cNvSpPr/>
            <p:nvPr/>
          </p:nvSpPr>
          <p:spPr>
            <a:xfrm>
              <a:off x="7134168" y="1912379"/>
              <a:ext cx="22537" cy="19815"/>
            </a:xfrm>
            <a:custGeom>
              <a:avLst/>
              <a:gdLst/>
              <a:ahLst/>
              <a:cxnLst/>
              <a:rect l="l" t="t" r="r" b="b"/>
              <a:pathLst>
                <a:path w="1101" h="968" extrusionOk="0">
                  <a:moveTo>
                    <a:pt x="267" y="1"/>
                  </a:moveTo>
                  <a:lnTo>
                    <a:pt x="0" y="334"/>
                  </a:lnTo>
                  <a:lnTo>
                    <a:pt x="867" y="968"/>
                  </a:lnTo>
                  <a:lnTo>
                    <a:pt x="1101" y="6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6"/>
            <p:cNvSpPr/>
            <p:nvPr/>
          </p:nvSpPr>
          <p:spPr>
            <a:xfrm>
              <a:off x="7368365" y="1912379"/>
              <a:ext cx="22558" cy="19815"/>
            </a:xfrm>
            <a:custGeom>
              <a:avLst/>
              <a:gdLst/>
              <a:ahLst/>
              <a:cxnLst/>
              <a:rect l="l" t="t" r="r" b="b"/>
              <a:pathLst>
                <a:path w="1102" h="968" extrusionOk="0">
                  <a:moveTo>
                    <a:pt x="835" y="1"/>
                  </a:moveTo>
                  <a:lnTo>
                    <a:pt x="1" y="634"/>
                  </a:lnTo>
                  <a:lnTo>
                    <a:pt x="267" y="968"/>
                  </a:lnTo>
                  <a:lnTo>
                    <a:pt x="1101" y="334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6"/>
            <p:cNvSpPr/>
            <p:nvPr/>
          </p:nvSpPr>
          <p:spPr>
            <a:xfrm>
              <a:off x="8257398" y="1820879"/>
              <a:ext cx="13674" cy="13674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67" y="1"/>
                    <a:pt x="1" y="101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01" y="668"/>
                    <a:pt x="668" y="534"/>
                    <a:pt x="668" y="334"/>
                  </a:cubicBezTo>
                  <a:cubicBezTo>
                    <a:pt x="668" y="101"/>
                    <a:pt x="501" y="1"/>
                    <a:pt x="334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6"/>
            <p:cNvSpPr/>
            <p:nvPr/>
          </p:nvSpPr>
          <p:spPr>
            <a:xfrm>
              <a:off x="6853524" y="3060992"/>
              <a:ext cx="602944" cy="459306"/>
            </a:xfrm>
            <a:custGeom>
              <a:avLst/>
              <a:gdLst/>
              <a:ahLst/>
              <a:cxnLst/>
              <a:rect l="l" t="t" r="r" b="b"/>
              <a:pathLst>
                <a:path w="29455" h="22438" extrusionOk="0">
                  <a:moveTo>
                    <a:pt x="13872" y="1"/>
                  </a:moveTo>
                  <a:cubicBezTo>
                    <a:pt x="7907" y="1"/>
                    <a:pt x="2191" y="408"/>
                    <a:pt x="1635" y="1330"/>
                  </a:cubicBezTo>
                  <a:cubicBezTo>
                    <a:pt x="467" y="3198"/>
                    <a:pt x="0" y="19676"/>
                    <a:pt x="1635" y="21311"/>
                  </a:cubicBezTo>
                  <a:cubicBezTo>
                    <a:pt x="2441" y="22085"/>
                    <a:pt x="8251" y="22438"/>
                    <a:pt x="14213" y="22438"/>
                  </a:cubicBezTo>
                  <a:cubicBezTo>
                    <a:pt x="20584" y="22438"/>
                    <a:pt x="27128" y="22034"/>
                    <a:pt x="27920" y="21311"/>
                  </a:cubicBezTo>
                  <a:cubicBezTo>
                    <a:pt x="29455" y="19843"/>
                    <a:pt x="29188" y="2864"/>
                    <a:pt x="27920" y="1330"/>
                  </a:cubicBezTo>
                  <a:cubicBezTo>
                    <a:pt x="27274" y="492"/>
                    <a:pt x="20423" y="1"/>
                    <a:pt x="13872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6"/>
            <p:cNvSpPr/>
            <p:nvPr/>
          </p:nvSpPr>
          <p:spPr>
            <a:xfrm>
              <a:off x="6846687" y="3061074"/>
              <a:ext cx="614571" cy="268485"/>
            </a:xfrm>
            <a:custGeom>
              <a:avLst/>
              <a:gdLst/>
              <a:ahLst/>
              <a:cxnLst/>
              <a:rect l="l" t="t" r="r" b="b"/>
              <a:pathLst>
                <a:path w="30023" h="13116" extrusionOk="0">
                  <a:moveTo>
                    <a:pt x="14144" y="1"/>
                  </a:moveTo>
                  <a:cubicBezTo>
                    <a:pt x="7974" y="1"/>
                    <a:pt x="2073" y="425"/>
                    <a:pt x="1502" y="1392"/>
                  </a:cubicBezTo>
                  <a:cubicBezTo>
                    <a:pt x="968" y="2326"/>
                    <a:pt x="1" y="11900"/>
                    <a:pt x="401" y="12667"/>
                  </a:cubicBezTo>
                  <a:cubicBezTo>
                    <a:pt x="602" y="12992"/>
                    <a:pt x="6833" y="13116"/>
                    <a:pt x="13495" y="13116"/>
                  </a:cubicBezTo>
                  <a:cubicBezTo>
                    <a:pt x="21221" y="13116"/>
                    <a:pt x="29527" y="12949"/>
                    <a:pt x="29689" y="12734"/>
                  </a:cubicBezTo>
                  <a:cubicBezTo>
                    <a:pt x="30022" y="12367"/>
                    <a:pt x="29355" y="2160"/>
                    <a:pt x="28755" y="1392"/>
                  </a:cubicBezTo>
                  <a:cubicBezTo>
                    <a:pt x="28090" y="518"/>
                    <a:pt x="20953" y="1"/>
                    <a:pt x="14144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6"/>
            <p:cNvSpPr/>
            <p:nvPr/>
          </p:nvSpPr>
          <p:spPr>
            <a:xfrm>
              <a:off x="6864455" y="3318320"/>
              <a:ext cx="582453" cy="16396"/>
            </a:xfrm>
            <a:custGeom>
              <a:avLst/>
              <a:gdLst/>
              <a:ahLst/>
              <a:cxnLst/>
              <a:rect l="l" t="t" r="r" b="b"/>
              <a:pathLst>
                <a:path w="28454" h="801" extrusionOk="0">
                  <a:moveTo>
                    <a:pt x="33" y="0"/>
                  </a:moveTo>
                  <a:lnTo>
                    <a:pt x="0" y="434"/>
                  </a:lnTo>
                  <a:cubicBezTo>
                    <a:pt x="2935" y="667"/>
                    <a:pt x="9006" y="801"/>
                    <a:pt x="15011" y="801"/>
                  </a:cubicBezTo>
                  <a:cubicBezTo>
                    <a:pt x="20348" y="801"/>
                    <a:pt x="25552" y="734"/>
                    <a:pt x="28454" y="467"/>
                  </a:cubicBezTo>
                  <a:lnTo>
                    <a:pt x="28387" y="67"/>
                  </a:lnTo>
                  <a:cubicBezTo>
                    <a:pt x="25610" y="296"/>
                    <a:pt x="20594" y="399"/>
                    <a:pt x="15442" y="399"/>
                  </a:cubicBezTo>
                  <a:cubicBezTo>
                    <a:pt x="9327" y="399"/>
                    <a:pt x="3020" y="254"/>
                    <a:pt x="3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6"/>
            <p:cNvSpPr/>
            <p:nvPr/>
          </p:nvSpPr>
          <p:spPr>
            <a:xfrm>
              <a:off x="6943654" y="3304114"/>
              <a:ext cx="47142" cy="59977"/>
            </a:xfrm>
            <a:custGeom>
              <a:avLst/>
              <a:gdLst/>
              <a:ahLst/>
              <a:cxnLst/>
              <a:rect l="l" t="t" r="r" b="b"/>
              <a:pathLst>
                <a:path w="2303" h="2930" extrusionOk="0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1" y="2696"/>
                    <a:pt x="334" y="2829"/>
                  </a:cubicBezTo>
                  <a:cubicBezTo>
                    <a:pt x="467" y="2896"/>
                    <a:pt x="843" y="2929"/>
                    <a:pt x="1214" y="2929"/>
                  </a:cubicBezTo>
                  <a:cubicBezTo>
                    <a:pt x="1585" y="2929"/>
                    <a:pt x="1952" y="2896"/>
                    <a:pt x="2069" y="2829"/>
                  </a:cubicBezTo>
                  <a:cubicBezTo>
                    <a:pt x="2269" y="2662"/>
                    <a:pt x="2302" y="260"/>
                    <a:pt x="2169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6"/>
            <p:cNvSpPr/>
            <p:nvPr/>
          </p:nvSpPr>
          <p:spPr>
            <a:xfrm>
              <a:off x="7319892" y="3304114"/>
              <a:ext cx="47122" cy="59977"/>
            </a:xfrm>
            <a:custGeom>
              <a:avLst/>
              <a:gdLst/>
              <a:ahLst/>
              <a:cxnLst/>
              <a:rect l="l" t="t" r="r" b="b"/>
              <a:pathLst>
                <a:path w="2302" h="2930" extrusionOk="0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0" y="2696"/>
                    <a:pt x="367" y="2829"/>
                  </a:cubicBezTo>
                  <a:cubicBezTo>
                    <a:pt x="484" y="2896"/>
                    <a:pt x="859" y="2929"/>
                    <a:pt x="1230" y="2929"/>
                  </a:cubicBezTo>
                  <a:cubicBezTo>
                    <a:pt x="1601" y="2929"/>
                    <a:pt x="1968" y="2896"/>
                    <a:pt x="2068" y="2829"/>
                  </a:cubicBezTo>
                  <a:cubicBezTo>
                    <a:pt x="2269" y="2662"/>
                    <a:pt x="2302" y="260"/>
                    <a:pt x="2168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6"/>
            <p:cNvSpPr/>
            <p:nvPr/>
          </p:nvSpPr>
          <p:spPr>
            <a:xfrm>
              <a:off x="6941607" y="3337501"/>
              <a:ext cx="52587" cy="14390"/>
            </a:xfrm>
            <a:custGeom>
              <a:avLst/>
              <a:gdLst/>
              <a:ahLst/>
              <a:cxnLst/>
              <a:rect l="l" t="t" r="r" b="b"/>
              <a:pathLst>
                <a:path w="2569" h="703" extrusionOk="0">
                  <a:moveTo>
                    <a:pt x="1148" y="1"/>
                  </a:moveTo>
                  <a:cubicBezTo>
                    <a:pt x="636" y="1"/>
                    <a:pt x="161" y="19"/>
                    <a:pt x="100" y="64"/>
                  </a:cubicBezTo>
                  <a:cubicBezTo>
                    <a:pt x="0" y="164"/>
                    <a:pt x="34" y="564"/>
                    <a:pt x="100" y="664"/>
                  </a:cubicBezTo>
                  <a:cubicBezTo>
                    <a:pt x="143" y="692"/>
                    <a:pt x="560" y="703"/>
                    <a:pt x="1036" y="703"/>
                  </a:cubicBezTo>
                  <a:cubicBezTo>
                    <a:pt x="1686" y="703"/>
                    <a:pt x="2444" y="684"/>
                    <a:pt x="2502" y="664"/>
                  </a:cubicBezTo>
                  <a:cubicBezTo>
                    <a:pt x="2569" y="631"/>
                    <a:pt x="2569" y="164"/>
                    <a:pt x="2502" y="64"/>
                  </a:cubicBezTo>
                  <a:cubicBezTo>
                    <a:pt x="2447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6"/>
            <p:cNvSpPr/>
            <p:nvPr/>
          </p:nvSpPr>
          <p:spPr>
            <a:xfrm>
              <a:off x="7317149" y="3337501"/>
              <a:ext cx="52608" cy="14390"/>
            </a:xfrm>
            <a:custGeom>
              <a:avLst/>
              <a:gdLst/>
              <a:ahLst/>
              <a:cxnLst/>
              <a:rect l="l" t="t" r="r" b="b"/>
              <a:pathLst>
                <a:path w="2570" h="703" extrusionOk="0">
                  <a:moveTo>
                    <a:pt x="1148" y="1"/>
                  </a:moveTo>
                  <a:cubicBezTo>
                    <a:pt x="636" y="1"/>
                    <a:pt x="161" y="19"/>
                    <a:pt x="101" y="64"/>
                  </a:cubicBezTo>
                  <a:cubicBezTo>
                    <a:pt x="1" y="164"/>
                    <a:pt x="34" y="564"/>
                    <a:pt x="101" y="664"/>
                  </a:cubicBezTo>
                  <a:cubicBezTo>
                    <a:pt x="143" y="692"/>
                    <a:pt x="561" y="703"/>
                    <a:pt x="1037" y="703"/>
                  </a:cubicBezTo>
                  <a:cubicBezTo>
                    <a:pt x="1687" y="703"/>
                    <a:pt x="2445" y="684"/>
                    <a:pt x="2503" y="664"/>
                  </a:cubicBezTo>
                  <a:cubicBezTo>
                    <a:pt x="2569" y="631"/>
                    <a:pt x="2569" y="164"/>
                    <a:pt x="2503" y="64"/>
                  </a:cubicBezTo>
                  <a:cubicBezTo>
                    <a:pt x="2448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6"/>
            <p:cNvSpPr/>
            <p:nvPr/>
          </p:nvSpPr>
          <p:spPr>
            <a:xfrm>
              <a:off x="7026271" y="3007791"/>
              <a:ext cx="255404" cy="60632"/>
            </a:xfrm>
            <a:custGeom>
              <a:avLst/>
              <a:gdLst/>
              <a:ahLst/>
              <a:cxnLst/>
              <a:rect l="l" t="t" r="r" b="b"/>
              <a:pathLst>
                <a:path w="12477" h="2962" extrusionOk="0">
                  <a:moveTo>
                    <a:pt x="6151" y="1"/>
                  </a:moveTo>
                  <a:cubicBezTo>
                    <a:pt x="4913" y="1"/>
                    <a:pt x="3687" y="76"/>
                    <a:pt x="3270" y="226"/>
                  </a:cubicBezTo>
                  <a:cubicBezTo>
                    <a:pt x="2569" y="460"/>
                    <a:pt x="1769" y="1560"/>
                    <a:pt x="1468" y="1994"/>
                  </a:cubicBezTo>
                  <a:lnTo>
                    <a:pt x="1" y="2161"/>
                  </a:lnTo>
                  <a:lnTo>
                    <a:pt x="101" y="2961"/>
                  </a:lnTo>
                  <a:lnTo>
                    <a:pt x="1969" y="2761"/>
                  </a:lnTo>
                  <a:lnTo>
                    <a:pt x="2102" y="2594"/>
                  </a:lnTo>
                  <a:cubicBezTo>
                    <a:pt x="2469" y="1994"/>
                    <a:pt x="3136" y="1093"/>
                    <a:pt x="3570" y="960"/>
                  </a:cubicBezTo>
                  <a:cubicBezTo>
                    <a:pt x="3891" y="848"/>
                    <a:pt x="4960" y="797"/>
                    <a:pt x="6068" y="797"/>
                  </a:cubicBezTo>
                  <a:cubicBezTo>
                    <a:pt x="7265" y="797"/>
                    <a:pt x="8509" y="856"/>
                    <a:pt x="8907" y="960"/>
                  </a:cubicBezTo>
                  <a:cubicBezTo>
                    <a:pt x="9407" y="1127"/>
                    <a:pt x="10108" y="2094"/>
                    <a:pt x="10441" y="2661"/>
                  </a:cubicBezTo>
                  <a:lnTo>
                    <a:pt x="10575" y="2895"/>
                  </a:lnTo>
                  <a:lnTo>
                    <a:pt x="12476" y="2961"/>
                  </a:lnTo>
                  <a:lnTo>
                    <a:pt x="12443" y="2161"/>
                  </a:lnTo>
                  <a:lnTo>
                    <a:pt x="10975" y="2094"/>
                  </a:lnTo>
                  <a:cubicBezTo>
                    <a:pt x="10675" y="1594"/>
                    <a:pt x="9908" y="460"/>
                    <a:pt x="9107" y="226"/>
                  </a:cubicBezTo>
                  <a:cubicBezTo>
                    <a:pt x="8640" y="76"/>
                    <a:pt x="7389" y="1"/>
                    <a:pt x="6151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6"/>
            <p:cNvSpPr/>
            <p:nvPr/>
          </p:nvSpPr>
          <p:spPr>
            <a:xfrm>
              <a:off x="7029014" y="3060214"/>
              <a:ext cx="38934" cy="12302"/>
            </a:xfrm>
            <a:custGeom>
              <a:avLst/>
              <a:gdLst/>
              <a:ahLst/>
              <a:cxnLst/>
              <a:rect l="l" t="t" r="r" b="b"/>
              <a:pathLst>
                <a:path w="1902" h="601" extrusionOk="0">
                  <a:moveTo>
                    <a:pt x="1868" y="0"/>
                  </a:moveTo>
                  <a:lnTo>
                    <a:pt x="0" y="200"/>
                  </a:lnTo>
                  <a:lnTo>
                    <a:pt x="33" y="601"/>
                  </a:lnTo>
                  <a:lnTo>
                    <a:pt x="1901" y="434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6"/>
            <p:cNvSpPr/>
            <p:nvPr/>
          </p:nvSpPr>
          <p:spPr>
            <a:xfrm>
              <a:off x="7242720" y="3062261"/>
              <a:ext cx="39630" cy="10255"/>
            </a:xfrm>
            <a:custGeom>
              <a:avLst/>
              <a:gdLst/>
              <a:ahLst/>
              <a:cxnLst/>
              <a:rect l="l" t="t" r="r" b="b"/>
              <a:pathLst>
                <a:path w="1936" h="501" extrusionOk="0">
                  <a:moveTo>
                    <a:pt x="34" y="0"/>
                  </a:moveTo>
                  <a:lnTo>
                    <a:pt x="1" y="400"/>
                  </a:lnTo>
                  <a:lnTo>
                    <a:pt x="1936" y="501"/>
                  </a:lnTo>
                  <a:lnTo>
                    <a:pt x="1936" y="10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6"/>
            <p:cNvSpPr/>
            <p:nvPr/>
          </p:nvSpPr>
          <p:spPr>
            <a:xfrm>
              <a:off x="7035830" y="2877540"/>
              <a:ext cx="211701" cy="180648"/>
            </a:xfrm>
            <a:custGeom>
              <a:avLst/>
              <a:gdLst/>
              <a:ahLst/>
              <a:cxnLst/>
              <a:rect l="l" t="t" r="r" b="b"/>
              <a:pathLst>
                <a:path w="10342" h="8825" extrusionOk="0">
                  <a:moveTo>
                    <a:pt x="3628" y="0"/>
                  </a:moveTo>
                  <a:cubicBezTo>
                    <a:pt x="3227" y="0"/>
                    <a:pt x="2815" y="83"/>
                    <a:pt x="2402" y="285"/>
                  </a:cubicBezTo>
                  <a:cubicBezTo>
                    <a:pt x="1" y="1452"/>
                    <a:pt x="835" y="4521"/>
                    <a:pt x="901" y="4921"/>
                  </a:cubicBezTo>
                  <a:cubicBezTo>
                    <a:pt x="1101" y="6923"/>
                    <a:pt x="2236" y="8023"/>
                    <a:pt x="2236" y="8023"/>
                  </a:cubicBezTo>
                  <a:cubicBezTo>
                    <a:pt x="2395" y="8288"/>
                    <a:pt x="2995" y="8722"/>
                    <a:pt x="3620" y="8722"/>
                  </a:cubicBezTo>
                  <a:cubicBezTo>
                    <a:pt x="3782" y="8722"/>
                    <a:pt x="3946" y="8693"/>
                    <a:pt x="4104" y="8624"/>
                  </a:cubicBezTo>
                  <a:cubicBezTo>
                    <a:pt x="4338" y="8765"/>
                    <a:pt x="4668" y="8825"/>
                    <a:pt x="4991" y="8825"/>
                  </a:cubicBezTo>
                  <a:cubicBezTo>
                    <a:pt x="5355" y="8825"/>
                    <a:pt x="5710" y="8748"/>
                    <a:pt x="5905" y="8624"/>
                  </a:cubicBezTo>
                  <a:cubicBezTo>
                    <a:pt x="6128" y="8719"/>
                    <a:pt x="6354" y="8758"/>
                    <a:pt x="6564" y="8758"/>
                  </a:cubicBezTo>
                  <a:cubicBezTo>
                    <a:pt x="7012" y="8758"/>
                    <a:pt x="7382" y="8583"/>
                    <a:pt x="7473" y="8424"/>
                  </a:cubicBezTo>
                  <a:cubicBezTo>
                    <a:pt x="7560" y="8431"/>
                    <a:pt x="7643" y="8435"/>
                    <a:pt x="7721" y="8435"/>
                  </a:cubicBezTo>
                  <a:cubicBezTo>
                    <a:pt x="8683" y="8435"/>
                    <a:pt x="8930" y="7893"/>
                    <a:pt x="8807" y="7523"/>
                  </a:cubicBezTo>
                  <a:cubicBezTo>
                    <a:pt x="7639" y="6989"/>
                    <a:pt x="7506" y="4421"/>
                    <a:pt x="7506" y="4421"/>
                  </a:cubicBezTo>
                  <a:cubicBezTo>
                    <a:pt x="7532" y="4409"/>
                    <a:pt x="7559" y="4403"/>
                    <a:pt x="7587" y="4403"/>
                  </a:cubicBezTo>
                  <a:cubicBezTo>
                    <a:pt x="8055" y="4403"/>
                    <a:pt x="8804" y="5998"/>
                    <a:pt x="9899" y="5998"/>
                  </a:cubicBezTo>
                  <a:cubicBezTo>
                    <a:pt x="9999" y="5998"/>
                    <a:pt x="10102" y="5984"/>
                    <a:pt x="10208" y="5955"/>
                  </a:cubicBezTo>
                  <a:cubicBezTo>
                    <a:pt x="10341" y="5855"/>
                    <a:pt x="10341" y="5755"/>
                    <a:pt x="10341" y="5655"/>
                  </a:cubicBezTo>
                  <a:cubicBezTo>
                    <a:pt x="8674" y="2620"/>
                    <a:pt x="6839" y="1452"/>
                    <a:pt x="6238" y="985"/>
                  </a:cubicBezTo>
                  <a:cubicBezTo>
                    <a:pt x="5549" y="510"/>
                    <a:pt x="4623" y="0"/>
                    <a:pt x="3628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6"/>
            <p:cNvSpPr/>
            <p:nvPr/>
          </p:nvSpPr>
          <p:spPr>
            <a:xfrm>
              <a:off x="7018083" y="2855350"/>
              <a:ext cx="136576" cy="152297"/>
            </a:xfrm>
            <a:custGeom>
              <a:avLst/>
              <a:gdLst/>
              <a:ahLst/>
              <a:cxnLst/>
              <a:rect l="l" t="t" r="r" b="b"/>
              <a:pathLst>
                <a:path w="6672" h="7440" extrusionOk="0">
                  <a:moveTo>
                    <a:pt x="4837" y="1"/>
                  </a:moveTo>
                  <a:lnTo>
                    <a:pt x="0" y="6172"/>
                  </a:lnTo>
                  <a:lnTo>
                    <a:pt x="1968" y="7440"/>
                  </a:lnTo>
                  <a:cubicBezTo>
                    <a:pt x="3836" y="6005"/>
                    <a:pt x="5438" y="4071"/>
                    <a:pt x="6672" y="1535"/>
                  </a:cubicBezTo>
                  <a:lnTo>
                    <a:pt x="48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6"/>
            <p:cNvSpPr/>
            <p:nvPr/>
          </p:nvSpPr>
          <p:spPr>
            <a:xfrm>
              <a:off x="6648681" y="2198673"/>
              <a:ext cx="489090" cy="794645"/>
            </a:xfrm>
            <a:custGeom>
              <a:avLst/>
              <a:gdLst/>
              <a:ahLst/>
              <a:cxnLst/>
              <a:rect l="l" t="t" r="r" b="b"/>
              <a:pathLst>
                <a:path w="23893" h="38820" extrusionOk="0">
                  <a:moveTo>
                    <a:pt x="16003" y="1"/>
                  </a:moveTo>
                  <a:cubicBezTo>
                    <a:pt x="15348" y="1"/>
                    <a:pt x="14688" y="181"/>
                    <a:pt x="14044" y="592"/>
                  </a:cubicBezTo>
                  <a:cubicBezTo>
                    <a:pt x="9474" y="3527"/>
                    <a:pt x="0" y="18404"/>
                    <a:pt x="234" y="25143"/>
                  </a:cubicBezTo>
                  <a:cubicBezTo>
                    <a:pt x="534" y="31881"/>
                    <a:pt x="18146" y="38819"/>
                    <a:pt x="18146" y="38819"/>
                  </a:cubicBezTo>
                  <a:cubicBezTo>
                    <a:pt x="20148" y="36951"/>
                    <a:pt x="21916" y="34516"/>
                    <a:pt x="23083" y="31914"/>
                  </a:cubicBezTo>
                  <a:lnTo>
                    <a:pt x="12743" y="22441"/>
                  </a:lnTo>
                  <a:lnTo>
                    <a:pt x="22149" y="9498"/>
                  </a:lnTo>
                  <a:cubicBezTo>
                    <a:pt x="22316" y="9298"/>
                    <a:pt x="22483" y="9064"/>
                    <a:pt x="22683" y="8798"/>
                  </a:cubicBezTo>
                  <a:lnTo>
                    <a:pt x="22716" y="8764"/>
                  </a:lnTo>
                  <a:cubicBezTo>
                    <a:pt x="23893" y="6813"/>
                    <a:pt x="20035" y="1"/>
                    <a:pt x="1600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6"/>
            <p:cNvSpPr/>
            <p:nvPr/>
          </p:nvSpPr>
          <p:spPr>
            <a:xfrm>
              <a:off x="6868549" y="2533746"/>
              <a:ext cx="255384" cy="320274"/>
            </a:xfrm>
            <a:custGeom>
              <a:avLst/>
              <a:gdLst/>
              <a:ahLst/>
              <a:cxnLst/>
              <a:rect l="l" t="t" r="r" b="b"/>
              <a:pathLst>
                <a:path w="12476" h="15646" extrusionOk="0">
                  <a:moveTo>
                    <a:pt x="4437" y="1"/>
                  </a:moveTo>
                  <a:lnTo>
                    <a:pt x="0" y="5905"/>
                  </a:lnTo>
                  <a:lnTo>
                    <a:pt x="12242" y="15645"/>
                  </a:lnTo>
                  <a:lnTo>
                    <a:pt x="12476" y="15312"/>
                  </a:lnTo>
                  <a:lnTo>
                    <a:pt x="601" y="5805"/>
                  </a:lnTo>
                  <a:lnTo>
                    <a:pt x="4770" y="26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6"/>
            <p:cNvSpPr/>
            <p:nvPr/>
          </p:nvSpPr>
          <p:spPr>
            <a:xfrm>
              <a:off x="6772954" y="2649320"/>
              <a:ext cx="101756" cy="46958"/>
            </a:xfrm>
            <a:custGeom>
              <a:avLst/>
              <a:gdLst/>
              <a:ahLst/>
              <a:cxnLst/>
              <a:rect l="l" t="t" r="r" b="b"/>
              <a:pathLst>
                <a:path w="4971" h="2294" extrusionOk="0">
                  <a:moveTo>
                    <a:pt x="4430" y="0"/>
                  </a:moveTo>
                  <a:cubicBezTo>
                    <a:pt x="2494" y="0"/>
                    <a:pt x="856" y="960"/>
                    <a:pt x="0" y="2060"/>
                  </a:cubicBezTo>
                  <a:lnTo>
                    <a:pt x="334" y="2294"/>
                  </a:lnTo>
                  <a:cubicBezTo>
                    <a:pt x="1154" y="1322"/>
                    <a:pt x="2666" y="433"/>
                    <a:pt x="4415" y="433"/>
                  </a:cubicBezTo>
                  <a:cubicBezTo>
                    <a:pt x="4587" y="433"/>
                    <a:pt x="4761" y="441"/>
                    <a:pt x="4937" y="459"/>
                  </a:cubicBezTo>
                  <a:lnTo>
                    <a:pt x="4970" y="25"/>
                  </a:lnTo>
                  <a:cubicBezTo>
                    <a:pt x="4788" y="9"/>
                    <a:pt x="4608" y="0"/>
                    <a:pt x="4430" y="0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6"/>
            <p:cNvSpPr/>
            <p:nvPr/>
          </p:nvSpPr>
          <p:spPr>
            <a:xfrm>
              <a:off x="7096605" y="3026746"/>
              <a:ext cx="26652" cy="31442"/>
            </a:xfrm>
            <a:custGeom>
              <a:avLst/>
              <a:gdLst/>
              <a:ahLst/>
              <a:cxnLst/>
              <a:rect l="l" t="t" r="r" b="b"/>
              <a:pathLst>
                <a:path w="1302" h="1536" extrusionOk="0">
                  <a:moveTo>
                    <a:pt x="367" y="1"/>
                  </a:moveTo>
                  <a:lnTo>
                    <a:pt x="0" y="167"/>
                  </a:lnTo>
                  <a:cubicBezTo>
                    <a:pt x="0" y="201"/>
                    <a:pt x="467" y="1302"/>
                    <a:pt x="1168" y="1535"/>
                  </a:cubicBezTo>
                  <a:lnTo>
                    <a:pt x="1301" y="1101"/>
                  </a:lnTo>
                  <a:cubicBezTo>
                    <a:pt x="868" y="1001"/>
                    <a:pt x="501" y="234"/>
                    <a:pt x="3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6"/>
            <p:cNvSpPr/>
            <p:nvPr/>
          </p:nvSpPr>
          <p:spPr>
            <a:xfrm>
              <a:off x="7167616" y="3021976"/>
              <a:ext cx="25976" cy="32097"/>
            </a:xfrm>
            <a:custGeom>
              <a:avLst/>
              <a:gdLst/>
              <a:ahLst/>
              <a:cxnLst/>
              <a:rect l="l" t="t" r="r" b="b"/>
              <a:pathLst>
                <a:path w="1269" h="1568" extrusionOk="0">
                  <a:moveTo>
                    <a:pt x="368" y="0"/>
                  </a:moveTo>
                  <a:lnTo>
                    <a:pt x="1" y="200"/>
                  </a:lnTo>
                  <a:cubicBezTo>
                    <a:pt x="1" y="234"/>
                    <a:pt x="468" y="1301"/>
                    <a:pt x="1168" y="1568"/>
                  </a:cubicBezTo>
                  <a:lnTo>
                    <a:pt x="1268" y="1134"/>
                  </a:lnTo>
                  <a:cubicBezTo>
                    <a:pt x="868" y="1034"/>
                    <a:pt x="501" y="267"/>
                    <a:pt x="368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6"/>
            <p:cNvSpPr/>
            <p:nvPr/>
          </p:nvSpPr>
          <p:spPr>
            <a:xfrm>
              <a:off x="7134168" y="3026746"/>
              <a:ext cx="26652" cy="31442"/>
            </a:xfrm>
            <a:custGeom>
              <a:avLst/>
              <a:gdLst/>
              <a:ahLst/>
              <a:cxnLst/>
              <a:rect l="l" t="t" r="r" b="b"/>
              <a:pathLst>
                <a:path w="1302" h="1536" extrusionOk="0">
                  <a:moveTo>
                    <a:pt x="367" y="1"/>
                  </a:moveTo>
                  <a:lnTo>
                    <a:pt x="0" y="167"/>
                  </a:lnTo>
                  <a:cubicBezTo>
                    <a:pt x="0" y="201"/>
                    <a:pt x="467" y="1302"/>
                    <a:pt x="1168" y="1535"/>
                  </a:cubicBezTo>
                  <a:lnTo>
                    <a:pt x="1301" y="1101"/>
                  </a:lnTo>
                  <a:cubicBezTo>
                    <a:pt x="867" y="1001"/>
                    <a:pt x="500" y="234"/>
                    <a:pt x="3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6"/>
            <p:cNvSpPr/>
            <p:nvPr/>
          </p:nvSpPr>
          <p:spPr>
            <a:xfrm>
              <a:off x="7046761" y="2979542"/>
              <a:ext cx="14349" cy="13776"/>
            </a:xfrm>
            <a:custGeom>
              <a:avLst/>
              <a:gdLst/>
              <a:ahLst/>
              <a:cxnLst/>
              <a:rect l="l" t="t" r="r" b="b"/>
              <a:pathLst>
                <a:path w="701" h="673" extrusionOk="0">
                  <a:moveTo>
                    <a:pt x="410" y="1"/>
                  </a:moveTo>
                  <a:cubicBezTo>
                    <a:pt x="396" y="1"/>
                    <a:pt x="382" y="2"/>
                    <a:pt x="367" y="5"/>
                  </a:cubicBezTo>
                  <a:cubicBezTo>
                    <a:pt x="201" y="5"/>
                    <a:pt x="0" y="138"/>
                    <a:pt x="0" y="339"/>
                  </a:cubicBezTo>
                  <a:cubicBezTo>
                    <a:pt x="0" y="505"/>
                    <a:pt x="134" y="672"/>
                    <a:pt x="367" y="672"/>
                  </a:cubicBezTo>
                  <a:cubicBezTo>
                    <a:pt x="534" y="672"/>
                    <a:pt x="701" y="539"/>
                    <a:pt x="701" y="339"/>
                  </a:cubicBezTo>
                  <a:cubicBezTo>
                    <a:pt x="701" y="156"/>
                    <a:pt x="562" y="1"/>
                    <a:pt x="410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6"/>
            <p:cNvSpPr/>
            <p:nvPr/>
          </p:nvSpPr>
          <p:spPr>
            <a:xfrm>
              <a:off x="5249577" y="4474323"/>
              <a:ext cx="3673587" cy="665091"/>
            </a:xfrm>
            <a:custGeom>
              <a:avLst/>
              <a:gdLst/>
              <a:ahLst/>
              <a:cxnLst/>
              <a:rect l="l" t="t" r="r" b="b"/>
              <a:pathLst>
                <a:path w="179462" h="32491" extrusionOk="0">
                  <a:moveTo>
                    <a:pt x="59843" y="1"/>
                  </a:moveTo>
                  <a:lnTo>
                    <a:pt x="59843" y="8073"/>
                  </a:lnTo>
                  <a:lnTo>
                    <a:pt x="0" y="8073"/>
                  </a:lnTo>
                  <a:lnTo>
                    <a:pt x="0" y="16213"/>
                  </a:lnTo>
                  <a:lnTo>
                    <a:pt x="0" y="32491"/>
                  </a:lnTo>
                  <a:lnTo>
                    <a:pt x="179462" y="32491"/>
                  </a:lnTo>
                  <a:lnTo>
                    <a:pt x="179462" y="16213"/>
                  </a:lnTo>
                  <a:lnTo>
                    <a:pt x="119686" y="16213"/>
                  </a:lnTo>
                  <a:lnTo>
                    <a:pt x="119686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6"/>
            <p:cNvSpPr/>
            <p:nvPr/>
          </p:nvSpPr>
          <p:spPr>
            <a:xfrm>
              <a:off x="6470449" y="4636159"/>
              <a:ext cx="8229" cy="395378"/>
            </a:xfrm>
            <a:custGeom>
              <a:avLst/>
              <a:gdLst/>
              <a:ahLst/>
              <a:cxnLst/>
              <a:rect l="l" t="t" r="r" b="b"/>
              <a:pathLst>
                <a:path w="402" h="19315" extrusionOk="0">
                  <a:moveTo>
                    <a:pt x="1" y="1"/>
                  </a:moveTo>
                  <a:lnTo>
                    <a:pt x="1" y="19314"/>
                  </a:lnTo>
                  <a:lnTo>
                    <a:pt x="401" y="1931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6"/>
            <p:cNvSpPr/>
            <p:nvPr/>
          </p:nvSpPr>
          <p:spPr>
            <a:xfrm>
              <a:off x="7694759" y="4806182"/>
              <a:ext cx="8884" cy="208958"/>
            </a:xfrm>
            <a:custGeom>
              <a:avLst/>
              <a:gdLst/>
              <a:ahLst/>
              <a:cxnLst/>
              <a:rect l="l" t="t" r="r" b="b"/>
              <a:pathLst>
                <a:path w="434" h="10208" extrusionOk="0">
                  <a:moveTo>
                    <a:pt x="0" y="1"/>
                  </a:moveTo>
                  <a:lnTo>
                    <a:pt x="0" y="10208"/>
                  </a:lnTo>
                  <a:lnTo>
                    <a:pt x="434" y="1020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6"/>
            <p:cNvSpPr/>
            <p:nvPr/>
          </p:nvSpPr>
          <p:spPr>
            <a:xfrm>
              <a:off x="7034459" y="4703075"/>
              <a:ext cx="98358" cy="206235"/>
            </a:xfrm>
            <a:custGeom>
              <a:avLst/>
              <a:gdLst/>
              <a:ahLst/>
              <a:cxnLst/>
              <a:rect l="l" t="t" r="r" b="b"/>
              <a:pathLst>
                <a:path w="4805" h="10075" extrusionOk="0">
                  <a:moveTo>
                    <a:pt x="3470" y="1"/>
                  </a:moveTo>
                  <a:cubicBezTo>
                    <a:pt x="3170" y="1"/>
                    <a:pt x="2903" y="134"/>
                    <a:pt x="2670" y="367"/>
                  </a:cubicBezTo>
                  <a:lnTo>
                    <a:pt x="501" y="2369"/>
                  </a:lnTo>
                  <a:cubicBezTo>
                    <a:pt x="168" y="2669"/>
                    <a:pt x="1" y="2903"/>
                    <a:pt x="1" y="3169"/>
                  </a:cubicBezTo>
                  <a:cubicBezTo>
                    <a:pt x="1" y="3403"/>
                    <a:pt x="134" y="3670"/>
                    <a:pt x="401" y="4003"/>
                  </a:cubicBezTo>
                  <a:cubicBezTo>
                    <a:pt x="701" y="4337"/>
                    <a:pt x="1002" y="4504"/>
                    <a:pt x="1235" y="4504"/>
                  </a:cubicBezTo>
                  <a:cubicBezTo>
                    <a:pt x="1502" y="4504"/>
                    <a:pt x="1836" y="4370"/>
                    <a:pt x="2203" y="4070"/>
                  </a:cubicBezTo>
                  <a:lnTo>
                    <a:pt x="2369" y="3903"/>
                  </a:lnTo>
                  <a:lnTo>
                    <a:pt x="2369" y="8840"/>
                  </a:lnTo>
                  <a:lnTo>
                    <a:pt x="2369" y="9341"/>
                  </a:lnTo>
                  <a:cubicBezTo>
                    <a:pt x="2369" y="9441"/>
                    <a:pt x="2403" y="9574"/>
                    <a:pt x="2503" y="9708"/>
                  </a:cubicBezTo>
                  <a:cubicBezTo>
                    <a:pt x="2636" y="9941"/>
                    <a:pt x="2970" y="10074"/>
                    <a:pt x="3537" y="10074"/>
                  </a:cubicBezTo>
                  <a:cubicBezTo>
                    <a:pt x="4137" y="10074"/>
                    <a:pt x="4504" y="9974"/>
                    <a:pt x="4638" y="9708"/>
                  </a:cubicBezTo>
                  <a:cubicBezTo>
                    <a:pt x="4704" y="9541"/>
                    <a:pt x="4738" y="9474"/>
                    <a:pt x="4738" y="9341"/>
                  </a:cubicBezTo>
                  <a:cubicBezTo>
                    <a:pt x="4804" y="9241"/>
                    <a:pt x="4804" y="9074"/>
                    <a:pt x="4804" y="8874"/>
                  </a:cubicBezTo>
                  <a:lnTo>
                    <a:pt x="4804" y="1235"/>
                  </a:lnTo>
                  <a:cubicBezTo>
                    <a:pt x="4804" y="968"/>
                    <a:pt x="4738" y="701"/>
                    <a:pt x="4704" y="534"/>
                  </a:cubicBezTo>
                  <a:cubicBezTo>
                    <a:pt x="4671" y="401"/>
                    <a:pt x="4571" y="301"/>
                    <a:pt x="4504" y="234"/>
                  </a:cubicBezTo>
                  <a:cubicBezTo>
                    <a:pt x="4404" y="167"/>
                    <a:pt x="4304" y="134"/>
                    <a:pt x="4137" y="67"/>
                  </a:cubicBezTo>
                  <a:cubicBezTo>
                    <a:pt x="3970" y="34"/>
                    <a:pt x="3737" y="1"/>
                    <a:pt x="3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6"/>
            <p:cNvSpPr/>
            <p:nvPr/>
          </p:nvSpPr>
          <p:spPr>
            <a:xfrm>
              <a:off x="5818356" y="4773410"/>
              <a:ext cx="159134" cy="210329"/>
            </a:xfrm>
            <a:custGeom>
              <a:avLst/>
              <a:gdLst/>
              <a:ahLst/>
              <a:cxnLst/>
              <a:rect l="l" t="t" r="r" b="b"/>
              <a:pathLst>
                <a:path w="7774" h="10275" extrusionOk="0">
                  <a:moveTo>
                    <a:pt x="3737" y="0"/>
                  </a:moveTo>
                  <a:cubicBezTo>
                    <a:pt x="2669" y="0"/>
                    <a:pt x="1735" y="401"/>
                    <a:pt x="1068" y="1134"/>
                  </a:cubicBezTo>
                  <a:cubicBezTo>
                    <a:pt x="368" y="1902"/>
                    <a:pt x="34" y="2736"/>
                    <a:pt x="34" y="3670"/>
                  </a:cubicBezTo>
                  <a:cubicBezTo>
                    <a:pt x="34" y="4003"/>
                    <a:pt x="68" y="4237"/>
                    <a:pt x="101" y="4404"/>
                  </a:cubicBezTo>
                  <a:cubicBezTo>
                    <a:pt x="234" y="4770"/>
                    <a:pt x="601" y="4937"/>
                    <a:pt x="1235" y="4937"/>
                  </a:cubicBezTo>
                  <a:cubicBezTo>
                    <a:pt x="1836" y="4937"/>
                    <a:pt x="2202" y="4804"/>
                    <a:pt x="2336" y="4604"/>
                  </a:cubicBezTo>
                  <a:cubicBezTo>
                    <a:pt x="2403" y="4470"/>
                    <a:pt x="2436" y="4337"/>
                    <a:pt x="2436" y="4270"/>
                  </a:cubicBezTo>
                  <a:lnTo>
                    <a:pt x="2436" y="3803"/>
                  </a:lnTo>
                  <a:lnTo>
                    <a:pt x="2436" y="3736"/>
                  </a:lnTo>
                  <a:lnTo>
                    <a:pt x="2503" y="3403"/>
                  </a:lnTo>
                  <a:cubicBezTo>
                    <a:pt x="2536" y="3169"/>
                    <a:pt x="2669" y="2969"/>
                    <a:pt x="2870" y="2769"/>
                  </a:cubicBezTo>
                  <a:cubicBezTo>
                    <a:pt x="3070" y="2569"/>
                    <a:pt x="3337" y="2435"/>
                    <a:pt x="3603" y="2435"/>
                  </a:cubicBezTo>
                  <a:cubicBezTo>
                    <a:pt x="3904" y="2435"/>
                    <a:pt x="4104" y="2469"/>
                    <a:pt x="4271" y="2569"/>
                  </a:cubicBezTo>
                  <a:cubicBezTo>
                    <a:pt x="4437" y="2636"/>
                    <a:pt x="4571" y="2736"/>
                    <a:pt x="4671" y="2802"/>
                  </a:cubicBezTo>
                  <a:cubicBezTo>
                    <a:pt x="4738" y="2902"/>
                    <a:pt x="4771" y="3003"/>
                    <a:pt x="4871" y="3169"/>
                  </a:cubicBezTo>
                  <a:cubicBezTo>
                    <a:pt x="4904" y="3303"/>
                    <a:pt x="4938" y="3436"/>
                    <a:pt x="4938" y="3503"/>
                  </a:cubicBezTo>
                  <a:cubicBezTo>
                    <a:pt x="4938" y="3937"/>
                    <a:pt x="4771" y="4303"/>
                    <a:pt x="4437" y="4670"/>
                  </a:cubicBezTo>
                  <a:cubicBezTo>
                    <a:pt x="4104" y="5071"/>
                    <a:pt x="3704" y="5404"/>
                    <a:pt x="3203" y="5671"/>
                  </a:cubicBezTo>
                  <a:cubicBezTo>
                    <a:pt x="2703" y="5971"/>
                    <a:pt x="2236" y="6272"/>
                    <a:pt x="1735" y="6572"/>
                  </a:cubicBezTo>
                  <a:cubicBezTo>
                    <a:pt x="1235" y="6839"/>
                    <a:pt x="835" y="7239"/>
                    <a:pt x="501" y="7639"/>
                  </a:cubicBezTo>
                  <a:cubicBezTo>
                    <a:pt x="168" y="8073"/>
                    <a:pt x="1" y="8506"/>
                    <a:pt x="1" y="9007"/>
                  </a:cubicBezTo>
                  <a:cubicBezTo>
                    <a:pt x="1" y="9340"/>
                    <a:pt x="101" y="9641"/>
                    <a:pt x="368" y="9907"/>
                  </a:cubicBezTo>
                  <a:cubicBezTo>
                    <a:pt x="568" y="10141"/>
                    <a:pt x="868" y="10274"/>
                    <a:pt x="1202" y="10274"/>
                  </a:cubicBezTo>
                  <a:lnTo>
                    <a:pt x="6572" y="10274"/>
                  </a:lnTo>
                  <a:cubicBezTo>
                    <a:pt x="6906" y="10274"/>
                    <a:pt x="7206" y="10241"/>
                    <a:pt x="7406" y="10108"/>
                  </a:cubicBezTo>
                  <a:cubicBezTo>
                    <a:pt x="7540" y="10041"/>
                    <a:pt x="7673" y="9907"/>
                    <a:pt x="7706" y="9741"/>
                  </a:cubicBezTo>
                  <a:cubicBezTo>
                    <a:pt x="7740" y="9541"/>
                    <a:pt x="7773" y="9307"/>
                    <a:pt x="7773" y="9040"/>
                  </a:cubicBezTo>
                  <a:cubicBezTo>
                    <a:pt x="7773" y="8740"/>
                    <a:pt x="7740" y="8473"/>
                    <a:pt x="7706" y="8306"/>
                  </a:cubicBezTo>
                  <a:cubicBezTo>
                    <a:pt x="7606" y="8106"/>
                    <a:pt x="7540" y="7973"/>
                    <a:pt x="7373" y="7906"/>
                  </a:cubicBezTo>
                  <a:cubicBezTo>
                    <a:pt x="7206" y="7806"/>
                    <a:pt x="6939" y="7773"/>
                    <a:pt x="6572" y="7773"/>
                  </a:cubicBezTo>
                  <a:lnTo>
                    <a:pt x="6572" y="7839"/>
                  </a:lnTo>
                  <a:lnTo>
                    <a:pt x="4171" y="7839"/>
                  </a:lnTo>
                  <a:lnTo>
                    <a:pt x="4171" y="7773"/>
                  </a:lnTo>
                  <a:lnTo>
                    <a:pt x="4504" y="7639"/>
                  </a:lnTo>
                  <a:cubicBezTo>
                    <a:pt x="5004" y="7439"/>
                    <a:pt x="5605" y="7005"/>
                    <a:pt x="6272" y="6438"/>
                  </a:cubicBezTo>
                  <a:cubicBezTo>
                    <a:pt x="6606" y="6138"/>
                    <a:pt x="6906" y="5771"/>
                    <a:pt x="7106" y="5304"/>
                  </a:cubicBezTo>
                  <a:cubicBezTo>
                    <a:pt x="7339" y="4804"/>
                    <a:pt x="7440" y="4337"/>
                    <a:pt x="7440" y="3803"/>
                  </a:cubicBezTo>
                  <a:cubicBezTo>
                    <a:pt x="7440" y="2802"/>
                    <a:pt x="7073" y="1935"/>
                    <a:pt x="6405" y="1168"/>
                  </a:cubicBezTo>
                  <a:cubicBezTo>
                    <a:pt x="5738" y="401"/>
                    <a:pt x="4838" y="0"/>
                    <a:pt x="3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6"/>
            <p:cNvSpPr/>
            <p:nvPr/>
          </p:nvSpPr>
          <p:spPr>
            <a:xfrm>
              <a:off x="8234185" y="4863478"/>
              <a:ext cx="157066" cy="212438"/>
            </a:xfrm>
            <a:custGeom>
              <a:avLst/>
              <a:gdLst/>
              <a:ahLst/>
              <a:cxnLst/>
              <a:rect l="l" t="t" r="r" b="b"/>
              <a:pathLst>
                <a:path w="7673" h="10378" extrusionOk="0">
                  <a:moveTo>
                    <a:pt x="3965" y="1"/>
                  </a:moveTo>
                  <a:cubicBezTo>
                    <a:pt x="3901" y="1"/>
                    <a:pt x="3836" y="2"/>
                    <a:pt x="3770" y="4"/>
                  </a:cubicBezTo>
                  <a:cubicBezTo>
                    <a:pt x="3303" y="4"/>
                    <a:pt x="2836" y="70"/>
                    <a:pt x="2469" y="204"/>
                  </a:cubicBezTo>
                  <a:cubicBezTo>
                    <a:pt x="2069" y="337"/>
                    <a:pt x="1768" y="437"/>
                    <a:pt x="1568" y="604"/>
                  </a:cubicBezTo>
                  <a:cubicBezTo>
                    <a:pt x="1301" y="771"/>
                    <a:pt x="1135" y="938"/>
                    <a:pt x="968" y="1171"/>
                  </a:cubicBezTo>
                  <a:cubicBezTo>
                    <a:pt x="801" y="1371"/>
                    <a:pt x="734" y="1505"/>
                    <a:pt x="668" y="1571"/>
                  </a:cubicBezTo>
                  <a:cubicBezTo>
                    <a:pt x="467" y="2038"/>
                    <a:pt x="334" y="2372"/>
                    <a:pt x="334" y="2505"/>
                  </a:cubicBezTo>
                  <a:cubicBezTo>
                    <a:pt x="334" y="2839"/>
                    <a:pt x="568" y="3172"/>
                    <a:pt x="1001" y="3406"/>
                  </a:cubicBezTo>
                  <a:cubicBezTo>
                    <a:pt x="1268" y="3573"/>
                    <a:pt x="1568" y="3673"/>
                    <a:pt x="1768" y="3673"/>
                  </a:cubicBezTo>
                  <a:cubicBezTo>
                    <a:pt x="2169" y="3673"/>
                    <a:pt x="2469" y="3439"/>
                    <a:pt x="2669" y="3006"/>
                  </a:cubicBezTo>
                  <a:lnTo>
                    <a:pt x="2769" y="2839"/>
                  </a:lnTo>
                  <a:cubicBezTo>
                    <a:pt x="2836" y="2705"/>
                    <a:pt x="2936" y="2605"/>
                    <a:pt x="3136" y="2505"/>
                  </a:cubicBezTo>
                  <a:cubicBezTo>
                    <a:pt x="3336" y="2372"/>
                    <a:pt x="3603" y="2339"/>
                    <a:pt x="3937" y="2339"/>
                  </a:cubicBezTo>
                  <a:cubicBezTo>
                    <a:pt x="4237" y="2339"/>
                    <a:pt x="4504" y="2405"/>
                    <a:pt x="4670" y="2572"/>
                  </a:cubicBezTo>
                  <a:cubicBezTo>
                    <a:pt x="4904" y="2739"/>
                    <a:pt x="4971" y="2906"/>
                    <a:pt x="4971" y="3139"/>
                  </a:cubicBezTo>
                  <a:cubicBezTo>
                    <a:pt x="4971" y="3506"/>
                    <a:pt x="4637" y="3673"/>
                    <a:pt x="3937" y="3673"/>
                  </a:cubicBezTo>
                  <a:cubicBezTo>
                    <a:pt x="3603" y="3673"/>
                    <a:pt x="3403" y="3706"/>
                    <a:pt x="3236" y="3740"/>
                  </a:cubicBezTo>
                  <a:cubicBezTo>
                    <a:pt x="2903" y="3873"/>
                    <a:pt x="2736" y="4240"/>
                    <a:pt x="2736" y="4874"/>
                  </a:cubicBezTo>
                  <a:cubicBezTo>
                    <a:pt x="2736" y="5441"/>
                    <a:pt x="2836" y="5774"/>
                    <a:pt x="3103" y="5908"/>
                  </a:cubicBezTo>
                  <a:cubicBezTo>
                    <a:pt x="3269" y="5974"/>
                    <a:pt x="3336" y="6041"/>
                    <a:pt x="3470" y="6041"/>
                  </a:cubicBezTo>
                  <a:cubicBezTo>
                    <a:pt x="3603" y="6075"/>
                    <a:pt x="3803" y="6075"/>
                    <a:pt x="4103" y="6075"/>
                  </a:cubicBezTo>
                  <a:cubicBezTo>
                    <a:pt x="4404" y="6075"/>
                    <a:pt x="4670" y="6208"/>
                    <a:pt x="4904" y="6375"/>
                  </a:cubicBezTo>
                  <a:cubicBezTo>
                    <a:pt x="5104" y="6575"/>
                    <a:pt x="5238" y="6808"/>
                    <a:pt x="5238" y="7042"/>
                  </a:cubicBezTo>
                  <a:cubicBezTo>
                    <a:pt x="5238" y="7309"/>
                    <a:pt x="5104" y="7509"/>
                    <a:pt x="4904" y="7709"/>
                  </a:cubicBezTo>
                  <a:cubicBezTo>
                    <a:pt x="4637" y="7909"/>
                    <a:pt x="4304" y="8009"/>
                    <a:pt x="3803" y="8009"/>
                  </a:cubicBezTo>
                  <a:cubicBezTo>
                    <a:pt x="3603" y="8009"/>
                    <a:pt x="3403" y="7976"/>
                    <a:pt x="3236" y="7909"/>
                  </a:cubicBezTo>
                  <a:cubicBezTo>
                    <a:pt x="2802" y="7742"/>
                    <a:pt x="2569" y="7542"/>
                    <a:pt x="2469" y="7242"/>
                  </a:cubicBezTo>
                  <a:cubicBezTo>
                    <a:pt x="2335" y="6908"/>
                    <a:pt x="2202" y="6675"/>
                    <a:pt x="2069" y="6542"/>
                  </a:cubicBezTo>
                  <a:cubicBezTo>
                    <a:pt x="1969" y="6475"/>
                    <a:pt x="1735" y="6408"/>
                    <a:pt x="1335" y="6408"/>
                  </a:cubicBezTo>
                  <a:cubicBezTo>
                    <a:pt x="467" y="6408"/>
                    <a:pt x="0" y="6675"/>
                    <a:pt x="0" y="7209"/>
                  </a:cubicBezTo>
                  <a:cubicBezTo>
                    <a:pt x="0" y="7409"/>
                    <a:pt x="101" y="7676"/>
                    <a:pt x="167" y="7976"/>
                  </a:cubicBezTo>
                  <a:lnTo>
                    <a:pt x="234" y="8076"/>
                  </a:lnTo>
                  <a:cubicBezTo>
                    <a:pt x="267" y="8209"/>
                    <a:pt x="301" y="8309"/>
                    <a:pt x="401" y="8476"/>
                  </a:cubicBezTo>
                  <a:cubicBezTo>
                    <a:pt x="601" y="8843"/>
                    <a:pt x="801" y="9177"/>
                    <a:pt x="1101" y="9410"/>
                  </a:cubicBezTo>
                  <a:cubicBezTo>
                    <a:pt x="1835" y="10044"/>
                    <a:pt x="2769" y="10378"/>
                    <a:pt x="3837" y="10378"/>
                  </a:cubicBezTo>
                  <a:cubicBezTo>
                    <a:pt x="4937" y="10378"/>
                    <a:pt x="5838" y="10044"/>
                    <a:pt x="6605" y="9410"/>
                  </a:cubicBezTo>
                  <a:cubicBezTo>
                    <a:pt x="7306" y="8810"/>
                    <a:pt x="7673" y="7976"/>
                    <a:pt x="7673" y="7009"/>
                  </a:cubicBezTo>
                  <a:cubicBezTo>
                    <a:pt x="7673" y="6508"/>
                    <a:pt x="7506" y="6041"/>
                    <a:pt x="7239" y="5674"/>
                  </a:cubicBezTo>
                  <a:cubicBezTo>
                    <a:pt x="7139" y="5507"/>
                    <a:pt x="6972" y="5374"/>
                    <a:pt x="6805" y="5207"/>
                  </a:cubicBezTo>
                  <a:cubicBezTo>
                    <a:pt x="6605" y="5040"/>
                    <a:pt x="6472" y="4974"/>
                    <a:pt x="6405" y="4907"/>
                  </a:cubicBezTo>
                  <a:lnTo>
                    <a:pt x="6405" y="4840"/>
                  </a:lnTo>
                  <a:cubicBezTo>
                    <a:pt x="7106" y="4473"/>
                    <a:pt x="7472" y="3873"/>
                    <a:pt x="7472" y="3072"/>
                  </a:cubicBezTo>
                  <a:cubicBezTo>
                    <a:pt x="7472" y="2305"/>
                    <a:pt x="7172" y="1538"/>
                    <a:pt x="6505" y="904"/>
                  </a:cubicBezTo>
                  <a:cubicBezTo>
                    <a:pt x="5875" y="274"/>
                    <a:pt x="5066" y="1"/>
                    <a:pt x="3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6"/>
            <p:cNvSpPr/>
            <p:nvPr/>
          </p:nvSpPr>
          <p:spPr>
            <a:xfrm>
              <a:off x="6789330" y="4092885"/>
              <a:ext cx="452735" cy="379780"/>
            </a:xfrm>
            <a:custGeom>
              <a:avLst/>
              <a:gdLst/>
              <a:ahLst/>
              <a:cxnLst/>
              <a:rect l="l" t="t" r="r" b="b"/>
              <a:pathLst>
                <a:path w="22117" h="18553" extrusionOk="0">
                  <a:moveTo>
                    <a:pt x="11337" y="1"/>
                  </a:moveTo>
                  <a:cubicBezTo>
                    <a:pt x="7148" y="1"/>
                    <a:pt x="3042" y="2079"/>
                    <a:pt x="1769" y="6426"/>
                  </a:cubicBezTo>
                  <a:cubicBezTo>
                    <a:pt x="1" y="12164"/>
                    <a:pt x="4204" y="18268"/>
                    <a:pt x="10208" y="18535"/>
                  </a:cubicBezTo>
                  <a:cubicBezTo>
                    <a:pt x="10436" y="18546"/>
                    <a:pt x="10665" y="18552"/>
                    <a:pt x="10895" y="18552"/>
                  </a:cubicBezTo>
                  <a:cubicBezTo>
                    <a:pt x="14005" y="18552"/>
                    <a:pt x="17300" y="17495"/>
                    <a:pt x="19381" y="15166"/>
                  </a:cubicBezTo>
                  <a:cubicBezTo>
                    <a:pt x="21616" y="12664"/>
                    <a:pt x="22117" y="9028"/>
                    <a:pt x="21016" y="5993"/>
                  </a:cubicBezTo>
                  <a:cubicBezTo>
                    <a:pt x="20382" y="4258"/>
                    <a:pt x="19214" y="2657"/>
                    <a:pt x="17547" y="1656"/>
                  </a:cubicBezTo>
                  <a:cubicBezTo>
                    <a:pt x="15711" y="561"/>
                    <a:pt x="13512" y="1"/>
                    <a:pt x="1133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6"/>
            <p:cNvSpPr/>
            <p:nvPr/>
          </p:nvSpPr>
          <p:spPr>
            <a:xfrm>
              <a:off x="6837824" y="4133293"/>
              <a:ext cx="357816" cy="300377"/>
            </a:xfrm>
            <a:custGeom>
              <a:avLst/>
              <a:gdLst/>
              <a:ahLst/>
              <a:cxnLst/>
              <a:rect l="l" t="t" r="r" b="b"/>
              <a:pathLst>
                <a:path w="17480" h="14674" extrusionOk="0">
                  <a:moveTo>
                    <a:pt x="8970" y="1"/>
                  </a:moveTo>
                  <a:cubicBezTo>
                    <a:pt x="5663" y="1"/>
                    <a:pt x="2431" y="1634"/>
                    <a:pt x="1401" y="5053"/>
                  </a:cubicBezTo>
                  <a:cubicBezTo>
                    <a:pt x="0" y="9623"/>
                    <a:pt x="3336" y="14459"/>
                    <a:pt x="8073" y="14659"/>
                  </a:cubicBezTo>
                  <a:cubicBezTo>
                    <a:pt x="8254" y="14669"/>
                    <a:pt x="8437" y="14674"/>
                    <a:pt x="8621" y="14674"/>
                  </a:cubicBezTo>
                  <a:cubicBezTo>
                    <a:pt x="11041" y="14674"/>
                    <a:pt x="13637" y="13851"/>
                    <a:pt x="15311" y="11991"/>
                  </a:cubicBezTo>
                  <a:cubicBezTo>
                    <a:pt x="17112" y="9989"/>
                    <a:pt x="17479" y="7121"/>
                    <a:pt x="16645" y="4719"/>
                  </a:cubicBezTo>
                  <a:cubicBezTo>
                    <a:pt x="16145" y="3351"/>
                    <a:pt x="15244" y="2117"/>
                    <a:pt x="13910" y="1317"/>
                  </a:cubicBezTo>
                  <a:cubicBezTo>
                    <a:pt x="12445" y="447"/>
                    <a:pt x="10697" y="1"/>
                    <a:pt x="8970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6"/>
            <p:cNvSpPr/>
            <p:nvPr/>
          </p:nvSpPr>
          <p:spPr>
            <a:xfrm>
              <a:off x="6948423" y="4158184"/>
              <a:ext cx="137968" cy="248567"/>
            </a:xfrm>
            <a:custGeom>
              <a:avLst/>
              <a:gdLst/>
              <a:ahLst/>
              <a:cxnLst/>
              <a:rect l="l" t="t" r="r" b="b"/>
              <a:pathLst>
                <a:path w="6740" h="12143" extrusionOk="0">
                  <a:moveTo>
                    <a:pt x="3103" y="1"/>
                  </a:moveTo>
                  <a:cubicBezTo>
                    <a:pt x="3003" y="1"/>
                    <a:pt x="2903" y="34"/>
                    <a:pt x="2836" y="34"/>
                  </a:cubicBezTo>
                  <a:cubicBezTo>
                    <a:pt x="2703" y="101"/>
                    <a:pt x="2569" y="201"/>
                    <a:pt x="2569" y="334"/>
                  </a:cubicBezTo>
                  <a:lnTo>
                    <a:pt x="2569" y="1468"/>
                  </a:lnTo>
                  <a:cubicBezTo>
                    <a:pt x="2236" y="1502"/>
                    <a:pt x="2002" y="1635"/>
                    <a:pt x="1702" y="1768"/>
                  </a:cubicBezTo>
                  <a:cubicBezTo>
                    <a:pt x="1235" y="2002"/>
                    <a:pt x="868" y="2302"/>
                    <a:pt x="601" y="2702"/>
                  </a:cubicBezTo>
                  <a:cubicBezTo>
                    <a:pt x="368" y="3136"/>
                    <a:pt x="234" y="3603"/>
                    <a:pt x="234" y="4037"/>
                  </a:cubicBezTo>
                  <a:cubicBezTo>
                    <a:pt x="234" y="4637"/>
                    <a:pt x="401" y="5138"/>
                    <a:pt x="735" y="5504"/>
                  </a:cubicBezTo>
                  <a:cubicBezTo>
                    <a:pt x="1068" y="5871"/>
                    <a:pt x="1535" y="6205"/>
                    <a:pt x="2169" y="6438"/>
                  </a:cubicBezTo>
                  <a:lnTo>
                    <a:pt x="3737" y="6972"/>
                  </a:lnTo>
                  <a:cubicBezTo>
                    <a:pt x="4104" y="7106"/>
                    <a:pt x="4404" y="7272"/>
                    <a:pt x="4571" y="7473"/>
                  </a:cubicBezTo>
                  <a:cubicBezTo>
                    <a:pt x="4738" y="7673"/>
                    <a:pt x="4838" y="7873"/>
                    <a:pt x="4838" y="8173"/>
                  </a:cubicBezTo>
                  <a:cubicBezTo>
                    <a:pt x="4838" y="8473"/>
                    <a:pt x="4704" y="8707"/>
                    <a:pt x="4437" y="8840"/>
                  </a:cubicBezTo>
                  <a:cubicBezTo>
                    <a:pt x="4171" y="9007"/>
                    <a:pt x="3770" y="9140"/>
                    <a:pt x="3337" y="9140"/>
                  </a:cubicBezTo>
                  <a:cubicBezTo>
                    <a:pt x="2870" y="9140"/>
                    <a:pt x="2436" y="9040"/>
                    <a:pt x="2036" y="8874"/>
                  </a:cubicBezTo>
                  <a:cubicBezTo>
                    <a:pt x="1602" y="8707"/>
                    <a:pt x="1235" y="8507"/>
                    <a:pt x="902" y="8306"/>
                  </a:cubicBezTo>
                  <a:cubicBezTo>
                    <a:pt x="868" y="8256"/>
                    <a:pt x="810" y="8231"/>
                    <a:pt x="747" y="8231"/>
                  </a:cubicBezTo>
                  <a:cubicBezTo>
                    <a:pt x="685" y="8231"/>
                    <a:pt x="618" y="8256"/>
                    <a:pt x="568" y="8306"/>
                  </a:cubicBezTo>
                  <a:cubicBezTo>
                    <a:pt x="435" y="8373"/>
                    <a:pt x="368" y="8473"/>
                    <a:pt x="268" y="8607"/>
                  </a:cubicBezTo>
                  <a:cubicBezTo>
                    <a:pt x="201" y="8707"/>
                    <a:pt x="101" y="8840"/>
                    <a:pt x="68" y="9007"/>
                  </a:cubicBezTo>
                  <a:cubicBezTo>
                    <a:pt x="34" y="9174"/>
                    <a:pt x="1" y="9307"/>
                    <a:pt x="1" y="9474"/>
                  </a:cubicBezTo>
                  <a:cubicBezTo>
                    <a:pt x="1" y="9541"/>
                    <a:pt x="34" y="9674"/>
                    <a:pt x="101" y="9707"/>
                  </a:cubicBezTo>
                  <a:cubicBezTo>
                    <a:pt x="368" y="9874"/>
                    <a:pt x="668" y="10041"/>
                    <a:pt x="1002" y="10208"/>
                  </a:cubicBezTo>
                  <a:cubicBezTo>
                    <a:pt x="1335" y="10375"/>
                    <a:pt x="1702" y="10508"/>
                    <a:pt x="2102" y="10608"/>
                  </a:cubicBezTo>
                  <a:cubicBezTo>
                    <a:pt x="2236" y="10641"/>
                    <a:pt x="2369" y="10641"/>
                    <a:pt x="2503" y="10675"/>
                  </a:cubicBezTo>
                  <a:lnTo>
                    <a:pt x="2503" y="11809"/>
                  </a:lnTo>
                  <a:cubicBezTo>
                    <a:pt x="2503" y="11942"/>
                    <a:pt x="2569" y="12042"/>
                    <a:pt x="2736" y="12109"/>
                  </a:cubicBezTo>
                  <a:cubicBezTo>
                    <a:pt x="2903" y="12143"/>
                    <a:pt x="3070" y="12143"/>
                    <a:pt x="3337" y="12143"/>
                  </a:cubicBezTo>
                  <a:lnTo>
                    <a:pt x="3604" y="12143"/>
                  </a:lnTo>
                  <a:cubicBezTo>
                    <a:pt x="3737" y="12143"/>
                    <a:pt x="3837" y="12109"/>
                    <a:pt x="3904" y="12109"/>
                  </a:cubicBezTo>
                  <a:cubicBezTo>
                    <a:pt x="4037" y="12042"/>
                    <a:pt x="4171" y="11942"/>
                    <a:pt x="4171" y="11809"/>
                  </a:cubicBezTo>
                  <a:lnTo>
                    <a:pt x="4171" y="10675"/>
                  </a:lnTo>
                  <a:cubicBezTo>
                    <a:pt x="4538" y="10641"/>
                    <a:pt x="4871" y="10508"/>
                    <a:pt x="5171" y="10375"/>
                  </a:cubicBezTo>
                  <a:cubicBezTo>
                    <a:pt x="5672" y="10174"/>
                    <a:pt x="6039" y="9841"/>
                    <a:pt x="6339" y="9441"/>
                  </a:cubicBezTo>
                  <a:cubicBezTo>
                    <a:pt x="6606" y="9007"/>
                    <a:pt x="6739" y="8540"/>
                    <a:pt x="6739" y="8040"/>
                  </a:cubicBezTo>
                  <a:cubicBezTo>
                    <a:pt x="6739" y="7473"/>
                    <a:pt x="6539" y="6905"/>
                    <a:pt x="6172" y="6438"/>
                  </a:cubicBezTo>
                  <a:cubicBezTo>
                    <a:pt x="5772" y="6005"/>
                    <a:pt x="5271" y="5671"/>
                    <a:pt x="4604" y="5471"/>
                  </a:cubicBezTo>
                  <a:lnTo>
                    <a:pt x="3103" y="4937"/>
                  </a:lnTo>
                  <a:cubicBezTo>
                    <a:pt x="2770" y="4804"/>
                    <a:pt x="2536" y="4671"/>
                    <a:pt x="2336" y="4504"/>
                  </a:cubicBezTo>
                  <a:cubicBezTo>
                    <a:pt x="2169" y="4370"/>
                    <a:pt x="2102" y="4237"/>
                    <a:pt x="2102" y="3970"/>
                  </a:cubicBezTo>
                  <a:cubicBezTo>
                    <a:pt x="2102" y="3670"/>
                    <a:pt x="2236" y="3470"/>
                    <a:pt x="2436" y="3303"/>
                  </a:cubicBezTo>
                  <a:cubicBezTo>
                    <a:pt x="2703" y="3136"/>
                    <a:pt x="3036" y="3003"/>
                    <a:pt x="3503" y="3003"/>
                  </a:cubicBezTo>
                  <a:cubicBezTo>
                    <a:pt x="3870" y="3003"/>
                    <a:pt x="4204" y="3036"/>
                    <a:pt x="4538" y="3169"/>
                  </a:cubicBezTo>
                  <a:cubicBezTo>
                    <a:pt x="4871" y="3303"/>
                    <a:pt x="5238" y="3436"/>
                    <a:pt x="5538" y="3603"/>
                  </a:cubicBezTo>
                  <a:cubicBezTo>
                    <a:pt x="5586" y="3627"/>
                    <a:pt x="5629" y="3638"/>
                    <a:pt x="5669" y="3638"/>
                  </a:cubicBezTo>
                  <a:cubicBezTo>
                    <a:pt x="5743" y="3638"/>
                    <a:pt x="5807" y="3601"/>
                    <a:pt x="5872" y="3536"/>
                  </a:cubicBezTo>
                  <a:cubicBezTo>
                    <a:pt x="6039" y="3436"/>
                    <a:pt x="6172" y="3203"/>
                    <a:pt x="6239" y="3003"/>
                  </a:cubicBezTo>
                  <a:cubicBezTo>
                    <a:pt x="6339" y="2803"/>
                    <a:pt x="6372" y="2602"/>
                    <a:pt x="6372" y="2369"/>
                  </a:cubicBezTo>
                  <a:cubicBezTo>
                    <a:pt x="6372" y="2269"/>
                    <a:pt x="6339" y="2169"/>
                    <a:pt x="6205" y="2135"/>
                  </a:cubicBezTo>
                  <a:cubicBezTo>
                    <a:pt x="5872" y="1935"/>
                    <a:pt x="5405" y="1768"/>
                    <a:pt x="4938" y="1635"/>
                  </a:cubicBezTo>
                  <a:cubicBezTo>
                    <a:pt x="4738" y="1535"/>
                    <a:pt x="4504" y="1502"/>
                    <a:pt x="4237" y="1468"/>
                  </a:cubicBezTo>
                  <a:lnTo>
                    <a:pt x="4237" y="334"/>
                  </a:lnTo>
                  <a:cubicBezTo>
                    <a:pt x="4237" y="201"/>
                    <a:pt x="4171" y="101"/>
                    <a:pt x="4004" y="34"/>
                  </a:cubicBezTo>
                  <a:cubicBezTo>
                    <a:pt x="3904" y="34"/>
                    <a:pt x="3837" y="1"/>
                    <a:pt x="3704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56"/>
          <p:cNvGrpSpPr/>
          <p:nvPr/>
        </p:nvGrpSpPr>
        <p:grpSpPr>
          <a:xfrm>
            <a:off x="7648009" y="997205"/>
            <a:ext cx="452039" cy="524114"/>
            <a:chOff x="5815634" y="1650855"/>
            <a:chExt cx="452039" cy="524114"/>
          </a:xfrm>
        </p:grpSpPr>
        <p:sp>
          <p:nvSpPr>
            <p:cNvPr id="1670" name="Google Shape;1670;p56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6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6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6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6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6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56"/>
          <p:cNvGrpSpPr/>
          <p:nvPr/>
        </p:nvGrpSpPr>
        <p:grpSpPr>
          <a:xfrm>
            <a:off x="5824033" y="2431626"/>
            <a:ext cx="453431" cy="524769"/>
            <a:chOff x="5416858" y="2175276"/>
            <a:chExt cx="453431" cy="524769"/>
          </a:xfrm>
        </p:grpSpPr>
        <p:sp>
          <p:nvSpPr>
            <p:cNvPr id="1677" name="Google Shape;1677;p56"/>
            <p:cNvSpPr/>
            <p:nvPr/>
          </p:nvSpPr>
          <p:spPr>
            <a:xfrm>
              <a:off x="5416858" y="2320265"/>
              <a:ext cx="453431" cy="379780"/>
            </a:xfrm>
            <a:custGeom>
              <a:avLst/>
              <a:gdLst/>
              <a:ahLst/>
              <a:cxnLst/>
              <a:rect l="l" t="t" r="r" b="b"/>
              <a:pathLst>
                <a:path w="22151" h="18553" extrusionOk="0">
                  <a:moveTo>
                    <a:pt x="11329" y="0"/>
                  </a:moveTo>
                  <a:cubicBezTo>
                    <a:pt x="7143" y="0"/>
                    <a:pt x="3041" y="2071"/>
                    <a:pt x="1769" y="6393"/>
                  </a:cubicBezTo>
                  <a:cubicBezTo>
                    <a:pt x="1" y="12164"/>
                    <a:pt x="4204" y="18235"/>
                    <a:pt x="10208" y="18536"/>
                  </a:cubicBezTo>
                  <a:cubicBezTo>
                    <a:pt x="10436" y="18547"/>
                    <a:pt x="10665" y="18553"/>
                    <a:pt x="10895" y="18553"/>
                  </a:cubicBezTo>
                  <a:cubicBezTo>
                    <a:pt x="14005" y="18553"/>
                    <a:pt x="17300" y="17496"/>
                    <a:pt x="19381" y="15166"/>
                  </a:cubicBezTo>
                  <a:cubicBezTo>
                    <a:pt x="21616" y="12665"/>
                    <a:pt x="22150" y="8995"/>
                    <a:pt x="21016" y="5993"/>
                  </a:cubicBezTo>
                  <a:cubicBezTo>
                    <a:pt x="20382" y="4225"/>
                    <a:pt x="19215" y="2657"/>
                    <a:pt x="17547" y="1657"/>
                  </a:cubicBezTo>
                  <a:cubicBezTo>
                    <a:pt x="15709" y="561"/>
                    <a:pt x="13507" y="0"/>
                    <a:pt x="11329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6"/>
            <p:cNvSpPr/>
            <p:nvPr/>
          </p:nvSpPr>
          <p:spPr>
            <a:xfrm>
              <a:off x="5466702" y="2359506"/>
              <a:ext cx="357140" cy="300193"/>
            </a:xfrm>
            <a:custGeom>
              <a:avLst/>
              <a:gdLst/>
              <a:ahLst/>
              <a:cxnLst/>
              <a:rect l="l" t="t" r="r" b="b"/>
              <a:pathLst>
                <a:path w="17447" h="14665" extrusionOk="0">
                  <a:moveTo>
                    <a:pt x="8967" y="1"/>
                  </a:moveTo>
                  <a:cubicBezTo>
                    <a:pt x="5650" y="1"/>
                    <a:pt x="2402" y="1648"/>
                    <a:pt x="1369" y="5077"/>
                  </a:cubicBezTo>
                  <a:cubicBezTo>
                    <a:pt x="1" y="9613"/>
                    <a:pt x="3337" y="14450"/>
                    <a:pt x="8040" y="14650"/>
                  </a:cubicBezTo>
                  <a:cubicBezTo>
                    <a:pt x="8222" y="14660"/>
                    <a:pt x="8405" y="14665"/>
                    <a:pt x="8589" y="14665"/>
                  </a:cubicBezTo>
                  <a:cubicBezTo>
                    <a:pt x="11013" y="14665"/>
                    <a:pt x="13636" y="13842"/>
                    <a:pt x="15279" y="11982"/>
                  </a:cubicBezTo>
                  <a:cubicBezTo>
                    <a:pt x="17080" y="10047"/>
                    <a:pt x="17447" y="7145"/>
                    <a:pt x="16613" y="4743"/>
                  </a:cubicBezTo>
                  <a:cubicBezTo>
                    <a:pt x="16112" y="3342"/>
                    <a:pt x="15212" y="2108"/>
                    <a:pt x="13878" y="1308"/>
                  </a:cubicBezTo>
                  <a:cubicBezTo>
                    <a:pt x="12421" y="443"/>
                    <a:pt x="10685" y="1"/>
                    <a:pt x="896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6"/>
            <p:cNvSpPr/>
            <p:nvPr/>
          </p:nvSpPr>
          <p:spPr>
            <a:xfrm>
              <a:off x="5576647" y="2385584"/>
              <a:ext cx="137947" cy="248567"/>
            </a:xfrm>
            <a:custGeom>
              <a:avLst/>
              <a:gdLst/>
              <a:ahLst/>
              <a:cxnLst/>
              <a:rect l="l" t="t" r="r" b="b"/>
              <a:pathLst>
                <a:path w="6739" h="12143" extrusionOk="0">
                  <a:moveTo>
                    <a:pt x="3103" y="0"/>
                  </a:moveTo>
                  <a:cubicBezTo>
                    <a:pt x="3003" y="0"/>
                    <a:pt x="2903" y="34"/>
                    <a:pt x="2836" y="34"/>
                  </a:cubicBezTo>
                  <a:cubicBezTo>
                    <a:pt x="2702" y="67"/>
                    <a:pt x="2569" y="200"/>
                    <a:pt x="2569" y="334"/>
                  </a:cubicBezTo>
                  <a:lnTo>
                    <a:pt x="2569" y="1468"/>
                  </a:lnTo>
                  <a:cubicBezTo>
                    <a:pt x="2235" y="1501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34" y="2702"/>
                  </a:cubicBezTo>
                  <a:cubicBezTo>
                    <a:pt x="367" y="3136"/>
                    <a:pt x="234" y="3569"/>
                    <a:pt x="234" y="4036"/>
                  </a:cubicBezTo>
                  <a:cubicBezTo>
                    <a:pt x="234" y="4637"/>
                    <a:pt x="401" y="5137"/>
                    <a:pt x="734" y="5504"/>
                  </a:cubicBezTo>
                  <a:cubicBezTo>
                    <a:pt x="1068" y="5871"/>
                    <a:pt x="1535" y="6205"/>
                    <a:pt x="2169" y="6405"/>
                  </a:cubicBezTo>
                  <a:lnTo>
                    <a:pt x="3736" y="6972"/>
                  </a:lnTo>
                  <a:cubicBezTo>
                    <a:pt x="4137" y="7072"/>
                    <a:pt x="4404" y="7239"/>
                    <a:pt x="4570" y="7472"/>
                  </a:cubicBezTo>
                  <a:cubicBezTo>
                    <a:pt x="4737" y="7672"/>
                    <a:pt x="4837" y="7872"/>
                    <a:pt x="4837" y="8173"/>
                  </a:cubicBezTo>
                  <a:cubicBezTo>
                    <a:pt x="4837" y="8473"/>
                    <a:pt x="4704" y="8706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869" y="9140"/>
                    <a:pt x="2469" y="9040"/>
                    <a:pt x="2035" y="8873"/>
                  </a:cubicBezTo>
                  <a:cubicBezTo>
                    <a:pt x="1635" y="8706"/>
                    <a:pt x="1235" y="8506"/>
                    <a:pt x="901" y="8306"/>
                  </a:cubicBezTo>
                  <a:cubicBezTo>
                    <a:pt x="868" y="8256"/>
                    <a:pt x="809" y="8231"/>
                    <a:pt x="747" y="8231"/>
                  </a:cubicBezTo>
                  <a:cubicBezTo>
                    <a:pt x="684" y="8231"/>
                    <a:pt x="618" y="8256"/>
                    <a:pt x="568" y="8306"/>
                  </a:cubicBezTo>
                  <a:cubicBezTo>
                    <a:pt x="467" y="8373"/>
                    <a:pt x="367" y="8473"/>
                    <a:pt x="301" y="8573"/>
                  </a:cubicBezTo>
                  <a:cubicBezTo>
                    <a:pt x="201" y="8706"/>
                    <a:pt x="101" y="8840"/>
                    <a:pt x="67" y="9007"/>
                  </a:cubicBezTo>
                  <a:cubicBezTo>
                    <a:pt x="34" y="9173"/>
                    <a:pt x="0" y="9307"/>
                    <a:pt x="0" y="9474"/>
                  </a:cubicBezTo>
                  <a:cubicBezTo>
                    <a:pt x="0" y="9540"/>
                    <a:pt x="34" y="9674"/>
                    <a:pt x="101" y="9707"/>
                  </a:cubicBezTo>
                  <a:cubicBezTo>
                    <a:pt x="367" y="9874"/>
                    <a:pt x="668" y="10041"/>
                    <a:pt x="1001" y="10207"/>
                  </a:cubicBezTo>
                  <a:cubicBezTo>
                    <a:pt x="1335" y="10374"/>
                    <a:pt x="1702" y="10508"/>
                    <a:pt x="2102" y="10574"/>
                  </a:cubicBezTo>
                  <a:cubicBezTo>
                    <a:pt x="2235" y="10641"/>
                    <a:pt x="2369" y="10641"/>
                    <a:pt x="2502" y="10674"/>
                  </a:cubicBezTo>
                  <a:lnTo>
                    <a:pt x="2502" y="11809"/>
                  </a:lnTo>
                  <a:cubicBezTo>
                    <a:pt x="2502" y="11909"/>
                    <a:pt x="2569" y="12042"/>
                    <a:pt x="2736" y="12075"/>
                  </a:cubicBezTo>
                  <a:cubicBezTo>
                    <a:pt x="2903" y="12142"/>
                    <a:pt x="3069" y="12142"/>
                    <a:pt x="3336" y="12142"/>
                  </a:cubicBezTo>
                  <a:lnTo>
                    <a:pt x="3636" y="12142"/>
                  </a:lnTo>
                  <a:cubicBezTo>
                    <a:pt x="3736" y="12142"/>
                    <a:pt x="3837" y="12075"/>
                    <a:pt x="3903" y="12075"/>
                  </a:cubicBezTo>
                  <a:cubicBezTo>
                    <a:pt x="4037" y="12042"/>
                    <a:pt x="4170" y="11909"/>
                    <a:pt x="4170" y="11809"/>
                  </a:cubicBezTo>
                  <a:lnTo>
                    <a:pt x="4170" y="10674"/>
                  </a:lnTo>
                  <a:cubicBezTo>
                    <a:pt x="4537" y="10641"/>
                    <a:pt x="4871" y="10508"/>
                    <a:pt x="5171" y="10374"/>
                  </a:cubicBezTo>
                  <a:cubicBezTo>
                    <a:pt x="5671" y="10174"/>
                    <a:pt x="6038" y="9841"/>
                    <a:pt x="6338" y="9407"/>
                  </a:cubicBezTo>
                  <a:cubicBezTo>
                    <a:pt x="6639" y="9007"/>
                    <a:pt x="6739" y="8540"/>
                    <a:pt x="6739" y="8039"/>
                  </a:cubicBezTo>
                  <a:cubicBezTo>
                    <a:pt x="6739" y="7439"/>
                    <a:pt x="6538" y="6838"/>
                    <a:pt x="6172" y="6405"/>
                  </a:cubicBezTo>
                  <a:cubicBezTo>
                    <a:pt x="5805" y="6004"/>
                    <a:pt x="5304" y="5671"/>
                    <a:pt x="4637" y="5471"/>
                  </a:cubicBezTo>
                  <a:lnTo>
                    <a:pt x="3136" y="4904"/>
                  </a:lnTo>
                  <a:cubicBezTo>
                    <a:pt x="2802" y="4804"/>
                    <a:pt x="2536" y="4670"/>
                    <a:pt x="2335" y="4503"/>
                  </a:cubicBezTo>
                  <a:cubicBezTo>
                    <a:pt x="2169" y="4370"/>
                    <a:pt x="2135" y="4203"/>
                    <a:pt x="2135" y="3970"/>
                  </a:cubicBezTo>
                  <a:cubicBezTo>
                    <a:pt x="2135" y="3669"/>
                    <a:pt x="2235" y="3469"/>
                    <a:pt x="2469" y="3303"/>
                  </a:cubicBezTo>
                  <a:cubicBezTo>
                    <a:pt x="2702" y="3136"/>
                    <a:pt x="3036" y="3002"/>
                    <a:pt x="3503" y="3002"/>
                  </a:cubicBezTo>
                  <a:cubicBezTo>
                    <a:pt x="3870" y="3002"/>
                    <a:pt x="4203" y="3036"/>
                    <a:pt x="4537" y="3169"/>
                  </a:cubicBezTo>
                  <a:cubicBezTo>
                    <a:pt x="4871" y="3303"/>
                    <a:pt x="5238" y="3403"/>
                    <a:pt x="5538" y="3569"/>
                  </a:cubicBezTo>
                  <a:cubicBezTo>
                    <a:pt x="5594" y="3611"/>
                    <a:pt x="5650" y="3630"/>
                    <a:pt x="5700" y="3630"/>
                  </a:cubicBezTo>
                  <a:cubicBezTo>
                    <a:pt x="5771" y="3630"/>
                    <a:pt x="5833" y="3594"/>
                    <a:pt x="5871" y="3536"/>
                  </a:cubicBezTo>
                  <a:cubicBezTo>
                    <a:pt x="6038" y="3403"/>
                    <a:pt x="6172" y="3202"/>
                    <a:pt x="6238" y="3002"/>
                  </a:cubicBezTo>
                  <a:cubicBezTo>
                    <a:pt x="6338" y="2802"/>
                    <a:pt x="6372" y="2569"/>
                    <a:pt x="6372" y="2369"/>
                  </a:cubicBezTo>
                  <a:cubicBezTo>
                    <a:pt x="6372" y="2235"/>
                    <a:pt x="6338" y="2168"/>
                    <a:pt x="6205" y="2135"/>
                  </a:cubicBezTo>
                  <a:cubicBezTo>
                    <a:pt x="5871" y="1902"/>
                    <a:pt x="5404" y="1735"/>
                    <a:pt x="4971" y="1635"/>
                  </a:cubicBezTo>
                  <a:cubicBezTo>
                    <a:pt x="4737" y="1535"/>
                    <a:pt x="4504" y="1501"/>
                    <a:pt x="4237" y="1468"/>
                  </a:cubicBezTo>
                  <a:lnTo>
                    <a:pt x="4237" y="334"/>
                  </a:lnTo>
                  <a:cubicBezTo>
                    <a:pt x="4237" y="200"/>
                    <a:pt x="4170" y="67"/>
                    <a:pt x="4003" y="34"/>
                  </a:cubicBezTo>
                  <a:cubicBezTo>
                    <a:pt x="3903" y="34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6"/>
            <p:cNvSpPr/>
            <p:nvPr/>
          </p:nvSpPr>
          <p:spPr>
            <a:xfrm>
              <a:off x="5642191" y="2175276"/>
              <a:ext cx="8904" cy="60100"/>
            </a:xfrm>
            <a:custGeom>
              <a:avLst/>
              <a:gdLst/>
              <a:ahLst/>
              <a:cxnLst/>
              <a:rect l="l" t="t" r="r" b="b"/>
              <a:pathLst>
                <a:path w="435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434" y="293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6"/>
            <p:cNvSpPr/>
            <p:nvPr/>
          </p:nvSpPr>
          <p:spPr>
            <a:xfrm>
              <a:off x="5591672" y="2205305"/>
              <a:ext cx="8884" cy="84705"/>
            </a:xfrm>
            <a:custGeom>
              <a:avLst/>
              <a:gdLst/>
              <a:ahLst/>
              <a:cxnLst/>
              <a:rect l="l" t="t" r="r" b="b"/>
              <a:pathLst>
                <a:path w="434" h="4138" extrusionOk="0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6"/>
            <p:cNvSpPr/>
            <p:nvPr/>
          </p:nvSpPr>
          <p:spPr>
            <a:xfrm>
              <a:off x="5685219" y="2216912"/>
              <a:ext cx="8208" cy="73098"/>
            </a:xfrm>
            <a:custGeom>
              <a:avLst/>
              <a:gdLst/>
              <a:ahLst/>
              <a:cxnLst/>
              <a:rect l="l" t="t" r="r" b="b"/>
              <a:pathLst>
                <a:path w="401" h="3571" extrusionOk="0">
                  <a:moveTo>
                    <a:pt x="0" y="1"/>
                  </a:moveTo>
                  <a:lnTo>
                    <a:pt x="0" y="3570"/>
                  </a:lnTo>
                  <a:lnTo>
                    <a:pt x="401" y="35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56"/>
          <p:cNvGrpSpPr/>
          <p:nvPr/>
        </p:nvGrpSpPr>
        <p:grpSpPr>
          <a:xfrm>
            <a:off x="267963" y="3916901"/>
            <a:ext cx="452039" cy="524114"/>
            <a:chOff x="5815634" y="1650855"/>
            <a:chExt cx="452039" cy="524114"/>
          </a:xfrm>
        </p:grpSpPr>
        <p:sp>
          <p:nvSpPr>
            <p:cNvPr id="1684" name="Google Shape;1684;p56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6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6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6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6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6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56"/>
          <p:cNvGrpSpPr/>
          <p:nvPr/>
        </p:nvGrpSpPr>
        <p:grpSpPr>
          <a:xfrm>
            <a:off x="2723599" y="3684720"/>
            <a:ext cx="453431" cy="524769"/>
            <a:chOff x="5416858" y="2175276"/>
            <a:chExt cx="453431" cy="524769"/>
          </a:xfrm>
        </p:grpSpPr>
        <p:sp>
          <p:nvSpPr>
            <p:cNvPr id="1691" name="Google Shape;1691;p56"/>
            <p:cNvSpPr/>
            <p:nvPr/>
          </p:nvSpPr>
          <p:spPr>
            <a:xfrm>
              <a:off x="5416858" y="2320265"/>
              <a:ext cx="453431" cy="379780"/>
            </a:xfrm>
            <a:custGeom>
              <a:avLst/>
              <a:gdLst/>
              <a:ahLst/>
              <a:cxnLst/>
              <a:rect l="l" t="t" r="r" b="b"/>
              <a:pathLst>
                <a:path w="22151" h="18553" extrusionOk="0">
                  <a:moveTo>
                    <a:pt x="11329" y="0"/>
                  </a:moveTo>
                  <a:cubicBezTo>
                    <a:pt x="7143" y="0"/>
                    <a:pt x="3041" y="2071"/>
                    <a:pt x="1769" y="6393"/>
                  </a:cubicBezTo>
                  <a:cubicBezTo>
                    <a:pt x="1" y="12164"/>
                    <a:pt x="4204" y="18235"/>
                    <a:pt x="10208" y="18536"/>
                  </a:cubicBezTo>
                  <a:cubicBezTo>
                    <a:pt x="10436" y="18547"/>
                    <a:pt x="10665" y="18553"/>
                    <a:pt x="10895" y="18553"/>
                  </a:cubicBezTo>
                  <a:cubicBezTo>
                    <a:pt x="14005" y="18553"/>
                    <a:pt x="17300" y="17496"/>
                    <a:pt x="19381" y="15166"/>
                  </a:cubicBezTo>
                  <a:cubicBezTo>
                    <a:pt x="21616" y="12665"/>
                    <a:pt x="22150" y="8995"/>
                    <a:pt x="21016" y="5993"/>
                  </a:cubicBezTo>
                  <a:cubicBezTo>
                    <a:pt x="20382" y="4225"/>
                    <a:pt x="19215" y="2657"/>
                    <a:pt x="17547" y="1657"/>
                  </a:cubicBezTo>
                  <a:cubicBezTo>
                    <a:pt x="15709" y="561"/>
                    <a:pt x="13507" y="0"/>
                    <a:pt x="11329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6"/>
            <p:cNvSpPr/>
            <p:nvPr/>
          </p:nvSpPr>
          <p:spPr>
            <a:xfrm>
              <a:off x="5466702" y="2359506"/>
              <a:ext cx="357140" cy="300193"/>
            </a:xfrm>
            <a:custGeom>
              <a:avLst/>
              <a:gdLst/>
              <a:ahLst/>
              <a:cxnLst/>
              <a:rect l="l" t="t" r="r" b="b"/>
              <a:pathLst>
                <a:path w="17447" h="14665" extrusionOk="0">
                  <a:moveTo>
                    <a:pt x="8967" y="1"/>
                  </a:moveTo>
                  <a:cubicBezTo>
                    <a:pt x="5650" y="1"/>
                    <a:pt x="2402" y="1648"/>
                    <a:pt x="1369" y="5077"/>
                  </a:cubicBezTo>
                  <a:cubicBezTo>
                    <a:pt x="1" y="9613"/>
                    <a:pt x="3337" y="14450"/>
                    <a:pt x="8040" y="14650"/>
                  </a:cubicBezTo>
                  <a:cubicBezTo>
                    <a:pt x="8222" y="14660"/>
                    <a:pt x="8405" y="14665"/>
                    <a:pt x="8589" y="14665"/>
                  </a:cubicBezTo>
                  <a:cubicBezTo>
                    <a:pt x="11013" y="14665"/>
                    <a:pt x="13636" y="13842"/>
                    <a:pt x="15279" y="11982"/>
                  </a:cubicBezTo>
                  <a:cubicBezTo>
                    <a:pt x="17080" y="10047"/>
                    <a:pt x="17447" y="7145"/>
                    <a:pt x="16613" y="4743"/>
                  </a:cubicBezTo>
                  <a:cubicBezTo>
                    <a:pt x="16112" y="3342"/>
                    <a:pt x="15212" y="2108"/>
                    <a:pt x="13878" y="1308"/>
                  </a:cubicBezTo>
                  <a:cubicBezTo>
                    <a:pt x="12421" y="443"/>
                    <a:pt x="10685" y="1"/>
                    <a:pt x="896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6"/>
            <p:cNvSpPr/>
            <p:nvPr/>
          </p:nvSpPr>
          <p:spPr>
            <a:xfrm>
              <a:off x="5576647" y="2385584"/>
              <a:ext cx="137947" cy="248567"/>
            </a:xfrm>
            <a:custGeom>
              <a:avLst/>
              <a:gdLst/>
              <a:ahLst/>
              <a:cxnLst/>
              <a:rect l="l" t="t" r="r" b="b"/>
              <a:pathLst>
                <a:path w="6739" h="12143" extrusionOk="0">
                  <a:moveTo>
                    <a:pt x="3103" y="0"/>
                  </a:moveTo>
                  <a:cubicBezTo>
                    <a:pt x="3003" y="0"/>
                    <a:pt x="2903" y="34"/>
                    <a:pt x="2836" y="34"/>
                  </a:cubicBezTo>
                  <a:cubicBezTo>
                    <a:pt x="2702" y="67"/>
                    <a:pt x="2569" y="200"/>
                    <a:pt x="2569" y="334"/>
                  </a:cubicBezTo>
                  <a:lnTo>
                    <a:pt x="2569" y="1468"/>
                  </a:lnTo>
                  <a:cubicBezTo>
                    <a:pt x="2235" y="1501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34" y="2702"/>
                  </a:cubicBezTo>
                  <a:cubicBezTo>
                    <a:pt x="367" y="3136"/>
                    <a:pt x="234" y="3569"/>
                    <a:pt x="234" y="4036"/>
                  </a:cubicBezTo>
                  <a:cubicBezTo>
                    <a:pt x="234" y="4637"/>
                    <a:pt x="401" y="5137"/>
                    <a:pt x="734" y="5504"/>
                  </a:cubicBezTo>
                  <a:cubicBezTo>
                    <a:pt x="1068" y="5871"/>
                    <a:pt x="1535" y="6205"/>
                    <a:pt x="2169" y="6405"/>
                  </a:cubicBezTo>
                  <a:lnTo>
                    <a:pt x="3736" y="6972"/>
                  </a:lnTo>
                  <a:cubicBezTo>
                    <a:pt x="4137" y="7072"/>
                    <a:pt x="4404" y="7239"/>
                    <a:pt x="4570" y="7472"/>
                  </a:cubicBezTo>
                  <a:cubicBezTo>
                    <a:pt x="4737" y="7672"/>
                    <a:pt x="4837" y="7872"/>
                    <a:pt x="4837" y="8173"/>
                  </a:cubicBezTo>
                  <a:cubicBezTo>
                    <a:pt x="4837" y="8473"/>
                    <a:pt x="4704" y="8706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869" y="9140"/>
                    <a:pt x="2469" y="9040"/>
                    <a:pt x="2035" y="8873"/>
                  </a:cubicBezTo>
                  <a:cubicBezTo>
                    <a:pt x="1635" y="8706"/>
                    <a:pt x="1235" y="8506"/>
                    <a:pt x="901" y="8306"/>
                  </a:cubicBezTo>
                  <a:cubicBezTo>
                    <a:pt x="868" y="8256"/>
                    <a:pt x="809" y="8231"/>
                    <a:pt x="747" y="8231"/>
                  </a:cubicBezTo>
                  <a:cubicBezTo>
                    <a:pt x="684" y="8231"/>
                    <a:pt x="618" y="8256"/>
                    <a:pt x="568" y="8306"/>
                  </a:cubicBezTo>
                  <a:cubicBezTo>
                    <a:pt x="467" y="8373"/>
                    <a:pt x="367" y="8473"/>
                    <a:pt x="301" y="8573"/>
                  </a:cubicBezTo>
                  <a:cubicBezTo>
                    <a:pt x="201" y="8706"/>
                    <a:pt x="101" y="8840"/>
                    <a:pt x="67" y="9007"/>
                  </a:cubicBezTo>
                  <a:cubicBezTo>
                    <a:pt x="34" y="9173"/>
                    <a:pt x="0" y="9307"/>
                    <a:pt x="0" y="9474"/>
                  </a:cubicBezTo>
                  <a:cubicBezTo>
                    <a:pt x="0" y="9540"/>
                    <a:pt x="34" y="9674"/>
                    <a:pt x="101" y="9707"/>
                  </a:cubicBezTo>
                  <a:cubicBezTo>
                    <a:pt x="367" y="9874"/>
                    <a:pt x="668" y="10041"/>
                    <a:pt x="1001" y="10207"/>
                  </a:cubicBezTo>
                  <a:cubicBezTo>
                    <a:pt x="1335" y="10374"/>
                    <a:pt x="1702" y="10508"/>
                    <a:pt x="2102" y="10574"/>
                  </a:cubicBezTo>
                  <a:cubicBezTo>
                    <a:pt x="2235" y="10641"/>
                    <a:pt x="2369" y="10641"/>
                    <a:pt x="2502" y="10674"/>
                  </a:cubicBezTo>
                  <a:lnTo>
                    <a:pt x="2502" y="11809"/>
                  </a:lnTo>
                  <a:cubicBezTo>
                    <a:pt x="2502" y="11909"/>
                    <a:pt x="2569" y="12042"/>
                    <a:pt x="2736" y="12075"/>
                  </a:cubicBezTo>
                  <a:cubicBezTo>
                    <a:pt x="2903" y="12142"/>
                    <a:pt x="3069" y="12142"/>
                    <a:pt x="3336" y="12142"/>
                  </a:cubicBezTo>
                  <a:lnTo>
                    <a:pt x="3636" y="12142"/>
                  </a:lnTo>
                  <a:cubicBezTo>
                    <a:pt x="3736" y="12142"/>
                    <a:pt x="3837" y="12075"/>
                    <a:pt x="3903" y="12075"/>
                  </a:cubicBezTo>
                  <a:cubicBezTo>
                    <a:pt x="4037" y="12042"/>
                    <a:pt x="4170" y="11909"/>
                    <a:pt x="4170" y="11809"/>
                  </a:cubicBezTo>
                  <a:lnTo>
                    <a:pt x="4170" y="10674"/>
                  </a:lnTo>
                  <a:cubicBezTo>
                    <a:pt x="4537" y="10641"/>
                    <a:pt x="4871" y="10508"/>
                    <a:pt x="5171" y="10374"/>
                  </a:cubicBezTo>
                  <a:cubicBezTo>
                    <a:pt x="5671" y="10174"/>
                    <a:pt x="6038" y="9841"/>
                    <a:pt x="6338" y="9407"/>
                  </a:cubicBezTo>
                  <a:cubicBezTo>
                    <a:pt x="6639" y="9007"/>
                    <a:pt x="6739" y="8540"/>
                    <a:pt x="6739" y="8039"/>
                  </a:cubicBezTo>
                  <a:cubicBezTo>
                    <a:pt x="6739" y="7439"/>
                    <a:pt x="6538" y="6838"/>
                    <a:pt x="6172" y="6405"/>
                  </a:cubicBezTo>
                  <a:cubicBezTo>
                    <a:pt x="5805" y="6004"/>
                    <a:pt x="5304" y="5671"/>
                    <a:pt x="4637" y="5471"/>
                  </a:cubicBezTo>
                  <a:lnTo>
                    <a:pt x="3136" y="4904"/>
                  </a:lnTo>
                  <a:cubicBezTo>
                    <a:pt x="2802" y="4804"/>
                    <a:pt x="2536" y="4670"/>
                    <a:pt x="2335" y="4503"/>
                  </a:cubicBezTo>
                  <a:cubicBezTo>
                    <a:pt x="2169" y="4370"/>
                    <a:pt x="2135" y="4203"/>
                    <a:pt x="2135" y="3970"/>
                  </a:cubicBezTo>
                  <a:cubicBezTo>
                    <a:pt x="2135" y="3669"/>
                    <a:pt x="2235" y="3469"/>
                    <a:pt x="2469" y="3303"/>
                  </a:cubicBezTo>
                  <a:cubicBezTo>
                    <a:pt x="2702" y="3136"/>
                    <a:pt x="3036" y="3002"/>
                    <a:pt x="3503" y="3002"/>
                  </a:cubicBezTo>
                  <a:cubicBezTo>
                    <a:pt x="3870" y="3002"/>
                    <a:pt x="4203" y="3036"/>
                    <a:pt x="4537" y="3169"/>
                  </a:cubicBezTo>
                  <a:cubicBezTo>
                    <a:pt x="4871" y="3303"/>
                    <a:pt x="5238" y="3403"/>
                    <a:pt x="5538" y="3569"/>
                  </a:cubicBezTo>
                  <a:cubicBezTo>
                    <a:pt x="5594" y="3611"/>
                    <a:pt x="5650" y="3630"/>
                    <a:pt x="5700" y="3630"/>
                  </a:cubicBezTo>
                  <a:cubicBezTo>
                    <a:pt x="5771" y="3630"/>
                    <a:pt x="5833" y="3594"/>
                    <a:pt x="5871" y="3536"/>
                  </a:cubicBezTo>
                  <a:cubicBezTo>
                    <a:pt x="6038" y="3403"/>
                    <a:pt x="6172" y="3202"/>
                    <a:pt x="6238" y="3002"/>
                  </a:cubicBezTo>
                  <a:cubicBezTo>
                    <a:pt x="6338" y="2802"/>
                    <a:pt x="6372" y="2569"/>
                    <a:pt x="6372" y="2369"/>
                  </a:cubicBezTo>
                  <a:cubicBezTo>
                    <a:pt x="6372" y="2235"/>
                    <a:pt x="6338" y="2168"/>
                    <a:pt x="6205" y="2135"/>
                  </a:cubicBezTo>
                  <a:cubicBezTo>
                    <a:pt x="5871" y="1902"/>
                    <a:pt x="5404" y="1735"/>
                    <a:pt x="4971" y="1635"/>
                  </a:cubicBezTo>
                  <a:cubicBezTo>
                    <a:pt x="4737" y="1535"/>
                    <a:pt x="4504" y="1501"/>
                    <a:pt x="4237" y="1468"/>
                  </a:cubicBezTo>
                  <a:lnTo>
                    <a:pt x="4237" y="334"/>
                  </a:lnTo>
                  <a:cubicBezTo>
                    <a:pt x="4237" y="200"/>
                    <a:pt x="4170" y="67"/>
                    <a:pt x="4003" y="34"/>
                  </a:cubicBezTo>
                  <a:cubicBezTo>
                    <a:pt x="3903" y="34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6"/>
            <p:cNvSpPr/>
            <p:nvPr/>
          </p:nvSpPr>
          <p:spPr>
            <a:xfrm>
              <a:off x="5642191" y="2175276"/>
              <a:ext cx="8904" cy="60100"/>
            </a:xfrm>
            <a:custGeom>
              <a:avLst/>
              <a:gdLst/>
              <a:ahLst/>
              <a:cxnLst/>
              <a:rect l="l" t="t" r="r" b="b"/>
              <a:pathLst>
                <a:path w="435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434" y="293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6"/>
            <p:cNvSpPr/>
            <p:nvPr/>
          </p:nvSpPr>
          <p:spPr>
            <a:xfrm>
              <a:off x="5591672" y="2205305"/>
              <a:ext cx="8884" cy="84705"/>
            </a:xfrm>
            <a:custGeom>
              <a:avLst/>
              <a:gdLst/>
              <a:ahLst/>
              <a:cxnLst/>
              <a:rect l="l" t="t" r="r" b="b"/>
              <a:pathLst>
                <a:path w="434" h="4138" extrusionOk="0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6"/>
            <p:cNvSpPr/>
            <p:nvPr/>
          </p:nvSpPr>
          <p:spPr>
            <a:xfrm>
              <a:off x="5685219" y="2216912"/>
              <a:ext cx="8208" cy="73098"/>
            </a:xfrm>
            <a:custGeom>
              <a:avLst/>
              <a:gdLst/>
              <a:ahLst/>
              <a:cxnLst/>
              <a:rect l="l" t="t" r="r" b="b"/>
              <a:pathLst>
                <a:path w="401" h="3571" extrusionOk="0">
                  <a:moveTo>
                    <a:pt x="0" y="1"/>
                  </a:moveTo>
                  <a:lnTo>
                    <a:pt x="0" y="3570"/>
                  </a:lnTo>
                  <a:lnTo>
                    <a:pt x="401" y="35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074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55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OHLC?</a:t>
            </a:r>
          </a:p>
        </p:txBody>
      </p:sp>
      <p:sp>
        <p:nvSpPr>
          <p:cNvPr id="1537" name="Google Shape;1537;p55"/>
          <p:cNvSpPr txBox="1">
            <a:spLocks noGrp="1"/>
          </p:cNvSpPr>
          <p:nvPr>
            <p:ph type="title"/>
          </p:nvPr>
        </p:nvSpPr>
        <p:spPr>
          <a:xfrm>
            <a:off x="1682413" y="1695975"/>
            <a:ext cx="287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Open(O)</a:t>
            </a:r>
            <a:endParaRPr dirty="0"/>
          </a:p>
        </p:txBody>
      </p:sp>
      <p:sp>
        <p:nvSpPr>
          <p:cNvPr id="1538" name="Google Shape;1538;p55"/>
          <p:cNvSpPr txBox="1">
            <a:spLocks noGrp="1"/>
          </p:cNvSpPr>
          <p:nvPr>
            <p:ph type="title" idx="2"/>
          </p:nvPr>
        </p:nvSpPr>
        <p:spPr>
          <a:xfrm>
            <a:off x="5577844" y="1695975"/>
            <a:ext cx="287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High(H)</a:t>
            </a:r>
            <a:endParaRPr dirty="0"/>
          </a:p>
        </p:txBody>
      </p:sp>
      <p:sp>
        <p:nvSpPr>
          <p:cNvPr id="1539" name="Google Shape;1539;p55"/>
          <p:cNvSpPr txBox="1">
            <a:spLocks noGrp="1"/>
          </p:cNvSpPr>
          <p:nvPr>
            <p:ph type="subTitle" idx="1"/>
          </p:nvPr>
        </p:nvSpPr>
        <p:spPr>
          <a:xfrm>
            <a:off x="1682406" y="2035200"/>
            <a:ext cx="2816289" cy="57270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Price at which a financial instrument started trading at the beginning of a specific time period.</a:t>
            </a:r>
            <a:endParaRPr dirty="0"/>
          </a:p>
        </p:txBody>
      </p:sp>
      <p:sp>
        <p:nvSpPr>
          <p:cNvPr id="1540" name="Google Shape;1540;p55"/>
          <p:cNvSpPr txBox="1">
            <a:spLocks noGrp="1"/>
          </p:cNvSpPr>
          <p:nvPr>
            <p:ph type="title" idx="4"/>
          </p:nvPr>
        </p:nvSpPr>
        <p:spPr>
          <a:xfrm>
            <a:off x="1682413" y="3220475"/>
            <a:ext cx="287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Low(L)</a:t>
            </a:r>
            <a:endParaRPr dirty="0"/>
          </a:p>
        </p:txBody>
      </p:sp>
      <p:sp>
        <p:nvSpPr>
          <p:cNvPr id="1541" name="Google Shape;1541;p55"/>
          <p:cNvSpPr txBox="1">
            <a:spLocks noGrp="1"/>
          </p:cNvSpPr>
          <p:nvPr>
            <p:ph type="title" idx="5"/>
          </p:nvPr>
        </p:nvSpPr>
        <p:spPr>
          <a:xfrm>
            <a:off x="5577844" y="3220475"/>
            <a:ext cx="287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Close(C)</a:t>
            </a:r>
            <a:endParaRPr dirty="0"/>
          </a:p>
        </p:txBody>
      </p:sp>
      <p:sp>
        <p:nvSpPr>
          <p:cNvPr id="1542" name="Google Shape;1542;p55"/>
          <p:cNvSpPr txBox="1">
            <a:spLocks noGrp="1"/>
          </p:cNvSpPr>
          <p:nvPr>
            <p:ph type="subTitle" idx="3"/>
          </p:nvPr>
        </p:nvSpPr>
        <p:spPr>
          <a:xfrm>
            <a:off x="5577837" y="2035200"/>
            <a:ext cx="287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Price at which a financial instrument ended trading at the end of a specific time period.</a:t>
            </a:r>
          </a:p>
        </p:txBody>
      </p:sp>
      <p:sp>
        <p:nvSpPr>
          <p:cNvPr id="1543" name="Google Shape;1543;p55"/>
          <p:cNvSpPr txBox="1">
            <a:spLocks noGrp="1"/>
          </p:cNvSpPr>
          <p:nvPr>
            <p:ph type="subTitle" idx="6"/>
          </p:nvPr>
        </p:nvSpPr>
        <p:spPr>
          <a:xfrm>
            <a:off x="1682406" y="3559700"/>
            <a:ext cx="287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Lowest Price the financial instrument reaches during specific time period</a:t>
            </a:r>
            <a:endParaRPr dirty="0"/>
          </a:p>
        </p:txBody>
      </p:sp>
      <p:sp>
        <p:nvSpPr>
          <p:cNvPr id="1544" name="Google Shape;1544;p55"/>
          <p:cNvSpPr txBox="1">
            <a:spLocks noGrp="1"/>
          </p:cNvSpPr>
          <p:nvPr>
            <p:ph type="subTitle" idx="7"/>
          </p:nvPr>
        </p:nvSpPr>
        <p:spPr>
          <a:xfrm>
            <a:off x="5577837" y="3559700"/>
            <a:ext cx="287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Highest Price the financial instrument reaches during specific time period</a:t>
            </a:r>
          </a:p>
        </p:txBody>
      </p:sp>
      <p:sp>
        <p:nvSpPr>
          <p:cNvPr id="1545" name="Google Shape;1545;p55"/>
          <p:cNvSpPr/>
          <p:nvPr/>
        </p:nvSpPr>
        <p:spPr>
          <a:xfrm>
            <a:off x="720006" y="1716050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5"/>
          <p:cNvSpPr/>
          <p:nvPr/>
        </p:nvSpPr>
        <p:spPr>
          <a:xfrm>
            <a:off x="720006" y="3200400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5"/>
          <p:cNvSpPr/>
          <p:nvPr/>
        </p:nvSpPr>
        <p:spPr>
          <a:xfrm>
            <a:off x="4645306" y="1695975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55"/>
          <p:cNvSpPr/>
          <p:nvPr/>
        </p:nvSpPr>
        <p:spPr>
          <a:xfrm>
            <a:off x="4645306" y="3200400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9" name="Google Shape;1549;p55"/>
          <p:cNvGrpSpPr/>
          <p:nvPr/>
        </p:nvGrpSpPr>
        <p:grpSpPr>
          <a:xfrm>
            <a:off x="4877287" y="3431797"/>
            <a:ext cx="422221" cy="423416"/>
            <a:chOff x="6839275" y="1332035"/>
            <a:chExt cx="422221" cy="423416"/>
          </a:xfrm>
        </p:grpSpPr>
        <p:sp>
          <p:nvSpPr>
            <p:cNvPr id="1550" name="Google Shape;1550;p55"/>
            <p:cNvSpPr/>
            <p:nvPr/>
          </p:nvSpPr>
          <p:spPr>
            <a:xfrm>
              <a:off x="6849023" y="1344199"/>
              <a:ext cx="45046" cy="45046"/>
            </a:xfrm>
            <a:custGeom>
              <a:avLst/>
              <a:gdLst/>
              <a:ahLst/>
              <a:cxnLst/>
              <a:rect l="l" t="t" r="r" b="b"/>
              <a:pathLst>
                <a:path w="1659" h="1659" extrusionOk="0">
                  <a:moveTo>
                    <a:pt x="807" y="0"/>
                  </a:moveTo>
                  <a:lnTo>
                    <a:pt x="0" y="807"/>
                  </a:lnTo>
                  <a:lnTo>
                    <a:pt x="852" y="1658"/>
                  </a:lnTo>
                  <a:lnTo>
                    <a:pt x="1255" y="1255"/>
                  </a:lnTo>
                  <a:lnTo>
                    <a:pt x="1658" y="852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5"/>
            <p:cNvSpPr/>
            <p:nvPr/>
          </p:nvSpPr>
          <p:spPr>
            <a:xfrm>
              <a:off x="7205508" y="1344199"/>
              <a:ext cx="43824" cy="45046"/>
            </a:xfrm>
            <a:custGeom>
              <a:avLst/>
              <a:gdLst/>
              <a:ahLst/>
              <a:cxnLst/>
              <a:rect l="l" t="t" r="r" b="b"/>
              <a:pathLst>
                <a:path w="1614" h="1659" extrusionOk="0">
                  <a:moveTo>
                    <a:pt x="852" y="0"/>
                  </a:moveTo>
                  <a:lnTo>
                    <a:pt x="1" y="852"/>
                  </a:lnTo>
                  <a:cubicBezTo>
                    <a:pt x="180" y="986"/>
                    <a:pt x="269" y="1120"/>
                    <a:pt x="404" y="1255"/>
                  </a:cubicBezTo>
                  <a:cubicBezTo>
                    <a:pt x="538" y="1345"/>
                    <a:pt x="673" y="1479"/>
                    <a:pt x="762" y="1658"/>
                  </a:cubicBezTo>
                  <a:lnTo>
                    <a:pt x="1614" y="807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5"/>
            <p:cNvSpPr/>
            <p:nvPr/>
          </p:nvSpPr>
          <p:spPr>
            <a:xfrm>
              <a:off x="7035180" y="1527913"/>
              <a:ext cx="30438" cy="30438"/>
            </a:xfrm>
            <a:custGeom>
              <a:avLst/>
              <a:gdLst/>
              <a:ahLst/>
              <a:cxnLst/>
              <a:rect l="l" t="t" r="r" b="b"/>
              <a:pathLst>
                <a:path w="1121" h="1121" extrusionOk="0">
                  <a:moveTo>
                    <a:pt x="538" y="0"/>
                  </a:moveTo>
                  <a:cubicBezTo>
                    <a:pt x="224" y="0"/>
                    <a:pt x="0" y="269"/>
                    <a:pt x="0" y="583"/>
                  </a:cubicBezTo>
                  <a:cubicBezTo>
                    <a:pt x="0" y="897"/>
                    <a:pt x="224" y="1121"/>
                    <a:pt x="538" y="1121"/>
                  </a:cubicBezTo>
                  <a:cubicBezTo>
                    <a:pt x="852" y="1121"/>
                    <a:pt x="1121" y="897"/>
                    <a:pt x="1121" y="583"/>
                  </a:cubicBezTo>
                  <a:cubicBezTo>
                    <a:pt x="1121" y="269"/>
                    <a:pt x="852" y="0"/>
                    <a:pt x="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5"/>
            <p:cNvSpPr/>
            <p:nvPr/>
          </p:nvSpPr>
          <p:spPr>
            <a:xfrm>
              <a:off x="6895263" y="1389218"/>
              <a:ext cx="310272" cy="310272"/>
            </a:xfrm>
            <a:custGeom>
              <a:avLst/>
              <a:gdLst/>
              <a:ahLst/>
              <a:cxnLst/>
              <a:rect l="l" t="t" r="r" b="b"/>
              <a:pathLst>
                <a:path w="11427" h="11427" extrusionOk="0">
                  <a:moveTo>
                    <a:pt x="3809" y="1479"/>
                  </a:moveTo>
                  <a:lnTo>
                    <a:pt x="4257" y="2285"/>
                  </a:lnTo>
                  <a:lnTo>
                    <a:pt x="3451" y="2734"/>
                  </a:lnTo>
                  <a:lnTo>
                    <a:pt x="3002" y="1927"/>
                  </a:lnTo>
                  <a:lnTo>
                    <a:pt x="3809" y="1479"/>
                  </a:lnTo>
                  <a:close/>
                  <a:moveTo>
                    <a:pt x="7618" y="1479"/>
                  </a:moveTo>
                  <a:lnTo>
                    <a:pt x="8380" y="1927"/>
                  </a:lnTo>
                  <a:lnTo>
                    <a:pt x="7932" y="2734"/>
                  </a:lnTo>
                  <a:lnTo>
                    <a:pt x="7170" y="2285"/>
                  </a:lnTo>
                  <a:lnTo>
                    <a:pt x="7618" y="1479"/>
                  </a:lnTo>
                  <a:close/>
                  <a:moveTo>
                    <a:pt x="1972" y="3002"/>
                  </a:moveTo>
                  <a:lnTo>
                    <a:pt x="2734" y="3451"/>
                  </a:lnTo>
                  <a:lnTo>
                    <a:pt x="2286" y="4257"/>
                  </a:lnTo>
                  <a:lnTo>
                    <a:pt x="1524" y="3809"/>
                  </a:lnTo>
                  <a:lnTo>
                    <a:pt x="1972" y="3002"/>
                  </a:lnTo>
                  <a:close/>
                  <a:moveTo>
                    <a:pt x="9455" y="3002"/>
                  </a:moveTo>
                  <a:lnTo>
                    <a:pt x="9903" y="3809"/>
                  </a:lnTo>
                  <a:lnTo>
                    <a:pt x="9141" y="4257"/>
                  </a:lnTo>
                  <a:lnTo>
                    <a:pt x="8693" y="3451"/>
                  </a:lnTo>
                  <a:lnTo>
                    <a:pt x="9455" y="3002"/>
                  </a:lnTo>
                  <a:close/>
                  <a:moveTo>
                    <a:pt x="2017" y="5243"/>
                  </a:moveTo>
                  <a:lnTo>
                    <a:pt x="2017" y="6139"/>
                  </a:lnTo>
                  <a:lnTo>
                    <a:pt x="1120" y="6139"/>
                  </a:lnTo>
                  <a:lnTo>
                    <a:pt x="1120" y="5243"/>
                  </a:lnTo>
                  <a:close/>
                  <a:moveTo>
                    <a:pt x="10262" y="5243"/>
                  </a:moveTo>
                  <a:lnTo>
                    <a:pt x="10262" y="6139"/>
                  </a:lnTo>
                  <a:lnTo>
                    <a:pt x="9365" y="6139"/>
                  </a:lnTo>
                  <a:lnTo>
                    <a:pt x="9365" y="5243"/>
                  </a:lnTo>
                  <a:close/>
                  <a:moveTo>
                    <a:pt x="6139" y="1031"/>
                  </a:moveTo>
                  <a:lnTo>
                    <a:pt x="6139" y="4302"/>
                  </a:lnTo>
                  <a:cubicBezTo>
                    <a:pt x="6766" y="4436"/>
                    <a:pt x="7170" y="5019"/>
                    <a:pt x="7170" y="5691"/>
                  </a:cubicBezTo>
                  <a:cubicBezTo>
                    <a:pt x="7170" y="6363"/>
                    <a:pt x="6766" y="6946"/>
                    <a:pt x="6139" y="7080"/>
                  </a:cubicBezTo>
                  <a:lnTo>
                    <a:pt x="6139" y="8245"/>
                  </a:lnTo>
                  <a:lnTo>
                    <a:pt x="5243" y="8245"/>
                  </a:lnTo>
                  <a:lnTo>
                    <a:pt x="5243" y="7080"/>
                  </a:lnTo>
                  <a:cubicBezTo>
                    <a:pt x="4660" y="6946"/>
                    <a:pt x="4257" y="6363"/>
                    <a:pt x="4257" y="5691"/>
                  </a:cubicBezTo>
                  <a:cubicBezTo>
                    <a:pt x="4257" y="5019"/>
                    <a:pt x="4705" y="4436"/>
                    <a:pt x="5243" y="4302"/>
                  </a:cubicBezTo>
                  <a:lnTo>
                    <a:pt x="5243" y="1031"/>
                  </a:lnTo>
                  <a:close/>
                  <a:moveTo>
                    <a:pt x="2286" y="7170"/>
                  </a:moveTo>
                  <a:lnTo>
                    <a:pt x="2734" y="7931"/>
                  </a:lnTo>
                  <a:lnTo>
                    <a:pt x="1972" y="8380"/>
                  </a:lnTo>
                  <a:lnTo>
                    <a:pt x="1524" y="7618"/>
                  </a:lnTo>
                  <a:lnTo>
                    <a:pt x="2286" y="7170"/>
                  </a:lnTo>
                  <a:close/>
                  <a:moveTo>
                    <a:pt x="9141" y="7170"/>
                  </a:moveTo>
                  <a:lnTo>
                    <a:pt x="9903" y="7618"/>
                  </a:lnTo>
                  <a:lnTo>
                    <a:pt x="9455" y="8380"/>
                  </a:lnTo>
                  <a:lnTo>
                    <a:pt x="8693" y="7931"/>
                  </a:lnTo>
                  <a:lnTo>
                    <a:pt x="9141" y="7170"/>
                  </a:lnTo>
                  <a:close/>
                  <a:moveTo>
                    <a:pt x="3451" y="8648"/>
                  </a:moveTo>
                  <a:lnTo>
                    <a:pt x="4257" y="9097"/>
                  </a:lnTo>
                  <a:lnTo>
                    <a:pt x="3809" y="9903"/>
                  </a:lnTo>
                  <a:lnTo>
                    <a:pt x="3002" y="9455"/>
                  </a:lnTo>
                  <a:lnTo>
                    <a:pt x="3451" y="8648"/>
                  </a:lnTo>
                  <a:close/>
                  <a:moveTo>
                    <a:pt x="7932" y="8648"/>
                  </a:moveTo>
                  <a:lnTo>
                    <a:pt x="8380" y="9455"/>
                  </a:lnTo>
                  <a:lnTo>
                    <a:pt x="7618" y="9903"/>
                  </a:lnTo>
                  <a:lnTo>
                    <a:pt x="7170" y="9097"/>
                  </a:lnTo>
                  <a:lnTo>
                    <a:pt x="7932" y="8648"/>
                  </a:lnTo>
                  <a:close/>
                  <a:moveTo>
                    <a:pt x="6139" y="9410"/>
                  </a:moveTo>
                  <a:lnTo>
                    <a:pt x="6139" y="10306"/>
                  </a:lnTo>
                  <a:lnTo>
                    <a:pt x="5243" y="10306"/>
                  </a:lnTo>
                  <a:lnTo>
                    <a:pt x="5243" y="9410"/>
                  </a:lnTo>
                  <a:close/>
                  <a:moveTo>
                    <a:pt x="5691" y="0"/>
                  </a:moveTo>
                  <a:cubicBezTo>
                    <a:pt x="2554" y="0"/>
                    <a:pt x="0" y="2554"/>
                    <a:pt x="0" y="5691"/>
                  </a:cubicBezTo>
                  <a:cubicBezTo>
                    <a:pt x="0" y="8828"/>
                    <a:pt x="2554" y="11427"/>
                    <a:pt x="5691" y="11427"/>
                  </a:cubicBezTo>
                  <a:cubicBezTo>
                    <a:pt x="8828" y="11427"/>
                    <a:pt x="11427" y="8828"/>
                    <a:pt x="11427" y="5691"/>
                  </a:cubicBezTo>
                  <a:cubicBezTo>
                    <a:pt x="11427" y="2554"/>
                    <a:pt x="8828" y="0"/>
                    <a:pt x="5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5"/>
            <p:cNvSpPr/>
            <p:nvPr/>
          </p:nvSpPr>
          <p:spPr>
            <a:xfrm>
              <a:off x="6839275" y="1332035"/>
              <a:ext cx="422221" cy="423416"/>
            </a:xfrm>
            <a:custGeom>
              <a:avLst/>
              <a:gdLst/>
              <a:ahLst/>
              <a:cxnLst/>
              <a:rect l="l" t="t" r="r" b="b"/>
              <a:pathLst>
                <a:path w="15550" h="15594" extrusionOk="0">
                  <a:moveTo>
                    <a:pt x="7753" y="1120"/>
                  </a:moveTo>
                  <a:cubicBezTo>
                    <a:pt x="9545" y="1120"/>
                    <a:pt x="11203" y="1793"/>
                    <a:pt x="12458" y="3092"/>
                  </a:cubicBezTo>
                  <a:cubicBezTo>
                    <a:pt x="13713" y="4347"/>
                    <a:pt x="14430" y="6005"/>
                    <a:pt x="14430" y="7797"/>
                  </a:cubicBezTo>
                  <a:cubicBezTo>
                    <a:pt x="14430" y="9589"/>
                    <a:pt x="13713" y="11203"/>
                    <a:pt x="12458" y="12502"/>
                  </a:cubicBezTo>
                  <a:cubicBezTo>
                    <a:pt x="11248" y="13757"/>
                    <a:pt x="9545" y="14474"/>
                    <a:pt x="7753" y="14474"/>
                  </a:cubicBezTo>
                  <a:cubicBezTo>
                    <a:pt x="5961" y="14474"/>
                    <a:pt x="4348" y="13801"/>
                    <a:pt x="3048" y="12502"/>
                  </a:cubicBezTo>
                  <a:cubicBezTo>
                    <a:pt x="1838" y="11292"/>
                    <a:pt x="1121" y="9589"/>
                    <a:pt x="1121" y="7797"/>
                  </a:cubicBezTo>
                  <a:cubicBezTo>
                    <a:pt x="1121" y="6005"/>
                    <a:pt x="1793" y="4391"/>
                    <a:pt x="3048" y="3092"/>
                  </a:cubicBezTo>
                  <a:cubicBezTo>
                    <a:pt x="4303" y="1837"/>
                    <a:pt x="5961" y="1120"/>
                    <a:pt x="7753" y="1120"/>
                  </a:cubicBezTo>
                  <a:close/>
                  <a:moveTo>
                    <a:pt x="7753" y="0"/>
                  </a:moveTo>
                  <a:cubicBezTo>
                    <a:pt x="3496" y="0"/>
                    <a:pt x="1" y="3495"/>
                    <a:pt x="1" y="7797"/>
                  </a:cubicBezTo>
                  <a:cubicBezTo>
                    <a:pt x="1" y="12099"/>
                    <a:pt x="3451" y="15594"/>
                    <a:pt x="7753" y="15594"/>
                  </a:cubicBezTo>
                  <a:cubicBezTo>
                    <a:pt x="12100" y="15594"/>
                    <a:pt x="15550" y="12099"/>
                    <a:pt x="15550" y="7797"/>
                  </a:cubicBezTo>
                  <a:cubicBezTo>
                    <a:pt x="15550" y="3495"/>
                    <a:pt x="12010" y="0"/>
                    <a:pt x="7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5" name="Google Shape;1555;p55"/>
          <p:cNvGrpSpPr/>
          <p:nvPr/>
        </p:nvGrpSpPr>
        <p:grpSpPr>
          <a:xfrm>
            <a:off x="951383" y="1947441"/>
            <a:ext cx="423443" cy="423416"/>
            <a:chOff x="1178033" y="2629028"/>
            <a:chExt cx="423443" cy="423416"/>
          </a:xfrm>
        </p:grpSpPr>
        <p:sp>
          <p:nvSpPr>
            <p:cNvPr id="1556" name="Google Shape;1556;p55"/>
            <p:cNvSpPr/>
            <p:nvPr/>
          </p:nvSpPr>
          <p:spPr>
            <a:xfrm>
              <a:off x="1403127" y="2684989"/>
              <a:ext cx="143582" cy="142361"/>
            </a:xfrm>
            <a:custGeom>
              <a:avLst/>
              <a:gdLst/>
              <a:ahLst/>
              <a:cxnLst/>
              <a:rect l="l" t="t" r="r" b="b"/>
              <a:pathLst>
                <a:path w="5288" h="5243" extrusionOk="0">
                  <a:moveTo>
                    <a:pt x="3092" y="1121"/>
                  </a:moveTo>
                  <a:lnTo>
                    <a:pt x="3092" y="4168"/>
                  </a:lnTo>
                  <a:lnTo>
                    <a:pt x="2196" y="4168"/>
                  </a:lnTo>
                  <a:lnTo>
                    <a:pt x="2196" y="1121"/>
                  </a:lnTo>
                  <a:close/>
                  <a:moveTo>
                    <a:pt x="2644" y="0"/>
                  </a:moveTo>
                  <a:cubicBezTo>
                    <a:pt x="1165" y="0"/>
                    <a:pt x="0" y="1165"/>
                    <a:pt x="0" y="2599"/>
                  </a:cubicBezTo>
                  <a:cubicBezTo>
                    <a:pt x="0" y="4078"/>
                    <a:pt x="1165" y="5243"/>
                    <a:pt x="2644" y="5243"/>
                  </a:cubicBezTo>
                  <a:cubicBezTo>
                    <a:pt x="4078" y="5243"/>
                    <a:pt x="5288" y="4078"/>
                    <a:pt x="5288" y="2599"/>
                  </a:cubicBezTo>
                  <a:cubicBezTo>
                    <a:pt x="5288" y="1165"/>
                    <a:pt x="4078" y="0"/>
                    <a:pt x="2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1348361" y="2629028"/>
              <a:ext cx="253116" cy="253088"/>
            </a:xfrm>
            <a:custGeom>
              <a:avLst/>
              <a:gdLst/>
              <a:ahLst/>
              <a:cxnLst/>
              <a:rect l="l" t="t" r="r" b="b"/>
              <a:pathLst>
                <a:path w="9322" h="9321" extrusionOk="0">
                  <a:moveTo>
                    <a:pt x="4661" y="1165"/>
                  </a:moveTo>
                  <a:cubicBezTo>
                    <a:pt x="6633" y="1165"/>
                    <a:pt x="8201" y="2733"/>
                    <a:pt x="8201" y="4660"/>
                  </a:cubicBezTo>
                  <a:cubicBezTo>
                    <a:pt x="8201" y="6632"/>
                    <a:pt x="6633" y="8200"/>
                    <a:pt x="4661" y="8200"/>
                  </a:cubicBezTo>
                  <a:cubicBezTo>
                    <a:pt x="2689" y="8200"/>
                    <a:pt x="1121" y="6632"/>
                    <a:pt x="1121" y="4660"/>
                  </a:cubicBezTo>
                  <a:cubicBezTo>
                    <a:pt x="1121" y="2733"/>
                    <a:pt x="2689" y="1165"/>
                    <a:pt x="4661" y="1165"/>
                  </a:cubicBezTo>
                  <a:close/>
                  <a:moveTo>
                    <a:pt x="4661" y="0"/>
                  </a:moveTo>
                  <a:cubicBezTo>
                    <a:pt x="2062" y="0"/>
                    <a:pt x="1" y="2106"/>
                    <a:pt x="1" y="4660"/>
                  </a:cubicBezTo>
                  <a:cubicBezTo>
                    <a:pt x="1" y="7259"/>
                    <a:pt x="2062" y="9320"/>
                    <a:pt x="4661" y="9320"/>
                  </a:cubicBezTo>
                  <a:cubicBezTo>
                    <a:pt x="7215" y="9320"/>
                    <a:pt x="9321" y="7259"/>
                    <a:pt x="9321" y="4660"/>
                  </a:cubicBezTo>
                  <a:cubicBezTo>
                    <a:pt x="9321" y="2106"/>
                    <a:pt x="7215" y="0"/>
                    <a:pt x="46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1178033" y="2852873"/>
              <a:ext cx="395449" cy="199571"/>
            </a:xfrm>
            <a:custGeom>
              <a:avLst/>
              <a:gdLst/>
              <a:ahLst/>
              <a:cxnLst/>
              <a:rect l="l" t="t" r="r" b="b"/>
              <a:pathLst>
                <a:path w="14564" h="7350" extrusionOk="0">
                  <a:moveTo>
                    <a:pt x="1" y="1"/>
                  </a:moveTo>
                  <a:lnTo>
                    <a:pt x="1" y="4258"/>
                  </a:lnTo>
                  <a:lnTo>
                    <a:pt x="1255" y="4258"/>
                  </a:lnTo>
                  <a:lnTo>
                    <a:pt x="5826" y="7350"/>
                  </a:lnTo>
                  <a:lnTo>
                    <a:pt x="13936" y="7350"/>
                  </a:lnTo>
                  <a:cubicBezTo>
                    <a:pt x="14295" y="7350"/>
                    <a:pt x="14519" y="7081"/>
                    <a:pt x="14519" y="6812"/>
                  </a:cubicBezTo>
                  <a:cubicBezTo>
                    <a:pt x="14564" y="6409"/>
                    <a:pt x="14295" y="6185"/>
                    <a:pt x="14026" y="6185"/>
                  </a:cubicBezTo>
                  <a:lnTo>
                    <a:pt x="7797" y="6185"/>
                  </a:lnTo>
                  <a:cubicBezTo>
                    <a:pt x="7394" y="6185"/>
                    <a:pt x="7080" y="6005"/>
                    <a:pt x="6767" y="5737"/>
                  </a:cubicBezTo>
                  <a:lnTo>
                    <a:pt x="2958" y="1928"/>
                  </a:lnTo>
                  <a:lnTo>
                    <a:pt x="3585" y="1300"/>
                  </a:lnTo>
                  <a:lnTo>
                    <a:pt x="7394" y="5109"/>
                  </a:lnTo>
                  <a:cubicBezTo>
                    <a:pt x="7506" y="5221"/>
                    <a:pt x="7652" y="5277"/>
                    <a:pt x="7797" y="5277"/>
                  </a:cubicBezTo>
                  <a:cubicBezTo>
                    <a:pt x="7943" y="5277"/>
                    <a:pt x="8089" y="5221"/>
                    <a:pt x="8201" y="5109"/>
                  </a:cubicBezTo>
                  <a:cubicBezTo>
                    <a:pt x="8290" y="5020"/>
                    <a:pt x="8335" y="4885"/>
                    <a:pt x="8335" y="4706"/>
                  </a:cubicBezTo>
                  <a:cubicBezTo>
                    <a:pt x="8335" y="4572"/>
                    <a:pt x="8290" y="4437"/>
                    <a:pt x="8201" y="4347"/>
                  </a:cubicBezTo>
                  <a:lnTo>
                    <a:pt x="4213" y="359"/>
                  </a:lnTo>
                  <a:cubicBezTo>
                    <a:pt x="3944" y="91"/>
                    <a:pt x="3854" y="1"/>
                    <a:pt x="3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55"/>
          <p:cNvGrpSpPr/>
          <p:nvPr/>
        </p:nvGrpSpPr>
        <p:grpSpPr>
          <a:xfrm>
            <a:off x="951986" y="3431781"/>
            <a:ext cx="422221" cy="423443"/>
            <a:chOff x="3247624" y="1328369"/>
            <a:chExt cx="422221" cy="423443"/>
          </a:xfrm>
        </p:grpSpPr>
        <p:sp>
          <p:nvSpPr>
            <p:cNvPr id="1560" name="Google Shape;1560;p55"/>
            <p:cNvSpPr/>
            <p:nvPr/>
          </p:nvSpPr>
          <p:spPr>
            <a:xfrm>
              <a:off x="3247624" y="1469508"/>
              <a:ext cx="422221" cy="282305"/>
            </a:xfrm>
            <a:custGeom>
              <a:avLst/>
              <a:gdLst/>
              <a:ahLst/>
              <a:cxnLst/>
              <a:rect l="l" t="t" r="r" b="b"/>
              <a:pathLst>
                <a:path w="15550" h="10397" extrusionOk="0">
                  <a:moveTo>
                    <a:pt x="7797" y="2107"/>
                  </a:moveTo>
                  <a:cubicBezTo>
                    <a:pt x="8918" y="2107"/>
                    <a:pt x="9814" y="3003"/>
                    <a:pt x="9814" y="4123"/>
                  </a:cubicBezTo>
                  <a:cubicBezTo>
                    <a:pt x="9814" y="4706"/>
                    <a:pt x="9590" y="5243"/>
                    <a:pt x="9142" y="5647"/>
                  </a:cubicBezTo>
                  <a:lnTo>
                    <a:pt x="9634" y="8290"/>
                  </a:lnTo>
                  <a:lnTo>
                    <a:pt x="6005" y="8290"/>
                  </a:lnTo>
                  <a:lnTo>
                    <a:pt x="6498" y="5647"/>
                  </a:lnTo>
                  <a:cubicBezTo>
                    <a:pt x="6050" y="5243"/>
                    <a:pt x="5826" y="4750"/>
                    <a:pt x="5826" y="4123"/>
                  </a:cubicBezTo>
                  <a:cubicBezTo>
                    <a:pt x="5826" y="3003"/>
                    <a:pt x="6677" y="2107"/>
                    <a:pt x="7797" y="2107"/>
                  </a:cubicBezTo>
                  <a:close/>
                  <a:moveTo>
                    <a:pt x="0" y="1"/>
                  </a:moveTo>
                  <a:lnTo>
                    <a:pt x="0" y="10396"/>
                  </a:lnTo>
                  <a:lnTo>
                    <a:pt x="15549" y="10396"/>
                  </a:lnTo>
                  <a:lnTo>
                    <a:pt x="155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3247624" y="1356363"/>
              <a:ext cx="421000" cy="87621"/>
            </a:xfrm>
            <a:custGeom>
              <a:avLst/>
              <a:gdLst/>
              <a:ahLst/>
              <a:cxnLst/>
              <a:rect l="l" t="t" r="r" b="b"/>
              <a:pathLst>
                <a:path w="15505" h="3227" extrusionOk="0">
                  <a:moveTo>
                    <a:pt x="10934" y="0"/>
                  </a:moveTo>
                  <a:cubicBezTo>
                    <a:pt x="11113" y="359"/>
                    <a:pt x="11203" y="717"/>
                    <a:pt x="11292" y="1121"/>
                  </a:cubicBezTo>
                  <a:lnTo>
                    <a:pt x="12413" y="1121"/>
                  </a:lnTo>
                  <a:lnTo>
                    <a:pt x="12413" y="2106"/>
                  </a:lnTo>
                  <a:lnTo>
                    <a:pt x="3227" y="2106"/>
                  </a:lnTo>
                  <a:lnTo>
                    <a:pt x="3227" y="1210"/>
                  </a:lnTo>
                  <a:lnTo>
                    <a:pt x="4347" y="1210"/>
                  </a:lnTo>
                  <a:cubicBezTo>
                    <a:pt x="4392" y="807"/>
                    <a:pt x="4481" y="404"/>
                    <a:pt x="4661" y="90"/>
                  </a:cubicBezTo>
                  <a:lnTo>
                    <a:pt x="0" y="90"/>
                  </a:lnTo>
                  <a:lnTo>
                    <a:pt x="0" y="3227"/>
                  </a:lnTo>
                  <a:lnTo>
                    <a:pt x="15505" y="3227"/>
                  </a:lnTo>
                  <a:lnTo>
                    <a:pt x="155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3430116" y="1553463"/>
              <a:ext cx="60876" cy="115615"/>
            </a:xfrm>
            <a:custGeom>
              <a:avLst/>
              <a:gdLst/>
              <a:ahLst/>
              <a:cxnLst/>
              <a:rect l="l" t="t" r="r" b="b"/>
              <a:pathLst>
                <a:path w="2242" h="4258" extrusionOk="0">
                  <a:moveTo>
                    <a:pt x="1211" y="0"/>
                  </a:moveTo>
                  <a:cubicBezTo>
                    <a:pt x="583" y="0"/>
                    <a:pt x="135" y="493"/>
                    <a:pt x="135" y="1031"/>
                  </a:cubicBezTo>
                  <a:cubicBezTo>
                    <a:pt x="1" y="1390"/>
                    <a:pt x="180" y="1703"/>
                    <a:pt x="539" y="1927"/>
                  </a:cubicBezTo>
                  <a:lnTo>
                    <a:pt x="807" y="2107"/>
                  </a:lnTo>
                  <a:lnTo>
                    <a:pt x="404" y="4257"/>
                  </a:lnTo>
                  <a:lnTo>
                    <a:pt x="1883" y="4257"/>
                  </a:lnTo>
                  <a:lnTo>
                    <a:pt x="1480" y="2107"/>
                  </a:lnTo>
                  <a:lnTo>
                    <a:pt x="1748" y="1927"/>
                  </a:lnTo>
                  <a:cubicBezTo>
                    <a:pt x="2107" y="1703"/>
                    <a:pt x="2241" y="1390"/>
                    <a:pt x="2241" y="1031"/>
                  </a:cubicBezTo>
                  <a:cubicBezTo>
                    <a:pt x="2241" y="449"/>
                    <a:pt x="1748" y="0"/>
                    <a:pt x="12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3389984" y="1328369"/>
              <a:ext cx="139944" cy="58432"/>
            </a:xfrm>
            <a:custGeom>
              <a:avLst/>
              <a:gdLst/>
              <a:ahLst/>
              <a:cxnLst/>
              <a:rect l="l" t="t" r="r" b="b"/>
              <a:pathLst>
                <a:path w="5154" h="2152" extrusionOk="0">
                  <a:moveTo>
                    <a:pt x="2554" y="1"/>
                  </a:moveTo>
                  <a:cubicBezTo>
                    <a:pt x="1255" y="1"/>
                    <a:pt x="224" y="942"/>
                    <a:pt x="0" y="2152"/>
                  </a:cubicBezTo>
                  <a:lnTo>
                    <a:pt x="2106" y="2152"/>
                  </a:lnTo>
                  <a:lnTo>
                    <a:pt x="2106" y="1121"/>
                  </a:lnTo>
                  <a:lnTo>
                    <a:pt x="3002" y="1121"/>
                  </a:lnTo>
                  <a:lnTo>
                    <a:pt x="3002" y="2152"/>
                  </a:lnTo>
                  <a:lnTo>
                    <a:pt x="5153" y="2152"/>
                  </a:lnTo>
                  <a:cubicBezTo>
                    <a:pt x="4929" y="942"/>
                    <a:pt x="3854" y="1"/>
                    <a:pt x="2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55"/>
          <p:cNvGrpSpPr/>
          <p:nvPr/>
        </p:nvGrpSpPr>
        <p:grpSpPr>
          <a:xfrm>
            <a:off x="4875469" y="1947437"/>
            <a:ext cx="425860" cy="423443"/>
            <a:chOff x="5392644" y="1322287"/>
            <a:chExt cx="425860" cy="423443"/>
          </a:xfrm>
        </p:grpSpPr>
        <p:sp>
          <p:nvSpPr>
            <p:cNvPr id="1565" name="Google Shape;1565;p55"/>
            <p:cNvSpPr/>
            <p:nvPr/>
          </p:nvSpPr>
          <p:spPr>
            <a:xfrm>
              <a:off x="5479016" y="1408686"/>
              <a:ext cx="253116" cy="251867"/>
            </a:xfrm>
            <a:custGeom>
              <a:avLst/>
              <a:gdLst/>
              <a:ahLst/>
              <a:cxnLst/>
              <a:rect l="l" t="t" r="r" b="b"/>
              <a:pathLst>
                <a:path w="9322" h="9276" extrusionOk="0">
                  <a:moveTo>
                    <a:pt x="4661" y="1120"/>
                  </a:moveTo>
                  <a:cubicBezTo>
                    <a:pt x="6633" y="1120"/>
                    <a:pt x="8201" y="2689"/>
                    <a:pt x="8201" y="4660"/>
                  </a:cubicBezTo>
                  <a:cubicBezTo>
                    <a:pt x="8201" y="6587"/>
                    <a:pt x="6633" y="8155"/>
                    <a:pt x="4661" y="8155"/>
                  </a:cubicBezTo>
                  <a:cubicBezTo>
                    <a:pt x="2690" y="8155"/>
                    <a:pt x="1121" y="6587"/>
                    <a:pt x="1121" y="4660"/>
                  </a:cubicBezTo>
                  <a:cubicBezTo>
                    <a:pt x="1121" y="2689"/>
                    <a:pt x="2690" y="1120"/>
                    <a:pt x="4661" y="1120"/>
                  </a:cubicBezTo>
                  <a:close/>
                  <a:moveTo>
                    <a:pt x="4661" y="0"/>
                  </a:moveTo>
                  <a:cubicBezTo>
                    <a:pt x="2062" y="0"/>
                    <a:pt x="1" y="2061"/>
                    <a:pt x="1" y="4660"/>
                  </a:cubicBezTo>
                  <a:cubicBezTo>
                    <a:pt x="1" y="7214"/>
                    <a:pt x="2062" y="9276"/>
                    <a:pt x="4661" y="9276"/>
                  </a:cubicBezTo>
                  <a:cubicBezTo>
                    <a:pt x="7215" y="9276"/>
                    <a:pt x="9321" y="7214"/>
                    <a:pt x="9321" y="4660"/>
                  </a:cubicBezTo>
                  <a:cubicBezTo>
                    <a:pt x="9321" y="2061"/>
                    <a:pt x="7215" y="0"/>
                    <a:pt x="46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5"/>
            <p:cNvSpPr/>
            <p:nvPr/>
          </p:nvSpPr>
          <p:spPr>
            <a:xfrm>
              <a:off x="5533783" y="1463426"/>
              <a:ext cx="143582" cy="142388"/>
            </a:xfrm>
            <a:custGeom>
              <a:avLst/>
              <a:gdLst/>
              <a:ahLst/>
              <a:cxnLst/>
              <a:rect l="l" t="t" r="r" b="b"/>
              <a:pathLst>
                <a:path w="5288" h="5244" extrusionOk="0">
                  <a:moveTo>
                    <a:pt x="3092" y="1076"/>
                  </a:moveTo>
                  <a:lnTo>
                    <a:pt x="3092" y="4123"/>
                  </a:lnTo>
                  <a:lnTo>
                    <a:pt x="2196" y="4123"/>
                  </a:lnTo>
                  <a:lnTo>
                    <a:pt x="2196" y="1076"/>
                  </a:lnTo>
                  <a:close/>
                  <a:moveTo>
                    <a:pt x="2644" y="1"/>
                  </a:moveTo>
                  <a:cubicBezTo>
                    <a:pt x="1165" y="1"/>
                    <a:pt x="0" y="1166"/>
                    <a:pt x="0" y="2644"/>
                  </a:cubicBezTo>
                  <a:cubicBezTo>
                    <a:pt x="0" y="4078"/>
                    <a:pt x="1165" y="5243"/>
                    <a:pt x="2644" y="5243"/>
                  </a:cubicBezTo>
                  <a:cubicBezTo>
                    <a:pt x="4078" y="5243"/>
                    <a:pt x="5288" y="4078"/>
                    <a:pt x="5288" y="2644"/>
                  </a:cubicBezTo>
                  <a:cubicBezTo>
                    <a:pt x="5288" y="1166"/>
                    <a:pt x="4078" y="1"/>
                    <a:pt x="2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5"/>
            <p:cNvSpPr/>
            <p:nvPr/>
          </p:nvSpPr>
          <p:spPr>
            <a:xfrm>
              <a:off x="5392644" y="1324731"/>
              <a:ext cx="127780" cy="126558"/>
            </a:xfrm>
            <a:custGeom>
              <a:avLst/>
              <a:gdLst/>
              <a:ahLst/>
              <a:cxnLst/>
              <a:rect l="l" t="t" r="r" b="b"/>
              <a:pathLst>
                <a:path w="4706" h="4661" extrusionOk="0">
                  <a:moveTo>
                    <a:pt x="1" y="0"/>
                  </a:moveTo>
                  <a:lnTo>
                    <a:pt x="1" y="4257"/>
                  </a:lnTo>
                  <a:lnTo>
                    <a:pt x="1345" y="2913"/>
                  </a:lnTo>
                  <a:lnTo>
                    <a:pt x="3182" y="4660"/>
                  </a:lnTo>
                  <a:cubicBezTo>
                    <a:pt x="3585" y="4033"/>
                    <a:pt x="4123" y="3540"/>
                    <a:pt x="4706" y="3137"/>
                  </a:cubicBezTo>
                  <a:lnTo>
                    <a:pt x="2913" y="1345"/>
                  </a:lnTo>
                  <a:lnTo>
                    <a:pt x="42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5"/>
            <p:cNvSpPr/>
            <p:nvPr/>
          </p:nvSpPr>
          <p:spPr>
            <a:xfrm>
              <a:off x="5393866" y="1617950"/>
              <a:ext cx="127780" cy="127780"/>
            </a:xfrm>
            <a:custGeom>
              <a:avLst/>
              <a:gdLst/>
              <a:ahLst/>
              <a:cxnLst/>
              <a:rect l="l" t="t" r="r" b="b"/>
              <a:pathLst>
                <a:path w="4706" h="4706" extrusionOk="0">
                  <a:moveTo>
                    <a:pt x="3137" y="0"/>
                  </a:moveTo>
                  <a:lnTo>
                    <a:pt x="1345" y="1793"/>
                  </a:lnTo>
                  <a:lnTo>
                    <a:pt x="0" y="448"/>
                  </a:lnTo>
                  <a:lnTo>
                    <a:pt x="0" y="4705"/>
                  </a:lnTo>
                  <a:lnTo>
                    <a:pt x="4257" y="4705"/>
                  </a:lnTo>
                  <a:lnTo>
                    <a:pt x="2913" y="3361"/>
                  </a:lnTo>
                  <a:lnTo>
                    <a:pt x="4705" y="1569"/>
                  </a:lnTo>
                  <a:cubicBezTo>
                    <a:pt x="4078" y="1121"/>
                    <a:pt x="3585" y="628"/>
                    <a:pt x="31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5"/>
            <p:cNvSpPr/>
            <p:nvPr/>
          </p:nvSpPr>
          <p:spPr>
            <a:xfrm>
              <a:off x="5689530" y="1322287"/>
              <a:ext cx="125336" cy="127780"/>
            </a:xfrm>
            <a:custGeom>
              <a:avLst/>
              <a:gdLst/>
              <a:ahLst/>
              <a:cxnLst/>
              <a:rect l="l" t="t" r="r" b="b"/>
              <a:pathLst>
                <a:path w="4616" h="4706" extrusionOk="0">
                  <a:moveTo>
                    <a:pt x="448" y="1"/>
                  </a:moveTo>
                  <a:lnTo>
                    <a:pt x="448" y="45"/>
                  </a:lnTo>
                  <a:lnTo>
                    <a:pt x="1792" y="1390"/>
                  </a:lnTo>
                  <a:lnTo>
                    <a:pt x="0" y="3182"/>
                  </a:lnTo>
                  <a:cubicBezTo>
                    <a:pt x="583" y="3585"/>
                    <a:pt x="1120" y="4078"/>
                    <a:pt x="1479" y="4706"/>
                  </a:cubicBezTo>
                  <a:lnTo>
                    <a:pt x="3271" y="2913"/>
                  </a:lnTo>
                  <a:lnTo>
                    <a:pt x="4615" y="4258"/>
                  </a:lnTo>
                  <a:lnTo>
                    <a:pt x="4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5"/>
            <p:cNvSpPr/>
            <p:nvPr/>
          </p:nvSpPr>
          <p:spPr>
            <a:xfrm>
              <a:off x="5690724" y="1617950"/>
              <a:ext cx="127780" cy="126558"/>
            </a:xfrm>
            <a:custGeom>
              <a:avLst/>
              <a:gdLst/>
              <a:ahLst/>
              <a:cxnLst/>
              <a:rect l="l" t="t" r="r" b="b"/>
              <a:pathLst>
                <a:path w="4706" h="4661" extrusionOk="0">
                  <a:moveTo>
                    <a:pt x="1524" y="0"/>
                  </a:moveTo>
                  <a:cubicBezTo>
                    <a:pt x="1121" y="628"/>
                    <a:pt x="628" y="1121"/>
                    <a:pt x="1" y="1524"/>
                  </a:cubicBezTo>
                  <a:lnTo>
                    <a:pt x="1793" y="3316"/>
                  </a:lnTo>
                  <a:lnTo>
                    <a:pt x="449" y="4661"/>
                  </a:lnTo>
                  <a:lnTo>
                    <a:pt x="4706" y="4661"/>
                  </a:lnTo>
                  <a:lnTo>
                    <a:pt x="4706" y="404"/>
                  </a:lnTo>
                  <a:lnTo>
                    <a:pt x="3362" y="1748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590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67"/>
          <p:cNvSpPr txBox="1">
            <a:spLocks noGrp="1"/>
          </p:cNvSpPr>
          <p:nvPr>
            <p:ph type="title"/>
          </p:nvPr>
        </p:nvSpPr>
        <p:spPr>
          <a:xfrm>
            <a:off x="2566775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1964" name="Google Shape;1964;p67"/>
          <p:cNvSpPr txBox="1">
            <a:spLocks noGrp="1"/>
          </p:cNvSpPr>
          <p:nvPr>
            <p:ph type="title" idx="2"/>
          </p:nvPr>
        </p:nvSpPr>
        <p:spPr>
          <a:xfrm>
            <a:off x="4887075" y="114900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65" name="Google Shape;1965;p67"/>
          <p:cNvSpPr txBox="1">
            <a:spLocks noGrp="1"/>
          </p:cNvSpPr>
          <p:nvPr>
            <p:ph type="subTitle" idx="1"/>
          </p:nvPr>
        </p:nvSpPr>
        <p:spPr>
          <a:xfrm>
            <a:off x="3071325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How are we doing it?</a:t>
            </a:r>
            <a:endParaRPr dirty="0"/>
          </a:p>
        </p:txBody>
      </p:sp>
      <p:grpSp>
        <p:nvGrpSpPr>
          <p:cNvPr id="1966" name="Google Shape;1966;p67"/>
          <p:cNvGrpSpPr/>
          <p:nvPr/>
        </p:nvGrpSpPr>
        <p:grpSpPr>
          <a:xfrm>
            <a:off x="-10" y="2213720"/>
            <a:ext cx="2510718" cy="2929772"/>
            <a:chOff x="1190200" y="824000"/>
            <a:chExt cx="3964500" cy="4626200"/>
          </a:xfrm>
        </p:grpSpPr>
        <p:sp>
          <p:nvSpPr>
            <p:cNvPr id="1967" name="Google Shape;1967;p67"/>
            <p:cNvSpPr/>
            <p:nvPr/>
          </p:nvSpPr>
          <p:spPr>
            <a:xfrm>
              <a:off x="2478600" y="2461375"/>
              <a:ext cx="84250" cy="40050"/>
            </a:xfrm>
            <a:custGeom>
              <a:avLst/>
              <a:gdLst/>
              <a:ahLst/>
              <a:cxnLst/>
              <a:rect l="l" t="t" r="r" b="b"/>
              <a:pathLst>
                <a:path w="3370" h="1602" extrusionOk="0">
                  <a:moveTo>
                    <a:pt x="101" y="0"/>
                  </a:moveTo>
                  <a:lnTo>
                    <a:pt x="1" y="434"/>
                  </a:lnTo>
                  <a:cubicBezTo>
                    <a:pt x="1135" y="667"/>
                    <a:pt x="2202" y="1068"/>
                    <a:pt x="3170" y="1601"/>
                  </a:cubicBezTo>
                  <a:lnTo>
                    <a:pt x="3370" y="1235"/>
                  </a:lnTo>
                  <a:cubicBezTo>
                    <a:pt x="2369" y="667"/>
                    <a:pt x="1268" y="267"/>
                    <a:pt x="101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7"/>
            <p:cNvSpPr/>
            <p:nvPr/>
          </p:nvSpPr>
          <p:spPr>
            <a:xfrm>
              <a:off x="2611200" y="2535600"/>
              <a:ext cx="75075" cy="248525"/>
            </a:xfrm>
            <a:custGeom>
              <a:avLst/>
              <a:gdLst/>
              <a:ahLst/>
              <a:cxnLst/>
              <a:rect l="l" t="t" r="r" b="b"/>
              <a:pathLst>
                <a:path w="3003" h="9941" extrusionOk="0">
                  <a:moveTo>
                    <a:pt x="267" y="0"/>
                  </a:moveTo>
                  <a:lnTo>
                    <a:pt x="1" y="300"/>
                  </a:lnTo>
                  <a:cubicBezTo>
                    <a:pt x="768" y="1134"/>
                    <a:pt x="1402" y="2135"/>
                    <a:pt x="1835" y="3302"/>
                  </a:cubicBezTo>
                  <a:cubicBezTo>
                    <a:pt x="2569" y="5371"/>
                    <a:pt x="2569" y="7739"/>
                    <a:pt x="1835" y="9807"/>
                  </a:cubicBezTo>
                  <a:lnTo>
                    <a:pt x="2202" y="9941"/>
                  </a:lnTo>
                  <a:cubicBezTo>
                    <a:pt x="3003" y="7806"/>
                    <a:pt x="3003" y="5304"/>
                    <a:pt x="2202" y="3169"/>
                  </a:cubicBezTo>
                  <a:cubicBezTo>
                    <a:pt x="1735" y="1968"/>
                    <a:pt x="1101" y="867"/>
                    <a:pt x="267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7"/>
            <p:cNvSpPr/>
            <p:nvPr/>
          </p:nvSpPr>
          <p:spPr>
            <a:xfrm>
              <a:off x="2483600" y="2277900"/>
              <a:ext cx="10875" cy="52575"/>
            </a:xfrm>
            <a:custGeom>
              <a:avLst/>
              <a:gdLst/>
              <a:ahLst/>
              <a:cxnLst/>
              <a:rect l="l" t="t" r="r" b="b"/>
              <a:pathLst>
                <a:path w="435" h="2103" extrusionOk="0">
                  <a:moveTo>
                    <a:pt x="1" y="1"/>
                  </a:moveTo>
                  <a:lnTo>
                    <a:pt x="1" y="2102"/>
                  </a:lnTo>
                  <a:lnTo>
                    <a:pt x="435" y="2102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7"/>
            <p:cNvSpPr/>
            <p:nvPr/>
          </p:nvSpPr>
          <p:spPr>
            <a:xfrm>
              <a:off x="2461100" y="1108725"/>
              <a:ext cx="2693600" cy="3620950"/>
            </a:xfrm>
            <a:custGeom>
              <a:avLst/>
              <a:gdLst/>
              <a:ahLst/>
              <a:cxnLst/>
              <a:rect l="l" t="t" r="r" b="b"/>
              <a:pathLst>
                <a:path w="107744" h="144838" extrusionOk="0">
                  <a:moveTo>
                    <a:pt x="5171" y="1"/>
                  </a:moveTo>
                  <a:cubicBezTo>
                    <a:pt x="2335" y="1"/>
                    <a:pt x="0" y="2303"/>
                    <a:pt x="0" y="5171"/>
                  </a:cubicBezTo>
                  <a:lnTo>
                    <a:pt x="0" y="139668"/>
                  </a:lnTo>
                  <a:cubicBezTo>
                    <a:pt x="0" y="142503"/>
                    <a:pt x="2302" y="144838"/>
                    <a:pt x="5171" y="144838"/>
                  </a:cubicBezTo>
                  <a:lnTo>
                    <a:pt x="102574" y="144838"/>
                  </a:lnTo>
                  <a:cubicBezTo>
                    <a:pt x="105442" y="144838"/>
                    <a:pt x="107744" y="142570"/>
                    <a:pt x="107744" y="139668"/>
                  </a:cubicBezTo>
                  <a:lnTo>
                    <a:pt x="107744" y="5171"/>
                  </a:lnTo>
                  <a:cubicBezTo>
                    <a:pt x="107744" y="2336"/>
                    <a:pt x="105442" y="1"/>
                    <a:pt x="102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7"/>
            <p:cNvSpPr/>
            <p:nvPr/>
          </p:nvSpPr>
          <p:spPr>
            <a:xfrm>
              <a:off x="2607875" y="1306375"/>
              <a:ext cx="2399225" cy="3225675"/>
            </a:xfrm>
            <a:custGeom>
              <a:avLst/>
              <a:gdLst/>
              <a:ahLst/>
              <a:cxnLst/>
              <a:rect l="l" t="t" r="r" b="b"/>
              <a:pathLst>
                <a:path w="95969" h="129027" extrusionOk="0">
                  <a:moveTo>
                    <a:pt x="0" y="1"/>
                  </a:moveTo>
                  <a:lnTo>
                    <a:pt x="0" y="129026"/>
                  </a:lnTo>
                  <a:lnTo>
                    <a:pt x="95969" y="129026"/>
                  </a:lnTo>
                  <a:lnTo>
                    <a:pt x="959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7"/>
            <p:cNvSpPr/>
            <p:nvPr/>
          </p:nvSpPr>
          <p:spPr>
            <a:xfrm>
              <a:off x="3124075" y="824000"/>
              <a:ext cx="1376825" cy="644400"/>
            </a:xfrm>
            <a:custGeom>
              <a:avLst/>
              <a:gdLst/>
              <a:ahLst/>
              <a:cxnLst/>
              <a:rect l="l" t="t" r="r" b="b"/>
              <a:pathLst>
                <a:path w="55073" h="25776" extrusionOk="0">
                  <a:moveTo>
                    <a:pt x="27188" y="3700"/>
                  </a:moveTo>
                  <a:cubicBezTo>
                    <a:pt x="31752" y="3700"/>
                    <a:pt x="36414" y="3969"/>
                    <a:pt x="37827" y="4452"/>
                  </a:cubicBezTo>
                  <a:cubicBezTo>
                    <a:pt x="40563" y="5419"/>
                    <a:pt x="40663" y="8354"/>
                    <a:pt x="37827" y="8588"/>
                  </a:cubicBezTo>
                  <a:cubicBezTo>
                    <a:pt x="37474" y="8627"/>
                    <a:pt x="34388" y="8641"/>
                    <a:pt x="30715" y="8641"/>
                  </a:cubicBezTo>
                  <a:cubicBezTo>
                    <a:pt x="25026" y="8641"/>
                    <a:pt x="17927" y="8608"/>
                    <a:pt x="17379" y="8588"/>
                  </a:cubicBezTo>
                  <a:cubicBezTo>
                    <a:pt x="14310" y="8421"/>
                    <a:pt x="14644" y="5552"/>
                    <a:pt x="17379" y="4452"/>
                  </a:cubicBezTo>
                  <a:cubicBezTo>
                    <a:pt x="18734" y="3936"/>
                    <a:pt x="22918" y="3700"/>
                    <a:pt x="27188" y="3700"/>
                  </a:cubicBezTo>
                  <a:close/>
                  <a:moveTo>
                    <a:pt x="27062" y="0"/>
                  </a:moveTo>
                  <a:cubicBezTo>
                    <a:pt x="20811" y="0"/>
                    <a:pt x="14681" y="697"/>
                    <a:pt x="12709" y="2217"/>
                  </a:cubicBezTo>
                  <a:cubicBezTo>
                    <a:pt x="10741" y="3718"/>
                    <a:pt x="9674" y="6420"/>
                    <a:pt x="9507" y="8888"/>
                  </a:cubicBezTo>
                  <a:cubicBezTo>
                    <a:pt x="5204" y="9055"/>
                    <a:pt x="2235" y="9255"/>
                    <a:pt x="1835" y="9555"/>
                  </a:cubicBezTo>
                  <a:cubicBezTo>
                    <a:pt x="0" y="10756"/>
                    <a:pt x="134" y="23699"/>
                    <a:pt x="1835" y="24900"/>
                  </a:cubicBezTo>
                  <a:cubicBezTo>
                    <a:pt x="2673" y="25491"/>
                    <a:pt x="14823" y="25775"/>
                    <a:pt x="27127" y="25775"/>
                  </a:cubicBezTo>
                  <a:cubicBezTo>
                    <a:pt x="39787" y="25775"/>
                    <a:pt x="52609" y="25475"/>
                    <a:pt x="53438" y="24900"/>
                  </a:cubicBezTo>
                  <a:cubicBezTo>
                    <a:pt x="55073" y="23765"/>
                    <a:pt x="54906" y="10756"/>
                    <a:pt x="53438" y="9555"/>
                  </a:cubicBezTo>
                  <a:cubicBezTo>
                    <a:pt x="53105" y="9255"/>
                    <a:pt x="50069" y="9055"/>
                    <a:pt x="45599" y="8888"/>
                  </a:cubicBezTo>
                  <a:cubicBezTo>
                    <a:pt x="45566" y="6353"/>
                    <a:pt x="44532" y="3584"/>
                    <a:pt x="42564" y="2217"/>
                  </a:cubicBezTo>
                  <a:cubicBezTo>
                    <a:pt x="40501" y="789"/>
                    <a:pt x="33713" y="0"/>
                    <a:pt x="27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7"/>
            <p:cNvSpPr/>
            <p:nvPr/>
          </p:nvSpPr>
          <p:spPr>
            <a:xfrm>
              <a:off x="3277500" y="1147925"/>
              <a:ext cx="1071625" cy="18375"/>
            </a:xfrm>
            <a:custGeom>
              <a:avLst/>
              <a:gdLst/>
              <a:ahLst/>
              <a:cxnLst/>
              <a:rect l="l" t="t" r="r" b="b"/>
              <a:pathLst>
                <a:path w="42865" h="735" extrusionOk="0">
                  <a:moveTo>
                    <a:pt x="21420" y="1"/>
                  </a:moveTo>
                  <a:cubicBezTo>
                    <a:pt x="14261" y="1"/>
                    <a:pt x="7106" y="101"/>
                    <a:pt x="1" y="301"/>
                  </a:cubicBezTo>
                  <a:lnTo>
                    <a:pt x="1" y="735"/>
                  </a:lnTo>
                  <a:cubicBezTo>
                    <a:pt x="7106" y="518"/>
                    <a:pt x="14261" y="409"/>
                    <a:pt x="21420" y="409"/>
                  </a:cubicBezTo>
                  <a:cubicBezTo>
                    <a:pt x="28580" y="409"/>
                    <a:pt x="35743" y="518"/>
                    <a:pt x="42865" y="735"/>
                  </a:cubicBezTo>
                  <a:lnTo>
                    <a:pt x="42865" y="301"/>
                  </a:lnTo>
                  <a:cubicBezTo>
                    <a:pt x="35743" y="101"/>
                    <a:pt x="28580" y="1"/>
                    <a:pt x="2142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7"/>
            <p:cNvSpPr/>
            <p:nvPr/>
          </p:nvSpPr>
          <p:spPr>
            <a:xfrm>
              <a:off x="3276675" y="1248000"/>
              <a:ext cx="1072450" cy="10875"/>
            </a:xfrm>
            <a:custGeom>
              <a:avLst/>
              <a:gdLst/>
              <a:ahLst/>
              <a:cxnLst/>
              <a:rect l="l" t="t" r="r" b="b"/>
              <a:pathLst>
                <a:path w="42898" h="435" extrusionOk="0">
                  <a:moveTo>
                    <a:pt x="1" y="1"/>
                  </a:moveTo>
                  <a:lnTo>
                    <a:pt x="1" y="434"/>
                  </a:lnTo>
                  <a:lnTo>
                    <a:pt x="42898" y="434"/>
                  </a:lnTo>
                  <a:lnTo>
                    <a:pt x="42898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7"/>
            <p:cNvSpPr/>
            <p:nvPr/>
          </p:nvSpPr>
          <p:spPr>
            <a:xfrm>
              <a:off x="3277500" y="1341400"/>
              <a:ext cx="1071625" cy="17550"/>
            </a:xfrm>
            <a:custGeom>
              <a:avLst/>
              <a:gdLst/>
              <a:ahLst/>
              <a:cxnLst/>
              <a:rect l="l" t="t" r="r" b="b"/>
              <a:pathLst>
                <a:path w="42865" h="702" extrusionOk="0">
                  <a:moveTo>
                    <a:pt x="1" y="1"/>
                  </a:moveTo>
                  <a:lnTo>
                    <a:pt x="1" y="401"/>
                  </a:lnTo>
                  <a:cubicBezTo>
                    <a:pt x="7039" y="601"/>
                    <a:pt x="14111" y="701"/>
                    <a:pt x="21283" y="701"/>
                  </a:cubicBezTo>
                  <a:cubicBezTo>
                    <a:pt x="28421" y="701"/>
                    <a:pt x="35626" y="601"/>
                    <a:pt x="42865" y="401"/>
                  </a:cubicBezTo>
                  <a:lnTo>
                    <a:pt x="42865" y="1"/>
                  </a:lnTo>
                  <a:cubicBezTo>
                    <a:pt x="35643" y="201"/>
                    <a:pt x="28430" y="301"/>
                    <a:pt x="21270" y="301"/>
                  </a:cubicBezTo>
                  <a:cubicBezTo>
                    <a:pt x="14111" y="301"/>
                    <a:pt x="7006" y="201"/>
                    <a:pt x="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7"/>
            <p:cNvSpPr/>
            <p:nvPr/>
          </p:nvSpPr>
          <p:spPr>
            <a:xfrm>
              <a:off x="3855425" y="1677325"/>
              <a:ext cx="718875" cy="104050"/>
            </a:xfrm>
            <a:custGeom>
              <a:avLst/>
              <a:gdLst/>
              <a:ahLst/>
              <a:cxnLst/>
              <a:rect l="l" t="t" r="r" b="b"/>
              <a:pathLst>
                <a:path w="28755" h="4162" extrusionOk="0">
                  <a:moveTo>
                    <a:pt x="13136" y="1"/>
                  </a:moveTo>
                  <a:cubicBezTo>
                    <a:pt x="6861" y="1"/>
                    <a:pt x="975" y="71"/>
                    <a:pt x="668" y="240"/>
                  </a:cubicBezTo>
                  <a:cubicBezTo>
                    <a:pt x="0" y="574"/>
                    <a:pt x="167" y="3476"/>
                    <a:pt x="668" y="3909"/>
                  </a:cubicBezTo>
                  <a:cubicBezTo>
                    <a:pt x="893" y="4090"/>
                    <a:pt x="6516" y="4162"/>
                    <a:pt x="12646" y="4162"/>
                  </a:cubicBezTo>
                  <a:cubicBezTo>
                    <a:pt x="20094" y="4162"/>
                    <a:pt x="28289" y="4056"/>
                    <a:pt x="28454" y="3909"/>
                  </a:cubicBezTo>
                  <a:cubicBezTo>
                    <a:pt x="28754" y="3642"/>
                    <a:pt x="28688" y="474"/>
                    <a:pt x="28454" y="240"/>
                  </a:cubicBezTo>
                  <a:cubicBezTo>
                    <a:pt x="28328" y="96"/>
                    <a:pt x="20466" y="1"/>
                    <a:pt x="13136" y="1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7"/>
            <p:cNvSpPr/>
            <p:nvPr/>
          </p:nvSpPr>
          <p:spPr>
            <a:xfrm>
              <a:off x="3855425" y="1982875"/>
              <a:ext cx="718875" cy="103725"/>
            </a:xfrm>
            <a:custGeom>
              <a:avLst/>
              <a:gdLst/>
              <a:ahLst/>
              <a:cxnLst/>
              <a:rect l="l" t="t" r="r" b="b"/>
              <a:pathLst>
                <a:path w="28755" h="4149" extrusionOk="0">
                  <a:moveTo>
                    <a:pt x="13595" y="1"/>
                  </a:moveTo>
                  <a:cubicBezTo>
                    <a:pt x="7151" y="1"/>
                    <a:pt x="983" y="69"/>
                    <a:pt x="668" y="227"/>
                  </a:cubicBezTo>
                  <a:cubicBezTo>
                    <a:pt x="0" y="560"/>
                    <a:pt x="167" y="3462"/>
                    <a:pt x="668" y="3896"/>
                  </a:cubicBezTo>
                  <a:cubicBezTo>
                    <a:pt x="893" y="4077"/>
                    <a:pt x="6516" y="4149"/>
                    <a:pt x="12646" y="4149"/>
                  </a:cubicBezTo>
                  <a:cubicBezTo>
                    <a:pt x="20094" y="4149"/>
                    <a:pt x="28289" y="4042"/>
                    <a:pt x="28454" y="3896"/>
                  </a:cubicBezTo>
                  <a:cubicBezTo>
                    <a:pt x="28754" y="3629"/>
                    <a:pt x="28688" y="460"/>
                    <a:pt x="28454" y="227"/>
                  </a:cubicBezTo>
                  <a:cubicBezTo>
                    <a:pt x="28331" y="86"/>
                    <a:pt x="20791" y="1"/>
                    <a:pt x="13595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7"/>
            <p:cNvSpPr/>
            <p:nvPr/>
          </p:nvSpPr>
          <p:spPr>
            <a:xfrm>
              <a:off x="3853750" y="2184150"/>
              <a:ext cx="954050" cy="104050"/>
            </a:xfrm>
            <a:custGeom>
              <a:avLst/>
              <a:gdLst/>
              <a:ahLst/>
              <a:cxnLst/>
              <a:rect l="l" t="t" r="r" b="b"/>
              <a:pathLst>
                <a:path w="38162" h="4162" extrusionOk="0">
                  <a:moveTo>
                    <a:pt x="17171" y="1"/>
                  </a:moveTo>
                  <a:cubicBezTo>
                    <a:pt x="8929" y="1"/>
                    <a:pt x="1264" y="62"/>
                    <a:pt x="868" y="215"/>
                  </a:cubicBezTo>
                  <a:cubicBezTo>
                    <a:pt x="1" y="548"/>
                    <a:pt x="201" y="3484"/>
                    <a:pt x="868" y="3884"/>
                  </a:cubicBezTo>
                  <a:cubicBezTo>
                    <a:pt x="1187" y="4082"/>
                    <a:pt x="8798" y="4162"/>
                    <a:pt x="17024" y="4162"/>
                  </a:cubicBezTo>
                  <a:cubicBezTo>
                    <a:pt x="26853" y="4162"/>
                    <a:pt x="37561" y="4048"/>
                    <a:pt x="37761" y="3884"/>
                  </a:cubicBezTo>
                  <a:cubicBezTo>
                    <a:pt x="38161" y="3651"/>
                    <a:pt x="38061" y="482"/>
                    <a:pt x="37761" y="215"/>
                  </a:cubicBezTo>
                  <a:cubicBezTo>
                    <a:pt x="37580" y="88"/>
                    <a:pt x="26968" y="1"/>
                    <a:pt x="17171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7"/>
            <p:cNvSpPr/>
            <p:nvPr/>
          </p:nvSpPr>
          <p:spPr>
            <a:xfrm>
              <a:off x="2796325" y="2815975"/>
              <a:ext cx="1250100" cy="103725"/>
            </a:xfrm>
            <a:custGeom>
              <a:avLst/>
              <a:gdLst/>
              <a:ahLst/>
              <a:cxnLst/>
              <a:rect l="l" t="t" r="r" b="b"/>
              <a:pathLst>
                <a:path w="50004" h="4149" extrusionOk="0">
                  <a:moveTo>
                    <a:pt x="23630" y="1"/>
                  </a:moveTo>
                  <a:cubicBezTo>
                    <a:pt x="12408" y="1"/>
                    <a:pt x="1671" y="69"/>
                    <a:pt x="1135" y="227"/>
                  </a:cubicBezTo>
                  <a:cubicBezTo>
                    <a:pt x="1" y="560"/>
                    <a:pt x="268" y="3462"/>
                    <a:pt x="1135" y="3896"/>
                  </a:cubicBezTo>
                  <a:cubicBezTo>
                    <a:pt x="1527" y="4077"/>
                    <a:pt x="11319" y="4149"/>
                    <a:pt x="21991" y="4149"/>
                  </a:cubicBezTo>
                  <a:cubicBezTo>
                    <a:pt x="34960" y="4149"/>
                    <a:pt x="49228" y="4042"/>
                    <a:pt x="49503" y="3896"/>
                  </a:cubicBezTo>
                  <a:cubicBezTo>
                    <a:pt x="50003" y="3629"/>
                    <a:pt x="49937" y="460"/>
                    <a:pt x="49503" y="227"/>
                  </a:cubicBezTo>
                  <a:cubicBezTo>
                    <a:pt x="49292" y="86"/>
                    <a:pt x="36159" y="1"/>
                    <a:pt x="23630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7"/>
            <p:cNvSpPr/>
            <p:nvPr/>
          </p:nvSpPr>
          <p:spPr>
            <a:xfrm>
              <a:off x="2796325" y="3246300"/>
              <a:ext cx="1250100" cy="103700"/>
            </a:xfrm>
            <a:custGeom>
              <a:avLst/>
              <a:gdLst/>
              <a:ahLst/>
              <a:cxnLst/>
              <a:rect l="l" t="t" r="r" b="b"/>
              <a:pathLst>
                <a:path w="50004" h="4148" extrusionOk="0">
                  <a:moveTo>
                    <a:pt x="23630" y="0"/>
                  </a:moveTo>
                  <a:cubicBezTo>
                    <a:pt x="12408" y="0"/>
                    <a:pt x="1671" y="68"/>
                    <a:pt x="1135" y="226"/>
                  </a:cubicBezTo>
                  <a:cubicBezTo>
                    <a:pt x="1" y="560"/>
                    <a:pt x="268" y="3462"/>
                    <a:pt x="1135" y="3895"/>
                  </a:cubicBezTo>
                  <a:cubicBezTo>
                    <a:pt x="1527" y="4076"/>
                    <a:pt x="11319" y="4148"/>
                    <a:pt x="21991" y="4148"/>
                  </a:cubicBezTo>
                  <a:cubicBezTo>
                    <a:pt x="34960" y="4148"/>
                    <a:pt x="49228" y="4042"/>
                    <a:pt x="49503" y="3895"/>
                  </a:cubicBezTo>
                  <a:cubicBezTo>
                    <a:pt x="50003" y="3595"/>
                    <a:pt x="49937" y="426"/>
                    <a:pt x="49503" y="226"/>
                  </a:cubicBezTo>
                  <a:cubicBezTo>
                    <a:pt x="49292" y="85"/>
                    <a:pt x="36159" y="0"/>
                    <a:pt x="23630" y="0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7"/>
            <p:cNvSpPr/>
            <p:nvPr/>
          </p:nvSpPr>
          <p:spPr>
            <a:xfrm>
              <a:off x="2802175" y="3031425"/>
              <a:ext cx="643825" cy="104050"/>
            </a:xfrm>
            <a:custGeom>
              <a:avLst/>
              <a:gdLst/>
              <a:ahLst/>
              <a:cxnLst/>
              <a:rect l="l" t="t" r="r" b="b"/>
              <a:pathLst>
                <a:path w="25753" h="4162" extrusionOk="0">
                  <a:moveTo>
                    <a:pt x="11596" y="1"/>
                  </a:moveTo>
                  <a:cubicBezTo>
                    <a:pt x="6025" y="1"/>
                    <a:pt x="842" y="62"/>
                    <a:pt x="567" y="215"/>
                  </a:cubicBezTo>
                  <a:cubicBezTo>
                    <a:pt x="0" y="548"/>
                    <a:pt x="100" y="3484"/>
                    <a:pt x="567" y="3884"/>
                  </a:cubicBezTo>
                  <a:cubicBezTo>
                    <a:pt x="780" y="4082"/>
                    <a:pt x="5923" y="4162"/>
                    <a:pt x="11485" y="4162"/>
                  </a:cubicBezTo>
                  <a:cubicBezTo>
                    <a:pt x="18130" y="4162"/>
                    <a:pt x="25373" y="4048"/>
                    <a:pt x="25519" y="3884"/>
                  </a:cubicBezTo>
                  <a:cubicBezTo>
                    <a:pt x="25752" y="3651"/>
                    <a:pt x="25719" y="482"/>
                    <a:pt x="25519" y="215"/>
                  </a:cubicBezTo>
                  <a:cubicBezTo>
                    <a:pt x="25392" y="88"/>
                    <a:pt x="18219" y="1"/>
                    <a:pt x="11596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7"/>
            <p:cNvSpPr/>
            <p:nvPr/>
          </p:nvSpPr>
          <p:spPr>
            <a:xfrm>
              <a:off x="3651950" y="3031425"/>
              <a:ext cx="645475" cy="104050"/>
            </a:xfrm>
            <a:custGeom>
              <a:avLst/>
              <a:gdLst/>
              <a:ahLst/>
              <a:cxnLst/>
              <a:rect l="l" t="t" r="r" b="b"/>
              <a:pathLst>
                <a:path w="25819" h="4162" extrusionOk="0">
                  <a:moveTo>
                    <a:pt x="11613" y="1"/>
                  </a:moveTo>
                  <a:cubicBezTo>
                    <a:pt x="6041" y="1"/>
                    <a:pt x="860" y="62"/>
                    <a:pt x="601" y="215"/>
                  </a:cubicBezTo>
                  <a:cubicBezTo>
                    <a:pt x="0" y="548"/>
                    <a:pt x="134" y="3484"/>
                    <a:pt x="601" y="3884"/>
                  </a:cubicBezTo>
                  <a:cubicBezTo>
                    <a:pt x="814" y="4082"/>
                    <a:pt x="5957" y="4162"/>
                    <a:pt x="11515" y="4162"/>
                  </a:cubicBezTo>
                  <a:cubicBezTo>
                    <a:pt x="18157" y="4162"/>
                    <a:pt x="25391" y="4048"/>
                    <a:pt x="25519" y="3884"/>
                  </a:cubicBezTo>
                  <a:cubicBezTo>
                    <a:pt x="25819" y="3651"/>
                    <a:pt x="25752" y="482"/>
                    <a:pt x="25519" y="215"/>
                  </a:cubicBezTo>
                  <a:cubicBezTo>
                    <a:pt x="25410" y="88"/>
                    <a:pt x="18236" y="1"/>
                    <a:pt x="11613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7"/>
            <p:cNvSpPr/>
            <p:nvPr/>
          </p:nvSpPr>
          <p:spPr>
            <a:xfrm>
              <a:off x="4171475" y="2815975"/>
              <a:ext cx="644650" cy="103725"/>
            </a:xfrm>
            <a:custGeom>
              <a:avLst/>
              <a:gdLst/>
              <a:ahLst/>
              <a:cxnLst/>
              <a:rect l="l" t="t" r="r" b="b"/>
              <a:pathLst>
                <a:path w="25786" h="4149" extrusionOk="0">
                  <a:moveTo>
                    <a:pt x="12180" y="1"/>
                  </a:moveTo>
                  <a:cubicBezTo>
                    <a:pt x="6392" y="1"/>
                    <a:pt x="852" y="69"/>
                    <a:pt x="568" y="227"/>
                  </a:cubicBezTo>
                  <a:cubicBezTo>
                    <a:pt x="1" y="560"/>
                    <a:pt x="134" y="3462"/>
                    <a:pt x="568" y="3896"/>
                  </a:cubicBezTo>
                  <a:cubicBezTo>
                    <a:pt x="779" y="4077"/>
                    <a:pt x="5836" y="4149"/>
                    <a:pt x="11343" y="4149"/>
                  </a:cubicBezTo>
                  <a:cubicBezTo>
                    <a:pt x="18035" y="4149"/>
                    <a:pt x="25391" y="4042"/>
                    <a:pt x="25519" y="3896"/>
                  </a:cubicBezTo>
                  <a:cubicBezTo>
                    <a:pt x="25786" y="3629"/>
                    <a:pt x="25719" y="460"/>
                    <a:pt x="25519" y="227"/>
                  </a:cubicBezTo>
                  <a:cubicBezTo>
                    <a:pt x="25413" y="86"/>
                    <a:pt x="18643" y="1"/>
                    <a:pt x="12180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7"/>
            <p:cNvSpPr/>
            <p:nvPr/>
          </p:nvSpPr>
          <p:spPr>
            <a:xfrm>
              <a:off x="4172325" y="3246300"/>
              <a:ext cx="400300" cy="103700"/>
            </a:xfrm>
            <a:custGeom>
              <a:avLst/>
              <a:gdLst/>
              <a:ahLst/>
              <a:cxnLst/>
              <a:rect l="l" t="t" r="r" b="b"/>
              <a:pathLst>
                <a:path w="16012" h="4148" extrusionOk="0">
                  <a:moveTo>
                    <a:pt x="7595" y="0"/>
                  </a:moveTo>
                  <a:cubicBezTo>
                    <a:pt x="4009" y="0"/>
                    <a:pt x="574" y="68"/>
                    <a:pt x="400" y="226"/>
                  </a:cubicBezTo>
                  <a:cubicBezTo>
                    <a:pt x="0" y="560"/>
                    <a:pt x="100" y="3462"/>
                    <a:pt x="400" y="3895"/>
                  </a:cubicBezTo>
                  <a:cubicBezTo>
                    <a:pt x="521" y="4076"/>
                    <a:pt x="3646" y="4148"/>
                    <a:pt x="7054" y="4148"/>
                  </a:cubicBezTo>
                  <a:cubicBezTo>
                    <a:pt x="11195" y="4148"/>
                    <a:pt x="15753" y="4042"/>
                    <a:pt x="15845" y="3895"/>
                  </a:cubicBezTo>
                  <a:cubicBezTo>
                    <a:pt x="16012" y="3595"/>
                    <a:pt x="15978" y="426"/>
                    <a:pt x="15845" y="226"/>
                  </a:cubicBezTo>
                  <a:cubicBezTo>
                    <a:pt x="15792" y="85"/>
                    <a:pt x="11599" y="0"/>
                    <a:pt x="7595" y="0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7"/>
            <p:cNvSpPr/>
            <p:nvPr/>
          </p:nvSpPr>
          <p:spPr>
            <a:xfrm>
              <a:off x="1623825" y="4340425"/>
              <a:ext cx="520350" cy="485650"/>
            </a:xfrm>
            <a:custGeom>
              <a:avLst/>
              <a:gdLst/>
              <a:ahLst/>
              <a:cxnLst/>
              <a:rect l="l" t="t" r="r" b="b"/>
              <a:pathLst>
                <a:path w="20814" h="19426" extrusionOk="0">
                  <a:moveTo>
                    <a:pt x="534" y="0"/>
                  </a:moveTo>
                  <a:cubicBezTo>
                    <a:pt x="460" y="0"/>
                    <a:pt x="404" y="19"/>
                    <a:pt x="368" y="59"/>
                  </a:cubicBezTo>
                  <a:cubicBezTo>
                    <a:pt x="1" y="192"/>
                    <a:pt x="168" y="6163"/>
                    <a:pt x="5638" y="13135"/>
                  </a:cubicBezTo>
                  <a:cubicBezTo>
                    <a:pt x="9518" y="18090"/>
                    <a:pt x="14528" y="19426"/>
                    <a:pt x="17443" y="19426"/>
                  </a:cubicBezTo>
                  <a:cubicBezTo>
                    <a:pt x="18689" y="19426"/>
                    <a:pt x="19552" y="19182"/>
                    <a:pt x="19782" y="18872"/>
                  </a:cubicBezTo>
                  <a:cubicBezTo>
                    <a:pt x="20814" y="16550"/>
                    <a:pt x="2721" y="0"/>
                    <a:pt x="534" y="0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7"/>
            <p:cNvSpPr/>
            <p:nvPr/>
          </p:nvSpPr>
          <p:spPr>
            <a:xfrm>
              <a:off x="1431200" y="3244650"/>
              <a:ext cx="1687900" cy="1846125"/>
            </a:xfrm>
            <a:custGeom>
              <a:avLst/>
              <a:gdLst/>
              <a:ahLst/>
              <a:cxnLst/>
              <a:rect l="l" t="t" r="r" b="b"/>
              <a:pathLst>
                <a:path w="67516" h="73845" extrusionOk="0">
                  <a:moveTo>
                    <a:pt x="62478" y="0"/>
                  </a:moveTo>
                  <a:cubicBezTo>
                    <a:pt x="60776" y="0"/>
                    <a:pt x="57682" y="3519"/>
                    <a:pt x="57141" y="4028"/>
                  </a:cubicBezTo>
                  <a:cubicBezTo>
                    <a:pt x="56607" y="4595"/>
                    <a:pt x="52104" y="5963"/>
                    <a:pt x="50603" y="6863"/>
                  </a:cubicBezTo>
                  <a:cubicBezTo>
                    <a:pt x="49102" y="7797"/>
                    <a:pt x="41196" y="13802"/>
                    <a:pt x="41196" y="13802"/>
                  </a:cubicBezTo>
                  <a:lnTo>
                    <a:pt x="41196" y="1193"/>
                  </a:lnTo>
                  <a:cubicBezTo>
                    <a:pt x="41196" y="1193"/>
                    <a:pt x="35325" y="2927"/>
                    <a:pt x="33324" y="5129"/>
                  </a:cubicBezTo>
                  <a:cubicBezTo>
                    <a:pt x="31323" y="7297"/>
                    <a:pt x="16912" y="37652"/>
                    <a:pt x="16912" y="37652"/>
                  </a:cubicBezTo>
                  <a:lnTo>
                    <a:pt x="0" y="53830"/>
                  </a:lnTo>
                  <a:cubicBezTo>
                    <a:pt x="5638" y="61069"/>
                    <a:pt x="12409" y="67373"/>
                    <a:pt x="18914" y="73845"/>
                  </a:cubicBezTo>
                  <a:lnTo>
                    <a:pt x="28988" y="58300"/>
                  </a:lnTo>
                  <a:cubicBezTo>
                    <a:pt x="37527" y="56332"/>
                    <a:pt x="41196" y="52363"/>
                    <a:pt x="41196" y="52363"/>
                  </a:cubicBezTo>
                  <a:lnTo>
                    <a:pt x="41196" y="41388"/>
                  </a:lnTo>
                  <a:cubicBezTo>
                    <a:pt x="45666" y="34683"/>
                    <a:pt x="45933" y="31815"/>
                    <a:pt x="46967" y="24876"/>
                  </a:cubicBezTo>
                  <a:cubicBezTo>
                    <a:pt x="47901" y="22041"/>
                    <a:pt x="51804" y="19306"/>
                    <a:pt x="54239" y="16470"/>
                  </a:cubicBezTo>
                  <a:cubicBezTo>
                    <a:pt x="54873" y="16170"/>
                    <a:pt x="58108" y="14469"/>
                    <a:pt x="59743" y="13101"/>
                  </a:cubicBezTo>
                  <a:cubicBezTo>
                    <a:pt x="67515" y="6496"/>
                    <a:pt x="64746" y="525"/>
                    <a:pt x="62712" y="25"/>
                  </a:cubicBezTo>
                  <a:cubicBezTo>
                    <a:pt x="62637" y="8"/>
                    <a:pt x="62559" y="0"/>
                    <a:pt x="62478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7"/>
            <p:cNvSpPr/>
            <p:nvPr/>
          </p:nvSpPr>
          <p:spPr>
            <a:xfrm>
              <a:off x="2867225" y="3251100"/>
              <a:ext cx="166800" cy="150975"/>
            </a:xfrm>
            <a:custGeom>
              <a:avLst/>
              <a:gdLst/>
              <a:ahLst/>
              <a:cxnLst/>
              <a:rect l="l" t="t" r="r" b="b"/>
              <a:pathLst>
                <a:path w="6672" h="6039" extrusionOk="0">
                  <a:moveTo>
                    <a:pt x="5071" y="1"/>
                  </a:moveTo>
                  <a:lnTo>
                    <a:pt x="4837" y="368"/>
                  </a:lnTo>
                  <a:cubicBezTo>
                    <a:pt x="5804" y="835"/>
                    <a:pt x="6271" y="1568"/>
                    <a:pt x="6271" y="2436"/>
                  </a:cubicBezTo>
                  <a:cubicBezTo>
                    <a:pt x="6238" y="3603"/>
                    <a:pt x="5271" y="4904"/>
                    <a:pt x="3936" y="5538"/>
                  </a:cubicBezTo>
                  <a:cubicBezTo>
                    <a:pt x="3681" y="5598"/>
                    <a:pt x="3439" y="5625"/>
                    <a:pt x="3210" y="5625"/>
                  </a:cubicBezTo>
                  <a:cubicBezTo>
                    <a:pt x="1406" y="5625"/>
                    <a:pt x="430" y="3963"/>
                    <a:pt x="401" y="3903"/>
                  </a:cubicBezTo>
                  <a:lnTo>
                    <a:pt x="0" y="4104"/>
                  </a:lnTo>
                  <a:cubicBezTo>
                    <a:pt x="0" y="4104"/>
                    <a:pt x="1134" y="6038"/>
                    <a:pt x="3236" y="6038"/>
                  </a:cubicBezTo>
                  <a:cubicBezTo>
                    <a:pt x="3469" y="6038"/>
                    <a:pt x="3770" y="6038"/>
                    <a:pt x="4070" y="5905"/>
                  </a:cubicBezTo>
                  <a:lnTo>
                    <a:pt x="4103" y="5905"/>
                  </a:lnTo>
                  <a:cubicBezTo>
                    <a:pt x="5604" y="5204"/>
                    <a:pt x="6638" y="3837"/>
                    <a:pt x="6672" y="2436"/>
                  </a:cubicBezTo>
                  <a:cubicBezTo>
                    <a:pt x="6672" y="1402"/>
                    <a:pt x="6138" y="534"/>
                    <a:pt x="5071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7"/>
            <p:cNvSpPr/>
            <p:nvPr/>
          </p:nvSpPr>
          <p:spPr>
            <a:xfrm>
              <a:off x="2656225" y="3461250"/>
              <a:ext cx="56750" cy="59225"/>
            </a:xfrm>
            <a:custGeom>
              <a:avLst/>
              <a:gdLst/>
              <a:ahLst/>
              <a:cxnLst/>
              <a:rect l="l" t="t" r="r" b="b"/>
              <a:pathLst>
                <a:path w="2270" h="2369" extrusionOk="0">
                  <a:moveTo>
                    <a:pt x="201" y="1"/>
                  </a:moveTo>
                  <a:lnTo>
                    <a:pt x="1" y="334"/>
                  </a:lnTo>
                  <a:cubicBezTo>
                    <a:pt x="835" y="835"/>
                    <a:pt x="1469" y="1535"/>
                    <a:pt x="1902" y="2369"/>
                  </a:cubicBezTo>
                  <a:lnTo>
                    <a:pt x="2269" y="2202"/>
                  </a:lnTo>
                  <a:cubicBezTo>
                    <a:pt x="1769" y="1335"/>
                    <a:pt x="1102" y="568"/>
                    <a:pt x="201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7"/>
            <p:cNvSpPr/>
            <p:nvPr/>
          </p:nvSpPr>
          <p:spPr>
            <a:xfrm>
              <a:off x="2687100" y="3445400"/>
              <a:ext cx="42550" cy="44225"/>
            </a:xfrm>
            <a:custGeom>
              <a:avLst/>
              <a:gdLst/>
              <a:ahLst/>
              <a:cxnLst/>
              <a:rect l="l" t="t" r="r" b="b"/>
              <a:pathLst>
                <a:path w="1702" h="1769" extrusionOk="0">
                  <a:moveTo>
                    <a:pt x="234" y="1"/>
                  </a:moveTo>
                  <a:lnTo>
                    <a:pt x="0" y="334"/>
                  </a:lnTo>
                  <a:cubicBezTo>
                    <a:pt x="534" y="701"/>
                    <a:pt x="1001" y="1168"/>
                    <a:pt x="1368" y="1769"/>
                  </a:cubicBezTo>
                  <a:lnTo>
                    <a:pt x="1701" y="1535"/>
                  </a:lnTo>
                  <a:cubicBezTo>
                    <a:pt x="1301" y="935"/>
                    <a:pt x="834" y="434"/>
                    <a:pt x="234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7"/>
            <p:cNvSpPr/>
            <p:nvPr/>
          </p:nvSpPr>
          <p:spPr>
            <a:xfrm>
              <a:off x="2311000" y="4276825"/>
              <a:ext cx="154300" cy="155975"/>
            </a:xfrm>
            <a:custGeom>
              <a:avLst/>
              <a:gdLst/>
              <a:ahLst/>
              <a:cxnLst/>
              <a:rect l="l" t="t" r="r" b="b"/>
              <a:pathLst>
                <a:path w="6172" h="6239" extrusionOk="0">
                  <a:moveTo>
                    <a:pt x="5838" y="1"/>
                  </a:moveTo>
                  <a:cubicBezTo>
                    <a:pt x="5838" y="34"/>
                    <a:pt x="4003" y="2736"/>
                    <a:pt x="0" y="5905"/>
                  </a:cubicBezTo>
                  <a:lnTo>
                    <a:pt x="234" y="6239"/>
                  </a:lnTo>
                  <a:cubicBezTo>
                    <a:pt x="4303" y="3036"/>
                    <a:pt x="6138" y="234"/>
                    <a:pt x="6171" y="234"/>
                  </a:cubicBezTo>
                  <a:lnTo>
                    <a:pt x="5838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7"/>
            <p:cNvSpPr/>
            <p:nvPr/>
          </p:nvSpPr>
          <p:spPr>
            <a:xfrm>
              <a:off x="2195075" y="3585500"/>
              <a:ext cx="267725" cy="155150"/>
            </a:xfrm>
            <a:custGeom>
              <a:avLst/>
              <a:gdLst/>
              <a:ahLst/>
              <a:cxnLst/>
              <a:rect l="l" t="t" r="r" b="b"/>
              <a:pathLst>
                <a:path w="10709" h="6206" extrusionOk="0">
                  <a:moveTo>
                    <a:pt x="10475" y="1"/>
                  </a:moveTo>
                  <a:cubicBezTo>
                    <a:pt x="8506" y="1535"/>
                    <a:pt x="6305" y="2970"/>
                    <a:pt x="3670" y="4337"/>
                  </a:cubicBezTo>
                  <a:cubicBezTo>
                    <a:pt x="2636" y="4838"/>
                    <a:pt x="1435" y="5405"/>
                    <a:pt x="0" y="5805"/>
                  </a:cubicBezTo>
                  <a:lnTo>
                    <a:pt x="134" y="6205"/>
                  </a:lnTo>
                  <a:cubicBezTo>
                    <a:pt x="1535" y="5838"/>
                    <a:pt x="2802" y="5238"/>
                    <a:pt x="3836" y="4738"/>
                  </a:cubicBezTo>
                  <a:cubicBezTo>
                    <a:pt x="6505" y="3337"/>
                    <a:pt x="8773" y="1902"/>
                    <a:pt x="10708" y="334"/>
                  </a:cubicBezTo>
                  <a:lnTo>
                    <a:pt x="10475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7"/>
            <p:cNvSpPr/>
            <p:nvPr/>
          </p:nvSpPr>
          <p:spPr>
            <a:xfrm>
              <a:off x="2757150" y="3631375"/>
              <a:ext cx="30875" cy="30050"/>
            </a:xfrm>
            <a:custGeom>
              <a:avLst/>
              <a:gdLst/>
              <a:ahLst/>
              <a:cxnLst/>
              <a:rect l="l" t="t" r="r" b="b"/>
              <a:pathLst>
                <a:path w="1235" h="1202" extrusionOk="0">
                  <a:moveTo>
                    <a:pt x="334" y="0"/>
                  </a:moveTo>
                  <a:lnTo>
                    <a:pt x="0" y="201"/>
                  </a:lnTo>
                  <a:cubicBezTo>
                    <a:pt x="300" y="634"/>
                    <a:pt x="634" y="935"/>
                    <a:pt x="1068" y="1201"/>
                  </a:cubicBezTo>
                  <a:lnTo>
                    <a:pt x="1234" y="868"/>
                  </a:lnTo>
                  <a:cubicBezTo>
                    <a:pt x="867" y="668"/>
                    <a:pt x="567" y="367"/>
                    <a:pt x="334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7"/>
            <p:cNvSpPr/>
            <p:nvPr/>
          </p:nvSpPr>
          <p:spPr>
            <a:xfrm>
              <a:off x="2080825" y="4696300"/>
              <a:ext cx="75075" cy="22550"/>
            </a:xfrm>
            <a:custGeom>
              <a:avLst/>
              <a:gdLst/>
              <a:ahLst/>
              <a:cxnLst/>
              <a:rect l="l" t="t" r="r" b="b"/>
              <a:pathLst>
                <a:path w="3003" h="902" extrusionOk="0">
                  <a:moveTo>
                    <a:pt x="2903" y="1"/>
                  </a:moveTo>
                  <a:cubicBezTo>
                    <a:pt x="2002" y="234"/>
                    <a:pt x="1001" y="401"/>
                    <a:pt x="0" y="468"/>
                  </a:cubicBezTo>
                  <a:lnTo>
                    <a:pt x="34" y="901"/>
                  </a:lnTo>
                  <a:cubicBezTo>
                    <a:pt x="1068" y="801"/>
                    <a:pt x="2069" y="634"/>
                    <a:pt x="3003" y="434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7"/>
            <p:cNvSpPr/>
            <p:nvPr/>
          </p:nvSpPr>
          <p:spPr>
            <a:xfrm>
              <a:off x="1478725" y="4341875"/>
              <a:ext cx="639650" cy="653000"/>
            </a:xfrm>
            <a:custGeom>
              <a:avLst/>
              <a:gdLst/>
              <a:ahLst/>
              <a:cxnLst/>
              <a:rect l="l" t="t" r="r" b="b"/>
              <a:pathLst>
                <a:path w="25586" h="26120" extrusionOk="0">
                  <a:moveTo>
                    <a:pt x="6172" y="1"/>
                  </a:moveTo>
                  <a:lnTo>
                    <a:pt x="1" y="5405"/>
                  </a:lnTo>
                  <a:cubicBezTo>
                    <a:pt x="201" y="10809"/>
                    <a:pt x="10642" y="23484"/>
                    <a:pt x="21116" y="26120"/>
                  </a:cubicBezTo>
                  <a:lnTo>
                    <a:pt x="25586" y="18814"/>
                  </a:lnTo>
                  <a:lnTo>
                    <a:pt x="25586" y="18814"/>
                  </a:lnTo>
                  <a:cubicBezTo>
                    <a:pt x="25453" y="18848"/>
                    <a:pt x="25310" y="18865"/>
                    <a:pt x="25157" y="18865"/>
                  </a:cubicBezTo>
                  <a:cubicBezTo>
                    <a:pt x="20338" y="18865"/>
                    <a:pt x="5687" y="2523"/>
                    <a:pt x="6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7"/>
            <p:cNvSpPr/>
            <p:nvPr/>
          </p:nvSpPr>
          <p:spPr>
            <a:xfrm>
              <a:off x="1190200" y="4452000"/>
              <a:ext cx="841450" cy="998200"/>
            </a:xfrm>
            <a:custGeom>
              <a:avLst/>
              <a:gdLst/>
              <a:ahLst/>
              <a:cxnLst/>
              <a:rect l="l" t="t" r="r" b="b"/>
              <a:pathLst>
                <a:path w="33658" h="39928" extrusionOk="0">
                  <a:moveTo>
                    <a:pt x="12163" y="0"/>
                  </a:moveTo>
                  <a:cubicBezTo>
                    <a:pt x="11993" y="0"/>
                    <a:pt x="11799" y="37"/>
                    <a:pt x="11642" y="166"/>
                  </a:cubicBezTo>
                  <a:lnTo>
                    <a:pt x="0" y="11074"/>
                  </a:lnTo>
                  <a:lnTo>
                    <a:pt x="0" y="39928"/>
                  </a:lnTo>
                  <a:lnTo>
                    <a:pt x="21349" y="39928"/>
                  </a:lnTo>
                  <a:lnTo>
                    <a:pt x="33457" y="21414"/>
                  </a:lnTo>
                  <a:cubicBezTo>
                    <a:pt x="33657" y="21047"/>
                    <a:pt x="33557" y="20781"/>
                    <a:pt x="33357" y="20580"/>
                  </a:cubicBezTo>
                  <a:lnTo>
                    <a:pt x="32757" y="21514"/>
                  </a:lnTo>
                  <a:cubicBezTo>
                    <a:pt x="27586" y="21414"/>
                    <a:pt x="11875" y="6003"/>
                    <a:pt x="11642" y="900"/>
                  </a:cubicBezTo>
                  <a:lnTo>
                    <a:pt x="12576" y="66"/>
                  </a:lnTo>
                  <a:cubicBezTo>
                    <a:pt x="12576" y="66"/>
                    <a:pt x="12390" y="0"/>
                    <a:pt x="12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7"/>
            <p:cNvSpPr/>
            <p:nvPr/>
          </p:nvSpPr>
          <p:spPr>
            <a:xfrm>
              <a:off x="1960750" y="4856425"/>
              <a:ext cx="55875" cy="55900"/>
            </a:xfrm>
            <a:custGeom>
              <a:avLst/>
              <a:gdLst/>
              <a:ahLst/>
              <a:cxnLst/>
              <a:rect l="l" t="t" r="r" b="b"/>
              <a:pathLst>
                <a:path w="2235" h="2236" extrusionOk="0">
                  <a:moveTo>
                    <a:pt x="1101" y="0"/>
                  </a:moveTo>
                  <a:cubicBezTo>
                    <a:pt x="500" y="0"/>
                    <a:pt x="0" y="501"/>
                    <a:pt x="0" y="1101"/>
                  </a:cubicBezTo>
                  <a:cubicBezTo>
                    <a:pt x="0" y="1735"/>
                    <a:pt x="500" y="2235"/>
                    <a:pt x="1101" y="2235"/>
                  </a:cubicBezTo>
                  <a:cubicBezTo>
                    <a:pt x="1735" y="2235"/>
                    <a:pt x="2235" y="1735"/>
                    <a:pt x="2235" y="1101"/>
                  </a:cubicBezTo>
                  <a:cubicBezTo>
                    <a:pt x="2235" y="501"/>
                    <a:pt x="1735" y="0"/>
                    <a:pt x="1101" y="0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7"/>
            <p:cNvSpPr/>
            <p:nvPr/>
          </p:nvSpPr>
          <p:spPr>
            <a:xfrm>
              <a:off x="2812175" y="1683325"/>
              <a:ext cx="890675" cy="950700"/>
            </a:xfrm>
            <a:custGeom>
              <a:avLst/>
              <a:gdLst/>
              <a:ahLst/>
              <a:cxnLst/>
              <a:rect l="l" t="t" r="r" b="b"/>
              <a:pathLst>
                <a:path w="35627" h="38028" extrusionOk="0">
                  <a:moveTo>
                    <a:pt x="1" y="0"/>
                  </a:moveTo>
                  <a:lnTo>
                    <a:pt x="1" y="38027"/>
                  </a:lnTo>
                  <a:lnTo>
                    <a:pt x="35626" y="38027"/>
                  </a:lnTo>
                  <a:lnTo>
                    <a:pt x="35626" y="0"/>
                  </a:ln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7"/>
            <p:cNvSpPr/>
            <p:nvPr/>
          </p:nvSpPr>
          <p:spPr>
            <a:xfrm>
              <a:off x="2919750" y="1774200"/>
              <a:ext cx="677175" cy="753900"/>
            </a:xfrm>
            <a:custGeom>
              <a:avLst/>
              <a:gdLst/>
              <a:ahLst/>
              <a:cxnLst/>
              <a:rect l="l" t="t" r="r" b="b"/>
              <a:pathLst>
                <a:path w="27087" h="30156" extrusionOk="0">
                  <a:moveTo>
                    <a:pt x="13644" y="1"/>
                  </a:moveTo>
                  <a:cubicBezTo>
                    <a:pt x="7640" y="1"/>
                    <a:pt x="5872" y="6072"/>
                    <a:pt x="6405" y="9141"/>
                  </a:cubicBezTo>
                  <a:cubicBezTo>
                    <a:pt x="4404" y="15245"/>
                    <a:pt x="1" y="20616"/>
                    <a:pt x="6405" y="23751"/>
                  </a:cubicBezTo>
                  <a:cubicBezTo>
                    <a:pt x="6405" y="27287"/>
                    <a:pt x="10075" y="30156"/>
                    <a:pt x="13644" y="30156"/>
                  </a:cubicBezTo>
                  <a:cubicBezTo>
                    <a:pt x="17180" y="30156"/>
                    <a:pt x="17213" y="25986"/>
                    <a:pt x="20048" y="23751"/>
                  </a:cubicBezTo>
                  <a:cubicBezTo>
                    <a:pt x="27087" y="21316"/>
                    <a:pt x="20882" y="8474"/>
                    <a:pt x="20882" y="8474"/>
                  </a:cubicBezTo>
                  <a:cubicBezTo>
                    <a:pt x="21516" y="4738"/>
                    <a:pt x="19648" y="1"/>
                    <a:pt x="1364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7"/>
            <p:cNvSpPr/>
            <p:nvPr/>
          </p:nvSpPr>
          <p:spPr>
            <a:xfrm>
              <a:off x="3172425" y="2090275"/>
              <a:ext cx="176825" cy="241850"/>
            </a:xfrm>
            <a:custGeom>
              <a:avLst/>
              <a:gdLst/>
              <a:ahLst/>
              <a:cxnLst/>
              <a:rect l="l" t="t" r="r" b="b"/>
              <a:pathLst>
                <a:path w="7073" h="9674" extrusionOk="0">
                  <a:moveTo>
                    <a:pt x="1" y="0"/>
                  </a:moveTo>
                  <a:lnTo>
                    <a:pt x="1" y="9674"/>
                  </a:lnTo>
                  <a:lnTo>
                    <a:pt x="7073" y="9674"/>
                  </a:lnTo>
                  <a:lnTo>
                    <a:pt x="7073" y="0"/>
                  </a:ln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7"/>
            <p:cNvSpPr/>
            <p:nvPr/>
          </p:nvSpPr>
          <p:spPr>
            <a:xfrm>
              <a:off x="3174100" y="2090275"/>
              <a:ext cx="176000" cy="154475"/>
            </a:xfrm>
            <a:custGeom>
              <a:avLst/>
              <a:gdLst/>
              <a:ahLst/>
              <a:cxnLst/>
              <a:rect l="l" t="t" r="r" b="b"/>
              <a:pathLst>
                <a:path w="7040" h="6179" extrusionOk="0">
                  <a:moveTo>
                    <a:pt x="1" y="0"/>
                  </a:moveTo>
                  <a:lnTo>
                    <a:pt x="1" y="5104"/>
                  </a:lnTo>
                  <a:cubicBezTo>
                    <a:pt x="858" y="5850"/>
                    <a:pt x="1781" y="6179"/>
                    <a:pt x="2703" y="6179"/>
                  </a:cubicBezTo>
                  <a:cubicBezTo>
                    <a:pt x="4255" y="6179"/>
                    <a:pt x="5804" y="5247"/>
                    <a:pt x="7039" y="3803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D88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7"/>
            <p:cNvSpPr/>
            <p:nvPr/>
          </p:nvSpPr>
          <p:spPr>
            <a:xfrm>
              <a:off x="2857200" y="2242050"/>
              <a:ext cx="799775" cy="391975"/>
            </a:xfrm>
            <a:custGeom>
              <a:avLst/>
              <a:gdLst/>
              <a:ahLst/>
              <a:cxnLst/>
              <a:rect l="l" t="t" r="r" b="b"/>
              <a:pathLst>
                <a:path w="31991" h="15679" extrusionOk="0">
                  <a:moveTo>
                    <a:pt x="12643" y="0"/>
                  </a:moveTo>
                  <a:cubicBezTo>
                    <a:pt x="12643" y="0"/>
                    <a:pt x="5238" y="367"/>
                    <a:pt x="2636" y="3403"/>
                  </a:cubicBezTo>
                  <a:cubicBezTo>
                    <a:pt x="1" y="6438"/>
                    <a:pt x="1" y="15678"/>
                    <a:pt x="1" y="15678"/>
                  </a:cubicBezTo>
                  <a:lnTo>
                    <a:pt x="31990" y="15678"/>
                  </a:lnTo>
                  <a:cubicBezTo>
                    <a:pt x="31990" y="15678"/>
                    <a:pt x="31323" y="6071"/>
                    <a:pt x="28755" y="3403"/>
                  </a:cubicBezTo>
                  <a:cubicBezTo>
                    <a:pt x="26253" y="734"/>
                    <a:pt x="19682" y="0"/>
                    <a:pt x="19682" y="0"/>
                  </a:cubicBezTo>
                  <a:cubicBezTo>
                    <a:pt x="19027" y="1638"/>
                    <a:pt x="17560" y="2415"/>
                    <a:pt x="16117" y="2415"/>
                  </a:cubicBezTo>
                  <a:cubicBezTo>
                    <a:pt x="14622" y="2415"/>
                    <a:pt x="13153" y="1580"/>
                    <a:pt x="1264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7"/>
            <p:cNvSpPr/>
            <p:nvPr/>
          </p:nvSpPr>
          <p:spPr>
            <a:xfrm>
              <a:off x="3045575" y="1983600"/>
              <a:ext cx="130225" cy="106150"/>
            </a:xfrm>
            <a:custGeom>
              <a:avLst/>
              <a:gdLst/>
              <a:ahLst/>
              <a:cxnLst/>
              <a:rect l="l" t="t" r="r" b="b"/>
              <a:pathLst>
                <a:path w="5209" h="4246" extrusionOk="0">
                  <a:moveTo>
                    <a:pt x="1989" y="0"/>
                  </a:moveTo>
                  <a:cubicBezTo>
                    <a:pt x="1506" y="0"/>
                    <a:pt x="921" y="204"/>
                    <a:pt x="605" y="1065"/>
                  </a:cubicBezTo>
                  <a:cubicBezTo>
                    <a:pt x="0" y="2625"/>
                    <a:pt x="1157" y="4245"/>
                    <a:pt x="2946" y="4245"/>
                  </a:cubicBezTo>
                  <a:cubicBezTo>
                    <a:pt x="3031" y="4245"/>
                    <a:pt x="3118" y="4242"/>
                    <a:pt x="3207" y="4234"/>
                  </a:cubicBezTo>
                  <a:cubicBezTo>
                    <a:pt x="5208" y="4067"/>
                    <a:pt x="2773" y="164"/>
                    <a:pt x="2773" y="164"/>
                  </a:cubicBezTo>
                  <a:cubicBezTo>
                    <a:pt x="2773" y="164"/>
                    <a:pt x="2422" y="0"/>
                    <a:pt x="1989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7"/>
            <p:cNvSpPr/>
            <p:nvPr/>
          </p:nvSpPr>
          <p:spPr>
            <a:xfrm>
              <a:off x="3346725" y="1983600"/>
              <a:ext cx="130225" cy="106150"/>
            </a:xfrm>
            <a:custGeom>
              <a:avLst/>
              <a:gdLst/>
              <a:ahLst/>
              <a:cxnLst/>
              <a:rect l="l" t="t" r="r" b="b"/>
              <a:pathLst>
                <a:path w="5209" h="4246" extrusionOk="0">
                  <a:moveTo>
                    <a:pt x="3136" y="0"/>
                  </a:moveTo>
                  <a:cubicBezTo>
                    <a:pt x="2676" y="0"/>
                    <a:pt x="2302" y="164"/>
                    <a:pt x="2302" y="164"/>
                  </a:cubicBezTo>
                  <a:cubicBezTo>
                    <a:pt x="2302" y="164"/>
                    <a:pt x="1" y="4067"/>
                    <a:pt x="1969" y="4234"/>
                  </a:cubicBezTo>
                  <a:cubicBezTo>
                    <a:pt x="2059" y="4242"/>
                    <a:pt x="2147" y="4245"/>
                    <a:pt x="2234" y="4245"/>
                  </a:cubicBezTo>
                  <a:cubicBezTo>
                    <a:pt x="4052" y="4245"/>
                    <a:pt x="5209" y="2625"/>
                    <a:pt x="4604" y="1065"/>
                  </a:cubicBezTo>
                  <a:cubicBezTo>
                    <a:pt x="4270" y="204"/>
                    <a:pt x="3649" y="0"/>
                    <a:pt x="3136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7"/>
            <p:cNvSpPr/>
            <p:nvPr/>
          </p:nvSpPr>
          <p:spPr>
            <a:xfrm>
              <a:off x="3107400" y="1803825"/>
              <a:ext cx="309400" cy="418225"/>
            </a:xfrm>
            <a:custGeom>
              <a:avLst/>
              <a:gdLst/>
              <a:ahLst/>
              <a:cxnLst/>
              <a:rect l="l" t="t" r="r" b="b"/>
              <a:pathLst>
                <a:path w="12376" h="16729" extrusionOk="0">
                  <a:moveTo>
                    <a:pt x="6154" y="0"/>
                  </a:moveTo>
                  <a:cubicBezTo>
                    <a:pt x="4912" y="0"/>
                    <a:pt x="3669" y="350"/>
                    <a:pt x="2569" y="1051"/>
                  </a:cubicBezTo>
                  <a:cubicBezTo>
                    <a:pt x="1201" y="1885"/>
                    <a:pt x="200" y="3286"/>
                    <a:pt x="167" y="5621"/>
                  </a:cubicBezTo>
                  <a:cubicBezTo>
                    <a:pt x="134" y="7889"/>
                    <a:pt x="0" y="9290"/>
                    <a:pt x="500" y="11425"/>
                  </a:cubicBezTo>
                  <a:cubicBezTo>
                    <a:pt x="1201" y="14260"/>
                    <a:pt x="3903" y="16729"/>
                    <a:pt x="6171" y="16729"/>
                  </a:cubicBezTo>
                  <a:cubicBezTo>
                    <a:pt x="8406" y="16729"/>
                    <a:pt x="11175" y="14260"/>
                    <a:pt x="11842" y="11425"/>
                  </a:cubicBezTo>
                  <a:cubicBezTo>
                    <a:pt x="12376" y="9357"/>
                    <a:pt x="12009" y="7889"/>
                    <a:pt x="12009" y="5621"/>
                  </a:cubicBezTo>
                  <a:cubicBezTo>
                    <a:pt x="11975" y="3286"/>
                    <a:pt x="11141" y="1885"/>
                    <a:pt x="9740" y="1051"/>
                  </a:cubicBezTo>
                  <a:cubicBezTo>
                    <a:pt x="8640" y="350"/>
                    <a:pt x="7397" y="0"/>
                    <a:pt x="6154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7"/>
            <p:cNvSpPr/>
            <p:nvPr/>
          </p:nvSpPr>
          <p:spPr>
            <a:xfrm>
              <a:off x="3069875" y="2006050"/>
              <a:ext cx="29200" cy="42550"/>
            </a:xfrm>
            <a:custGeom>
              <a:avLst/>
              <a:gdLst/>
              <a:ahLst/>
              <a:cxnLst/>
              <a:rect l="l" t="t" r="r" b="b"/>
              <a:pathLst>
                <a:path w="1168" h="1702" extrusionOk="0">
                  <a:moveTo>
                    <a:pt x="1168" y="0"/>
                  </a:moveTo>
                  <a:cubicBezTo>
                    <a:pt x="967" y="0"/>
                    <a:pt x="634" y="100"/>
                    <a:pt x="367" y="367"/>
                  </a:cubicBezTo>
                  <a:cubicBezTo>
                    <a:pt x="167" y="601"/>
                    <a:pt x="0" y="1001"/>
                    <a:pt x="133" y="1702"/>
                  </a:cubicBezTo>
                  <a:lnTo>
                    <a:pt x="534" y="1668"/>
                  </a:lnTo>
                  <a:cubicBezTo>
                    <a:pt x="467" y="1268"/>
                    <a:pt x="534" y="868"/>
                    <a:pt x="701" y="667"/>
                  </a:cubicBezTo>
                  <a:cubicBezTo>
                    <a:pt x="867" y="467"/>
                    <a:pt x="1067" y="434"/>
                    <a:pt x="1168" y="434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7"/>
            <p:cNvSpPr/>
            <p:nvPr/>
          </p:nvSpPr>
          <p:spPr>
            <a:xfrm>
              <a:off x="3079025" y="2017725"/>
              <a:ext cx="28400" cy="29200"/>
            </a:xfrm>
            <a:custGeom>
              <a:avLst/>
              <a:gdLst/>
              <a:ahLst/>
              <a:cxnLst/>
              <a:rect l="l" t="t" r="r" b="b"/>
              <a:pathLst>
                <a:path w="1136" h="1168" extrusionOk="0">
                  <a:moveTo>
                    <a:pt x="101" y="0"/>
                  </a:moveTo>
                  <a:lnTo>
                    <a:pt x="1" y="401"/>
                  </a:lnTo>
                  <a:cubicBezTo>
                    <a:pt x="1" y="401"/>
                    <a:pt x="601" y="567"/>
                    <a:pt x="701" y="1168"/>
                  </a:cubicBezTo>
                  <a:lnTo>
                    <a:pt x="1135" y="1034"/>
                  </a:lnTo>
                  <a:cubicBezTo>
                    <a:pt x="935" y="200"/>
                    <a:pt x="134" y="0"/>
                    <a:pt x="101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7"/>
            <p:cNvSpPr/>
            <p:nvPr/>
          </p:nvSpPr>
          <p:spPr>
            <a:xfrm>
              <a:off x="3425125" y="2005200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0" y="1"/>
                  </a:moveTo>
                  <a:lnTo>
                    <a:pt x="0" y="401"/>
                  </a:lnTo>
                  <a:cubicBezTo>
                    <a:pt x="100" y="401"/>
                    <a:pt x="300" y="468"/>
                    <a:pt x="467" y="668"/>
                  </a:cubicBezTo>
                  <a:cubicBezTo>
                    <a:pt x="667" y="868"/>
                    <a:pt x="701" y="1235"/>
                    <a:pt x="634" y="1669"/>
                  </a:cubicBezTo>
                  <a:lnTo>
                    <a:pt x="1034" y="1736"/>
                  </a:lnTo>
                  <a:cubicBezTo>
                    <a:pt x="1168" y="1068"/>
                    <a:pt x="1001" y="668"/>
                    <a:pt x="801" y="368"/>
                  </a:cubicBezTo>
                  <a:cubicBezTo>
                    <a:pt x="534" y="68"/>
                    <a:pt x="200" y="1"/>
                    <a:pt x="0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7"/>
            <p:cNvSpPr/>
            <p:nvPr/>
          </p:nvSpPr>
          <p:spPr>
            <a:xfrm>
              <a:off x="3416775" y="2018550"/>
              <a:ext cx="28375" cy="28375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035" y="1"/>
                  </a:moveTo>
                  <a:cubicBezTo>
                    <a:pt x="1001" y="1"/>
                    <a:pt x="201" y="201"/>
                    <a:pt x="1" y="1035"/>
                  </a:cubicBezTo>
                  <a:lnTo>
                    <a:pt x="434" y="1135"/>
                  </a:lnTo>
                  <a:cubicBezTo>
                    <a:pt x="521" y="615"/>
                    <a:pt x="957" y="421"/>
                    <a:pt x="1095" y="421"/>
                  </a:cubicBezTo>
                  <a:cubicBezTo>
                    <a:pt x="1116" y="421"/>
                    <a:pt x="1130" y="425"/>
                    <a:pt x="1135" y="434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7"/>
            <p:cNvSpPr/>
            <p:nvPr/>
          </p:nvSpPr>
          <p:spPr>
            <a:xfrm>
              <a:off x="3238325" y="2129475"/>
              <a:ext cx="44225" cy="14200"/>
            </a:xfrm>
            <a:custGeom>
              <a:avLst/>
              <a:gdLst/>
              <a:ahLst/>
              <a:cxnLst/>
              <a:rect l="l" t="t" r="r" b="b"/>
              <a:pathLst>
                <a:path w="1769" h="568" extrusionOk="0">
                  <a:moveTo>
                    <a:pt x="234" y="0"/>
                  </a:moveTo>
                  <a:lnTo>
                    <a:pt x="0" y="367"/>
                  </a:lnTo>
                  <a:cubicBezTo>
                    <a:pt x="234" y="434"/>
                    <a:pt x="501" y="567"/>
                    <a:pt x="901" y="567"/>
                  </a:cubicBezTo>
                  <a:cubicBezTo>
                    <a:pt x="1134" y="567"/>
                    <a:pt x="1435" y="501"/>
                    <a:pt x="1768" y="367"/>
                  </a:cubicBezTo>
                  <a:lnTo>
                    <a:pt x="1568" y="0"/>
                  </a:lnTo>
                  <a:cubicBezTo>
                    <a:pt x="1328" y="107"/>
                    <a:pt x="1104" y="144"/>
                    <a:pt x="906" y="144"/>
                  </a:cubicBezTo>
                  <a:cubicBezTo>
                    <a:pt x="610" y="144"/>
                    <a:pt x="374" y="60"/>
                    <a:pt x="234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7"/>
            <p:cNvSpPr/>
            <p:nvPr/>
          </p:nvSpPr>
          <p:spPr>
            <a:xfrm>
              <a:off x="3210800" y="2106125"/>
              <a:ext cx="100100" cy="17525"/>
            </a:xfrm>
            <a:custGeom>
              <a:avLst/>
              <a:gdLst/>
              <a:ahLst/>
              <a:cxnLst/>
              <a:rect l="l" t="t" r="r" b="b"/>
              <a:pathLst>
                <a:path w="4004" h="701" extrusionOk="0">
                  <a:moveTo>
                    <a:pt x="100" y="0"/>
                  </a:moveTo>
                  <a:lnTo>
                    <a:pt x="0" y="434"/>
                  </a:lnTo>
                  <a:cubicBezTo>
                    <a:pt x="401" y="534"/>
                    <a:pt x="1101" y="701"/>
                    <a:pt x="2002" y="701"/>
                  </a:cubicBezTo>
                  <a:cubicBezTo>
                    <a:pt x="2569" y="701"/>
                    <a:pt x="3236" y="634"/>
                    <a:pt x="4003" y="434"/>
                  </a:cubicBezTo>
                  <a:lnTo>
                    <a:pt x="3870" y="0"/>
                  </a:lnTo>
                  <a:cubicBezTo>
                    <a:pt x="3209" y="203"/>
                    <a:pt x="2586" y="274"/>
                    <a:pt x="2029" y="274"/>
                  </a:cubicBezTo>
                  <a:cubicBezTo>
                    <a:pt x="1211" y="274"/>
                    <a:pt x="537" y="119"/>
                    <a:pt x="100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7"/>
            <p:cNvSpPr/>
            <p:nvPr/>
          </p:nvSpPr>
          <p:spPr>
            <a:xfrm>
              <a:off x="3246650" y="2016875"/>
              <a:ext cx="35900" cy="65075"/>
            </a:xfrm>
            <a:custGeom>
              <a:avLst/>
              <a:gdLst/>
              <a:ahLst/>
              <a:cxnLst/>
              <a:rect l="l" t="t" r="r" b="b"/>
              <a:pathLst>
                <a:path w="1436" h="2603" extrusionOk="0">
                  <a:moveTo>
                    <a:pt x="234" y="1"/>
                  </a:moveTo>
                  <a:lnTo>
                    <a:pt x="234" y="1"/>
                  </a:lnTo>
                  <a:cubicBezTo>
                    <a:pt x="1" y="501"/>
                    <a:pt x="401" y="1068"/>
                    <a:pt x="735" y="1535"/>
                  </a:cubicBezTo>
                  <a:cubicBezTo>
                    <a:pt x="835" y="1702"/>
                    <a:pt x="1001" y="1936"/>
                    <a:pt x="1001" y="2002"/>
                  </a:cubicBezTo>
                  <a:cubicBezTo>
                    <a:pt x="968" y="2069"/>
                    <a:pt x="568" y="2203"/>
                    <a:pt x="134" y="2203"/>
                  </a:cubicBezTo>
                  <a:lnTo>
                    <a:pt x="134" y="2603"/>
                  </a:lnTo>
                  <a:cubicBezTo>
                    <a:pt x="501" y="2569"/>
                    <a:pt x="1435" y="2503"/>
                    <a:pt x="1435" y="2036"/>
                  </a:cubicBezTo>
                  <a:cubicBezTo>
                    <a:pt x="1435" y="1836"/>
                    <a:pt x="1268" y="1602"/>
                    <a:pt x="1068" y="1335"/>
                  </a:cubicBezTo>
                  <a:cubicBezTo>
                    <a:pt x="801" y="935"/>
                    <a:pt x="468" y="435"/>
                    <a:pt x="601" y="168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7"/>
            <p:cNvSpPr/>
            <p:nvPr/>
          </p:nvSpPr>
          <p:spPr>
            <a:xfrm>
              <a:off x="3181600" y="2027725"/>
              <a:ext cx="18375" cy="19200"/>
            </a:xfrm>
            <a:custGeom>
              <a:avLst/>
              <a:gdLst/>
              <a:ahLst/>
              <a:cxnLst/>
              <a:rect l="l" t="t" r="r" b="b"/>
              <a:pathLst>
                <a:path w="735" h="768" extrusionOk="0">
                  <a:moveTo>
                    <a:pt x="368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cubicBezTo>
                    <a:pt x="568" y="768"/>
                    <a:pt x="735" y="601"/>
                    <a:pt x="735" y="401"/>
                  </a:cubicBezTo>
                  <a:cubicBezTo>
                    <a:pt x="735" y="167"/>
                    <a:pt x="568" y="1"/>
                    <a:pt x="36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7"/>
            <p:cNvSpPr/>
            <p:nvPr/>
          </p:nvSpPr>
          <p:spPr>
            <a:xfrm>
              <a:off x="3163275" y="2019600"/>
              <a:ext cx="52550" cy="14825"/>
            </a:xfrm>
            <a:custGeom>
              <a:avLst/>
              <a:gdLst/>
              <a:ahLst/>
              <a:cxnLst/>
              <a:rect l="l" t="t" r="r" b="b"/>
              <a:pathLst>
                <a:path w="2102" h="593" extrusionOk="0">
                  <a:moveTo>
                    <a:pt x="1126" y="0"/>
                  </a:moveTo>
                  <a:cubicBezTo>
                    <a:pt x="776" y="0"/>
                    <a:pt x="400" y="75"/>
                    <a:pt x="0" y="226"/>
                  </a:cubicBezTo>
                  <a:lnTo>
                    <a:pt x="167" y="592"/>
                  </a:lnTo>
                  <a:cubicBezTo>
                    <a:pt x="500" y="442"/>
                    <a:pt x="817" y="367"/>
                    <a:pt x="1109" y="367"/>
                  </a:cubicBezTo>
                  <a:cubicBezTo>
                    <a:pt x="1401" y="367"/>
                    <a:pt x="1668" y="442"/>
                    <a:pt x="1901" y="592"/>
                  </a:cubicBezTo>
                  <a:lnTo>
                    <a:pt x="2102" y="226"/>
                  </a:lnTo>
                  <a:cubicBezTo>
                    <a:pt x="1801" y="75"/>
                    <a:pt x="1476" y="0"/>
                    <a:pt x="112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7"/>
            <p:cNvSpPr/>
            <p:nvPr/>
          </p:nvSpPr>
          <p:spPr>
            <a:xfrm>
              <a:off x="3319200" y="2027725"/>
              <a:ext cx="18375" cy="19200"/>
            </a:xfrm>
            <a:custGeom>
              <a:avLst/>
              <a:gdLst/>
              <a:ahLst/>
              <a:cxnLst/>
              <a:rect l="l" t="t" r="r" b="b"/>
              <a:pathLst>
                <a:path w="735" h="768" extrusionOk="0">
                  <a:moveTo>
                    <a:pt x="368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cubicBezTo>
                    <a:pt x="568" y="768"/>
                    <a:pt x="735" y="601"/>
                    <a:pt x="735" y="401"/>
                  </a:cubicBezTo>
                  <a:cubicBezTo>
                    <a:pt x="735" y="167"/>
                    <a:pt x="568" y="1"/>
                    <a:pt x="36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7"/>
            <p:cNvSpPr/>
            <p:nvPr/>
          </p:nvSpPr>
          <p:spPr>
            <a:xfrm>
              <a:off x="3300850" y="2019600"/>
              <a:ext cx="52575" cy="14825"/>
            </a:xfrm>
            <a:custGeom>
              <a:avLst/>
              <a:gdLst/>
              <a:ahLst/>
              <a:cxnLst/>
              <a:rect l="l" t="t" r="r" b="b"/>
              <a:pathLst>
                <a:path w="2103" h="593" extrusionOk="0">
                  <a:moveTo>
                    <a:pt x="1127" y="0"/>
                  </a:moveTo>
                  <a:cubicBezTo>
                    <a:pt x="777" y="0"/>
                    <a:pt x="401" y="75"/>
                    <a:pt x="1" y="226"/>
                  </a:cubicBezTo>
                  <a:lnTo>
                    <a:pt x="168" y="592"/>
                  </a:lnTo>
                  <a:cubicBezTo>
                    <a:pt x="535" y="442"/>
                    <a:pt x="852" y="367"/>
                    <a:pt x="1135" y="367"/>
                  </a:cubicBezTo>
                  <a:cubicBezTo>
                    <a:pt x="1419" y="367"/>
                    <a:pt x="1669" y="442"/>
                    <a:pt x="1902" y="592"/>
                  </a:cubicBezTo>
                  <a:lnTo>
                    <a:pt x="2102" y="226"/>
                  </a:lnTo>
                  <a:cubicBezTo>
                    <a:pt x="1802" y="75"/>
                    <a:pt x="1477" y="0"/>
                    <a:pt x="1127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7"/>
            <p:cNvSpPr/>
            <p:nvPr/>
          </p:nvSpPr>
          <p:spPr>
            <a:xfrm>
              <a:off x="3152425" y="1981025"/>
              <a:ext cx="75900" cy="18475"/>
            </a:xfrm>
            <a:custGeom>
              <a:avLst/>
              <a:gdLst/>
              <a:ahLst/>
              <a:cxnLst/>
              <a:rect l="l" t="t" r="r" b="b"/>
              <a:pathLst>
                <a:path w="3036" h="739" extrusionOk="0">
                  <a:moveTo>
                    <a:pt x="834" y="1"/>
                  </a:moveTo>
                  <a:cubicBezTo>
                    <a:pt x="334" y="34"/>
                    <a:pt x="0" y="468"/>
                    <a:pt x="34" y="601"/>
                  </a:cubicBezTo>
                  <a:cubicBezTo>
                    <a:pt x="66" y="697"/>
                    <a:pt x="751" y="739"/>
                    <a:pt x="1459" y="739"/>
                  </a:cubicBezTo>
                  <a:cubicBezTo>
                    <a:pt x="2234" y="739"/>
                    <a:pt x="3036" y="688"/>
                    <a:pt x="3036" y="601"/>
                  </a:cubicBezTo>
                  <a:cubicBezTo>
                    <a:pt x="3036" y="434"/>
                    <a:pt x="1735" y="1"/>
                    <a:pt x="83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7"/>
            <p:cNvSpPr/>
            <p:nvPr/>
          </p:nvSpPr>
          <p:spPr>
            <a:xfrm>
              <a:off x="3290850" y="1981025"/>
              <a:ext cx="75925" cy="18475"/>
            </a:xfrm>
            <a:custGeom>
              <a:avLst/>
              <a:gdLst/>
              <a:ahLst/>
              <a:cxnLst/>
              <a:rect l="l" t="t" r="r" b="b"/>
              <a:pathLst>
                <a:path w="3037" h="739" extrusionOk="0">
                  <a:moveTo>
                    <a:pt x="2202" y="1"/>
                  </a:moveTo>
                  <a:cubicBezTo>
                    <a:pt x="1302" y="1"/>
                    <a:pt x="1" y="434"/>
                    <a:pt x="1" y="601"/>
                  </a:cubicBezTo>
                  <a:cubicBezTo>
                    <a:pt x="1" y="688"/>
                    <a:pt x="793" y="739"/>
                    <a:pt x="1564" y="739"/>
                  </a:cubicBezTo>
                  <a:cubicBezTo>
                    <a:pt x="2269" y="739"/>
                    <a:pt x="2955" y="697"/>
                    <a:pt x="3003" y="601"/>
                  </a:cubicBezTo>
                  <a:cubicBezTo>
                    <a:pt x="3036" y="468"/>
                    <a:pt x="2669" y="34"/>
                    <a:pt x="220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7"/>
            <p:cNvSpPr/>
            <p:nvPr/>
          </p:nvSpPr>
          <p:spPr>
            <a:xfrm>
              <a:off x="3085700" y="2075250"/>
              <a:ext cx="26725" cy="2672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35"/>
                    <a:pt x="234" y="1068"/>
                    <a:pt x="535" y="1068"/>
                  </a:cubicBezTo>
                  <a:cubicBezTo>
                    <a:pt x="835" y="1068"/>
                    <a:pt x="1068" y="835"/>
                    <a:pt x="1068" y="535"/>
                  </a:cubicBezTo>
                  <a:cubicBezTo>
                    <a:pt x="1068" y="234"/>
                    <a:pt x="868" y="1"/>
                    <a:pt x="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7"/>
            <p:cNvSpPr/>
            <p:nvPr/>
          </p:nvSpPr>
          <p:spPr>
            <a:xfrm>
              <a:off x="3407600" y="2075250"/>
              <a:ext cx="26725" cy="2672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4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35"/>
                    <a:pt x="234" y="1068"/>
                    <a:pt x="534" y="1068"/>
                  </a:cubicBezTo>
                  <a:cubicBezTo>
                    <a:pt x="835" y="1068"/>
                    <a:pt x="1068" y="835"/>
                    <a:pt x="1068" y="535"/>
                  </a:cubicBezTo>
                  <a:cubicBezTo>
                    <a:pt x="1068" y="234"/>
                    <a:pt x="835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7"/>
            <p:cNvSpPr/>
            <p:nvPr/>
          </p:nvSpPr>
          <p:spPr>
            <a:xfrm>
              <a:off x="3102375" y="1792550"/>
              <a:ext cx="313600" cy="191825"/>
            </a:xfrm>
            <a:custGeom>
              <a:avLst/>
              <a:gdLst/>
              <a:ahLst/>
              <a:cxnLst/>
              <a:rect l="l" t="t" r="r" b="b"/>
              <a:pathLst>
                <a:path w="12544" h="7673" extrusionOk="0">
                  <a:moveTo>
                    <a:pt x="6873" y="1"/>
                  </a:moveTo>
                  <a:lnTo>
                    <a:pt x="3337" y="501"/>
                  </a:lnTo>
                  <a:lnTo>
                    <a:pt x="902" y="2569"/>
                  </a:lnTo>
                  <a:lnTo>
                    <a:pt x="1" y="4904"/>
                  </a:lnTo>
                  <a:lnTo>
                    <a:pt x="268" y="7673"/>
                  </a:lnTo>
                  <a:cubicBezTo>
                    <a:pt x="435" y="5038"/>
                    <a:pt x="2703" y="3837"/>
                    <a:pt x="2703" y="3837"/>
                  </a:cubicBezTo>
                  <a:cubicBezTo>
                    <a:pt x="3821" y="6026"/>
                    <a:pt x="6654" y="7333"/>
                    <a:pt x="9397" y="7333"/>
                  </a:cubicBezTo>
                  <a:cubicBezTo>
                    <a:pt x="10499" y="7333"/>
                    <a:pt x="11587" y="7122"/>
                    <a:pt x="12543" y="6672"/>
                  </a:cubicBezTo>
                  <a:lnTo>
                    <a:pt x="12343" y="3236"/>
                  </a:lnTo>
                  <a:lnTo>
                    <a:pt x="10408" y="1135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7"/>
            <p:cNvSpPr/>
            <p:nvPr/>
          </p:nvSpPr>
          <p:spPr>
            <a:xfrm>
              <a:off x="3150750" y="1843425"/>
              <a:ext cx="24225" cy="46725"/>
            </a:xfrm>
            <a:custGeom>
              <a:avLst/>
              <a:gdLst/>
              <a:ahLst/>
              <a:cxnLst/>
              <a:rect l="l" t="t" r="r" b="b"/>
              <a:pathLst>
                <a:path w="969" h="1869" extrusionOk="0">
                  <a:moveTo>
                    <a:pt x="434" y="1"/>
                  </a:moveTo>
                  <a:lnTo>
                    <a:pt x="1" y="67"/>
                  </a:lnTo>
                  <a:cubicBezTo>
                    <a:pt x="1" y="134"/>
                    <a:pt x="167" y="1001"/>
                    <a:pt x="601" y="1869"/>
                  </a:cubicBezTo>
                  <a:lnTo>
                    <a:pt x="968" y="1668"/>
                  </a:lnTo>
                  <a:cubicBezTo>
                    <a:pt x="601" y="835"/>
                    <a:pt x="434" y="1"/>
                    <a:pt x="434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7"/>
            <p:cNvSpPr/>
            <p:nvPr/>
          </p:nvSpPr>
          <p:spPr>
            <a:xfrm>
              <a:off x="2976475" y="2453875"/>
              <a:ext cx="27525" cy="178475"/>
            </a:xfrm>
            <a:custGeom>
              <a:avLst/>
              <a:gdLst/>
              <a:ahLst/>
              <a:cxnLst/>
              <a:rect l="l" t="t" r="r" b="b"/>
              <a:pathLst>
                <a:path w="1101" h="7139" extrusionOk="0">
                  <a:moveTo>
                    <a:pt x="434" y="0"/>
                  </a:moveTo>
                  <a:lnTo>
                    <a:pt x="0" y="33"/>
                  </a:lnTo>
                  <a:lnTo>
                    <a:pt x="667" y="7139"/>
                  </a:lnTo>
                  <a:lnTo>
                    <a:pt x="1101" y="710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3E7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7"/>
            <p:cNvSpPr/>
            <p:nvPr/>
          </p:nvSpPr>
          <p:spPr>
            <a:xfrm>
              <a:off x="3516025" y="2455525"/>
              <a:ext cx="26700" cy="178500"/>
            </a:xfrm>
            <a:custGeom>
              <a:avLst/>
              <a:gdLst/>
              <a:ahLst/>
              <a:cxnLst/>
              <a:rect l="l" t="t" r="r" b="b"/>
              <a:pathLst>
                <a:path w="1068" h="7140" extrusionOk="0">
                  <a:moveTo>
                    <a:pt x="667" y="1"/>
                  </a:moveTo>
                  <a:lnTo>
                    <a:pt x="0" y="7106"/>
                  </a:lnTo>
                  <a:lnTo>
                    <a:pt x="400" y="7139"/>
                  </a:lnTo>
                  <a:lnTo>
                    <a:pt x="1068" y="3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3E7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7"/>
            <p:cNvSpPr/>
            <p:nvPr/>
          </p:nvSpPr>
          <p:spPr>
            <a:xfrm>
              <a:off x="2807175" y="1677475"/>
              <a:ext cx="608800" cy="444500"/>
            </a:xfrm>
            <a:custGeom>
              <a:avLst/>
              <a:gdLst/>
              <a:ahLst/>
              <a:cxnLst/>
              <a:rect l="l" t="t" r="r" b="b"/>
              <a:pathLst>
                <a:path w="24352" h="17780" extrusionOk="0">
                  <a:moveTo>
                    <a:pt x="1" y="1"/>
                  </a:moveTo>
                  <a:lnTo>
                    <a:pt x="1" y="17780"/>
                  </a:lnTo>
                  <a:lnTo>
                    <a:pt x="401" y="17780"/>
                  </a:lnTo>
                  <a:lnTo>
                    <a:pt x="401" y="434"/>
                  </a:lnTo>
                  <a:lnTo>
                    <a:pt x="24351" y="434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7"/>
            <p:cNvSpPr/>
            <p:nvPr/>
          </p:nvSpPr>
          <p:spPr>
            <a:xfrm>
              <a:off x="2807175" y="2167825"/>
              <a:ext cx="10025" cy="101775"/>
            </a:xfrm>
            <a:custGeom>
              <a:avLst/>
              <a:gdLst/>
              <a:ahLst/>
              <a:cxnLst/>
              <a:rect l="l" t="t" r="r" b="b"/>
              <a:pathLst>
                <a:path w="401" h="4071" extrusionOk="0">
                  <a:moveTo>
                    <a:pt x="1" y="1"/>
                  </a:moveTo>
                  <a:lnTo>
                    <a:pt x="1" y="4070"/>
                  </a:lnTo>
                  <a:lnTo>
                    <a:pt x="401" y="4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7"/>
            <p:cNvSpPr/>
            <p:nvPr/>
          </p:nvSpPr>
          <p:spPr>
            <a:xfrm>
              <a:off x="2807175" y="1677475"/>
              <a:ext cx="900675" cy="961550"/>
            </a:xfrm>
            <a:custGeom>
              <a:avLst/>
              <a:gdLst/>
              <a:ahLst/>
              <a:cxnLst/>
              <a:rect l="l" t="t" r="r" b="b"/>
              <a:pathLst>
                <a:path w="36027" h="38462" extrusionOk="0">
                  <a:moveTo>
                    <a:pt x="32057" y="1"/>
                  </a:moveTo>
                  <a:lnTo>
                    <a:pt x="32057" y="434"/>
                  </a:lnTo>
                  <a:lnTo>
                    <a:pt x="35593" y="434"/>
                  </a:lnTo>
                  <a:lnTo>
                    <a:pt x="35593" y="38028"/>
                  </a:lnTo>
                  <a:lnTo>
                    <a:pt x="401" y="38028"/>
                  </a:lnTo>
                  <a:lnTo>
                    <a:pt x="401" y="29922"/>
                  </a:lnTo>
                  <a:lnTo>
                    <a:pt x="1" y="29922"/>
                  </a:lnTo>
                  <a:lnTo>
                    <a:pt x="1" y="38461"/>
                  </a:lnTo>
                  <a:lnTo>
                    <a:pt x="36026" y="38461"/>
                  </a:lnTo>
                  <a:lnTo>
                    <a:pt x="3602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7"/>
            <p:cNvSpPr/>
            <p:nvPr/>
          </p:nvSpPr>
          <p:spPr>
            <a:xfrm>
              <a:off x="3704475" y="4240375"/>
              <a:ext cx="340275" cy="195875"/>
            </a:xfrm>
            <a:custGeom>
              <a:avLst/>
              <a:gdLst/>
              <a:ahLst/>
              <a:cxnLst/>
              <a:rect l="l" t="t" r="r" b="b"/>
              <a:pathLst>
                <a:path w="13611" h="7835" extrusionOk="0">
                  <a:moveTo>
                    <a:pt x="10418" y="0"/>
                  </a:moveTo>
                  <a:cubicBezTo>
                    <a:pt x="8278" y="0"/>
                    <a:pt x="5449" y="260"/>
                    <a:pt x="3937" y="358"/>
                  </a:cubicBezTo>
                  <a:cubicBezTo>
                    <a:pt x="1669" y="525"/>
                    <a:pt x="1" y="2793"/>
                    <a:pt x="668" y="4861"/>
                  </a:cubicBezTo>
                  <a:cubicBezTo>
                    <a:pt x="1035" y="6029"/>
                    <a:pt x="1869" y="7163"/>
                    <a:pt x="3036" y="7630"/>
                  </a:cubicBezTo>
                  <a:cubicBezTo>
                    <a:pt x="3406" y="7767"/>
                    <a:pt x="3793" y="7834"/>
                    <a:pt x="4178" y="7834"/>
                  </a:cubicBezTo>
                  <a:cubicBezTo>
                    <a:pt x="5009" y="7834"/>
                    <a:pt x="5834" y="7522"/>
                    <a:pt x="6472" y="6930"/>
                  </a:cubicBezTo>
                  <a:cubicBezTo>
                    <a:pt x="7006" y="6496"/>
                    <a:pt x="13611" y="1526"/>
                    <a:pt x="13210" y="525"/>
                  </a:cubicBezTo>
                  <a:cubicBezTo>
                    <a:pt x="13073" y="127"/>
                    <a:pt x="11914" y="0"/>
                    <a:pt x="10418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7"/>
            <p:cNvSpPr/>
            <p:nvPr/>
          </p:nvSpPr>
          <p:spPr>
            <a:xfrm>
              <a:off x="3760350" y="4304750"/>
              <a:ext cx="90100" cy="78175"/>
            </a:xfrm>
            <a:custGeom>
              <a:avLst/>
              <a:gdLst/>
              <a:ahLst/>
              <a:cxnLst/>
              <a:rect l="l" t="t" r="r" b="b"/>
              <a:pathLst>
                <a:path w="3604" h="3127" extrusionOk="0">
                  <a:moveTo>
                    <a:pt x="1853" y="0"/>
                  </a:moveTo>
                  <a:cubicBezTo>
                    <a:pt x="1323" y="0"/>
                    <a:pt x="812" y="232"/>
                    <a:pt x="534" y="752"/>
                  </a:cubicBezTo>
                  <a:cubicBezTo>
                    <a:pt x="1" y="1619"/>
                    <a:pt x="434" y="2787"/>
                    <a:pt x="1402" y="3054"/>
                  </a:cubicBezTo>
                  <a:cubicBezTo>
                    <a:pt x="1577" y="3100"/>
                    <a:pt x="1769" y="3127"/>
                    <a:pt x="1963" y="3127"/>
                  </a:cubicBezTo>
                  <a:cubicBezTo>
                    <a:pt x="2322" y="3127"/>
                    <a:pt x="2688" y="3037"/>
                    <a:pt x="2970" y="2820"/>
                  </a:cubicBezTo>
                  <a:cubicBezTo>
                    <a:pt x="3403" y="2553"/>
                    <a:pt x="3603" y="1953"/>
                    <a:pt x="3570" y="1386"/>
                  </a:cubicBezTo>
                  <a:cubicBezTo>
                    <a:pt x="3537" y="1086"/>
                    <a:pt x="3403" y="752"/>
                    <a:pt x="3203" y="552"/>
                  </a:cubicBezTo>
                  <a:cubicBezTo>
                    <a:pt x="2850" y="199"/>
                    <a:pt x="2343" y="0"/>
                    <a:pt x="185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7"/>
            <p:cNvSpPr/>
            <p:nvPr/>
          </p:nvSpPr>
          <p:spPr>
            <a:xfrm>
              <a:off x="2883900" y="3623875"/>
              <a:ext cx="683850" cy="736375"/>
            </a:xfrm>
            <a:custGeom>
              <a:avLst/>
              <a:gdLst/>
              <a:ahLst/>
              <a:cxnLst/>
              <a:rect l="l" t="t" r="r" b="b"/>
              <a:pathLst>
                <a:path w="27354" h="29455" extrusionOk="0">
                  <a:moveTo>
                    <a:pt x="16345" y="0"/>
                  </a:moveTo>
                  <a:cubicBezTo>
                    <a:pt x="9507" y="3970"/>
                    <a:pt x="4070" y="10174"/>
                    <a:pt x="1501" y="18847"/>
                  </a:cubicBezTo>
                  <a:cubicBezTo>
                    <a:pt x="467" y="22383"/>
                    <a:pt x="0" y="25952"/>
                    <a:pt x="100" y="29455"/>
                  </a:cubicBezTo>
                  <a:lnTo>
                    <a:pt x="19948" y="29455"/>
                  </a:lnTo>
                  <a:cubicBezTo>
                    <a:pt x="19915" y="27854"/>
                    <a:pt x="20115" y="26219"/>
                    <a:pt x="20582" y="24585"/>
                  </a:cubicBezTo>
                  <a:cubicBezTo>
                    <a:pt x="21749" y="20648"/>
                    <a:pt x="24251" y="17813"/>
                    <a:pt x="27353" y="16012"/>
                  </a:cubicBezTo>
                  <a:lnTo>
                    <a:pt x="16345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7"/>
            <p:cNvSpPr/>
            <p:nvPr/>
          </p:nvSpPr>
          <p:spPr>
            <a:xfrm>
              <a:off x="4033875" y="3633050"/>
              <a:ext cx="673850" cy="727200"/>
            </a:xfrm>
            <a:custGeom>
              <a:avLst/>
              <a:gdLst/>
              <a:ahLst/>
              <a:cxnLst/>
              <a:rect l="l" t="t" r="r" b="b"/>
              <a:pathLst>
                <a:path w="26954" h="29088" extrusionOk="0">
                  <a:moveTo>
                    <a:pt x="10975" y="0"/>
                  </a:moveTo>
                  <a:lnTo>
                    <a:pt x="1" y="15978"/>
                  </a:lnTo>
                  <a:cubicBezTo>
                    <a:pt x="168" y="16078"/>
                    <a:pt x="301" y="16145"/>
                    <a:pt x="468" y="16245"/>
                  </a:cubicBezTo>
                  <a:cubicBezTo>
                    <a:pt x="3203" y="17946"/>
                    <a:pt x="5138" y="20582"/>
                    <a:pt x="6139" y="23517"/>
                  </a:cubicBezTo>
                  <a:cubicBezTo>
                    <a:pt x="6772" y="25285"/>
                    <a:pt x="7039" y="27186"/>
                    <a:pt x="7006" y="29088"/>
                  </a:cubicBezTo>
                  <a:lnTo>
                    <a:pt x="26853" y="29088"/>
                  </a:lnTo>
                  <a:cubicBezTo>
                    <a:pt x="26953" y="24951"/>
                    <a:pt x="26286" y="20782"/>
                    <a:pt x="24885" y="16912"/>
                  </a:cubicBezTo>
                  <a:cubicBezTo>
                    <a:pt x="22650" y="10341"/>
                    <a:pt x="18447" y="4604"/>
                    <a:pt x="12376" y="834"/>
                  </a:cubicBezTo>
                  <a:cubicBezTo>
                    <a:pt x="11909" y="567"/>
                    <a:pt x="11442" y="267"/>
                    <a:pt x="10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7"/>
            <p:cNvSpPr/>
            <p:nvPr/>
          </p:nvSpPr>
          <p:spPr>
            <a:xfrm>
              <a:off x="3294200" y="3499650"/>
              <a:ext cx="1014900" cy="532875"/>
            </a:xfrm>
            <a:custGeom>
              <a:avLst/>
              <a:gdLst/>
              <a:ahLst/>
              <a:cxnLst/>
              <a:rect l="l" t="t" r="r" b="b"/>
              <a:pathLst>
                <a:path w="40596" h="21315" extrusionOk="0">
                  <a:moveTo>
                    <a:pt x="19683" y="0"/>
                  </a:moveTo>
                  <a:cubicBezTo>
                    <a:pt x="12744" y="0"/>
                    <a:pt x="5866" y="1646"/>
                    <a:pt x="0" y="5003"/>
                  </a:cubicBezTo>
                  <a:lnTo>
                    <a:pt x="11008" y="21014"/>
                  </a:lnTo>
                  <a:cubicBezTo>
                    <a:pt x="13676" y="19503"/>
                    <a:pt x="16793" y="18759"/>
                    <a:pt x="19933" y="18759"/>
                  </a:cubicBezTo>
                  <a:cubicBezTo>
                    <a:pt x="23311" y="18759"/>
                    <a:pt x="26717" y="19620"/>
                    <a:pt x="29621" y="21314"/>
                  </a:cubicBezTo>
                  <a:lnTo>
                    <a:pt x="40596" y="5336"/>
                  </a:lnTo>
                  <a:cubicBezTo>
                    <a:pt x="34283" y="1804"/>
                    <a:pt x="26949" y="0"/>
                    <a:pt x="196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7"/>
            <p:cNvSpPr/>
            <p:nvPr/>
          </p:nvSpPr>
          <p:spPr>
            <a:xfrm>
              <a:off x="3289175" y="3621375"/>
              <a:ext cx="283575" cy="406975"/>
            </a:xfrm>
            <a:custGeom>
              <a:avLst/>
              <a:gdLst/>
              <a:ahLst/>
              <a:cxnLst/>
              <a:rect l="l" t="t" r="r" b="b"/>
              <a:pathLst>
                <a:path w="11343" h="16279" extrusionOk="0">
                  <a:moveTo>
                    <a:pt x="368" y="0"/>
                  </a:moveTo>
                  <a:lnTo>
                    <a:pt x="1" y="267"/>
                  </a:lnTo>
                  <a:lnTo>
                    <a:pt x="11009" y="16279"/>
                  </a:lnTo>
                  <a:lnTo>
                    <a:pt x="11342" y="16045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7"/>
            <p:cNvSpPr/>
            <p:nvPr/>
          </p:nvSpPr>
          <p:spPr>
            <a:xfrm>
              <a:off x="4028875" y="3629700"/>
              <a:ext cx="283575" cy="406150"/>
            </a:xfrm>
            <a:custGeom>
              <a:avLst/>
              <a:gdLst/>
              <a:ahLst/>
              <a:cxnLst/>
              <a:rect l="l" t="t" r="r" b="b"/>
              <a:pathLst>
                <a:path w="11343" h="16246" extrusionOk="0">
                  <a:moveTo>
                    <a:pt x="10975" y="1"/>
                  </a:moveTo>
                  <a:lnTo>
                    <a:pt x="1" y="16012"/>
                  </a:lnTo>
                  <a:lnTo>
                    <a:pt x="368" y="16246"/>
                  </a:lnTo>
                  <a:lnTo>
                    <a:pt x="11342" y="234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7"/>
            <p:cNvSpPr/>
            <p:nvPr/>
          </p:nvSpPr>
          <p:spPr>
            <a:xfrm>
              <a:off x="2806350" y="4354400"/>
              <a:ext cx="671325" cy="10850"/>
            </a:xfrm>
            <a:custGeom>
              <a:avLst/>
              <a:gdLst/>
              <a:ahLst/>
              <a:cxnLst/>
              <a:rect l="l" t="t" r="r" b="b"/>
              <a:pathLst>
                <a:path w="26853" h="434" extrusionOk="0">
                  <a:moveTo>
                    <a:pt x="0" y="0"/>
                  </a:moveTo>
                  <a:lnTo>
                    <a:pt x="0" y="434"/>
                  </a:lnTo>
                  <a:lnTo>
                    <a:pt x="26853" y="434"/>
                  </a:lnTo>
                  <a:lnTo>
                    <a:pt x="26853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7"/>
            <p:cNvSpPr/>
            <p:nvPr/>
          </p:nvSpPr>
          <p:spPr>
            <a:xfrm>
              <a:off x="4118100" y="4354400"/>
              <a:ext cx="671350" cy="10850"/>
            </a:xfrm>
            <a:custGeom>
              <a:avLst/>
              <a:gdLst/>
              <a:ahLst/>
              <a:cxnLst/>
              <a:rect l="l" t="t" r="r" b="b"/>
              <a:pathLst>
                <a:path w="26854" h="434" extrusionOk="0">
                  <a:moveTo>
                    <a:pt x="1" y="0"/>
                  </a:moveTo>
                  <a:lnTo>
                    <a:pt x="1" y="434"/>
                  </a:lnTo>
                  <a:lnTo>
                    <a:pt x="26853" y="434"/>
                  </a:lnTo>
                  <a:lnTo>
                    <a:pt x="26853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7"/>
            <p:cNvSpPr/>
            <p:nvPr/>
          </p:nvSpPr>
          <p:spPr>
            <a:xfrm>
              <a:off x="3356725" y="3115175"/>
              <a:ext cx="110125" cy="133450"/>
            </a:xfrm>
            <a:custGeom>
              <a:avLst/>
              <a:gdLst/>
              <a:ahLst/>
              <a:cxnLst/>
              <a:rect l="l" t="t" r="r" b="b"/>
              <a:pathLst>
                <a:path w="4405" h="5338" extrusionOk="0">
                  <a:moveTo>
                    <a:pt x="1302" y="701"/>
                  </a:moveTo>
                  <a:lnTo>
                    <a:pt x="2703" y="2902"/>
                  </a:lnTo>
                  <a:lnTo>
                    <a:pt x="935" y="3303"/>
                  </a:lnTo>
                  <a:lnTo>
                    <a:pt x="935" y="3303"/>
                  </a:lnTo>
                  <a:lnTo>
                    <a:pt x="1302" y="701"/>
                  </a:lnTo>
                  <a:close/>
                  <a:moveTo>
                    <a:pt x="1535" y="0"/>
                  </a:moveTo>
                  <a:lnTo>
                    <a:pt x="801" y="134"/>
                  </a:lnTo>
                  <a:lnTo>
                    <a:pt x="1" y="5338"/>
                  </a:lnTo>
                  <a:lnTo>
                    <a:pt x="668" y="5204"/>
                  </a:lnTo>
                  <a:lnTo>
                    <a:pt x="868" y="3870"/>
                  </a:lnTo>
                  <a:lnTo>
                    <a:pt x="3036" y="3403"/>
                  </a:lnTo>
                  <a:lnTo>
                    <a:pt x="3737" y="4570"/>
                  </a:lnTo>
                  <a:lnTo>
                    <a:pt x="4404" y="4404"/>
                  </a:lnTo>
                  <a:lnTo>
                    <a:pt x="153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7"/>
            <p:cNvSpPr/>
            <p:nvPr/>
          </p:nvSpPr>
          <p:spPr>
            <a:xfrm>
              <a:off x="3458475" y="3092075"/>
              <a:ext cx="88425" cy="129875"/>
            </a:xfrm>
            <a:custGeom>
              <a:avLst/>
              <a:gdLst/>
              <a:ahLst/>
              <a:cxnLst/>
              <a:rect l="l" t="t" r="r" b="b"/>
              <a:pathLst>
                <a:path w="3537" h="5195" extrusionOk="0">
                  <a:moveTo>
                    <a:pt x="1881" y="557"/>
                  </a:moveTo>
                  <a:cubicBezTo>
                    <a:pt x="2054" y="557"/>
                    <a:pt x="2202" y="602"/>
                    <a:pt x="2335" y="691"/>
                  </a:cubicBezTo>
                  <a:cubicBezTo>
                    <a:pt x="2536" y="791"/>
                    <a:pt x="2669" y="1024"/>
                    <a:pt x="2736" y="1291"/>
                  </a:cubicBezTo>
                  <a:cubicBezTo>
                    <a:pt x="2802" y="1592"/>
                    <a:pt x="2769" y="1825"/>
                    <a:pt x="2636" y="2025"/>
                  </a:cubicBezTo>
                  <a:cubicBezTo>
                    <a:pt x="2502" y="2225"/>
                    <a:pt x="2302" y="2325"/>
                    <a:pt x="1969" y="2392"/>
                  </a:cubicBezTo>
                  <a:lnTo>
                    <a:pt x="1168" y="2592"/>
                  </a:lnTo>
                  <a:lnTo>
                    <a:pt x="768" y="758"/>
                  </a:lnTo>
                  <a:lnTo>
                    <a:pt x="1602" y="591"/>
                  </a:lnTo>
                  <a:cubicBezTo>
                    <a:pt x="1702" y="569"/>
                    <a:pt x="1794" y="557"/>
                    <a:pt x="1881" y="557"/>
                  </a:cubicBezTo>
                  <a:close/>
                  <a:moveTo>
                    <a:pt x="2050" y="1"/>
                  </a:moveTo>
                  <a:cubicBezTo>
                    <a:pt x="1875" y="1"/>
                    <a:pt x="1681" y="20"/>
                    <a:pt x="1468" y="57"/>
                  </a:cubicBezTo>
                  <a:lnTo>
                    <a:pt x="0" y="391"/>
                  </a:lnTo>
                  <a:lnTo>
                    <a:pt x="1035" y="5194"/>
                  </a:lnTo>
                  <a:lnTo>
                    <a:pt x="1702" y="5061"/>
                  </a:lnTo>
                  <a:lnTo>
                    <a:pt x="1268" y="3126"/>
                  </a:lnTo>
                  <a:lnTo>
                    <a:pt x="2102" y="2926"/>
                  </a:lnTo>
                  <a:cubicBezTo>
                    <a:pt x="2636" y="2826"/>
                    <a:pt x="3003" y="2626"/>
                    <a:pt x="3236" y="2325"/>
                  </a:cubicBezTo>
                  <a:cubicBezTo>
                    <a:pt x="3470" y="2025"/>
                    <a:pt x="3536" y="1625"/>
                    <a:pt x="3436" y="1158"/>
                  </a:cubicBezTo>
                  <a:cubicBezTo>
                    <a:pt x="3336" y="691"/>
                    <a:pt x="3103" y="357"/>
                    <a:pt x="2769" y="157"/>
                  </a:cubicBezTo>
                  <a:cubicBezTo>
                    <a:pt x="2581" y="53"/>
                    <a:pt x="2342" y="1"/>
                    <a:pt x="20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7"/>
            <p:cNvSpPr/>
            <p:nvPr/>
          </p:nvSpPr>
          <p:spPr>
            <a:xfrm>
              <a:off x="3558550" y="3070650"/>
              <a:ext cx="87575" cy="129600"/>
            </a:xfrm>
            <a:custGeom>
              <a:avLst/>
              <a:gdLst/>
              <a:ahLst/>
              <a:cxnLst/>
              <a:rect l="l" t="t" r="r" b="b"/>
              <a:pathLst>
                <a:path w="3503" h="5184" extrusionOk="0">
                  <a:moveTo>
                    <a:pt x="1873" y="579"/>
                  </a:moveTo>
                  <a:cubicBezTo>
                    <a:pt x="2049" y="579"/>
                    <a:pt x="2206" y="616"/>
                    <a:pt x="2335" y="681"/>
                  </a:cubicBezTo>
                  <a:cubicBezTo>
                    <a:pt x="2535" y="814"/>
                    <a:pt x="2669" y="1014"/>
                    <a:pt x="2702" y="1314"/>
                  </a:cubicBezTo>
                  <a:cubicBezTo>
                    <a:pt x="2769" y="1581"/>
                    <a:pt x="2736" y="1848"/>
                    <a:pt x="2602" y="2015"/>
                  </a:cubicBezTo>
                  <a:cubicBezTo>
                    <a:pt x="2469" y="2215"/>
                    <a:pt x="2269" y="2348"/>
                    <a:pt x="1968" y="2415"/>
                  </a:cubicBezTo>
                  <a:lnTo>
                    <a:pt x="1134" y="2582"/>
                  </a:lnTo>
                  <a:lnTo>
                    <a:pt x="768" y="781"/>
                  </a:lnTo>
                  <a:lnTo>
                    <a:pt x="1568" y="614"/>
                  </a:lnTo>
                  <a:cubicBezTo>
                    <a:pt x="1674" y="590"/>
                    <a:pt x="1777" y="579"/>
                    <a:pt x="1873" y="579"/>
                  </a:cubicBezTo>
                  <a:close/>
                  <a:moveTo>
                    <a:pt x="2060" y="0"/>
                  </a:moveTo>
                  <a:cubicBezTo>
                    <a:pt x="1879" y="0"/>
                    <a:pt x="1682" y="27"/>
                    <a:pt x="1468" y="80"/>
                  </a:cubicBezTo>
                  <a:lnTo>
                    <a:pt x="0" y="380"/>
                  </a:lnTo>
                  <a:lnTo>
                    <a:pt x="1001" y="5184"/>
                  </a:lnTo>
                  <a:lnTo>
                    <a:pt x="1668" y="5050"/>
                  </a:lnTo>
                  <a:lnTo>
                    <a:pt x="1268" y="3116"/>
                  </a:lnTo>
                  <a:lnTo>
                    <a:pt x="2068" y="2949"/>
                  </a:lnTo>
                  <a:cubicBezTo>
                    <a:pt x="2602" y="2849"/>
                    <a:pt x="3002" y="2615"/>
                    <a:pt x="3203" y="2315"/>
                  </a:cubicBezTo>
                  <a:cubicBezTo>
                    <a:pt x="3436" y="2015"/>
                    <a:pt x="3503" y="1648"/>
                    <a:pt x="3403" y="1148"/>
                  </a:cubicBezTo>
                  <a:cubicBezTo>
                    <a:pt x="3303" y="681"/>
                    <a:pt x="3103" y="347"/>
                    <a:pt x="2769" y="180"/>
                  </a:cubicBezTo>
                  <a:cubicBezTo>
                    <a:pt x="2569" y="60"/>
                    <a:pt x="2333" y="0"/>
                    <a:pt x="20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7"/>
            <p:cNvSpPr/>
            <p:nvPr/>
          </p:nvSpPr>
          <p:spPr>
            <a:xfrm>
              <a:off x="3657775" y="3049550"/>
              <a:ext cx="119275" cy="129850"/>
            </a:xfrm>
            <a:custGeom>
              <a:avLst/>
              <a:gdLst/>
              <a:ahLst/>
              <a:cxnLst/>
              <a:rect l="l" t="t" r="r" b="b"/>
              <a:pathLst>
                <a:path w="4771" h="5194" extrusionOk="0">
                  <a:moveTo>
                    <a:pt x="1905" y="556"/>
                  </a:moveTo>
                  <a:cubicBezTo>
                    <a:pt x="2079" y="556"/>
                    <a:pt x="2228" y="593"/>
                    <a:pt x="2336" y="657"/>
                  </a:cubicBezTo>
                  <a:cubicBezTo>
                    <a:pt x="2536" y="757"/>
                    <a:pt x="2669" y="958"/>
                    <a:pt x="2703" y="1258"/>
                  </a:cubicBezTo>
                  <a:cubicBezTo>
                    <a:pt x="2769" y="1525"/>
                    <a:pt x="2736" y="1758"/>
                    <a:pt x="2603" y="1958"/>
                  </a:cubicBezTo>
                  <a:cubicBezTo>
                    <a:pt x="2469" y="2125"/>
                    <a:pt x="2269" y="2258"/>
                    <a:pt x="1936" y="2325"/>
                  </a:cubicBezTo>
                  <a:lnTo>
                    <a:pt x="1135" y="2492"/>
                  </a:lnTo>
                  <a:lnTo>
                    <a:pt x="768" y="791"/>
                  </a:lnTo>
                  <a:lnTo>
                    <a:pt x="1602" y="591"/>
                  </a:lnTo>
                  <a:cubicBezTo>
                    <a:pt x="1708" y="567"/>
                    <a:pt x="1810" y="556"/>
                    <a:pt x="1905" y="556"/>
                  </a:cubicBezTo>
                  <a:close/>
                  <a:moveTo>
                    <a:pt x="2050" y="1"/>
                  </a:moveTo>
                  <a:cubicBezTo>
                    <a:pt x="1875" y="1"/>
                    <a:pt x="1681" y="19"/>
                    <a:pt x="1469" y="57"/>
                  </a:cubicBezTo>
                  <a:lnTo>
                    <a:pt x="1" y="390"/>
                  </a:lnTo>
                  <a:lnTo>
                    <a:pt x="1035" y="5194"/>
                  </a:lnTo>
                  <a:lnTo>
                    <a:pt x="1669" y="5060"/>
                  </a:lnTo>
                  <a:lnTo>
                    <a:pt x="1235" y="3026"/>
                  </a:lnTo>
                  <a:lnTo>
                    <a:pt x="1969" y="2859"/>
                  </a:lnTo>
                  <a:cubicBezTo>
                    <a:pt x="2066" y="2845"/>
                    <a:pt x="2162" y="2837"/>
                    <a:pt x="2254" y="2837"/>
                  </a:cubicBezTo>
                  <a:cubicBezTo>
                    <a:pt x="2384" y="2837"/>
                    <a:pt x="2505" y="2853"/>
                    <a:pt x="2603" y="2892"/>
                  </a:cubicBezTo>
                  <a:cubicBezTo>
                    <a:pt x="2769" y="2959"/>
                    <a:pt x="2970" y="3159"/>
                    <a:pt x="3203" y="3426"/>
                  </a:cubicBezTo>
                  <a:lnTo>
                    <a:pt x="4070" y="4527"/>
                  </a:lnTo>
                  <a:lnTo>
                    <a:pt x="4771" y="4393"/>
                  </a:lnTo>
                  <a:lnTo>
                    <a:pt x="3837" y="3226"/>
                  </a:lnTo>
                  <a:cubicBezTo>
                    <a:pt x="3637" y="2992"/>
                    <a:pt x="3470" y="2792"/>
                    <a:pt x="3303" y="2659"/>
                  </a:cubicBezTo>
                  <a:cubicBezTo>
                    <a:pt x="3136" y="2525"/>
                    <a:pt x="2970" y="2459"/>
                    <a:pt x="2836" y="2459"/>
                  </a:cubicBezTo>
                  <a:cubicBezTo>
                    <a:pt x="3070" y="2325"/>
                    <a:pt x="3270" y="2125"/>
                    <a:pt x="3370" y="1892"/>
                  </a:cubicBezTo>
                  <a:cubicBezTo>
                    <a:pt x="3437" y="1658"/>
                    <a:pt x="3470" y="1391"/>
                    <a:pt x="3403" y="1091"/>
                  </a:cubicBezTo>
                  <a:cubicBezTo>
                    <a:pt x="3303" y="624"/>
                    <a:pt x="3103" y="324"/>
                    <a:pt x="2769" y="157"/>
                  </a:cubicBezTo>
                  <a:cubicBezTo>
                    <a:pt x="2582" y="53"/>
                    <a:pt x="2342" y="1"/>
                    <a:pt x="20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7"/>
            <p:cNvSpPr/>
            <p:nvPr/>
          </p:nvSpPr>
          <p:spPr>
            <a:xfrm>
              <a:off x="3774525" y="3020350"/>
              <a:ext cx="119275" cy="127950"/>
            </a:xfrm>
            <a:custGeom>
              <a:avLst/>
              <a:gdLst/>
              <a:ahLst/>
              <a:cxnLst/>
              <a:rect l="l" t="t" r="r" b="b"/>
              <a:pathLst>
                <a:path w="4771" h="5118" extrusionOk="0">
                  <a:moveTo>
                    <a:pt x="2307" y="554"/>
                  </a:moveTo>
                  <a:cubicBezTo>
                    <a:pt x="2634" y="554"/>
                    <a:pt x="2928" y="666"/>
                    <a:pt x="3203" y="891"/>
                  </a:cubicBezTo>
                  <a:cubicBezTo>
                    <a:pt x="3570" y="1192"/>
                    <a:pt x="3804" y="1625"/>
                    <a:pt x="3937" y="2226"/>
                  </a:cubicBezTo>
                  <a:cubicBezTo>
                    <a:pt x="4037" y="2826"/>
                    <a:pt x="4004" y="3360"/>
                    <a:pt x="3804" y="3760"/>
                  </a:cubicBezTo>
                  <a:cubicBezTo>
                    <a:pt x="3603" y="4160"/>
                    <a:pt x="3270" y="4427"/>
                    <a:pt x="2803" y="4527"/>
                  </a:cubicBezTo>
                  <a:cubicBezTo>
                    <a:pt x="2686" y="4552"/>
                    <a:pt x="2573" y="4565"/>
                    <a:pt x="2465" y="4565"/>
                  </a:cubicBezTo>
                  <a:cubicBezTo>
                    <a:pt x="2138" y="4565"/>
                    <a:pt x="1844" y="4452"/>
                    <a:pt x="1569" y="4227"/>
                  </a:cubicBezTo>
                  <a:cubicBezTo>
                    <a:pt x="1202" y="3960"/>
                    <a:pt x="968" y="3493"/>
                    <a:pt x="835" y="2893"/>
                  </a:cubicBezTo>
                  <a:cubicBezTo>
                    <a:pt x="701" y="2292"/>
                    <a:pt x="735" y="1792"/>
                    <a:pt x="968" y="1358"/>
                  </a:cubicBezTo>
                  <a:cubicBezTo>
                    <a:pt x="1168" y="958"/>
                    <a:pt x="1502" y="691"/>
                    <a:pt x="1969" y="591"/>
                  </a:cubicBezTo>
                  <a:cubicBezTo>
                    <a:pt x="2086" y="566"/>
                    <a:pt x="2198" y="554"/>
                    <a:pt x="2307" y="554"/>
                  </a:cubicBezTo>
                  <a:close/>
                  <a:moveTo>
                    <a:pt x="2407" y="1"/>
                  </a:moveTo>
                  <a:cubicBezTo>
                    <a:pt x="2235" y="1"/>
                    <a:pt x="2056" y="20"/>
                    <a:pt x="1869" y="57"/>
                  </a:cubicBezTo>
                  <a:cubicBezTo>
                    <a:pt x="1168" y="224"/>
                    <a:pt x="668" y="558"/>
                    <a:pt x="368" y="1091"/>
                  </a:cubicBezTo>
                  <a:cubicBezTo>
                    <a:pt x="68" y="1625"/>
                    <a:pt x="1" y="2292"/>
                    <a:pt x="168" y="3026"/>
                  </a:cubicBezTo>
                  <a:cubicBezTo>
                    <a:pt x="334" y="3793"/>
                    <a:pt x="635" y="4360"/>
                    <a:pt x="1135" y="4727"/>
                  </a:cubicBezTo>
                  <a:cubicBezTo>
                    <a:pt x="1495" y="4992"/>
                    <a:pt x="1907" y="5117"/>
                    <a:pt x="2359" y="5117"/>
                  </a:cubicBezTo>
                  <a:cubicBezTo>
                    <a:pt x="2534" y="5117"/>
                    <a:pt x="2716" y="5098"/>
                    <a:pt x="2903" y="5061"/>
                  </a:cubicBezTo>
                  <a:cubicBezTo>
                    <a:pt x="3603" y="4928"/>
                    <a:pt x="4070" y="4561"/>
                    <a:pt x="4404" y="4027"/>
                  </a:cubicBezTo>
                  <a:cubicBezTo>
                    <a:pt x="4704" y="3493"/>
                    <a:pt x="4771" y="2859"/>
                    <a:pt x="4604" y="2092"/>
                  </a:cubicBezTo>
                  <a:cubicBezTo>
                    <a:pt x="4437" y="1325"/>
                    <a:pt x="4104" y="758"/>
                    <a:pt x="3603" y="391"/>
                  </a:cubicBezTo>
                  <a:cubicBezTo>
                    <a:pt x="3243" y="127"/>
                    <a:pt x="2848" y="1"/>
                    <a:pt x="24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7"/>
            <p:cNvSpPr/>
            <p:nvPr/>
          </p:nvSpPr>
          <p:spPr>
            <a:xfrm>
              <a:off x="3884600" y="2987575"/>
              <a:ext cx="110125" cy="133450"/>
            </a:xfrm>
            <a:custGeom>
              <a:avLst/>
              <a:gdLst/>
              <a:ahLst/>
              <a:cxnLst/>
              <a:rect l="l" t="t" r="r" b="b"/>
              <a:pathLst>
                <a:path w="4405" h="5338" extrusionOk="0">
                  <a:moveTo>
                    <a:pt x="4404" y="1"/>
                  </a:moveTo>
                  <a:lnTo>
                    <a:pt x="3737" y="134"/>
                  </a:lnTo>
                  <a:lnTo>
                    <a:pt x="3070" y="4504"/>
                  </a:lnTo>
                  <a:lnTo>
                    <a:pt x="668" y="768"/>
                  </a:lnTo>
                  <a:lnTo>
                    <a:pt x="1" y="935"/>
                  </a:lnTo>
                  <a:lnTo>
                    <a:pt x="2870" y="5338"/>
                  </a:lnTo>
                  <a:lnTo>
                    <a:pt x="3604" y="5204"/>
                  </a:lnTo>
                  <a:lnTo>
                    <a:pt x="440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7"/>
            <p:cNvSpPr/>
            <p:nvPr/>
          </p:nvSpPr>
          <p:spPr>
            <a:xfrm>
              <a:off x="4012200" y="2967575"/>
              <a:ext cx="103425" cy="135950"/>
            </a:xfrm>
            <a:custGeom>
              <a:avLst/>
              <a:gdLst/>
              <a:ahLst/>
              <a:cxnLst/>
              <a:rect l="l" t="t" r="r" b="b"/>
              <a:pathLst>
                <a:path w="4137" h="5438" extrusionOk="0">
                  <a:moveTo>
                    <a:pt x="3036" y="0"/>
                  </a:moveTo>
                  <a:lnTo>
                    <a:pt x="1" y="634"/>
                  </a:lnTo>
                  <a:lnTo>
                    <a:pt x="1035" y="5437"/>
                  </a:lnTo>
                  <a:lnTo>
                    <a:pt x="4137" y="4804"/>
                  </a:lnTo>
                  <a:lnTo>
                    <a:pt x="4003" y="4237"/>
                  </a:lnTo>
                  <a:lnTo>
                    <a:pt x="1568" y="4770"/>
                  </a:lnTo>
                  <a:lnTo>
                    <a:pt x="1201" y="3002"/>
                  </a:lnTo>
                  <a:lnTo>
                    <a:pt x="3503" y="2535"/>
                  </a:lnTo>
                  <a:lnTo>
                    <a:pt x="3370" y="1968"/>
                  </a:lnTo>
                  <a:lnTo>
                    <a:pt x="1068" y="2469"/>
                  </a:lnTo>
                  <a:lnTo>
                    <a:pt x="768" y="1034"/>
                  </a:lnTo>
                  <a:lnTo>
                    <a:pt x="3170" y="534"/>
                  </a:lnTo>
                  <a:lnTo>
                    <a:pt x="303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7"/>
            <p:cNvSpPr/>
            <p:nvPr/>
          </p:nvSpPr>
          <p:spPr>
            <a:xfrm>
              <a:off x="4116450" y="2951075"/>
              <a:ext cx="118425" cy="130775"/>
            </a:xfrm>
            <a:custGeom>
              <a:avLst/>
              <a:gdLst/>
              <a:ahLst/>
              <a:cxnLst/>
              <a:rect l="l" t="t" r="r" b="b"/>
              <a:pathLst>
                <a:path w="4737" h="5231" extrusionOk="0">
                  <a:moveTo>
                    <a:pt x="2267" y="549"/>
                  </a:moveTo>
                  <a:cubicBezTo>
                    <a:pt x="2601" y="549"/>
                    <a:pt x="2877" y="617"/>
                    <a:pt x="3102" y="760"/>
                  </a:cubicBezTo>
                  <a:cubicBezTo>
                    <a:pt x="3503" y="994"/>
                    <a:pt x="3736" y="1461"/>
                    <a:pt x="3870" y="2095"/>
                  </a:cubicBezTo>
                  <a:cubicBezTo>
                    <a:pt x="4003" y="2728"/>
                    <a:pt x="3970" y="3262"/>
                    <a:pt x="3703" y="3629"/>
                  </a:cubicBezTo>
                  <a:cubicBezTo>
                    <a:pt x="3469" y="3996"/>
                    <a:pt x="3036" y="4229"/>
                    <a:pt x="2369" y="4363"/>
                  </a:cubicBezTo>
                  <a:lnTo>
                    <a:pt x="1568" y="4530"/>
                  </a:lnTo>
                  <a:lnTo>
                    <a:pt x="767" y="794"/>
                  </a:lnTo>
                  <a:lnTo>
                    <a:pt x="1568" y="627"/>
                  </a:lnTo>
                  <a:cubicBezTo>
                    <a:pt x="1825" y="575"/>
                    <a:pt x="2057" y="549"/>
                    <a:pt x="2267" y="549"/>
                  </a:cubicBezTo>
                  <a:close/>
                  <a:moveTo>
                    <a:pt x="2397" y="0"/>
                  </a:moveTo>
                  <a:cubicBezTo>
                    <a:pt x="2077" y="0"/>
                    <a:pt x="1723" y="43"/>
                    <a:pt x="1335" y="126"/>
                  </a:cubicBezTo>
                  <a:lnTo>
                    <a:pt x="0" y="393"/>
                  </a:lnTo>
                  <a:lnTo>
                    <a:pt x="1034" y="5230"/>
                  </a:lnTo>
                  <a:lnTo>
                    <a:pt x="2369" y="4930"/>
                  </a:lnTo>
                  <a:cubicBezTo>
                    <a:pt x="3303" y="4730"/>
                    <a:pt x="3936" y="4396"/>
                    <a:pt x="4303" y="3929"/>
                  </a:cubicBezTo>
                  <a:cubicBezTo>
                    <a:pt x="4637" y="3429"/>
                    <a:pt x="4737" y="2762"/>
                    <a:pt x="4570" y="1961"/>
                  </a:cubicBezTo>
                  <a:cubicBezTo>
                    <a:pt x="4403" y="1127"/>
                    <a:pt x="4036" y="560"/>
                    <a:pt x="3536" y="260"/>
                  </a:cubicBezTo>
                  <a:cubicBezTo>
                    <a:pt x="3225" y="85"/>
                    <a:pt x="2845" y="0"/>
                    <a:pt x="23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7"/>
            <p:cNvSpPr/>
            <p:nvPr/>
          </p:nvSpPr>
          <p:spPr>
            <a:xfrm>
              <a:off x="3257500" y="2838300"/>
              <a:ext cx="1162525" cy="492050"/>
            </a:xfrm>
            <a:custGeom>
              <a:avLst/>
              <a:gdLst/>
              <a:ahLst/>
              <a:cxnLst/>
              <a:rect l="l" t="t" r="r" b="b"/>
              <a:pathLst>
                <a:path w="46501" h="19682" extrusionOk="0">
                  <a:moveTo>
                    <a:pt x="44032" y="535"/>
                  </a:moveTo>
                  <a:lnTo>
                    <a:pt x="46033" y="9908"/>
                  </a:lnTo>
                  <a:lnTo>
                    <a:pt x="2502" y="19148"/>
                  </a:lnTo>
                  <a:lnTo>
                    <a:pt x="501" y="9774"/>
                  </a:lnTo>
                  <a:lnTo>
                    <a:pt x="44032" y="535"/>
                  </a:lnTo>
                  <a:close/>
                  <a:moveTo>
                    <a:pt x="44332" y="1"/>
                  </a:moveTo>
                  <a:lnTo>
                    <a:pt x="201" y="9408"/>
                  </a:lnTo>
                  <a:lnTo>
                    <a:pt x="0" y="9441"/>
                  </a:lnTo>
                  <a:lnTo>
                    <a:pt x="2169" y="19682"/>
                  </a:lnTo>
                  <a:lnTo>
                    <a:pt x="46500" y="10208"/>
                  </a:lnTo>
                  <a:lnTo>
                    <a:pt x="4433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5" name="Google Shape;2045;p67"/>
          <p:cNvGrpSpPr/>
          <p:nvPr/>
        </p:nvGrpSpPr>
        <p:grpSpPr>
          <a:xfrm>
            <a:off x="1904434" y="1498492"/>
            <a:ext cx="452039" cy="524114"/>
            <a:chOff x="5815634" y="1650855"/>
            <a:chExt cx="452039" cy="524114"/>
          </a:xfrm>
        </p:grpSpPr>
        <p:sp>
          <p:nvSpPr>
            <p:cNvPr id="2046" name="Google Shape;2046;p67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7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7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7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7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7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67"/>
          <p:cNvGrpSpPr/>
          <p:nvPr/>
        </p:nvGrpSpPr>
        <p:grpSpPr>
          <a:xfrm>
            <a:off x="888859" y="1042805"/>
            <a:ext cx="452039" cy="524114"/>
            <a:chOff x="5815634" y="1650855"/>
            <a:chExt cx="452039" cy="524114"/>
          </a:xfrm>
        </p:grpSpPr>
        <p:sp>
          <p:nvSpPr>
            <p:cNvPr id="2053" name="Google Shape;2053;p67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7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7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7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7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7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67"/>
          <p:cNvGrpSpPr/>
          <p:nvPr/>
        </p:nvGrpSpPr>
        <p:grpSpPr>
          <a:xfrm>
            <a:off x="7877809" y="680830"/>
            <a:ext cx="452039" cy="524114"/>
            <a:chOff x="5815634" y="1650855"/>
            <a:chExt cx="452039" cy="524114"/>
          </a:xfrm>
        </p:grpSpPr>
        <p:sp>
          <p:nvSpPr>
            <p:cNvPr id="2060" name="Google Shape;2060;p67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7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7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7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7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7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67"/>
          <p:cNvGrpSpPr/>
          <p:nvPr/>
        </p:nvGrpSpPr>
        <p:grpSpPr>
          <a:xfrm>
            <a:off x="7222159" y="4237480"/>
            <a:ext cx="452039" cy="524114"/>
            <a:chOff x="5815634" y="1650855"/>
            <a:chExt cx="452039" cy="524114"/>
          </a:xfrm>
        </p:grpSpPr>
        <p:sp>
          <p:nvSpPr>
            <p:cNvPr id="2067" name="Google Shape;2067;p67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7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7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7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7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7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60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2103" name="Google Shape;2103;p69"/>
          <p:cNvSpPr txBox="1">
            <a:spLocks noGrp="1"/>
          </p:cNvSpPr>
          <p:nvPr>
            <p:ph type="body" idx="1"/>
          </p:nvPr>
        </p:nvSpPr>
        <p:spPr>
          <a:xfrm>
            <a:off x="720000" y="1722975"/>
            <a:ext cx="4110300" cy="2048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sz="2000" dirty="0"/>
              <a:t>We are trying to compare close value when </a:t>
            </a:r>
            <a:r>
              <a:rPr lang="en" sz="2000" b="1" dirty="0"/>
              <a:t>open,high and low values are given</a:t>
            </a:r>
            <a:r>
              <a:rPr lang="en" sz="2000" dirty="0"/>
              <a:t> and when </a:t>
            </a:r>
            <a:r>
              <a:rPr lang="en" sz="2000" b="1" dirty="0"/>
              <a:t>historical data</a:t>
            </a:r>
            <a:r>
              <a:rPr lang="en" sz="2000" dirty="0"/>
              <a:t> </a:t>
            </a:r>
            <a:r>
              <a:rPr lang="en-IN" sz="2000" dirty="0"/>
              <a:t>is given</a:t>
            </a:r>
            <a:r>
              <a:rPr lang="en" sz="2000" dirty="0"/>
              <a:t> utilizing </a:t>
            </a:r>
            <a:r>
              <a:rPr lang="en" sz="2000" b="1" dirty="0"/>
              <a:t>Linear Regression and graph plotting.</a:t>
            </a:r>
            <a:endParaRPr sz="2000" b="1" dirty="0"/>
          </a:p>
        </p:txBody>
      </p:sp>
      <p:grpSp>
        <p:nvGrpSpPr>
          <p:cNvPr id="2104" name="Google Shape;2104;p69"/>
          <p:cNvGrpSpPr/>
          <p:nvPr/>
        </p:nvGrpSpPr>
        <p:grpSpPr>
          <a:xfrm>
            <a:off x="5092093" y="1547220"/>
            <a:ext cx="3987764" cy="3596422"/>
            <a:chOff x="1709725" y="806425"/>
            <a:chExt cx="4490725" cy="4050025"/>
          </a:xfrm>
        </p:grpSpPr>
        <p:sp>
          <p:nvSpPr>
            <p:cNvPr id="2105" name="Google Shape;2105;p69"/>
            <p:cNvSpPr/>
            <p:nvPr/>
          </p:nvSpPr>
          <p:spPr>
            <a:xfrm>
              <a:off x="4361625" y="2114425"/>
              <a:ext cx="1211725" cy="1048400"/>
            </a:xfrm>
            <a:custGeom>
              <a:avLst/>
              <a:gdLst/>
              <a:ahLst/>
              <a:cxnLst/>
              <a:rect l="l" t="t" r="r" b="b"/>
              <a:pathLst>
                <a:path w="48469" h="41936" extrusionOk="0">
                  <a:moveTo>
                    <a:pt x="24871" y="1"/>
                  </a:moveTo>
                  <a:cubicBezTo>
                    <a:pt x="15692" y="1"/>
                    <a:pt x="6668" y="4720"/>
                    <a:pt x="3770" y="14512"/>
                  </a:cubicBezTo>
                  <a:cubicBezTo>
                    <a:pt x="0" y="27488"/>
                    <a:pt x="9207" y="41298"/>
                    <a:pt x="22350" y="41898"/>
                  </a:cubicBezTo>
                  <a:cubicBezTo>
                    <a:pt x="22840" y="41923"/>
                    <a:pt x="23334" y="41936"/>
                    <a:pt x="23831" y="41936"/>
                  </a:cubicBezTo>
                  <a:cubicBezTo>
                    <a:pt x="30630" y="41936"/>
                    <a:pt x="37894" y="39573"/>
                    <a:pt x="42464" y="34226"/>
                  </a:cubicBezTo>
                  <a:cubicBezTo>
                    <a:pt x="47367" y="28656"/>
                    <a:pt x="48468" y="20450"/>
                    <a:pt x="46100" y="13545"/>
                  </a:cubicBezTo>
                  <a:cubicBezTo>
                    <a:pt x="44732" y="9542"/>
                    <a:pt x="42197" y="6039"/>
                    <a:pt x="38461" y="3771"/>
                  </a:cubicBezTo>
                  <a:cubicBezTo>
                    <a:pt x="34447" y="1274"/>
                    <a:pt x="29638" y="1"/>
                    <a:pt x="24871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9"/>
            <p:cNvSpPr/>
            <p:nvPr/>
          </p:nvSpPr>
          <p:spPr>
            <a:xfrm>
              <a:off x="4946200" y="2113425"/>
              <a:ext cx="158475" cy="50250"/>
            </a:xfrm>
            <a:custGeom>
              <a:avLst/>
              <a:gdLst/>
              <a:ahLst/>
              <a:cxnLst/>
              <a:rect l="l" t="t" r="r" b="b"/>
              <a:pathLst>
                <a:path w="6339" h="2010" extrusionOk="0">
                  <a:moveTo>
                    <a:pt x="1584" y="0"/>
                  </a:moveTo>
                  <a:cubicBezTo>
                    <a:pt x="1344" y="0"/>
                    <a:pt x="1105" y="3"/>
                    <a:pt x="868" y="8"/>
                  </a:cubicBezTo>
                  <a:cubicBezTo>
                    <a:pt x="368" y="8"/>
                    <a:pt x="1" y="409"/>
                    <a:pt x="34" y="876"/>
                  </a:cubicBezTo>
                  <a:cubicBezTo>
                    <a:pt x="34" y="1355"/>
                    <a:pt x="432" y="1712"/>
                    <a:pt x="846" y="1712"/>
                  </a:cubicBezTo>
                  <a:cubicBezTo>
                    <a:pt x="865" y="1712"/>
                    <a:pt x="883" y="1711"/>
                    <a:pt x="901" y="1710"/>
                  </a:cubicBezTo>
                  <a:cubicBezTo>
                    <a:pt x="1128" y="1704"/>
                    <a:pt x="1355" y="1702"/>
                    <a:pt x="1582" y="1702"/>
                  </a:cubicBezTo>
                  <a:cubicBezTo>
                    <a:pt x="2823" y="1702"/>
                    <a:pt x="4064" y="1784"/>
                    <a:pt x="5304" y="2010"/>
                  </a:cubicBezTo>
                  <a:lnTo>
                    <a:pt x="5404" y="2010"/>
                  </a:lnTo>
                  <a:cubicBezTo>
                    <a:pt x="5838" y="2010"/>
                    <a:pt x="6205" y="1710"/>
                    <a:pt x="6305" y="1243"/>
                  </a:cubicBezTo>
                  <a:cubicBezTo>
                    <a:pt x="6338" y="842"/>
                    <a:pt x="6005" y="375"/>
                    <a:pt x="5538" y="309"/>
                  </a:cubicBezTo>
                  <a:cubicBezTo>
                    <a:pt x="4241" y="83"/>
                    <a:pt x="2896" y="0"/>
                    <a:pt x="1584" y="0"/>
                  </a:cubicBez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9"/>
            <p:cNvSpPr/>
            <p:nvPr/>
          </p:nvSpPr>
          <p:spPr>
            <a:xfrm>
              <a:off x="5192200" y="2157200"/>
              <a:ext cx="374475" cy="762025"/>
            </a:xfrm>
            <a:custGeom>
              <a:avLst/>
              <a:gdLst/>
              <a:ahLst/>
              <a:cxnLst/>
              <a:rect l="l" t="t" r="r" b="b"/>
              <a:pathLst>
                <a:path w="14979" h="30481" extrusionOk="0">
                  <a:moveTo>
                    <a:pt x="972" y="1"/>
                  </a:moveTo>
                  <a:cubicBezTo>
                    <a:pt x="618" y="1"/>
                    <a:pt x="295" y="202"/>
                    <a:pt x="168" y="559"/>
                  </a:cubicBezTo>
                  <a:cubicBezTo>
                    <a:pt x="1" y="993"/>
                    <a:pt x="201" y="1493"/>
                    <a:pt x="668" y="1660"/>
                  </a:cubicBezTo>
                  <a:cubicBezTo>
                    <a:pt x="1969" y="2160"/>
                    <a:pt x="3170" y="2794"/>
                    <a:pt x="4304" y="3494"/>
                  </a:cubicBezTo>
                  <a:cubicBezTo>
                    <a:pt x="7506" y="5496"/>
                    <a:pt x="9908" y="8598"/>
                    <a:pt x="11242" y="12468"/>
                  </a:cubicBezTo>
                  <a:cubicBezTo>
                    <a:pt x="13177" y="17971"/>
                    <a:pt x="12543" y="24343"/>
                    <a:pt x="9675" y="29146"/>
                  </a:cubicBezTo>
                  <a:cubicBezTo>
                    <a:pt x="9408" y="29580"/>
                    <a:pt x="9541" y="30114"/>
                    <a:pt x="9975" y="30347"/>
                  </a:cubicBezTo>
                  <a:cubicBezTo>
                    <a:pt x="10075" y="30447"/>
                    <a:pt x="10242" y="30480"/>
                    <a:pt x="10408" y="30480"/>
                  </a:cubicBezTo>
                  <a:cubicBezTo>
                    <a:pt x="10709" y="30480"/>
                    <a:pt x="11009" y="30314"/>
                    <a:pt x="11176" y="30080"/>
                  </a:cubicBezTo>
                  <a:cubicBezTo>
                    <a:pt x="14345" y="24743"/>
                    <a:pt x="14978" y="17938"/>
                    <a:pt x="12877" y="11834"/>
                  </a:cubicBezTo>
                  <a:cubicBezTo>
                    <a:pt x="11409" y="7597"/>
                    <a:pt x="8741" y="4162"/>
                    <a:pt x="5205" y="1993"/>
                  </a:cubicBezTo>
                  <a:cubicBezTo>
                    <a:pt x="4004" y="1260"/>
                    <a:pt x="2670" y="592"/>
                    <a:pt x="1302" y="59"/>
                  </a:cubicBezTo>
                  <a:cubicBezTo>
                    <a:pt x="1192" y="20"/>
                    <a:pt x="1081" y="1"/>
                    <a:pt x="972" y="1"/>
                  </a:cubicBez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9"/>
            <p:cNvSpPr/>
            <p:nvPr/>
          </p:nvSpPr>
          <p:spPr>
            <a:xfrm>
              <a:off x="4512550" y="2240025"/>
              <a:ext cx="921525" cy="799100"/>
            </a:xfrm>
            <a:custGeom>
              <a:avLst/>
              <a:gdLst/>
              <a:ahLst/>
              <a:cxnLst/>
              <a:rect l="l" t="t" r="r" b="b"/>
              <a:pathLst>
                <a:path w="36861" h="31964" extrusionOk="0">
                  <a:moveTo>
                    <a:pt x="18932" y="1"/>
                  </a:moveTo>
                  <a:cubicBezTo>
                    <a:pt x="11931" y="1"/>
                    <a:pt x="5046" y="3592"/>
                    <a:pt x="2870" y="11023"/>
                  </a:cubicBezTo>
                  <a:cubicBezTo>
                    <a:pt x="1" y="20930"/>
                    <a:pt x="7006" y="31404"/>
                    <a:pt x="17013" y="31938"/>
                  </a:cubicBezTo>
                  <a:cubicBezTo>
                    <a:pt x="17371" y="31955"/>
                    <a:pt x="17731" y="31964"/>
                    <a:pt x="18093" y="31964"/>
                  </a:cubicBezTo>
                  <a:cubicBezTo>
                    <a:pt x="23297" y="31964"/>
                    <a:pt x="28833" y="30154"/>
                    <a:pt x="32357" y="26100"/>
                  </a:cubicBezTo>
                  <a:cubicBezTo>
                    <a:pt x="36027" y="21797"/>
                    <a:pt x="36861" y="15526"/>
                    <a:pt x="35059" y="10322"/>
                  </a:cubicBezTo>
                  <a:cubicBezTo>
                    <a:pt x="34025" y="7287"/>
                    <a:pt x="32057" y="4618"/>
                    <a:pt x="29255" y="2850"/>
                  </a:cubicBezTo>
                  <a:cubicBezTo>
                    <a:pt x="26207" y="962"/>
                    <a:pt x="22554" y="1"/>
                    <a:pt x="18932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9"/>
            <p:cNvSpPr/>
            <p:nvPr/>
          </p:nvSpPr>
          <p:spPr>
            <a:xfrm>
              <a:off x="4983725" y="1941000"/>
              <a:ext cx="10025" cy="82575"/>
            </a:xfrm>
            <a:custGeom>
              <a:avLst/>
              <a:gdLst/>
              <a:ahLst/>
              <a:cxnLst/>
              <a:rect l="l" t="t" r="r" b="b"/>
              <a:pathLst>
                <a:path w="401" h="3303" extrusionOk="0">
                  <a:moveTo>
                    <a:pt x="1" y="0"/>
                  </a:moveTo>
                  <a:lnTo>
                    <a:pt x="1" y="3303"/>
                  </a:lnTo>
                  <a:lnTo>
                    <a:pt x="401" y="3303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9"/>
            <p:cNvSpPr/>
            <p:nvPr/>
          </p:nvSpPr>
          <p:spPr>
            <a:xfrm>
              <a:off x="4928700" y="1981850"/>
              <a:ext cx="10025" cy="82600"/>
            </a:xfrm>
            <a:custGeom>
              <a:avLst/>
              <a:gdLst/>
              <a:ahLst/>
              <a:cxnLst/>
              <a:rect l="l" t="t" r="r" b="b"/>
              <a:pathLst>
                <a:path w="401" h="3304" extrusionOk="0">
                  <a:moveTo>
                    <a:pt x="0" y="1"/>
                  </a:moveTo>
                  <a:lnTo>
                    <a:pt x="0" y="3303"/>
                  </a:lnTo>
                  <a:lnTo>
                    <a:pt x="400" y="3303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9"/>
            <p:cNvSpPr/>
            <p:nvPr/>
          </p:nvSpPr>
          <p:spPr>
            <a:xfrm>
              <a:off x="5037925" y="1994375"/>
              <a:ext cx="10050" cy="58400"/>
            </a:xfrm>
            <a:custGeom>
              <a:avLst/>
              <a:gdLst/>
              <a:ahLst/>
              <a:cxnLst/>
              <a:rect l="l" t="t" r="r" b="b"/>
              <a:pathLst>
                <a:path w="402" h="2336" extrusionOk="0">
                  <a:moveTo>
                    <a:pt x="1" y="0"/>
                  </a:moveTo>
                  <a:lnTo>
                    <a:pt x="1" y="2335"/>
                  </a:lnTo>
                  <a:lnTo>
                    <a:pt x="401" y="233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9"/>
            <p:cNvSpPr/>
            <p:nvPr/>
          </p:nvSpPr>
          <p:spPr>
            <a:xfrm>
              <a:off x="4820275" y="2356300"/>
              <a:ext cx="376125" cy="557075"/>
            </a:xfrm>
            <a:custGeom>
              <a:avLst/>
              <a:gdLst/>
              <a:ahLst/>
              <a:cxnLst/>
              <a:rect l="l" t="t" r="r" b="b"/>
              <a:pathLst>
                <a:path w="15045" h="22283" extrusionOk="0">
                  <a:moveTo>
                    <a:pt x="7366" y="4858"/>
                  </a:moveTo>
                  <a:cubicBezTo>
                    <a:pt x="7927" y="4858"/>
                    <a:pt x="8390" y="4895"/>
                    <a:pt x="8740" y="4971"/>
                  </a:cubicBezTo>
                  <a:cubicBezTo>
                    <a:pt x="9207" y="5037"/>
                    <a:pt x="9574" y="5271"/>
                    <a:pt x="9941" y="5604"/>
                  </a:cubicBezTo>
                  <a:cubicBezTo>
                    <a:pt x="10275" y="5938"/>
                    <a:pt x="10441" y="6438"/>
                    <a:pt x="10441" y="7139"/>
                  </a:cubicBezTo>
                  <a:cubicBezTo>
                    <a:pt x="10441" y="7806"/>
                    <a:pt x="10208" y="8373"/>
                    <a:pt x="9708" y="8840"/>
                  </a:cubicBezTo>
                  <a:cubicBezTo>
                    <a:pt x="9207" y="9307"/>
                    <a:pt x="8507" y="9540"/>
                    <a:pt x="7573" y="9540"/>
                  </a:cubicBezTo>
                  <a:lnTo>
                    <a:pt x="5371" y="9540"/>
                  </a:lnTo>
                  <a:lnTo>
                    <a:pt x="5371" y="4870"/>
                  </a:lnTo>
                  <a:lnTo>
                    <a:pt x="6772" y="4870"/>
                  </a:lnTo>
                  <a:cubicBezTo>
                    <a:pt x="6981" y="4862"/>
                    <a:pt x="7179" y="4858"/>
                    <a:pt x="7366" y="4858"/>
                  </a:cubicBezTo>
                  <a:close/>
                  <a:moveTo>
                    <a:pt x="7773" y="12509"/>
                  </a:moveTo>
                  <a:cubicBezTo>
                    <a:pt x="8907" y="12509"/>
                    <a:pt x="9741" y="12709"/>
                    <a:pt x="10241" y="13143"/>
                  </a:cubicBezTo>
                  <a:cubicBezTo>
                    <a:pt x="10742" y="13543"/>
                    <a:pt x="11009" y="14210"/>
                    <a:pt x="11009" y="15178"/>
                  </a:cubicBezTo>
                  <a:cubicBezTo>
                    <a:pt x="11009" y="16112"/>
                    <a:pt x="10675" y="16712"/>
                    <a:pt x="10041" y="17113"/>
                  </a:cubicBezTo>
                  <a:cubicBezTo>
                    <a:pt x="9407" y="17479"/>
                    <a:pt x="8507" y="17646"/>
                    <a:pt x="7239" y="17646"/>
                  </a:cubicBezTo>
                  <a:lnTo>
                    <a:pt x="5371" y="17646"/>
                  </a:lnTo>
                  <a:lnTo>
                    <a:pt x="5371" y="12509"/>
                  </a:lnTo>
                  <a:close/>
                  <a:moveTo>
                    <a:pt x="6372" y="0"/>
                  </a:moveTo>
                  <a:lnTo>
                    <a:pt x="3570" y="200"/>
                  </a:lnTo>
                  <a:lnTo>
                    <a:pt x="3403" y="1868"/>
                  </a:lnTo>
                  <a:lnTo>
                    <a:pt x="234" y="1868"/>
                  </a:lnTo>
                  <a:lnTo>
                    <a:pt x="1" y="4137"/>
                  </a:lnTo>
                  <a:cubicBezTo>
                    <a:pt x="234" y="4470"/>
                    <a:pt x="735" y="4804"/>
                    <a:pt x="1502" y="5037"/>
                  </a:cubicBezTo>
                  <a:lnTo>
                    <a:pt x="1502" y="17446"/>
                  </a:lnTo>
                  <a:cubicBezTo>
                    <a:pt x="735" y="17713"/>
                    <a:pt x="234" y="18013"/>
                    <a:pt x="1" y="18313"/>
                  </a:cubicBezTo>
                  <a:lnTo>
                    <a:pt x="234" y="20548"/>
                  </a:lnTo>
                  <a:lnTo>
                    <a:pt x="3403" y="20548"/>
                  </a:lnTo>
                  <a:lnTo>
                    <a:pt x="3537" y="22049"/>
                  </a:lnTo>
                  <a:lnTo>
                    <a:pt x="6339" y="22283"/>
                  </a:lnTo>
                  <a:lnTo>
                    <a:pt x="6405" y="20548"/>
                  </a:lnTo>
                  <a:lnTo>
                    <a:pt x="7873" y="20548"/>
                  </a:lnTo>
                  <a:lnTo>
                    <a:pt x="8006" y="22049"/>
                  </a:lnTo>
                  <a:lnTo>
                    <a:pt x="10775" y="22283"/>
                  </a:lnTo>
                  <a:lnTo>
                    <a:pt x="10875" y="20148"/>
                  </a:lnTo>
                  <a:cubicBezTo>
                    <a:pt x="11842" y="19881"/>
                    <a:pt x="12610" y="19548"/>
                    <a:pt x="13243" y="19114"/>
                  </a:cubicBezTo>
                  <a:cubicBezTo>
                    <a:pt x="14411" y="18213"/>
                    <a:pt x="15045" y="16879"/>
                    <a:pt x="15045" y="15044"/>
                  </a:cubicBezTo>
                  <a:cubicBezTo>
                    <a:pt x="15045" y="12809"/>
                    <a:pt x="14211" y="11208"/>
                    <a:pt x="12543" y="10374"/>
                  </a:cubicBezTo>
                  <a:cubicBezTo>
                    <a:pt x="13877" y="9307"/>
                    <a:pt x="14511" y="8139"/>
                    <a:pt x="14511" y="6872"/>
                  </a:cubicBezTo>
                  <a:cubicBezTo>
                    <a:pt x="14511" y="5271"/>
                    <a:pt x="14044" y="4003"/>
                    <a:pt x="13110" y="3203"/>
                  </a:cubicBezTo>
                  <a:cubicBezTo>
                    <a:pt x="12710" y="2836"/>
                    <a:pt x="12009" y="2535"/>
                    <a:pt x="11042" y="2302"/>
                  </a:cubicBezTo>
                  <a:cubicBezTo>
                    <a:pt x="11009" y="2302"/>
                    <a:pt x="10942" y="2269"/>
                    <a:pt x="10908" y="2269"/>
                  </a:cubicBezTo>
                  <a:lnTo>
                    <a:pt x="10842" y="0"/>
                  </a:lnTo>
                  <a:lnTo>
                    <a:pt x="8040" y="200"/>
                  </a:lnTo>
                  <a:lnTo>
                    <a:pt x="7873" y="1935"/>
                  </a:lnTo>
                  <a:cubicBezTo>
                    <a:pt x="7406" y="1935"/>
                    <a:pt x="6939" y="1868"/>
                    <a:pt x="6439" y="1868"/>
                  </a:cubicBezTo>
                  <a:lnTo>
                    <a:pt x="6372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9"/>
            <p:cNvSpPr/>
            <p:nvPr/>
          </p:nvSpPr>
          <p:spPr>
            <a:xfrm>
              <a:off x="4541750" y="2240375"/>
              <a:ext cx="868150" cy="803100"/>
            </a:xfrm>
            <a:custGeom>
              <a:avLst/>
              <a:gdLst/>
              <a:ahLst/>
              <a:cxnLst/>
              <a:rect l="l" t="t" r="r" b="b"/>
              <a:pathLst>
                <a:path w="34726" h="32124" extrusionOk="0">
                  <a:moveTo>
                    <a:pt x="14077" y="1"/>
                  </a:moveTo>
                  <a:cubicBezTo>
                    <a:pt x="7739" y="1168"/>
                    <a:pt x="3136" y="5138"/>
                    <a:pt x="1468" y="10908"/>
                  </a:cubicBezTo>
                  <a:cubicBezTo>
                    <a:pt x="0" y="15845"/>
                    <a:pt x="901" y="21149"/>
                    <a:pt x="3970" y="25419"/>
                  </a:cubicBezTo>
                  <a:cubicBezTo>
                    <a:pt x="6805" y="29422"/>
                    <a:pt x="11075" y="31823"/>
                    <a:pt x="15745" y="32090"/>
                  </a:cubicBezTo>
                  <a:cubicBezTo>
                    <a:pt x="16179" y="32124"/>
                    <a:pt x="16546" y="32124"/>
                    <a:pt x="16912" y="32124"/>
                  </a:cubicBezTo>
                  <a:cubicBezTo>
                    <a:pt x="22717" y="32124"/>
                    <a:pt x="28020" y="29955"/>
                    <a:pt x="31323" y="26153"/>
                  </a:cubicBezTo>
                  <a:cubicBezTo>
                    <a:pt x="33024" y="24151"/>
                    <a:pt x="34225" y="21649"/>
                    <a:pt x="34725" y="18881"/>
                  </a:cubicBezTo>
                  <a:lnTo>
                    <a:pt x="34325" y="18814"/>
                  </a:lnTo>
                  <a:cubicBezTo>
                    <a:pt x="33825" y="21483"/>
                    <a:pt x="32657" y="23951"/>
                    <a:pt x="30989" y="25853"/>
                  </a:cubicBezTo>
                  <a:cubicBezTo>
                    <a:pt x="27780" y="29565"/>
                    <a:pt x="22522" y="31646"/>
                    <a:pt x="16840" y="31646"/>
                  </a:cubicBezTo>
                  <a:cubicBezTo>
                    <a:pt x="16499" y="31646"/>
                    <a:pt x="16156" y="31638"/>
                    <a:pt x="15812" y="31623"/>
                  </a:cubicBezTo>
                  <a:cubicBezTo>
                    <a:pt x="11242" y="31390"/>
                    <a:pt x="7039" y="29021"/>
                    <a:pt x="4303" y="25152"/>
                  </a:cubicBezTo>
                  <a:cubicBezTo>
                    <a:pt x="1335" y="20982"/>
                    <a:pt x="467" y="15845"/>
                    <a:pt x="1868" y="11009"/>
                  </a:cubicBezTo>
                  <a:cubicBezTo>
                    <a:pt x="3503" y="5438"/>
                    <a:pt x="8006" y="1568"/>
                    <a:pt x="14177" y="434"/>
                  </a:cubicBezTo>
                  <a:lnTo>
                    <a:pt x="14077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9"/>
            <p:cNvSpPr/>
            <p:nvPr/>
          </p:nvSpPr>
          <p:spPr>
            <a:xfrm>
              <a:off x="4434175" y="2927550"/>
              <a:ext cx="45875" cy="41775"/>
            </a:xfrm>
            <a:custGeom>
              <a:avLst/>
              <a:gdLst/>
              <a:ahLst/>
              <a:cxnLst/>
              <a:rect l="l" t="t" r="r" b="b"/>
              <a:pathLst>
                <a:path w="1835" h="1671" extrusionOk="0">
                  <a:moveTo>
                    <a:pt x="901" y="0"/>
                  </a:moveTo>
                  <a:cubicBezTo>
                    <a:pt x="768" y="0"/>
                    <a:pt x="634" y="534"/>
                    <a:pt x="634" y="534"/>
                  </a:cubicBezTo>
                  <a:cubicBezTo>
                    <a:pt x="634" y="534"/>
                    <a:pt x="67" y="534"/>
                    <a:pt x="34" y="634"/>
                  </a:cubicBezTo>
                  <a:cubicBezTo>
                    <a:pt x="0" y="701"/>
                    <a:pt x="467" y="1067"/>
                    <a:pt x="467" y="1067"/>
                  </a:cubicBezTo>
                  <a:cubicBezTo>
                    <a:pt x="467" y="1067"/>
                    <a:pt x="301" y="1635"/>
                    <a:pt x="367" y="1668"/>
                  </a:cubicBezTo>
                  <a:cubicBezTo>
                    <a:pt x="372" y="1669"/>
                    <a:pt x="378" y="1670"/>
                    <a:pt x="384" y="1670"/>
                  </a:cubicBezTo>
                  <a:cubicBezTo>
                    <a:pt x="508" y="1670"/>
                    <a:pt x="901" y="1368"/>
                    <a:pt x="901" y="1368"/>
                  </a:cubicBezTo>
                  <a:cubicBezTo>
                    <a:pt x="901" y="1368"/>
                    <a:pt x="1355" y="1670"/>
                    <a:pt x="1456" y="1670"/>
                  </a:cubicBezTo>
                  <a:cubicBezTo>
                    <a:pt x="1461" y="1670"/>
                    <a:pt x="1465" y="1669"/>
                    <a:pt x="1468" y="1668"/>
                  </a:cubicBezTo>
                  <a:cubicBezTo>
                    <a:pt x="1535" y="1668"/>
                    <a:pt x="1335" y="1067"/>
                    <a:pt x="1335" y="1067"/>
                  </a:cubicBezTo>
                  <a:cubicBezTo>
                    <a:pt x="1335" y="1067"/>
                    <a:pt x="1835" y="734"/>
                    <a:pt x="1802" y="667"/>
                  </a:cubicBezTo>
                  <a:cubicBezTo>
                    <a:pt x="1802" y="567"/>
                    <a:pt x="1168" y="567"/>
                    <a:pt x="1168" y="567"/>
                  </a:cubicBezTo>
                  <a:cubicBezTo>
                    <a:pt x="1168" y="567"/>
                    <a:pt x="1034" y="0"/>
                    <a:pt x="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9"/>
            <p:cNvSpPr/>
            <p:nvPr/>
          </p:nvSpPr>
          <p:spPr>
            <a:xfrm>
              <a:off x="5151350" y="2993425"/>
              <a:ext cx="198500" cy="191825"/>
            </a:xfrm>
            <a:custGeom>
              <a:avLst/>
              <a:gdLst/>
              <a:ahLst/>
              <a:cxnLst/>
              <a:rect l="l" t="t" r="r" b="b"/>
              <a:pathLst>
                <a:path w="7940" h="7673" extrusionOk="0">
                  <a:moveTo>
                    <a:pt x="3370" y="0"/>
                  </a:moveTo>
                  <a:lnTo>
                    <a:pt x="2469" y="3369"/>
                  </a:lnTo>
                  <a:lnTo>
                    <a:pt x="0" y="4303"/>
                  </a:lnTo>
                  <a:lnTo>
                    <a:pt x="2469" y="5204"/>
                  </a:lnTo>
                  <a:lnTo>
                    <a:pt x="3370" y="7672"/>
                  </a:lnTo>
                  <a:lnTo>
                    <a:pt x="4304" y="5204"/>
                  </a:lnTo>
                  <a:lnTo>
                    <a:pt x="7939" y="4303"/>
                  </a:lnTo>
                  <a:lnTo>
                    <a:pt x="4304" y="3369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9"/>
            <p:cNvSpPr/>
            <p:nvPr/>
          </p:nvSpPr>
          <p:spPr>
            <a:xfrm>
              <a:off x="5268925" y="2182000"/>
              <a:ext cx="160975" cy="155975"/>
            </a:xfrm>
            <a:custGeom>
              <a:avLst/>
              <a:gdLst/>
              <a:ahLst/>
              <a:cxnLst/>
              <a:rect l="l" t="t" r="r" b="b"/>
              <a:pathLst>
                <a:path w="6439" h="6239" extrusionOk="0">
                  <a:moveTo>
                    <a:pt x="2769" y="1"/>
                  </a:moveTo>
                  <a:lnTo>
                    <a:pt x="2002" y="2769"/>
                  </a:lnTo>
                  <a:lnTo>
                    <a:pt x="1" y="3470"/>
                  </a:lnTo>
                  <a:lnTo>
                    <a:pt x="2002" y="4237"/>
                  </a:lnTo>
                  <a:lnTo>
                    <a:pt x="2769" y="6238"/>
                  </a:lnTo>
                  <a:lnTo>
                    <a:pt x="3470" y="4237"/>
                  </a:lnTo>
                  <a:lnTo>
                    <a:pt x="6439" y="3470"/>
                  </a:lnTo>
                  <a:lnTo>
                    <a:pt x="3470" y="2769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9"/>
            <p:cNvSpPr/>
            <p:nvPr/>
          </p:nvSpPr>
          <p:spPr>
            <a:xfrm>
              <a:off x="5042950" y="3191050"/>
              <a:ext cx="96750" cy="93425"/>
            </a:xfrm>
            <a:custGeom>
              <a:avLst/>
              <a:gdLst/>
              <a:ahLst/>
              <a:cxnLst/>
              <a:rect l="l" t="t" r="r" b="b"/>
              <a:pathLst>
                <a:path w="3870" h="3737" extrusionOk="0">
                  <a:moveTo>
                    <a:pt x="1635" y="1"/>
                  </a:moveTo>
                  <a:lnTo>
                    <a:pt x="1201" y="1635"/>
                  </a:lnTo>
                  <a:lnTo>
                    <a:pt x="0" y="2102"/>
                  </a:lnTo>
                  <a:lnTo>
                    <a:pt x="1201" y="2503"/>
                  </a:lnTo>
                  <a:lnTo>
                    <a:pt x="1635" y="3737"/>
                  </a:lnTo>
                  <a:lnTo>
                    <a:pt x="2102" y="2503"/>
                  </a:lnTo>
                  <a:lnTo>
                    <a:pt x="3869" y="2102"/>
                  </a:lnTo>
                  <a:lnTo>
                    <a:pt x="2102" y="163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9"/>
            <p:cNvSpPr/>
            <p:nvPr/>
          </p:nvSpPr>
          <p:spPr>
            <a:xfrm>
              <a:off x="2724625" y="806425"/>
              <a:ext cx="2181575" cy="4050025"/>
            </a:xfrm>
            <a:custGeom>
              <a:avLst/>
              <a:gdLst/>
              <a:ahLst/>
              <a:cxnLst/>
              <a:rect l="l" t="t" r="r" b="b"/>
              <a:pathLst>
                <a:path w="87263" h="162001" extrusionOk="0">
                  <a:moveTo>
                    <a:pt x="43631" y="1"/>
                  </a:moveTo>
                  <a:cubicBezTo>
                    <a:pt x="31381" y="1"/>
                    <a:pt x="19130" y="418"/>
                    <a:pt x="6872" y="1252"/>
                  </a:cubicBezTo>
                  <a:cubicBezTo>
                    <a:pt x="2502" y="1585"/>
                    <a:pt x="0" y="4321"/>
                    <a:pt x="0" y="8123"/>
                  </a:cubicBezTo>
                  <a:lnTo>
                    <a:pt x="0" y="155095"/>
                  </a:lnTo>
                  <a:cubicBezTo>
                    <a:pt x="0" y="158898"/>
                    <a:pt x="3102" y="162000"/>
                    <a:pt x="6872" y="162000"/>
                  </a:cubicBezTo>
                  <a:lnTo>
                    <a:pt x="80391" y="162000"/>
                  </a:lnTo>
                  <a:cubicBezTo>
                    <a:pt x="84194" y="162000"/>
                    <a:pt x="87262" y="158898"/>
                    <a:pt x="87262" y="155095"/>
                  </a:cubicBezTo>
                  <a:lnTo>
                    <a:pt x="87262" y="8123"/>
                  </a:lnTo>
                  <a:cubicBezTo>
                    <a:pt x="87262" y="4087"/>
                    <a:pt x="85595" y="1619"/>
                    <a:pt x="80391" y="1252"/>
                  </a:cubicBezTo>
                  <a:cubicBezTo>
                    <a:pt x="68132" y="418"/>
                    <a:pt x="55882" y="1"/>
                    <a:pt x="43631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9"/>
            <p:cNvSpPr/>
            <p:nvPr/>
          </p:nvSpPr>
          <p:spPr>
            <a:xfrm>
              <a:off x="2803850" y="1212975"/>
              <a:ext cx="2022300" cy="3265700"/>
            </a:xfrm>
            <a:custGeom>
              <a:avLst/>
              <a:gdLst/>
              <a:ahLst/>
              <a:cxnLst/>
              <a:rect l="l" t="t" r="r" b="b"/>
              <a:pathLst>
                <a:path w="80892" h="130628" extrusionOk="0">
                  <a:moveTo>
                    <a:pt x="0" y="1"/>
                  </a:moveTo>
                  <a:lnTo>
                    <a:pt x="0" y="130627"/>
                  </a:lnTo>
                  <a:lnTo>
                    <a:pt x="80891" y="130627"/>
                  </a:lnTo>
                  <a:lnTo>
                    <a:pt x="80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9"/>
            <p:cNvSpPr/>
            <p:nvPr/>
          </p:nvSpPr>
          <p:spPr>
            <a:xfrm>
              <a:off x="2799675" y="1212975"/>
              <a:ext cx="10025" cy="3265700"/>
            </a:xfrm>
            <a:custGeom>
              <a:avLst/>
              <a:gdLst/>
              <a:ahLst/>
              <a:cxnLst/>
              <a:rect l="l" t="t" r="r" b="b"/>
              <a:pathLst>
                <a:path w="401" h="130628" extrusionOk="0">
                  <a:moveTo>
                    <a:pt x="0" y="1"/>
                  </a:moveTo>
                  <a:lnTo>
                    <a:pt x="0" y="130627"/>
                  </a:lnTo>
                  <a:lnTo>
                    <a:pt x="401" y="130627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9"/>
            <p:cNvSpPr/>
            <p:nvPr/>
          </p:nvSpPr>
          <p:spPr>
            <a:xfrm>
              <a:off x="2686250" y="1318875"/>
              <a:ext cx="36725" cy="276075"/>
            </a:xfrm>
            <a:custGeom>
              <a:avLst/>
              <a:gdLst/>
              <a:ahLst/>
              <a:cxnLst/>
              <a:rect l="l" t="t" r="r" b="b"/>
              <a:pathLst>
                <a:path w="1469" h="11043" extrusionOk="0">
                  <a:moveTo>
                    <a:pt x="1" y="1"/>
                  </a:moveTo>
                  <a:lnTo>
                    <a:pt x="1" y="11042"/>
                  </a:lnTo>
                  <a:lnTo>
                    <a:pt x="1468" y="1104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9"/>
            <p:cNvSpPr/>
            <p:nvPr/>
          </p:nvSpPr>
          <p:spPr>
            <a:xfrm>
              <a:off x="2686250" y="1676650"/>
              <a:ext cx="36725" cy="276050"/>
            </a:xfrm>
            <a:custGeom>
              <a:avLst/>
              <a:gdLst/>
              <a:ahLst/>
              <a:cxnLst/>
              <a:rect l="l" t="t" r="r" b="b"/>
              <a:pathLst>
                <a:path w="1469" h="11042" extrusionOk="0">
                  <a:moveTo>
                    <a:pt x="1" y="0"/>
                  </a:moveTo>
                  <a:lnTo>
                    <a:pt x="1" y="11041"/>
                  </a:lnTo>
                  <a:lnTo>
                    <a:pt x="1468" y="11041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9"/>
            <p:cNvSpPr/>
            <p:nvPr/>
          </p:nvSpPr>
          <p:spPr>
            <a:xfrm>
              <a:off x="2718775" y="1318875"/>
              <a:ext cx="10025" cy="276075"/>
            </a:xfrm>
            <a:custGeom>
              <a:avLst/>
              <a:gdLst/>
              <a:ahLst/>
              <a:cxnLst/>
              <a:rect l="l" t="t" r="r" b="b"/>
              <a:pathLst>
                <a:path w="401" h="11043" extrusionOk="0">
                  <a:moveTo>
                    <a:pt x="1" y="1"/>
                  </a:moveTo>
                  <a:lnTo>
                    <a:pt x="1" y="11042"/>
                  </a:lnTo>
                  <a:lnTo>
                    <a:pt x="401" y="11042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9"/>
            <p:cNvSpPr/>
            <p:nvPr/>
          </p:nvSpPr>
          <p:spPr>
            <a:xfrm>
              <a:off x="2718775" y="1676650"/>
              <a:ext cx="10025" cy="276050"/>
            </a:xfrm>
            <a:custGeom>
              <a:avLst/>
              <a:gdLst/>
              <a:ahLst/>
              <a:cxnLst/>
              <a:rect l="l" t="t" r="r" b="b"/>
              <a:pathLst>
                <a:path w="401" h="11042" extrusionOk="0">
                  <a:moveTo>
                    <a:pt x="1" y="0"/>
                  </a:moveTo>
                  <a:lnTo>
                    <a:pt x="1" y="11041"/>
                  </a:lnTo>
                  <a:lnTo>
                    <a:pt x="401" y="1104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9"/>
            <p:cNvSpPr/>
            <p:nvPr/>
          </p:nvSpPr>
          <p:spPr>
            <a:xfrm>
              <a:off x="3624425" y="991150"/>
              <a:ext cx="381125" cy="64250"/>
            </a:xfrm>
            <a:custGeom>
              <a:avLst/>
              <a:gdLst/>
              <a:ahLst/>
              <a:cxnLst/>
              <a:rect l="l" t="t" r="r" b="b"/>
              <a:pathLst>
                <a:path w="15245" h="2570" extrusionOk="0">
                  <a:moveTo>
                    <a:pt x="13977" y="434"/>
                  </a:moveTo>
                  <a:cubicBezTo>
                    <a:pt x="14478" y="434"/>
                    <a:pt x="14844" y="834"/>
                    <a:pt x="14844" y="1301"/>
                  </a:cubicBezTo>
                  <a:cubicBezTo>
                    <a:pt x="14844" y="1802"/>
                    <a:pt x="14411" y="2202"/>
                    <a:pt x="13977" y="2202"/>
                  </a:cubicBezTo>
                  <a:lnTo>
                    <a:pt x="1301" y="2202"/>
                  </a:lnTo>
                  <a:cubicBezTo>
                    <a:pt x="801" y="2202"/>
                    <a:pt x="401" y="1802"/>
                    <a:pt x="401" y="1301"/>
                  </a:cubicBezTo>
                  <a:cubicBezTo>
                    <a:pt x="401" y="834"/>
                    <a:pt x="834" y="434"/>
                    <a:pt x="1301" y="434"/>
                  </a:cubicBezTo>
                  <a:close/>
                  <a:moveTo>
                    <a:pt x="1301" y="1"/>
                  </a:moveTo>
                  <a:cubicBezTo>
                    <a:pt x="568" y="1"/>
                    <a:pt x="1" y="568"/>
                    <a:pt x="1" y="1268"/>
                  </a:cubicBezTo>
                  <a:cubicBezTo>
                    <a:pt x="1" y="2002"/>
                    <a:pt x="568" y="2569"/>
                    <a:pt x="1301" y="2569"/>
                  </a:cubicBezTo>
                  <a:lnTo>
                    <a:pt x="13977" y="2569"/>
                  </a:lnTo>
                  <a:cubicBezTo>
                    <a:pt x="14678" y="2569"/>
                    <a:pt x="15245" y="2002"/>
                    <a:pt x="15245" y="1268"/>
                  </a:cubicBezTo>
                  <a:cubicBezTo>
                    <a:pt x="15245" y="568"/>
                    <a:pt x="14678" y="1"/>
                    <a:pt x="1397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9"/>
            <p:cNvSpPr/>
            <p:nvPr/>
          </p:nvSpPr>
          <p:spPr>
            <a:xfrm>
              <a:off x="3707825" y="4556200"/>
              <a:ext cx="216000" cy="215175"/>
            </a:xfrm>
            <a:custGeom>
              <a:avLst/>
              <a:gdLst/>
              <a:ahLst/>
              <a:cxnLst/>
              <a:rect l="l" t="t" r="r" b="b"/>
              <a:pathLst>
                <a:path w="8640" h="8607" extrusionOk="0">
                  <a:moveTo>
                    <a:pt x="6472" y="368"/>
                  </a:moveTo>
                  <a:cubicBezTo>
                    <a:pt x="7406" y="368"/>
                    <a:pt x="8206" y="1168"/>
                    <a:pt x="8206" y="2102"/>
                  </a:cubicBezTo>
                  <a:lnTo>
                    <a:pt x="8206" y="6405"/>
                  </a:lnTo>
                  <a:cubicBezTo>
                    <a:pt x="8206" y="7373"/>
                    <a:pt x="7406" y="8173"/>
                    <a:pt x="6472" y="8173"/>
                  </a:cubicBezTo>
                  <a:lnTo>
                    <a:pt x="2168" y="8173"/>
                  </a:lnTo>
                  <a:cubicBezTo>
                    <a:pt x="1201" y="8173"/>
                    <a:pt x="401" y="7373"/>
                    <a:pt x="401" y="6405"/>
                  </a:cubicBezTo>
                  <a:lnTo>
                    <a:pt x="401" y="2102"/>
                  </a:lnTo>
                  <a:cubicBezTo>
                    <a:pt x="401" y="1168"/>
                    <a:pt x="1201" y="368"/>
                    <a:pt x="2168" y="368"/>
                  </a:cubicBezTo>
                  <a:close/>
                  <a:moveTo>
                    <a:pt x="2168" y="1"/>
                  </a:moveTo>
                  <a:cubicBezTo>
                    <a:pt x="968" y="1"/>
                    <a:pt x="0" y="935"/>
                    <a:pt x="0" y="2169"/>
                  </a:cubicBezTo>
                  <a:lnTo>
                    <a:pt x="0" y="6439"/>
                  </a:lnTo>
                  <a:cubicBezTo>
                    <a:pt x="0" y="7673"/>
                    <a:pt x="968" y="8607"/>
                    <a:pt x="2168" y="8607"/>
                  </a:cubicBezTo>
                  <a:lnTo>
                    <a:pt x="6472" y="8607"/>
                  </a:lnTo>
                  <a:cubicBezTo>
                    <a:pt x="7672" y="8607"/>
                    <a:pt x="8640" y="7673"/>
                    <a:pt x="8640" y="6439"/>
                  </a:cubicBezTo>
                  <a:lnTo>
                    <a:pt x="8640" y="2169"/>
                  </a:lnTo>
                  <a:cubicBezTo>
                    <a:pt x="8640" y="935"/>
                    <a:pt x="7672" y="1"/>
                    <a:pt x="647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9"/>
            <p:cNvSpPr/>
            <p:nvPr/>
          </p:nvSpPr>
          <p:spPr>
            <a:xfrm>
              <a:off x="4987900" y="3483775"/>
              <a:ext cx="1212550" cy="1049200"/>
            </a:xfrm>
            <a:custGeom>
              <a:avLst/>
              <a:gdLst/>
              <a:ahLst/>
              <a:cxnLst/>
              <a:rect l="l" t="t" r="r" b="b"/>
              <a:pathLst>
                <a:path w="48502" h="41968" extrusionOk="0">
                  <a:moveTo>
                    <a:pt x="24889" y="0"/>
                  </a:moveTo>
                  <a:cubicBezTo>
                    <a:pt x="15701" y="0"/>
                    <a:pt x="6680" y="4728"/>
                    <a:pt x="3803" y="14544"/>
                  </a:cubicBezTo>
                  <a:cubicBezTo>
                    <a:pt x="0" y="27487"/>
                    <a:pt x="9207" y="41297"/>
                    <a:pt x="22350" y="41930"/>
                  </a:cubicBezTo>
                  <a:cubicBezTo>
                    <a:pt x="22835" y="41955"/>
                    <a:pt x="23324" y="41967"/>
                    <a:pt x="23815" y="41967"/>
                  </a:cubicBezTo>
                  <a:cubicBezTo>
                    <a:pt x="30619" y="41967"/>
                    <a:pt x="37893" y="39578"/>
                    <a:pt x="42498" y="34258"/>
                  </a:cubicBezTo>
                  <a:cubicBezTo>
                    <a:pt x="47401" y="28654"/>
                    <a:pt x="48502" y="20448"/>
                    <a:pt x="46100" y="13577"/>
                  </a:cubicBezTo>
                  <a:cubicBezTo>
                    <a:pt x="44732" y="9574"/>
                    <a:pt x="42197" y="6071"/>
                    <a:pt x="38495" y="3770"/>
                  </a:cubicBezTo>
                  <a:cubicBezTo>
                    <a:pt x="34472" y="1274"/>
                    <a:pt x="29658" y="0"/>
                    <a:pt x="24889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9"/>
            <p:cNvSpPr/>
            <p:nvPr/>
          </p:nvSpPr>
          <p:spPr>
            <a:xfrm>
              <a:off x="5572475" y="3482725"/>
              <a:ext cx="158475" cy="50275"/>
            </a:xfrm>
            <a:custGeom>
              <a:avLst/>
              <a:gdLst/>
              <a:ahLst/>
              <a:cxnLst/>
              <a:rect l="l" t="t" r="r" b="b"/>
              <a:pathLst>
                <a:path w="6339" h="2011" extrusionOk="0">
                  <a:moveTo>
                    <a:pt x="1596" y="1"/>
                  </a:moveTo>
                  <a:cubicBezTo>
                    <a:pt x="1353" y="1"/>
                    <a:pt x="1111" y="4"/>
                    <a:pt x="868" y="9"/>
                  </a:cubicBezTo>
                  <a:cubicBezTo>
                    <a:pt x="368" y="9"/>
                    <a:pt x="1" y="443"/>
                    <a:pt x="34" y="910"/>
                  </a:cubicBezTo>
                  <a:cubicBezTo>
                    <a:pt x="34" y="1389"/>
                    <a:pt x="432" y="1746"/>
                    <a:pt x="876" y="1746"/>
                  </a:cubicBezTo>
                  <a:cubicBezTo>
                    <a:pt x="895" y="1746"/>
                    <a:pt x="915" y="1745"/>
                    <a:pt x="935" y="1743"/>
                  </a:cubicBezTo>
                  <a:cubicBezTo>
                    <a:pt x="1228" y="1730"/>
                    <a:pt x="1522" y="1723"/>
                    <a:pt x="1817" y="1723"/>
                  </a:cubicBezTo>
                  <a:cubicBezTo>
                    <a:pt x="2969" y="1723"/>
                    <a:pt x="4137" y="1825"/>
                    <a:pt x="5305" y="2010"/>
                  </a:cubicBezTo>
                  <a:lnTo>
                    <a:pt x="5438" y="2010"/>
                  </a:lnTo>
                  <a:cubicBezTo>
                    <a:pt x="5838" y="2010"/>
                    <a:pt x="6205" y="1743"/>
                    <a:pt x="6305" y="1276"/>
                  </a:cubicBezTo>
                  <a:cubicBezTo>
                    <a:pt x="6339" y="843"/>
                    <a:pt x="6038" y="409"/>
                    <a:pt x="5538" y="309"/>
                  </a:cubicBezTo>
                  <a:cubicBezTo>
                    <a:pt x="4241" y="84"/>
                    <a:pt x="2920" y="1"/>
                    <a:pt x="1596" y="1"/>
                  </a:cubicBez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9"/>
            <p:cNvSpPr/>
            <p:nvPr/>
          </p:nvSpPr>
          <p:spPr>
            <a:xfrm>
              <a:off x="5818500" y="3526525"/>
              <a:ext cx="375275" cy="762000"/>
            </a:xfrm>
            <a:custGeom>
              <a:avLst/>
              <a:gdLst/>
              <a:ahLst/>
              <a:cxnLst/>
              <a:rect l="l" t="t" r="r" b="b"/>
              <a:pathLst>
                <a:path w="15011" h="30480" extrusionOk="0">
                  <a:moveTo>
                    <a:pt x="971" y="0"/>
                  </a:moveTo>
                  <a:cubicBezTo>
                    <a:pt x="618" y="0"/>
                    <a:pt x="295" y="201"/>
                    <a:pt x="167" y="559"/>
                  </a:cubicBezTo>
                  <a:cubicBezTo>
                    <a:pt x="0" y="1026"/>
                    <a:pt x="200" y="1526"/>
                    <a:pt x="667" y="1693"/>
                  </a:cubicBezTo>
                  <a:cubicBezTo>
                    <a:pt x="1968" y="2193"/>
                    <a:pt x="3169" y="2793"/>
                    <a:pt x="4303" y="3527"/>
                  </a:cubicBezTo>
                  <a:cubicBezTo>
                    <a:pt x="7506" y="5529"/>
                    <a:pt x="9941" y="8598"/>
                    <a:pt x="11275" y="12467"/>
                  </a:cubicBezTo>
                  <a:cubicBezTo>
                    <a:pt x="13176" y="17971"/>
                    <a:pt x="12543" y="24376"/>
                    <a:pt x="9674" y="29146"/>
                  </a:cubicBezTo>
                  <a:cubicBezTo>
                    <a:pt x="9440" y="29579"/>
                    <a:pt x="9540" y="30113"/>
                    <a:pt x="9974" y="30380"/>
                  </a:cubicBezTo>
                  <a:cubicBezTo>
                    <a:pt x="10107" y="30447"/>
                    <a:pt x="10274" y="30480"/>
                    <a:pt x="10441" y="30480"/>
                  </a:cubicBezTo>
                  <a:cubicBezTo>
                    <a:pt x="10708" y="30480"/>
                    <a:pt x="11008" y="30313"/>
                    <a:pt x="11175" y="30080"/>
                  </a:cubicBezTo>
                  <a:cubicBezTo>
                    <a:pt x="14344" y="24743"/>
                    <a:pt x="15011" y="17938"/>
                    <a:pt x="12876" y="11867"/>
                  </a:cubicBezTo>
                  <a:cubicBezTo>
                    <a:pt x="11442" y="7597"/>
                    <a:pt x="8773" y="4194"/>
                    <a:pt x="5204" y="2026"/>
                  </a:cubicBezTo>
                  <a:cubicBezTo>
                    <a:pt x="4003" y="1259"/>
                    <a:pt x="2669" y="592"/>
                    <a:pt x="1301" y="58"/>
                  </a:cubicBezTo>
                  <a:cubicBezTo>
                    <a:pt x="1191" y="19"/>
                    <a:pt x="1080" y="0"/>
                    <a:pt x="971" y="0"/>
                  </a:cubicBez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9"/>
            <p:cNvSpPr/>
            <p:nvPr/>
          </p:nvSpPr>
          <p:spPr>
            <a:xfrm>
              <a:off x="5138850" y="3610000"/>
              <a:ext cx="922350" cy="798600"/>
            </a:xfrm>
            <a:custGeom>
              <a:avLst/>
              <a:gdLst/>
              <a:ahLst/>
              <a:cxnLst/>
              <a:rect l="l" t="t" r="r" b="b"/>
              <a:pathLst>
                <a:path w="36894" h="31944" extrusionOk="0">
                  <a:moveTo>
                    <a:pt x="18919" y="0"/>
                  </a:moveTo>
                  <a:cubicBezTo>
                    <a:pt x="11916" y="0"/>
                    <a:pt x="5043" y="3585"/>
                    <a:pt x="2869" y="11029"/>
                  </a:cubicBezTo>
                  <a:cubicBezTo>
                    <a:pt x="0" y="20903"/>
                    <a:pt x="7005" y="31411"/>
                    <a:pt x="17012" y="31911"/>
                  </a:cubicBezTo>
                  <a:cubicBezTo>
                    <a:pt x="17403" y="31932"/>
                    <a:pt x="17796" y="31943"/>
                    <a:pt x="18191" y="31943"/>
                  </a:cubicBezTo>
                  <a:cubicBezTo>
                    <a:pt x="23370" y="31943"/>
                    <a:pt x="28885" y="30102"/>
                    <a:pt x="32357" y="26074"/>
                  </a:cubicBezTo>
                  <a:cubicBezTo>
                    <a:pt x="36059" y="21837"/>
                    <a:pt x="36893" y="15533"/>
                    <a:pt x="35059" y="10329"/>
                  </a:cubicBezTo>
                  <a:cubicBezTo>
                    <a:pt x="34024" y="7260"/>
                    <a:pt x="32056" y="4592"/>
                    <a:pt x="29288" y="2857"/>
                  </a:cubicBezTo>
                  <a:cubicBezTo>
                    <a:pt x="26222" y="965"/>
                    <a:pt x="22553" y="0"/>
                    <a:pt x="1891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9"/>
            <p:cNvSpPr/>
            <p:nvPr/>
          </p:nvSpPr>
          <p:spPr>
            <a:xfrm>
              <a:off x="5610850" y="3311150"/>
              <a:ext cx="10850" cy="82575"/>
            </a:xfrm>
            <a:custGeom>
              <a:avLst/>
              <a:gdLst/>
              <a:ahLst/>
              <a:cxnLst/>
              <a:rect l="l" t="t" r="r" b="b"/>
              <a:pathLst>
                <a:path w="434" h="3303" extrusionOk="0">
                  <a:moveTo>
                    <a:pt x="0" y="0"/>
                  </a:moveTo>
                  <a:lnTo>
                    <a:pt x="0" y="3303"/>
                  </a:lnTo>
                  <a:lnTo>
                    <a:pt x="434" y="330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9"/>
            <p:cNvSpPr/>
            <p:nvPr/>
          </p:nvSpPr>
          <p:spPr>
            <a:xfrm>
              <a:off x="5554975" y="3352850"/>
              <a:ext cx="10025" cy="82575"/>
            </a:xfrm>
            <a:custGeom>
              <a:avLst/>
              <a:gdLst/>
              <a:ahLst/>
              <a:cxnLst/>
              <a:rect l="l" t="t" r="r" b="b"/>
              <a:pathLst>
                <a:path w="401" h="3303" extrusionOk="0">
                  <a:moveTo>
                    <a:pt x="0" y="0"/>
                  </a:moveTo>
                  <a:lnTo>
                    <a:pt x="0" y="3303"/>
                  </a:lnTo>
                  <a:lnTo>
                    <a:pt x="401" y="3303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9"/>
            <p:cNvSpPr/>
            <p:nvPr/>
          </p:nvSpPr>
          <p:spPr>
            <a:xfrm>
              <a:off x="5665050" y="3364525"/>
              <a:ext cx="10875" cy="58400"/>
            </a:xfrm>
            <a:custGeom>
              <a:avLst/>
              <a:gdLst/>
              <a:ahLst/>
              <a:cxnLst/>
              <a:rect l="l" t="t" r="r" b="b"/>
              <a:pathLst>
                <a:path w="435" h="2336" extrusionOk="0">
                  <a:moveTo>
                    <a:pt x="0" y="0"/>
                  </a:moveTo>
                  <a:lnTo>
                    <a:pt x="0" y="2335"/>
                  </a:lnTo>
                  <a:lnTo>
                    <a:pt x="434" y="233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9"/>
            <p:cNvSpPr/>
            <p:nvPr/>
          </p:nvSpPr>
          <p:spPr>
            <a:xfrm>
              <a:off x="5447400" y="3726450"/>
              <a:ext cx="376125" cy="556250"/>
            </a:xfrm>
            <a:custGeom>
              <a:avLst/>
              <a:gdLst/>
              <a:ahLst/>
              <a:cxnLst/>
              <a:rect l="l" t="t" r="r" b="b"/>
              <a:pathLst>
                <a:path w="15045" h="22250" extrusionOk="0">
                  <a:moveTo>
                    <a:pt x="7406" y="4857"/>
                  </a:moveTo>
                  <a:cubicBezTo>
                    <a:pt x="7964" y="4857"/>
                    <a:pt x="8389" y="4888"/>
                    <a:pt x="8706" y="4937"/>
                  </a:cubicBezTo>
                  <a:cubicBezTo>
                    <a:pt x="9173" y="5037"/>
                    <a:pt x="9540" y="5237"/>
                    <a:pt x="9941" y="5571"/>
                  </a:cubicBezTo>
                  <a:cubicBezTo>
                    <a:pt x="10274" y="5904"/>
                    <a:pt x="10441" y="6405"/>
                    <a:pt x="10441" y="7105"/>
                  </a:cubicBezTo>
                  <a:cubicBezTo>
                    <a:pt x="10441" y="7772"/>
                    <a:pt x="10174" y="8373"/>
                    <a:pt x="9674" y="8840"/>
                  </a:cubicBezTo>
                  <a:cubicBezTo>
                    <a:pt x="9173" y="9274"/>
                    <a:pt x="8473" y="9540"/>
                    <a:pt x="7539" y="9540"/>
                  </a:cubicBezTo>
                  <a:lnTo>
                    <a:pt x="5337" y="9540"/>
                  </a:lnTo>
                  <a:lnTo>
                    <a:pt x="5337" y="4870"/>
                  </a:lnTo>
                  <a:lnTo>
                    <a:pt x="6738" y="4870"/>
                  </a:lnTo>
                  <a:cubicBezTo>
                    <a:pt x="6980" y="4861"/>
                    <a:pt x="7202" y="4857"/>
                    <a:pt x="7406" y="4857"/>
                  </a:cubicBezTo>
                  <a:close/>
                  <a:moveTo>
                    <a:pt x="7772" y="12509"/>
                  </a:moveTo>
                  <a:cubicBezTo>
                    <a:pt x="8873" y="12509"/>
                    <a:pt x="9707" y="12709"/>
                    <a:pt x="10208" y="13110"/>
                  </a:cubicBezTo>
                  <a:cubicBezTo>
                    <a:pt x="10708" y="13543"/>
                    <a:pt x="10975" y="14210"/>
                    <a:pt x="10975" y="15178"/>
                  </a:cubicBezTo>
                  <a:cubicBezTo>
                    <a:pt x="10975" y="16078"/>
                    <a:pt x="10641" y="16712"/>
                    <a:pt x="10007" y="17079"/>
                  </a:cubicBezTo>
                  <a:cubicBezTo>
                    <a:pt x="9374" y="17446"/>
                    <a:pt x="8473" y="17613"/>
                    <a:pt x="7205" y="17613"/>
                  </a:cubicBezTo>
                  <a:lnTo>
                    <a:pt x="5337" y="17613"/>
                  </a:lnTo>
                  <a:lnTo>
                    <a:pt x="5337" y="12509"/>
                  </a:lnTo>
                  <a:close/>
                  <a:moveTo>
                    <a:pt x="6338" y="0"/>
                  </a:moveTo>
                  <a:lnTo>
                    <a:pt x="3536" y="200"/>
                  </a:lnTo>
                  <a:lnTo>
                    <a:pt x="3369" y="1868"/>
                  </a:lnTo>
                  <a:lnTo>
                    <a:pt x="267" y="1868"/>
                  </a:lnTo>
                  <a:lnTo>
                    <a:pt x="0" y="4103"/>
                  </a:lnTo>
                  <a:cubicBezTo>
                    <a:pt x="267" y="4437"/>
                    <a:pt x="767" y="4770"/>
                    <a:pt x="1501" y="5037"/>
                  </a:cubicBezTo>
                  <a:lnTo>
                    <a:pt x="1501" y="17413"/>
                  </a:lnTo>
                  <a:cubicBezTo>
                    <a:pt x="767" y="17713"/>
                    <a:pt x="267" y="17980"/>
                    <a:pt x="0" y="18280"/>
                  </a:cubicBezTo>
                  <a:lnTo>
                    <a:pt x="267" y="20548"/>
                  </a:lnTo>
                  <a:lnTo>
                    <a:pt x="3436" y="20548"/>
                  </a:lnTo>
                  <a:lnTo>
                    <a:pt x="3536" y="22049"/>
                  </a:lnTo>
                  <a:lnTo>
                    <a:pt x="6338" y="22249"/>
                  </a:lnTo>
                  <a:lnTo>
                    <a:pt x="6438" y="20548"/>
                  </a:lnTo>
                  <a:lnTo>
                    <a:pt x="7873" y="20548"/>
                  </a:lnTo>
                  <a:lnTo>
                    <a:pt x="8006" y="22049"/>
                  </a:lnTo>
                  <a:lnTo>
                    <a:pt x="10808" y="22249"/>
                  </a:lnTo>
                  <a:lnTo>
                    <a:pt x="10875" y="20115"/>
                  </a:lnTo>
                  <a:cubicBezTo>
                    <a:pt x="11842" y="19881"/>
                    <a:pt x="12643" y="19548"/>
                    <a:pt x="13276" y="19081"/>
                  </a:cubicBezTo>
                  <a:cubicBezTo>
                    <a:pt x="14444" y="18213"/>
                    <a:pt x="15044" y="16879"/>
                    <a:pt x="15044" y="15044"/>
                  </a:cubicBezTo>
                  <a:cubicBezTo>
                    <a:pt x="15044" y="12776"/>
                    <a:pt x="14177" y="11208"/>
                    <a:pt x="12509" y="10374"/>
                  </a:cubicBezTo>
                  <a:cubicBezTo>
                    <a:pt x="13843" y="9274"/>
                    <a:pt x="14477" y="8106"/>
                    <a:pt x="14477" y="6872"/>
                  </a:cubicBezTo>
                  <a:cubicBezTo>
                    <a:pt x="14477" y="5237"/>
                    <a:pt x="14010" y="4003"/>
                    <a:pt x="13076" y="3203"/>
                  </a:cubicBezTo>
                  <a:cubicBezTo>
                    <a:pt x="12676" y="2836"/>
                    <a:pt x="11975" y="2535"/>
                    <a:pt x="11008" y="2269"/>
                  </a:cubicBezTo>
                  <a:cubicBezTo>
                    <a:pt x="10975" y="2269"/>
                    <a:pt x="10941" y="2235"/>
                    <a:pt x="10875" y="2235"/>
                  </a:cubicBezTo>
                  <a:lnTo>
                    <a:pt x="10808" y="0"/>
                  </a:lnTo>
                  <a:lnTo>
                    <a:pt x="8006" y="200"/>
                  </a:lnTo>
                  <a:lnTo>
                    <a:pt x="7839" y="1902"/>
                  </a:lnTo>
                  <a:cubicBezTo>
                    <a:pt x="7372" y="1902"/>
                    <a:pt x="6939" y="1868"/>
                    <a:pt x="6438" y="1868"/>
                  </a:cubicBezTo>
                  <a:lnTo>
                    <a:pt x="6338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9"/>
            <p:cNvSpPr/>
            <p:nvPr/>
          </p:nvSpPr>
          <p:spPr>
            <a:xfrm>
              <a:off x="5168850" y="3611350"/>
              <a:ext cx="869000" cy="803100"/>
            </a:xfrm>
            <a:custGeom>
              <a:avLst/>
              <a:gdLst/>
              <a:ahLst/>
              <a:cxnLst/>
              <a:rect l="l" t="t" r="r" b="b"/>
              <a:pathLst>
                <a:path w="34760" h="32124" extrusionOk="0">
                  <a:moveTo>
                    <a:pt x="14111" y="1"/>
                  </a:moveTo>
                  <a:cubicBezTo>
                    <a:pt x="7773" y="1168"/>
                    <a:pt x="3137" y="5138"/>
                    <a:pt x="1469" y="10875"/>
                  </a:cubicBezTo>
                  <a:cubicBezTo>
                    <a:pt x="1" y="15846"/>
                    <a:pt x="935" y="21149"/>
                    <a:pt x="3970" y="25386"/>
                  </a:cubicBezTo>
                  <a:cubicBezTo>
                    <a:pt x="6806" y="29389"/>
                    <a:pt x="11109" y="31824"/>
                    <a:pt x="15779" y="32057"/>
                  </a:cubicBezTo>
                  <a:cubicBezTo>
                    <a:pt x="16179" y="32124"/>
                    <a:pt x="16579" y="32124"/>
                    <a:pt x="16946" y="32124"/>
                  </a:cubicBezTo>
                  <a:cubicBezTo>
                    <a:pt x="22684" y="32124"/>
                    <a:pt x="28021" y="29889"/>
                    <a:pt x="31323" y="26153"/>
                  </a:cubicBezTo>
                  <a:cubicBezTo>
                    <a:pt x="33025" y="24152"/>
                    <a:pt x="34259" y="21650"/>
                    <a:pt x="34759" y="18881"/>
                  </a:cubicBezTo>
                  <a:lnTo>
                    <a:pt x="34326" y="18814"/>
                  </a:lnTo>
                  <a:cubicBezTo>
                    <a:pt x="33825" y="21483"/>
                    <a:pt x="32658" y="23918"/>
                    <a:pt x="30990" y="25853"/>
                  </a:cubicBezTo>
                  <a:cubicBezTo>
                    <a:pt x="27830" y="29513"/>
                    <a:pt x="22617" y="31618"/>
                    <a:pt x="16946" y="31618"/>
                  </a:cubicBezTo>
                  <a:cubicBezTo>
                    <a:pt x="16570" y="31618"/>
                    <a:pt x="16192" y="31609"/>
                    <a:pt x="15812" y="31590"/>
                  </a:cubicBezTo>
                  <a:cubicBezTo>
                    <a:pt x="11276" y="31390"/>
                    <a:pt x="7073" y="29022"/>
                    <a:pt x="4304" y="25152"/>
                  </a:cubicBezTo>
                  <a:cubicBezTo>
                    <a:pt x="1335" y="20983"/>
                    <a:pt x="468" y="15846"/>
                    <a:pt x="1902" y="11009"/>
                  </a:cubicBezTo>
                  <a:cubicBezTo>
                    <a:pt x="3503" y="5438"/>
                    <a:pt x="8007" y="1535"/>
                    <a:pt x="14178" y="401"/>
                  </a:cubicBezTo>
                  <a:lnTo>
                    <a:pt x="1411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9"/>
            <p:cNvSpPr/>
            <p:nvPr/>
          </p:nvSpPr>
          <p:spPr>
            <a:xfrm>
              <a:off x="5923575" y="3553825"/>
              <a:ext cx="198500" cy="191825"/>
            </a:xfrm>
            <a:custGeom>
              <a:avLst/>
              <a:gdLst/>
              <a:ahLst/>
              <a:cxnLst/>
              <a:rect l="l" t="t" r="r" b="b"/>
              <a:pathLst>
                <a:path w="7940" h="7673" extrusionOk="0">
                  <a:moveTo>
                    <a:pt x="3336" y="0"/>
                  </a:moveTo>
                  <a:lnTo>
                    <a:pt x="2469" y="3403"/>
                  </a:lnTo>
                  <a:lnTo>
                    <a:pt x="0" y="4303"/>
                  </a:lnTo>
                  <a:lnTo>
                    <a:pt x="2469" y="5171"/>
                  </a:lnTo>
                  <a:lnTo>
                    <a:pt x="3336" y="7672"/>
                  </a:lnTo>
                  <a:lnTo>
                    <a:pt x="4270" y="5171"/>
                  </a:lnTo>
                  <a:lnTo>
                    <a:pt x="7939" y="4303"/>
                  </a:lnTo>
                  <a:lnTo>
                    <a:pt x="4270" y="3403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9"/>
            <p:cNvSpPr/>
            <p:nvPr/>
          </p:nvSpPr>
          <p:spPr>
            <a:xfrm>
              <a:off x="5183875" y="4346050"/>
              <a:ext cx="155975" cy="150125"/>
            </a:xfrm>
            <a:custGeom>
              <a:avLst/>
              <a:gdLst/>
              <a:ahLst/>
              <a:cxnLst/>
              <a:rect l="l" t="t" r="r" b="b"/>
              <a:pathLst>
                <a:path w="6239" h="6005" extrusionOk="0">
                  <a:moveTo>
                    <a:pt x="2669" y="1"/>
                  </a:moveTo>
                  <a:lnTo>
                    <a:pt x="1968" y="2669"/>
                  </a:lnTo>
                  <a:lnTo>
                    <a:pt x="0" y="3403"/>
                  </a:lnTo>
                  <a:lnTo>
                    <a:pt x="1968" y="4104"/>
                  </a:lnTo>
                  <a:lnTo>
                    <a:pt x="2669" y="6005"/>
                  </a:lnTo>
                  <a:lnTo>
                    <a:pt x="3369" y="4104"/>
                  </a:lnTo>
                  <a:lnTo>
                    <a:pt x="6238" y="3403"/>
                  </a:lnTo>
                  <a:lnTo>
                    <a:pt x="3369" y="2669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9"/>
            <p:cNvSpPr/>
            <p:nvPr/>
          </p:nvSpPr>
          <p:spPr>
            <a:xfrm>
              <a:off x="5014575" y="4197625"/>
              <a:ext cx="94275" cy="90075"/>
            </a:xfrm>
            <a:custGeom>
              <a:avLst/>
              <a:gdLst/>
              <a:ahLst/>
              <a:cxnLst/>
              <a:rect l="l" t="t" r="r" b="b"/>
              <a:pathLst>
                <a:path w="3771" h="3603" extrusionOk="0">
                  <a:moveTo>
                    <a:pt x="1602" y="0"/>
                  </a:moveTo>
                  <a:lnTo>
                    <a:pt x="1168" y="1568"/>
                  </a:lnTo>
                  <a:lnTo>
                    <a:pt x="1" y="2035"/>
                  </a:lnTo>
                  <a:lnTo>
                    <a:pt x="1168" y="2435"/>
                  </a:lnTo>
                  <a:lnTo>
                    <a:pt x="1602" y="3603"/>
                  </a:lnTo>
                  <a:lnTo>
                    <a:pt x="2069" y="2435"/>
                  </a:lnTo>
                  <a:lnTo>
                    <a:pt x="3770" y="2035"/>
                  </a:lnTo>
                  <a:lnTo>
                    <a:pt x="2069" y="15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9"/>
            <p:cNvSpPr/>
            <p:nvPr/>
          </p:nvSpPr>
          <p:spPr>
            <a:xfrm>
              <a:off x="1709725" y="4624375"/>
              <a:ext cx="1059125" cy="231175"/>
            </a:xfrm>
            <a:custGeom>
              <a:avLst/>
              <a:gdLst/>
              <a:ahLst/>
              <a:cxnLst/>
              <a:rect l="l" t="t" r="r" b="b"/>
              <a:pathLst>
                <a:path w="42365" h="9247" extrusionOk="0">
                  <a:moveTo>
                    <a:pt x="21407" y="1"/>
                  </a:moveTo>
                  <a:cubicBezTo>
                    <a:pt x="12034" y="1"/>
                    <a:pt x="2569" y="159"/>
                    <a:pt x="1402" y="476"/>
                  </a:cubicBezTo>
                  <a:cubicBezTo>
                    <a:pt x="1" y="709"/>
                    <a:pt x="67" y="8315"/>
                    <a:pt x="1402" y="8782"/>
                  </a:cubicBezTo>
                  <a:cubicBezTo>
                    <a:pt x="2258" y="9109"/>
                    <a:pt x="10516" y="9247"/>
                    <a:pt x="19265" y="9247"/>
                  </a:cubicBezTo>
                  <a:cubicBezTo>
                    <a:pt x="29264" y="9247"/>
                    <a:pt x="39902" y="9067"/>
                    <a:pt x="40863" y="8782"/>
                  </a:cubicBezTo>
                  <a:cubicBezTo>
                    <a:pt x="42364" y="8515"/>
                    <a:pt x="41930" y="976"/>
                    <a:pt x="40863" y="476"/>
                  </a:cubicBezTo>
                  <a:cubicBezTo>
                    <a:pt x="40062" y="159"/>
                    <a:pt x="30781" y="1"/>
                    <a:pt x="2140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9"/>
            <p:cNvSpPr/>
            <p:nvPr/>
          </p:nvSpPr>
          <p:spPr>
            <a:xfrm>
              <a:off x="1788950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9"/>
            <p:cNvSpPr/>
            <p:nvPr/>
          </p:nvSpPr>
          <p:spPr>
            <a:xfrm>
              <a:off x="1847325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9"/>
            <p:cNvSpPr/>
            <p:nvPr/>
          </p:nvSpPr>
          <p:spPr>
            <a:xfrm>
              <a:off x="1906525" y="4669625"/>
              <a:ext cx="10050" cy="141775"/>
            </a:xfrm>
            <a:custGeom>
              <a:avLst/>
              <a:gdLst/>
              <a:ahLst/>
              <a:cxnLst/>
              <a:rect l="l" t="t" r="r" b="b"/>
              <a:pathLst>
                <a:path w="402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9"/>
            <p:cNvSpPr/>
            <p:nvPr/>
          </p:nvSpPr>
          <p:spPr>
            <a:xfrm>
              <a:off x="1965750" y="4669625"/>
              <a:ext cx="10850" cy="141775"/>
            </a:xfrm>
            <a:custGeom>
              <a:avLst/>
              <a:gdLst/>
              <a:ahLst/>
              <a:cxnLst/>
              <a:rect l="l" t="t" r="r" b="b"/>
              <a:pathLst>
                <a:path w="434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9"/>
            <p:cNvSpPr/>
            <p:nvPr/>
          </p:nvSpPr>
          <p:spPr>
            <a:xfrm>
              <a:off x="2024950" y="4669625"/>
              <a:ext cx="10875" cy="141775"/>
            </a:xfrm>
            <a:custGeom>
              <a:avLst/>
              <a:gdLst/>
              <a:ahLst/>
              <a:cxnLst/>
              <a:rect l="l" t="t" r="r" b="b"/>
              <a:pathLst>
                <a:path w="435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9"/>
            <p:cNvSpPr/>
            <p:nvPr/>
          </p:nvSpPr>
          <p:spPr>
            <a:xfrm>
              <a:off x="2083325" y="4669625"/>
              <a:ext cx="10875" cy="141775"/>
            </a:xfrm>
            <a:custGeom>
              <a:avLst/>
              <a:gdLst/>
              <a:ahLst/>
              <a:cxnLst/>
              <a:rect l="l" t="t" r="r" b="b"/>
              <a:pathLst>
                <a:path w="435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9"/>
            <p:cNvSpPr/>
            <p:nvPr/>
          </p:nvSpPr>
          <p:spPr>
            <a:xfrm>
              <a:off x="2143375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9"/>
            <p:cNvSpPr/>
            <p:nvPr/>
          </p:nvSpPr>
          <p:spPr>
            <a:xfrm>
              <a:off x="2202575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9"/>
            <p:cNvSpPr/>
            <p:nvPr/>
          </p:nvSpPr>
          <p:spPr>
            <a:xfrm>
              <a:off x="2261775" y="4669625"/>
              <a:ext cx="10875" cy="141775"/>
            </a:xfrm>
            <a:custGeom>
              <a:avLst/>
              <a:gdLst/>
              <a:ahLst/>
              <a:cxnLst/>
              <a:rect l="l" t="t" r="r" b="b"/>
              <a:pathLst>
                <a:path w="435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9"/>
            <p:cNvSpPr/>
            <p:nvPr/>
          </p:nvSpPr>
          <p:spPr>
            <a:xfrm>
              <a:off x="2321000" y="4669625"/>
              <a:ext cx="10850" cy="141775"/>
            </a:xfrm>
            <a:custGeom>
              <a:avLst/>
              <a:gdLst/>
              <a:ahLst/>
              <a:cxnLst/>
              <a:rect l="l" t="t" r="r" b="b"/>
              <a:pathLst>
                <a:path w="434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9"/>
            <p:cNvSpPr/>
            <p:nvPr/>
          </p:nvSpPr>
          <p:spPr>
            <a:xfrm>
              <a:off x="2379375" y="4669625"/>
              <a:ext cx="10850" cy="141775"/>
            </a:xfrm>
            <a:custGeom>
              <a:avLst/>
              <a:gdLst/>
              <a:ahLst/>
              <a:cxnLst/>
              <a:rect l="l" t="t" r="r" b="b"/>
              <a:pathLst>
                <a:path w="434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9"/>
            <p:cNvSpPr/>
            <p:nvPr/>
          </p:nvSpPr>
          <p:spPr>
            <a:xfrm>
              <a:off x="2439425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9"/>
            <p:cNvSpPr/>
            <p:nvPr/>
          </p:nvSpPr>
          <p:spPr>
            <a:xfrm>
              <a:off x="2498625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9"/>
            <p:cNvSpPr/>
            <p:nvPr/>
          </p:nvSpPr>
          <p:spPr>
            <a:xfrm>
              <a:off x="2557825" y="4669625"/>
              <a:ext cx="10050" cy="141775"/>
            </a:xfrm>
            <a:custGeom>
              <a:avLst/>
              <a:gdLst/>
              <a:ahLst/>
              <a:cxnLst/>
              <a:rect l="l" t="t" r="r" b="b"/>
              <a:pathLst>
                <a:path w="402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9"/>
            <p:cNvSpPr/>
            <p:nvPr/>
          </p:nvSpPr>
          <p:spPr>
            <a:xfrm>
              <a:off x="2616200" y="4669625"/>
              <a:ext cx="10875" cy="141775"/>
            </a:xfrm>
            <a:custGeom>
              <a:avLst/>
              <a:gdLst/>
              <a:ahLst/>
              <a:cxnLst/>
              <a:rect l="l" t="t" r="r" b="b"/>
              <a:pathLst>
                <a:path w="435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9"/>
            <p:cNvSpPr/>
            <p:nvPr/>
          </p:nvSpPr>
          <p:spPr>
            <a:xfrm>
              <a:off x="2675425" y="4669625"/>
              <a:ext cx="10850" cy="141775"/>
            </a:xfrm>
            <a:custGeom>
              <a:avLst/>
              <a:gdLst/>
              <a:ahLst/>
              <a:cxnLst/>
              <a:rect l="l" t="t" r="r" b="b"/>
              <a:pathLst>
                <a:path w="434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9"/>
            <p:cNvSpPr/>
            <p:nvPr/>
          </p:nvSpPr>
          <p:spPr>
            <a:xfrm>
              <a:off x="2769650" y="4624375"/>
              <a:ext cx="1059125" cy="231175"/>
            </a:xfrm>
            <a:custGeom>
              <a:avLst/>
              <a:gdLst/>
              <a:ahLst/>
              <a:cxnLst/>
              <a:rect l="l" t="t" r="r" b="b"/>
              <a:pathLst>
                <a:path w="42365" h="9247" extrusionOk="0">
                  <a:moveTo>
                    <a:pt x="21407" y="1"/>
                  </a:moveTo>
                  <a:cubicBezTo>
                    <a:pt x="12034" y="1"/>
                    <a:pt x="2569" y="159"/>
                    <a:pt x="1401" y="476"/>
                  </a:cubicBezTo>
                  <a:cubicBezTo>
                    <a:pt x="0" y="709"/>
                    <a:pt x="67" y="8315"/>
                    <a:pt x="1401" y="8782"/>
                  </a:cubicBezTo>
                  <a:cubicBezTo>
                    <a:pt x="2258" y="9109"/>
                    <a:pt x="10516" y="9247"/>
                    <a:pt x="19265" y="9247"/>
                  </a:cubicBezTo>
                  <a:cubicBezTo>
                    <a:pt x="29264" y="9247"/>
                    <a:pt x="39902" y="9067"/>
                    <a:pt x="40863" y="8782"/>
                  </a:cubicBezTo>
                  <a:cubicBezTo>
                    <a:pt x="42364" y="8515"/>
                    <a:pt x="41930" y="976"/>
                    <a:pt x="40863" y="476"/>
                  </a:cubicBezTo>
                  <a:cubicBezTo>
                    <a:pt x="40062" y="159"/>
                    <a:pt x="30781" y="1"/>
                    <a:pt x="2140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9"/>
            <p:cNvSpPr/>
            <p:nvPr/>
          </p:nvSpPr>
          <p:spPr>
            <a:xfrm>
              <a:off x="2848875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9"/>
            <p:cNvSpPr/>
            <p:nvPr/>
          </p:nvSpPr>
          <p:spPr>
            <a:xfrm>
              <a:off x="2907250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9"/>
            <p:cNvSpPr/>
            <p:nvPr/>
          </p:nvSpPr>
          <p:spPr>
            <a:xfrm>
              <a:off x="2966450" y="4669625"/>
              <a:ext cx="10050" cy="141775"/>
            </a:xfrm>
            <a:custGeom>
              <a:avLst/>
              <a:gdLst/>
              <a:ahLst/>
              <a:cxnLst/>
              <a:rect l="l" t="t" r="r" b="b"/>
              <a:pathLst>
                <a:path w="402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9"/>
            <p:cNvSpPr/>
            <p:nvPr/>
          </p:nvSpPr>
          <p:spPr>
            <a:xfrm>
              <a:off x="3025675" y="4669625"/>
              <a:ext cx="10850" cy="141775"/>
            </a:xfrm>
            <a:custGeom>
              <a:avLst/>
              <a:gdLst/>
              <a:ahLst/>
              <a:cxnLst/>
              <a:rect l="l" t="t" r="r" b="b"/>
              <a:pathLst>
                <a:path w="434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9"/>
            <p:cNvSpPr/>
            <p:nvPr/>
          </p:nvSpPr>
          <p:spPr>
            <a:xfrm>
              <a:off x="3085700" y="4669625"/>
              <a:ext cx="10050" cy="141775"/>
            </a:xfrm>
            <a:custGeom>
              <a:avLst/>
              <a:gdLst/>
              <a:ahLst/>
              <a:cxnLst/>
              <a:rect l="l" t="t" r="r" b="b"/>
              <a:pathLst>
                <a:path w="402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9"/>
            <p:cNvSpPr/>
            <p:nvPr/>
          </p:nvSpPr>
          <p:spPr>
            <a:xfrm>
              <a:off x="3143250" y="4669625"/>
              <a:ext cx="10875" cy="141775"/>
            </a:xfrm>
            <a:custGeom>
              <a:avLst/>
              <a:gdLst/>
              <a:ahLst/>
              <a:cxnLst/>
              <a:rect l="l" t="t" r="r" b="b"/>
              <a:pathLst>
                <a:path w="435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9"/>
            <p:cNvSpPr/>
            <p:nvPr/>
          </p:nvSpPr>
          <p:spPr>
            <a:xfrm>
              <a:off x="3203300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9"/>
            <p:cNvSpPr/>
            <p:nvPr/>
          </p:nvSpPr>
          <p:spPr>
            <a:xfrm>
              <a:off x="3262500" y="4669625"/>
              <a:ext cx="10875" cy="141775"/>
            </a:xfrm>
            <a:custGeom>
              <a:avLst/>
              <a:gdLst/>
              <a:ahLst/>
              <a:cxnLst/>
              <a:rect l="l" t="t" r="r" b="b"/>
              <a:pathLst>
                <a:path w="435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9"/>
            <p:cNvSpPr/>
            <p:nvPr/>
          </p:nvSpPr>
          <p:spPr>
            <a:xfrm>
              <a:off x="3321700" y="4669625"/>
              <a:ext cx="10875" cy="141775"/>
            </a:xfrm>
            <a:custGeom>
              <a:avLst/>
              <a:gdLst/>
              <a:ahLst/>
              <a:cxnLst/>
              <a:rect l="l" t="t" r="r" b="b"/>
              <a:pathLst>
                <a:path w="435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9"/>
            <p:cNvSpPr/>
            <p:nvPr/>
          </p:nvSpPr>
          <p:spPr>
            <a:xfrm>
              <a:off x="3380075" y="4669625"/>
              <a:ext cx="10875" cy="141775"/>
            </a:xfrm>
            <a:custGeom>
              <a:avLst/>
              <a:gdLst/>
              <a:ahLst/>
              <a:cxnLst/>
              <a:rect l="l" t="t" r="r" b="b"/>
              <a:pathLst>
                <a:path w="435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9"/>
            <p:cNvSpPr/>
            <p:nvPr/>
          </p:nvSpPr>
          <p:spPr>
            <a:xfrm>
              <a:off x="3440125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9"/>
            <p:cNvSpPr/>
            <p:nvPr/>
          </p:nvSpPr>
          <p:spPr>
            <a:xfrm>
              <a:off x="3499325" y="4669625"/>
              <a:ext cx="10050" cy="141775"/>
            </a:xfrm>
            <a:custGeom>
              <a:avLst/>
              <a:gdLst/>
              <a:ahLst/>
              <a:cxnLst/>
              <a:rect l="l" t="t" r="r" b="b"/>
              <a:pathLst>
                <a:path w="402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9"/>
            <p:cNvSpPr/>
            <p:nvPr/>
          </p:nvSpPr>
          <p:spPr>
            <a:xfrm>
              <a:off x="3558550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9"/>
            <p:cNvSpPr/>
            <p:nvPr/>
          </p:nvSpPr>
          <p:spPr>
            <a:xfrm>
              <a:off x="3616925" y="4669625"/>
              <a:ext cx="10850" cy="141775"/>
            </a:xfrm>
            <a:custGeom>
              <a:avLst/>
              <a:gdLst/>
              <a:ahLst/>
              <a:cxnLst/>
              <a:rect l="l" t="t" r="r" b="b"/>
              <a:pathLst>
                <a:path w="434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9"/>
            <p:cNvSpPr/>
            <p:nvPr/>
          </p:nvSpPr>
          <p:spPr>
            <a:xfrm>
              <a:off x="3676125" y="4669625"/>
              <a:ext cx="10875" cy="141775"/>
            </a:xfrm>
            <a:custGeom>
              <a:avLst/>
              <a:gdLst/>
              <a:ahLst/>
              <a:cxnLst/>
              <a:rect l="l" t="t" r="r" b="b"/>
              <a:pathLst>
                <a:path w="435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9"/>
            <p:cNvSpPr/>
            <p:nvPr/>
          </p:nvSpPr>
          <p:spPr>
            <a:xfrm>
              <a:off x="3735350" y="4669625"/>
              <a:ext cx="10850" cy="141775"/>
            </a:xfrm>
            <a:custGeom>
              <a:avLst/>
              <a:gdLst/>
              <a:ahLst/>
              <a:cxnLst/>
              <a:rect l="l" t="t" r="r" b="b"/>
              <a:pathLst>
                <a:path w="434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9"/>
            <p:cNvSpPr/>
            <p:nvPr/>
          </p:nvSpPr>
          <p:spPr>
            <a:xfrm>
              <a:off x="2294300" y="4408400"/>
              <a:ext cx="1058300" cy="231175"/>
            </a:xfrm>
            <a:custGeom>
              <a:avLst/>
              <a:gdLst/>
              <a:ahLst/>
              <a:cxnLst/>
              <a:rect l="l" t="t" r="r" b="b"/>
              <a:pathLst>
                <a:path w="42332" h="9247" extrusionOk="0">
                  <a:moveTo>
                    <a:pt x="21408" y="0"/>
                  </a:moveTo>
                  <a:cubicBezTo>
                    <a:pt x="12034" y="0"/>
                    <a:pt x="2569" y="159"/>
                    <a:pt x="1402" y="475"/>
                  </a:cubicBezTo>
                  <a:cubicBezTo>
                    <a:pt x="1" y="742"/>
                    <a:pt x="68" y="8314"/>
                    <a:pt x="1402" y="8781"/>
                  </a:cubicBezTo>
                  <a:cubicBezTo>
                    <a:pt x="2258" y="9108"/>
                    <a:pt x="10517" y="9246"/>
                    <a:pt x="19265" y="9246"/>
                  </a:cubicBezTo>
                  <a:cubicBezTo>
                    <a:pt x="29264" y="9246"/>
                    <a:pt x="39903" y="9066"/>
                    <a:pt x="40863" y="8781"/>
                  </a:cubicBezTo>
                  <a:cubicBezTo>
                    <a:pt x="42331" y="8481"/>
                    <a:pt x="41897" y="942"/>
                    <a:pt x="40863" y="475"/>
                  </a:cubicBezTo>
                  <a:cubicBezTo>
                    <a:pt x="40063" y="159"/>
                    <a:pt x="30781" y="0"/>
                    <a:pt x="21408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9"/>
            <p:cNvSpPr/>
            <p:nvPr/>
          </p:nvSpPr>
          <p:spPr>
            <a:xfrm>
              <a:off x="2372700" y="4453625"/>
              <a:ext cx="10025" cy="141800"/>
            </a:xfrm>
            <a:custGeom>
              <a:avLst/>
              <a:gdLst/>
              <a:ahLst/>
              <a:cxnLst/>
              <a:rect l="l" t="t" r="r" b="b"/>
              <a:pathLst>
                <a:path w="401" h="5672" extrusionOk="0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9"/>
            <p:cNvSpPr/>
            <p:nvPr/>
          </p:nvSpPr>
          <p:spPr>
            <a:xfrm>
              <a:off x="2431900" y="4453625"/>
              <a:ext cx="10050" cy="141800"/>
            </a:xfrm>
            <a:custGeom>
              <a:avLst/>
              <a:gdLst/>
              <a:ahLst/>
              <a:cxnLst/>
              <a:rect l="l" t="t" r="r" b="b"/>
              <a:pathLst>
                <a:path w="402" h="5672" extrusionOk="0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9"/>
            <p:cNvSpPr/>
            <p:nvPr/>
          </p:nvSpPr>
          <p:spPr>
            <a:xfrm>
              <a:off x="2491125" y="4453625"/>
              <a:ext cx="10850" cy="141800"/>
            </a:xfrm>
            <a:custGeom>
              <a:avLst/>
              <a:gdLst/>
              <a:ahLst/>
              <a:cxnLst/>
              <a:rect l="l" t="t" r="r" b="b"/>
              <a:pathLst>
                <a:path w="434" h="5672" extrusionOk="0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9"/>
            <p:cNvSpPr/>
            <p:nvPr/>
          </p:nvSpPr>
          <p:spPr>
            <a:xfrm>
              <a:off x="2549500" y="4453625"/>
              <a:ext cx="10025" cy="141800"/>
            </a:xfrm>
            <a:custGeom>
              <a:avLst/>
              <a:gdLst/>
              <a:ahLst/>
              <a:cxnLst/>
              <a:rect l="l" t="t" r="r" b="b"/>
              <a:pathLst>
                <a:path w="401" h="5672" extrusionOk="0">
                  <a:moveTo>
                    <a:pt x="0" y="1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9"/>
            <p:cNvSpPr/>
            <p:nvPr/>
          </p:nvSpPr>
          <p:spPr>
            <a:xfrm>
              <a:off x="2608700" y="4453625"/>
              <a:ext cx="10875" cy="141800"/>
            </a:xfrm>
            <a:custGeom>
              <a:avLst/>
              <a:gdLst/>
              <a:ahLst/>
              <a:cxnLst/>
              <a:rect l="l" t="t" r="r" b="b"/>
              <a:pathLst>
                <a:path w="435" h="5672" extrusionOk="0">
                  <a:moveTo>
                    <a:pt x="1" y="1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9"/>
            <p:cNvSpPr/>
            <p:nvPr/>
          </p:nvSpPr>
          <p:spPr>
            <a:xfrm>
              <a:off x="2668750" y="4453625"/>
              <a:ext cx="10025" cy="141800"/>
            </a:xfrm>
            <a:custGeom>
              <a:avLst/>
              <a:gdLst/>
              <a:ahLst/>
              <a:cxnLst/>
              <a:rect l="l" t="t" r="r" b="b"/>
              <a:pathLst>
                <a:path w="401" h="5672" extrusionOk="0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9"/>
            <p:cNvSpPr/>
            <p:nvPr/>
          </p:nvSpPr>
          <p:spPr>
            <a:xfrm>
              <a:off x="2727950" y="4453625"/>
              <a:ext cx="10025" cy="141800"/>
            </a:xfrm>
            <a:custGeom>
              <a:avLst/>
              <a:gdLst/>
              <a:ahLst/>
              <a:cxnLst/>
              <a:rect l="l" t="t" r="r" b="b"/>
              <a:pathLst>
                <a:path w="401" h="5672" extrusionOk="0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9"/>
            <p:cNvSpPr/>
            <p:nvPr/>
          </p:nvSpPr>
          <p:spPr>
            <a:xfrm>
              <a:off x="2786325" y="4453625"/>
              <a:ext cx="10025" cy="141800"/>
            </a:xfrm>
            <a:custGeom>
              <a:avLst/>
              <a:gdLst/>
              <a:ahLst/>
              <a:cxnLst/>
              <a:rect l="l" t="t" r="r" b="b"/>
              <a:pathLst>
                <a:path w="401" h="5672" extrusionOk="0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9"/>
            <p:cNvSpPr/>
            <p:nvPr/>
          </p:nvSpPr>
          <p:spPr>
            <a:xfrm>
              <a:off x="2845525" y="4453625"/>
              <a:ext cx="10875" cy="141800"/>
            </a:xfrm>
            <a:custGeom>
              <a:avLst/>
              <a:gdLst/>
              <a:ahLst/>
              <a:cxnLst/>
              <a:rect l="l" t="t" r="r" b="b"/>
              <a:pathLst>
                <a:path w="435" h="5672" extrusionOk="0">
                  <a:moveTo>
                    <a:pt x="1" y="1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9"/>
            <p:cNvSpPr/>
            <p:nvPr/>
          </p:nvSpPr>
          <p:spPr>
            <a:xfrm>
              <a:off x="2904750" y="4453625"/>
              <a:ext cx="10850" cy="141800"/>
            </a:xfrm>
            <a:custGeom>
              <a:avLst/>
              <a:gdLst/>
              <a:ahLst/>
              <a:cxnLst/>
              <a:rect l="l" t="t" r="r" b="b"/>
              <a:pathLst>
                <a:path w="434" h="5672" extrusionOk="0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9"/>
            <p:cNvSpPr/>
            <p:nvPr/>
          </p:nvSpPr>
          <p:spPr>
            <a:xfrm>
              <a:off x="2963950" y="4453625"/>
              <a:ext cx="10875" cy="141800"/>
            </a:xfrm>
            <a:custGeom>
              <a:avLst/>
              <a:gdLst/>
              <a:ahLst/>
              <a:cxnLst/>
              <a:rect l="l" t="t" r="r" b="b"/>
              <a:pathLst>
                <a:path w="435" h="5672" extrusionOk="0">
                  <a:moveTo>
                    <a:pt x="1" y="1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9"/>
            <p:cNvSpPr/>
            <p:nvPr/>
          </p:nvSpPr>
          <p:spPr>
            <a:xfrm>
              <a:off x="3024000" y="4453625"/>
              <a:ext cx="10025" cy="141800"/>
            </a:xfrm>
            <a:custGeom>
              <a:avLst/>
              <a:gdLst/>
              <a:ahLst/>
              <a:cxnLst/>
              <a:rect l="l" t="t" r="r" b="b"/>
              <a:pathLst>
                <a:path w="401" h="5672" extrusionOk="0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9"/>
            <p:cNvSpPr/>
            <p:nvPr/>
          </p:nvSpPr>
          <p:spPr>
            <a:xfrm>
              <a:off x="3082375" y="4453625"/>
              <a:ext cx="10025" cy="141800"/>
            </a:xfrm>
            <a:custGeom>
              <a:avLst/>
              <a:gdLst/>
              <a:ahLst/>
              <a:cxnLst/>
              <a:rect l="l" t="t" r="r" b="b"/>
              <a:pathLst>
                <a:path w="401" h="5672" extrusionOk="0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9"/>
            <p:cNvSpPr/>
            <p:nvPr/>
          </p:nvSpPr>
          <p:spPr>
            <a:xfrm>
              <a:off x="3141575" y="4453625"/>
              <a:ext cx="10050" cy="141800"/>
            </a:xfrm>
            <a:custGeom>
              <a:avLst/>
              <a:gdLst/>
              <a:ahLst/>
              <a:cxnLst/>
              <a:rect l="l" t="t" r="r" b="b"/>
              <a:pathLst>
                <a:path w="402" h="5672" extrusionOk="0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9"/>
            <p:cNvSpPr/>
            <p:nvPr/>
          </p:nvSpPr>
          <p:spPr>
            <a:xfrm>
              <a:off x="3200800" y="4453625"/>
              <a:ext cx="10850" cy="141800"/>
            </a:xfrm>
            <a:custGeom>
              <a:avLst/>
              <a:gdLst/>
              <a:ahLst/>
              <a:cxnLst/>
              <a:rect l="l" t="t" r="r" b="b"/>
              <a:pathLst>
                <a:path w="434" h="5672" extrusionOk="0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9"/>
            <p:cNvSpPr/>
            <p:nvPr/>
          </p:nvSpPr>
          <p:spPr>
            <a:xfrm>
              <a:off x="3260825" y="4453625"/>
              <a:ext cx="10050" cy="141800"/>
            </a:xfrm>
            <a:custGeom>
              <a:avLst/>
              <a:gdLst/>
              <a:ahLst/>
              <a:cxnLst/>
              <a:rect l="l" t="t" r="r" b="b"/>
              <a:pathLst>
                <a:path w="402" h="5672" extrusionOk="0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9"/>
            <p:cNvSpPr/>
            <p:nvPr/>
          </p:nvSpPr>
          <p:spPr>
            <a:xfrm>
              <a:off x="2324325" y="4619575"/>
              <a:ext cx="412825" cy="24225"/>
            </a:xfrm>
            <a:custGeom>
              <a:avLst/>
              <a:gdLst/>
              <a:ahLst/>
              <a:cxnLst/>
              <a:rect l="l" t="t" r="r" b="b"/>
              <a:pathLst>
                <a:path w="16513" h="969" extrusionOk="0">
                  <a:moveTo>
                    <a:pt x="1" y="1"/>
                  </a:moveTo>
                  <a:lnTo>
                    <a:pt x="1" y="401"/>
                  </a:lnTo>
                  <a:cubicBezTo>
                    <a:pt x="168" y="401"/>
                    <a:pt x="14544" y="701"/>
                    <a:pt x="15345" y="735"/>
                  </a:cubicBezTo>
                  <a:cubicBezTo>
                    <a:pt x="16012" y="801"/>
                    <a:pt x="16279" y="968"/>
                    <a:pt x="16279" y="968"/>
                  </a:cubicBezTo>
                  <a:lnTo>
                    <a:pt x="16513" y="635"/>
                  </a:lnTo>
                  <a:cubicBezTo>
                    <a:pt x="16479" y="568"/>
                    <a:pt x="16179" y="368"/>
                    <a:pt x="15345" y="334"/>
                  </a:cubicBezTo>
                  <a:cubicBezTo>
                    <a:pt x="14544" y="301"/>
                    <a:pt x="601" y="1"/>
                    <a:pt x="1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9"/>
            <p:cNvSpPr/>
            <p:nvPr/>
          </p:nvSpPr>
          <p:spPr>
            <a:xfrm>
              <a:off x="2793825" y="4619575"/>
              <a:ext cx="529575" cy="24225"/>
            </a:xfrm>
            <a:custGeom>
              <a:avLst/>
              <a:gdLst/>
              <a:ahLst/>
              <a:cxnLst/>
              <a:rect l="l" t="t" r="r" b="b"/>
              <a:pathLst>
                <a:path w="21183" h="969" extrusionOk="0">
                  <a:moveTo>
                    <a:pt x="21183" y="1"/>
                  </a:moveTo>
                  <a:cubicBezTo>
                    <a:pt x="6439" y="1"/>
                    <a:pt x="1368" y="334"/>
                    <a:pt x="1168" y="334"/>
                  </a:cubicBezTo>
                  <a:cubicBezTo>
                    <a:pt x="334" y="368"/>
                    <a:pt x="34" y="568"/>
                    <a:pt x="1" y="635"/>
                  </a:cubicBezTo>
                  <a:lnTo>
                    <a:pt x="234" y="968"/>
                  </a:lnTo>
                  <a:cubicBezTo>
                    <a:pt x="234" y="968"/>
                    <a:pt x="434" y="801"/>
                    <a:pt x="1202" y="735"/>
                  </a:cubicBezTo>
                  <a:cubicBezTo>
                    <a:pt x="1402" y="735"/>
                    <a:pt x="6505" y="401"/>
                    <a:pt x="21183" y="401"/>
                  </a:cubicBezTo>
                  <a:lnTo>
                    <a:pt x="21183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9"/>
            <p:cNvSpPr/>
            <p:nvPr/>
          </p:nvSpPr>
          <p:spPr>
            <a:xfrm>
              <a:off x="2168375" y="4391925"/>
              <a:ext cx="197675" cy="191000"/>
            </a:xfrm>
            <a:custGeom>
              <a:avLst/>
              <a:gdLst/>
              <a:ahLst/>
              <a:cxnLst/>
              <a:rect l="l" t="t" r="r" b="b"/>
              <a:pathLst>
                <a:path w="7907" h="7640" extrusionOk="0">
                  <a:moveTo>
                    <a:pt x="3370" y="0"/>
                  </a:moveTo>
                  <a:lnTo>
                    <a:pt x="2436" y="3403"/>
                  </a:lnTo>
                  <a:lnTo>
                    <a:pt x="1" y="4303"/>
                  </a:lnTo>
                  <a:lnTo>
                    <a:pt x="2436" y="5171"/>
                  </a:lnTo>
                  <a:lnTo>
                    <a:pt x="3370" y="7639"/>
                  </a:lnTo>
                  <a:lnTo>
                    <a:pt x="4237" y="5171"/>
                  </a:lnTo>
                  <a:lnTo>
                    <a:pt x="7907" y="4303"/>
                  </a:lnTo>
                  <a:lnTo>
                    <a:pt x="4237" y="3403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9"/>
            <p:cNvSpPr/>
            <p:nvPr/>
          </p:nvSpPr>
          <p:spPr>
            <a:xfrm>
              <a:off x="3732825" y="4581225"/>
              <a:ext cx="129300" cy="123450"/>
            </a:xfrm>
            <a:custGeom>
              <a:avLst/>
              <a:gdLst/>
              <a:ahLst/>
              <a:cxnLst/>
              <a:rect l="l" t="t" r="r" b="b"/>
              <a:pathLst>
                <a:path w="5172" h="4938" extrusionOk="0">
                  <a:moveTo>
                    <a:pt x="2203" y="0"/>
                  </a:moveTo>
                  <a:lnTo>
                    <a:pt x="1569" y="2169"/>
                  </a:lnTo>
                  <a:lnTo>
                    <a:pt x="1" y="2736"/>
                  </a:lnTo>
                  <a:lnTo>
                    <a:pt x="1569" y="3336"/>
                  </a:lnTo>
                  <a:lnTo>
                    <a:pt x="2203" y="4937"/>
                  </a:lnTo>
                  <a:lnTo>
                    <a:pt x="2803" y="3336"/>
                  </a:lnTo>
                  <a:lnTo>
                    <a:pt x="5171" y="2736"/>
                  </a:lnTo>
                  <a:lnTo>
                    <a:pt x="2803" y="2169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9"/>
            <p:cNvSpPr/>
            <p:nvPr/>
          </p:nvSpPr>
          <p:spPr>
            <a:xfrm>
              <a:off x="2074975" y="4577050"/>
              <a:ext cx="91775" cy="88425"/>
            </a:xfrm>
            <a:custGeom>
              <a:avLst/>
              <a:gdLst/>
              <a:ahLst/>
              <a:cxnLst/>
              <a:rect l="l" t="t" r="r" b="b"/>
              <a:pathLst>
                <a:path w="3671" h="3537" extrusionOk="0">
                  <a:moveTo>
                    <a:pt x="1569" y="1"/>
                  </a:moveTo>
                  <a:lnTo>
                    <a:pt x="1135" y="1535"/>
                  </a:lnTo>
                  <a:lnTo>
                    <a:pt x="1" y="1935"/>
                  </a:lnTo>
                  <a:lnTo>
                    <a:pt x="1135" y="2402"/>
                  </a:lnTo>
                  <a:lnTo>
                    <a:pt x="1569" y="3536"/>
                  </a:lnTo>
                  <a:lnTo>
                    <a:pt x="1969" y="2402"/>
                  </a:lnTo>
                  <a:lnTo>
                    <a:pt x="3670" y="1935"/>
                  </a:lnTo>
                  <a:lnTo>
                    <a:pt x="1969" y="1535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9"/>
            <p:cNvSpPr/>
            <p:nvPr/>
          </p:nvSpPr>
          <p:spPr>
            <a:xfrm>
              <a:off x="2923100" y="2111125"/>
              <a:ext cx="1785450" cy="594600"/>
            </a:xfrm>
            <a:custGeom>
              <a:avLst/>
              <a:gdLst/>
              <a:ahLst/>
              <a:cxnLst/>
              <a:rect l="l" t="t" r="r" b="b"/>
              <a:pathLst>
                <a:path w="71418" h="23784" extrusionOk="0">
                  <a:moveTo>
                    <a:pt x="71118" y="0"/>
                  </a:moveTo>
                  <a:lnTo>
                    <a:pt x="63012" y="8173"/>
                  </a:lnTo>
                  <a:lnTo>
                    <a:pt x="60710" y="14611"/>
                  </a:lnTo>
                  <a:lnTo>
                    <a:pt x="53905" y="16279"/>
                  </a:lnTo>
                  <a:lnTo>
                    <a:pt x="46967" y="3603"/>
                  </a:lnTo>
                  <a:lnTo>
                    <a:pt x="39028" y="11675"/>
                  </a:lnTo>
                  <a:lnTo>
                    <a:pt x="22550" y="11675"/>
                  </a:lnTo>
                  <a:lnTo>
                    <a:pt x="20014" y="19014"/>
                  </a:lnTo>
                  <a:lnTo>
                    <a:pt x="7506" y="16279"/>
                  </a:lnTo>
                  <a:lnTo>
                    <a:pt x="0" y="23450"/>
                  </a:lnTo>
                  <a:lnTo>
                    <a:pt x="267" y="23784"/>
                  </a:lnTo>
                  <a:lnTo>
                    <a:pt x="7606" y="16746"/>
                  </a:lnTo>
                  <a:lnTo>
                    <a:pt x="20248" y="19481"/>
                  </a:lnTo>
                  <a:lnTo>
                    <a:pt x="22850" y="12109"/>
                  </a:lnTo>
                  <a:lnTo>
                    <a:pt x="39195" y="12109"/>
                  </a:lnTo>
                  <a:lnTo>
                    <a:pt x="46900" y="4303"/>
                  </a:lnTo>
                  <a:lnTo>
                    <a:pt x="53638" y="16779"/>
                  </a:lnTo>
                  <a:lnTo>
                    <a:pt x="60977" y="14944"/>
                  </a:lnTo>
                  <a:lnTo>
                    <a:pt x="63312" y="8473"/>
                  </a:lnTo>
                  <a:lnTo>
                    <a:pt x="71418" y="301"/>
                  </a:lnTo>
                  <a:lnTo>
                    <a:pt x="7111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9"/>
            <p:cNvSpPr/>
            <p:nvPr/>
          </p:nvSpPr>
          <p:spPr>
            <a:xfrm>
              <a:off x="4647650" y="2108625"/>
              <a:ext cx="65900" cy="64225"/>
            </a:xfrm>
            <a:custGeom>
              <a:avLst/>
              <a:gdLst/>
              <a:ahLst/>
              <a:cxnLst/>
              <a:rect l="l" t="t" r="r" b="b"/>
              <a:pathLst>
                <a:path w="2636" h="2569" extrusionOk="0">
                  <a:moveTo>
                    <a:pt x="1" y="0"/>
                  </a:moveTo>
                  <a:lnTo>
                    <a:pt x="1" y="401"/>
                  </a:lnTo>
                  <a:lnTo>
                    <a:pt x="2236" y="401"/>
                  </a:lnTo>
                  <a:lnTo>
                    <a:pt x="2236" y="2569"/>
                  </a:lnTo>
                  <a:lnTo>
                    <a:pt x="2636" y="2569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9"/>
            <p:cNvSpPr/>
            <p:nvPr/>
          </p:nvSpPr>
          <p:spPr>
            <a:xfrm>
              <a:off x="3011500" y="4012275"/>
              <a:ext cx="700525" cy="231175"/>
            </a:xfrm>
            <a:custGeom>
              <a:avLst/>
              <a:gdLst/>
              <a:ahLst/>
              <a:cxnLst/>
              <a:rect l="l" t="t" r="r" b="b"/>
              <a:pathLst>
                <a:path w="28021" h="9247" extrusionOk="0">
                  <a:moveTo>
                    <a:pt x="14231" y="0"/>
                  </a:moveTo>
                  <a:cubicBezTo>
                    <a:pt x="8273" y="0"/>
                    <a:pt x="2252" y="159"/>
                    <a:pt x="1501" y="476"/>
                  </a:cubicBezTo>
                  <a:cubicBezTo>
                    <a:pt x="0" y="1110"/>
                    <a:pt x="167" y="7981"/>
                    <a:pt x="1501" y="8782"/>
                  </a:cubicBezTo>
                  <a:cubicBezTo>
                    <a:pt x="2046" y="9109"/>
                    <a:pt x="7291" y="9247"/>
                    <a:pt x="12849" y="9247"/>
                  </a:cubicBezTo>
                  <a:cubicBezTo>
                    <a:pt x="19201" y="9247"/>
                    <a:pt x="25963" y="9066"/>
                    <a:pt x="26586" y="8782"/>
                  </a:cubicBezTo>
                  <a:cubicBezTo>
                    <a:pt x="28020" y="8115"/>
                    <a:pt x="27887" y="1276"/>
                    <a:pt x="26586" y="476"/>
                  </a:cubicBezTo>
                  <a:cubicBezTo>
                    <a:pt x="26085" y="159"/>
                    <a:pt x="20189" y="0"/>
                    <a:pt x="1423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9"/>
            <p:cNvSpPr/>
            <p:nvPr/>
          </p:nvSpPr>
          <p:spPr>
            <a:xfrm>
              <a:off x="3222475" y="4077525"/>
              <a:ext cx="68400" cy="95925"/>
            </a:xfrm>
            <a:custGeom>
              <a:avLst/>
              <a:gdLst/>
              <a:ahLst/>
              <a:cxnLst/>
              <a:rect l="l" t="t" r="r" b="b"/>
              <a:pathLst>
                <a:path w="2736" h="3837" extrusionOk="0">
                  <a:moveTo>
                    <a:pt x="1301" y="434"/>
                  </a:moveTo>
                  <a:cubicBezTo>
                    <a:pt x="1535" y="434"/>
                    <a:pt x="1735" y="501"/>
                    <a:pt x="1868" y="568"/>
                  </a:cubicBezTo>
                  <a:cubicBezTo>
                    <a:pt x="1968" y="668"/>
                    <a:pt x="2035" y="835"/>
                    <a:pt x="2035" y="1001"/>
                  </a:cubicBezTo>
                  <a:cubicBezTo>
                    <a:pt x="2035" y="1201"/>
                    <a:pt x="1968" y="1368"/>
                    <a:pt x="1868" y="1435"/>
                  </a:cubicBezTo>
                  <a:cubicBezTo>
                    <a:pt x="1735" y="1535"/>
                    <a:pt x="1535" y="1602"/>
                    <a:pt x="1301" y="1602"/>
                  </a:cubicBezTo>
                  <a:lnTo>
                    <a:pt x="534" y="1602"/>
                  </a:lnTo>
                  <a:lnTo>
                    <a:pt x="534" y="434"/>
                  </a:lnTo>
                  <a:close/>
                  <a:moveTo>
                    <a:pt x="1368" y="2002"/>
                  </a:moveTo>
                  <a:cubicBezTo>
                    <a:pt x="1635" y="2002"/>
                    <a:pt x="1835" y="2069"/>
                    <a:pt x="1968" y="2169"/>
                  </a:cubicBezTo>
                  <a:cubicBezTo>
                    <a:pt x="2102" y="2302"/>
                    <a:pt x="2169" y="2469"/>
                    <a:pt x="2169" y="2703"/>
                  </a:cubicBezTo>
                  <a:cubicBezTo>
                    <a:pt x="2169" y="2936"/>
                    <a:pt x="2102" y="3103"/>
                    <a:pt x="1968" y="3236"/>
                  </a:cubicBezTo>
                  <a:cubicBezTo>
                    <a:pt x="1835" y="3336"/>
                    <a:pt x="1635" y="3403"/>
                    <a:pt x="1368" y="3403"/>
                  </a:cubicBezTo>
                  <a:lnTo>
                    <a:pt x="534" y="3403"/>
                  </a:lnTo>
                  <a:lnTo>
                    <a:pt x="534" y="2002"/>
                  </a:lnTo>
                  <a:close/>
                  <a:moveTo>
                    <a:pt x="0" y="1"/>
                  </a:moveTo>
                  <a:lnTo>
                    <a:pt x="0" y="3837"/>
                  </a:lnTo>
                  <a:lnTo>
                    <a:pt x="1401" y="3837"/>
                  </a:lnTo>
                  <a:cubicBezTo>
                    <a:pt x="1802" y="3837"/>
                    <a:pt x="2135" y="3737"/>
                    <a:pt x="2369" y="3536"/>
                  </a:cubicBezTo>
                  <a:cubicBezTo>
                    <a:pt x="2602" y="3370"/>
                    <a:pt x="2736" y="3103"/>
                    <a:pt x="2736" y="2769"/>
                  </a:cubicBezTo>
                  <a:cubicBezTo>
                    <a:pt x="2736" y="2502"/>
                    <a:pt x="2669" y="2302"/>
                    <a:pt x="2502" y="2102"/>
                  </a:cubicBezTo>
                  <a:cubicBezTo>
                    <a:pt x="2369" y="1935"/>
                    <a:pt x="2169" y="1835"/>
                    <a:pt x="1935" y="1769"/>
                  </a:cubicBezTo>
                  <a:cubicBezTo>
                    <a:pt x="2135" y="1735"/>
                    <a:pt x="2302" y="1668"/>
                    <a:pt x="2402" y="1502"/>
                  </a:cubicBezTo>
                  <a:cubicBezTo>
                    <a:pt x="2502" y="1368"/>
                    <a:pt x="2569" y="1201"/>
                    <a:pt x="2569" y="968"/>
                  </a:cubicBezTo>
                  <a:cubicBezTo>
                    <a:pt x="2569" y="668"/>
                    <a:pt x="2469" y="434"/>
                    <a:pt x="2235" y="267"/>
                  </a:cubicBezTo>
                  <a:cubicBezTo>
                    <a:pt x="2035" y="101"/>
                    <a:pt x="1735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9"/>
            <p:cNvSpPr/>
            <p:nvPr/>
          </p:nvSpPr>
          <p:spPr>
            <a:xfrm>
              <a:off x="3310875" y="4077525"/>
              <a:ext cx="73400" cy="97600"/>
            </a:xfrm>
            <a:custGeom>
              <a:avLst/>
              <a:gdLst/>
              <a:ahLst/>
              <a:cxnLst/>
              <a:rect l="l" t="t" r="r" b="b"/>
              <a:pathLst>
                <a:path w="2936" h="3904" extrusionOk="0">
                  <a:moveTo>
                    <a:pt x="0" y="1"/>
                  </a:moveTo>
                  <a:lnTo>
                    <a:pt x="0" y="2402"/>
                  </a:lnTo>
                  <a:cubicBezTo>
                    <a:pt x="0" y="2903"/>
                    <a:pt x="134" y="3270"/>
                    <a:pt x="367" y="3536"/>
                  </a:cubicBezTo>
                  <a:cubicBezTo>
                    <a:pt x="634" y="3770"/>
                    <a:pt x="1001" y="3903"/>
                    <a:pt x="1468" y="3903"/>
                  </a:cubicBezTo>
                  <a:cubicBezTo>
                    <a:pt x="1968" y="3903"/>
                    <a:pt x="2335" y="3770"/>
                    <a:pt x="2569" y="3536"/>
                  </a:cubicBezTo>
                  <a:cubicBezTo>
                    <a:pt x="2802" y="3270"/>
                    <a:pt x="2936" y="2903"/>
                    <a:pt x="2936" y="2402"/>
                  </a:cubicBezTo>
                  <a:lnTo>
                    <a:pt x="2936" y="1"/>
                  </a:lnTo>
                  <a:lnTo>
                    <a:pt x="2402" y="1"/>
                  </a:lnTo>
                  <a:lnTo>
                    <a:pt x="2402" y="2336"/>
                  </a:lnTo>
                  <a:cubicBezTo>
                    <a:pt x="2402" y="2736"/>
                    <a:pt x="2335" y="3036"/>
                    <a:pt x="2202" y="3203"/>
                  </a:cubicBezTo>
                  <a:cubicBezTo>
                    <a:pt x="2035" y="3403"/>
                    <a:pt x="1802" y="3470"/>
                    <a:pt x="1468" y="3470"/>
                  </a:cubicBezTo>
                  <a:cubicBezTo>
                    <a:pt x="1134" y="3470"/>
                    <a:pt x="901" y="3403"/>
                    <a:pt x="767" y="3203"/>
                  </a:cubicBezTo>
                  <a:cubicBezTo>
                    <a:pt x="601" y="3036"/>
                    <a:pt x="534" y="2736"/>
                    <a:pt x="534" y="23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9"/>
            <p:cNvSpPr/>
            <p:nvPr/>
          </p:nvSpPr>
          <p:spPr>
            <a:xfrm>
              <a:off x="3395100" y="4077525"/>
              <a:ext cx="80900" cy="95925"/>
            </a:xfrm>
            <a:custGeom>
              <a:avLst/>
              <a:gdLst/>
              <a:ahLst/>
              <a:cxnLst/>
              <a:rect l="l" t="t" r="r" b="b"/>
              <a:pathLst>
                <a:path w="3236" h="3837" extrusionOk="0">
                  <a:moveTo>
                    <a:pt x="0" y="1"/>
                  </a:moveTo>
                  <a:lnTo>
                    <a:pt x="1368" y="2002"/>
                  </a:lnTo>
                  <a:lnTo>
                    <a:pt x="1368" y="3837"/>
                  </a:lnTo>
                  <a:lnTo>
                    <a:pt x="1868" y="3837"/>
                  </a:lnTo>
                  <a:lnTo>
                    <a:pt x="1868" y="2002"/>
                  </a:lnTo>
                  <a:lnTo>
                    <a:pt x="3236" y="1"/>
                  </a:lnTo>
                  <a:lnTo>
                    <a:pt x="2669" y="1"/>
                  </a:lnTo>
                  <a:lnTo>
                    <a:pt x="1635" y="15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9"/>
            <p:cNvSpPr/>
            <p:nvPr/>
          </p:nvSpPr>
          <p:spPr>
            <a:xfrm>
              <a:off x="3917975" y="4012275"/>
              <a:ext cx="700525" cy="231175"/>
            </a:xfrm>
            <a:custGeom>
              <a:avLst/>
              <a:gdLst/>
              <a:ahLst/>
              <a:cxnLst/>
              <a:rect l="l" t="t" r="r" b="b"/>
              <a:pathLst>
                <a:path w="28021" h="9247" extrusionOk="0">
                  <a:moveTo>
                    <a:pt x="14248" y="0"/>
                  </a:moveTo>
                  <a:cubicBezTo>
                    <a:pt x="8281" y="0"/>
                    <a:pt x="2252" y="159"/>
                    <a:pt x="1501" y="476"/>
                  </a:cubicBezTo>
                  <a:cubicBezTo>
                    <a:pt x="0" y="1110"/>
                    <a:pt x="167" y="7981"/>
                    <a:pt x="1501" y="8782"/>
                  </a:cubicBezTo>
                  <a:cubicBezTo>
                    <a:pt x="2046" y="9109"/>
                    <a:pt x="7298" y="9247"/>
                    <a:pt x="12864" y="9247"/>
                  </a:cubicBezTo>
                  <a:cubicBezTo>
                    <a:pt x="19226" y="9247"/>
                    <a:pt x="25997" y="9066"/>
                    <a:pt x="26619" y="8782"/>
                  </a:cubicBezTo>
                  <a:cubicBezTo>
                    <a:pt x="28020" y="8115"/>
                    <a:pt x="27920" y="1276"/>
                    <a:pt x="26619" y="476"/>
                  </a:cubicBezTo>
                  <a:cubicBezTo>
                    <a:pt x="26119" y="159"/>
                    <a:pt x="20215" y="0"/>
                    <a:pt x="14248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9"/>
            <p:cNvSpPr/>
            <p:nvPr/>
          </p:nvSpPr>
          <p:spPr>
            <a:xfrm>
              <a:off x="4104775" y="4075850"/>
              <a:ext cx="67575" cy="99275"/>
            </a:xfrm>
            <a:custGeom>
              <a:avLst/>
              <a:gdLst/>
              <a:ahLst/>
              <a:cxnLst/>
              <a:rect l="l" t="t" r="r" b="b"/>
              <a:pathLst>
                <a:path w="2703" h="3971" extrusionOk="0">
                  <a:moveTo>
                    <a:pt x="1368" y="1"/>
                  </a:moveTo>
                  <a:cubicBezTo>
                    <a:pt x="934" y="1"/>
                    <a:pt x="601" y="101"/>
                    <a:pt x="367" y="301"/>
                  </a:cubicBezTo>
                  <a:cubicBezTo>
                    <a:pt x="134" y="501"/>
                    <a:pt x="0" y="768"/>
                    <a:pt x="0" y="1102"/>
                  </a:cubicBezTo>
                  <a:cubicBezTo>
                    <a:pt x="0" y="1402"/>
                    <a:pt x="100" y="1635"/>
                    <a:pt x="267" y="1769"/>
                  </a:cubicBezTo>
                  <a:cubicBezTo>
                    <a:pt x="434" y="1936"/>
                    <a:pt x="734" y="2069"/>
                    <a:pt x="1101" y="2136"/>
                  </a:cubicBezTo>
                  <a:lnTo>
                    <a:pt x="1435" y="2202"/>
                  </a:lnTo>
                  <a:cubicBezTo>
                    <a:pt x="1668" y="2269"/>
                    <a:pt x="1868" y="2336"/>
                    <a:pt x="2002" y="2436"/>
                  </a:cubicBezTo>
                  <a:cubicBezTo>
                    <a:pt x="2102" y="2536"/>
                    <a:pt x="2168" y="2703"/>
                    <a:pt x="2168" y="2870"/>
                  </a:cubicBezTo>
                  <a:cubicBezTo>
                    <a:pt x="2168" y="3103"/>
                    <a:pt x="2068" y="3270"/>
                    <a:pt x="1935" y="3370"/>
                  </a:cubicBezTo>
                  <a:cubicBezTo>
                    <a:pt x="1768" y="3503"/>
                    <a:pt x="1535" y="3537"/>
                    <a:pt x="1234" y="3537"/>
                  </a:cubicBezTo>
                  <a:cubicBezTo>
                    <a:pt x="1034" y="3537"/>
                    <a:pt x="834" y="3537"/>
                    <a:pt x="634" y="3470"/>
                  </a:cubicBezTo>
                  <a:cubicBezTo>
                    <a:pt x="434" y="3403"/>
                    <a:pt x="234" y="3303"/>
                    <a:pt x="34" y="3203"/>
                  </a:cubicBezTo>
                  <a:lnTo>
                    <a:pt x="34" y="3737"/>
                  </a:lnTo>
                  <a:cubicBezTo>
                    <a:pt x="234" y="3804"/>
                    <a:pt x="467" y="3870"/>
                    <a:pt x="667" y="3904"/>
                  </a:cubicBezTo>
                  <a:cubicBezTo>
                    <a:pt x="868" y="3937"/>
                    <a:pt x="1068" y="3970"/>
                    <a:pt x="1234" y="3970"/>
                  </a:cubicBezTo>
                  <a:cubicBezTo>
                    <a:pt x="1701" y="3970"/>
                    <a:pt x="2068" y="3870"/>
                    <a:pt x="2335" y="3670"/>
                  </a:cubicBezTo>
                  <a:cubicBezTo>
                    <a:pt x="2569" y="3503"/>
                    <a:pt x="2702" y="3203"/>
                    <a:pt x="2702" y="2836"/>
                  </a:cubicBezTo>
                  <a:cubicBezTo>
                    <a:pt x="2702" y="2536"/>
                    <a:pt x="2602" y="2303"/>
                    <a:pt x="2435" y="2102"/>
                  </a:cubicBezTo>
                  <a:cubicBezTo>
                    <a:pt x="2235" y="1902"/>
                    <a:pt x="1968" y="1802"/>
                    <a:pt x="1568" y="1702"/>
                  </a:cubicBezTo>
                  <a:lnTo>
                    <a:pt x="1268" y="1635"/>
                  </a:lnTo>
                  <a:cubicBezTo>
                    <a:pt x="968" y="1602"/>
                    <a:pt x="801" y="1535"/>
                    <a:pt x="667" y="1435"/>
                  </a:cubicBezTo>
                  <a:cubicBezTo>
                    <a:pt x="567" y="1369"/>
                    <a:pt x="534" y="1235"/>
                    <a:pt x="534" y="1068"/>
                  </a:cubicBezTo>
                  <a:cubicBezTo>
                    <a:pt x="534" y="868"/>
                    <a:pt x="601" y="701"/>
                    <a:pt x="767" y="601"/>
                  </a:cubicBezTo>
                  <a:cubicBezTo>
                    <a:pt x="901" y="468"/>
                    <a:pt x="1134" y="435"/>
                    <a:pt x="1401" y="435"/>
                  </a:cubicBezTo>
                  <a:cubicBezTo>
                    <a:pt x="1568" y="435"/>
                    <a:pt x="1735" y="468"/>
                    <a:pt x="1902" y="501"/>
                  </a:cubicBezTo>
                  <a:cubicBezTo>
                    <a:pt x="2102" y="535"/>
                    <a:pt x="2269" y="601"/>
                    <a:pt x="2469" y="701"/>
                  </a:cubicBezTo>
                  <a:lnTo>
                    <a:pt x="2469" y="201"/>
                  </a:lnTo>
                  <a:cubicBezTo>
                    <a:pt x="2269" y="134"/>
                    <a:pt x="2102" y="101"/>
                    <a:pt x="1902" y="68"/>
                  </a:cubicBezTo>
                  <a:cubicBezTo>
                    <a:pt x="1701" y="34"/>
                    <a:pt x="1535" y="1"/>
                    <a:pt x="1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9"/>
            <p:cNvSpPr/>
            <p:nvPr/>
          </p:nvSpPr>
          <p:spPr>
            <a:xfrm>
              <a:off x="4192325" y="4077525"/>
              <a:ext cx="61750" cy="95925"/>
            </a:xfrm>
            <a:custGeom>
              <a:avLst/>
              <a:gdLst/>
              <a:ahLst/>
              <a:cxnLst/>
              <a:rect l="l" t="t" r="r" b="b"/>
              <a:pathLst>
                <a:path w="2470" h="3837" extrusionOk="0">
                  <a:moveTo>
                    <a:pt x="1" y="1"/>
                  </a:moveTo>
                  <a:lnTo>
                    <a:pt x="1" y="3837"/>
                  </a:lnTo>
                  <a:lnTo>
                    <a:pt x="2469" y="3837"/>
                  </a:lnTo>
                  <a:lnTo>
                    <a:pt x="2469" y="3403"/>
                  </a:lnTo>
                  <a:lnTo>
                    <a:pt x="534" y="3403"/>
                  </a:lnTo>
                  <a:lnTo>
                    <a:pt x="534" y="2002"/>
                  </a:lnTo>
                  <a:lnTo>
                    <a:pt x="2336" y="2002"/>
                  </a:lnTo>
                  <a:lnTo>
                    <a:pt x="2336" y="1568"/>
                  </a:lnTo>
                  <a:lnTo>
                    <a:pt x="534" y="1568"/>
                  </a:lnTo>
                  <a:lnTo>
                    <a:pt x="534" y="434"/>
                  </a:lnTo>
                  <a:lnTo>
                    <a:pt x="2436" y="434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9"/>
            <p:cNvSpPr/>
            <p:nvPr/>
          </p:nvSpPr>
          <p:spPr>
            <a:xfrm>
              <a:off x="4274900" y="4077525"/>
              <a:ext cx="60050" cy="95925"/>
            </a:xfrm>
            <a:custGeom>
              <a:avLst/>
              <a:gdLst/>
              <a:ahLst/>
              <a:cxnLst/>
              <a:rect l="l" t="t" r="r" b="b"/>
              <a:pathLst>
                <a:path w="2402" h="3837" extrusionOk="0">
                  <a:moveTo>
                    <a:pt x="0" y="1"/>
                  </a:moveTo>
                  <a:lnTo>
                    <a:pt x="0" y="3837"/>
                  </a:lnTo>
                  <a:lnTo>
                    <a:pt x="2402" y="3837"/>
                  </a:lnTo>
                  <a:lnTo>
                    <a:pt x="2402" y="3403"/>
                  </a:lnTo>
                  <a:lnTo>
                    <a:pt x="534" y="3403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9"/>
            <p:cNvSpPr/>
            <p:nvPr/>
          </p:nvSpPr>
          <p:spPr>
            <a:xfrm>
              <a:off x="4348275" y="4077525"/>
              <a:ext cx="59225" cy="95925"/>
            </a:xfrm>
            <a:custGeom>
              <a:avLst/>
              <a:gdLst/>
              <a:ahLst/>
              <a:cxnLst/>
              <a:rect l="l" t="t" r="r" b="b"/>
              <a:pathLst>
                <a:path w="2369" h="3837" extrusionOk="0">
                  <a:moveTo>
                    <a:pt x="1" y="1"/>
                  </a:moveTo>
                  <a:lnTo>
                    <a:pt x="1" y="3837"/>
                  </a:lnTo>
                  <a:lnTo>
                    <a:pt x="2369" y="3837"/>
                  </a:lnTo>
                  <a:lnTo>
                    <a:pt x="2369" y="3403"/>
                  </a:lnTo>
                  <a:lnTo>
                    <a:pt x="501" y="3403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9"/>
            <p:cNvSpPr/>
            <p:nvPr/>
          </p:nvSpPr>
          <p:spPr>
            <a:xfrm>
              <a:off x="3078200" y="1610175"/>
              <a:ext cx="1471075" cy="463425"/>
            </a:xfrm>
            <a:custGeom>
              <a:avLst/>
              <a:gdLst/>
              <a:ahLst/>
              <a:cxnLst/>
              <a:rect l="l" t="t" r="r" b="b"/>
              <a:pathLst>
                <a:path w="58843" h="18537" extrusionOk="0">
                  <a:moveTo>
                    <a:pt x="23956" y="0"/>
                  </a:moveTo>
                  <a:cubicBezTo>
                    <a:pt x="11824" y="0"/>
                    <a:pt x="1066" y="98"/>
                    <a:pt x="734" y="358"/>
                  </a:cubicBezTo>
                  <a:cubicBezTo>
                    <a:pt x="1" y="991"/>
                    <a:pt x="401" y="17970"/>
                    <a:pt x="734" y="18270"/>
                  </a:cubicBezTo>
                  <a:cubicBezTo>
                    <a:pt x="920" y="18419"/>
                    <a:pt x="18649" y="18537"/>
                    <a:pt x="34395" y="18537"/>
                  </a:cubicBezTo>
                  <a:cubicBezTo>
                    <a:pt x="46908" y="18537"/>
                    <a:pt x="58169" y="18462"/>
                    <a:pt x="58376" y="18270"/>
                  </a:cubicBezTo>
                  <a:cubicBezTo>
                    <a:pt x="58843" y="17803"/>
                    <a:pt x="58743" y="658"/>
                    <a:pt x="58376" y="358"/>
                  </a:cubicBezTo>
                  <a:cubicBezTo>
                    <a:pt x="58167" y="168"/>
                    <a:pt x="39878" y="0"/>
                    <a:pt x="23956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9"/>
            <p:cNvSpPr/>
            <p:nvPr/>
          </p:nvSpPr>
          <p:spPr>
            <a:xfrm>
              <a:off x="3287525" y="1302175"/>
              <a:ext cx="1114150" cy="539600"/>
            </a:xfrm>
            <a:custGeom>
              <a:avLst/>
              <a:gdLst/>
              <a:ahLst/>
              <a:cxnLst/>
              <a:rect l="l" t="t" r="r" b="b"/>
              <a:pathLst>
                <a:path w="44566" h="21584" extrusionOk="0">
                  <a:moveTo>
                    <a:pt x="22046" y="1"/>
                  </a:moveTo>
                  <a:cubicBezTo>
                    <a:pt x="12861" y="1"/>
                    <a:pt x="3844" y="4721"/>
                    <a:pt x="968" y="14512"/>
                  </a:cubicBezTo>
                  <a:cubicBezTo>
                    <a:pt x="267" y="16847"/>
                    <a:pt x="0" y="19282"/>
                    <a:pt x="134" y="21584"/>
                  </a:cubicBezTo>
                  <a:lnTo>
                    <a:pt x="44499" y="21584"/>
                  </a:lnTo>
                  <a:cubicBezTo>
                    <a:pt x="44565" y="18849"/>
                    <a:pt x="44198" y="16113"/>
                    <a:pt x="43298" y="13578"/>
                  </a:cubicBezTo>
                  <a:cubicBezTo>
                    <a:pt x="41897" y="9575"/>
                    <a:pt x="39362" y="6073"/>
                    <a:pt x="35659" y="3771"/>
                  </a:cubicBezTo>
                  <a:cubicBezTo>
                    <a:pt x="31634" y="1274"/>
                    <a:pt x="26817" y="1"/>
                    <a:pt x="22046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9"/>
            <p:cNvSpPr/>
            <p:nvPr/>
          </p:nvSpPr>
          <p:spPr>
            <a:xfrm>
              <a:off x="3801225" y="1301175"/>
              <a:ext cx="158475" cy="50250"/>
            </a:xfrm>
            <a:custGeom>
              <a:avLst/>
              <a:gdLst/>
              <a:ahLst/>
              <a:cxnLst/>
              <a:rect l="l" t="t" r="r" b="b"/>
              <a:pathLst>
                <a:path w="6339" h="2010" extrusionOk="0">
                  <a:moveTo>
                    <a:pt x="1615" y="1"/>
                  </a:moveTo>
                  <a:cubicBezTo>
                    <a:pt x="1376" y="1"/>
                    <a:pt x="1138" y="3"/>
                    <a:pt x="901" y="8"/>
                  </a:cubicBezTo>
                  <a:cubicBezTo>
                    <a:pt x="401" y="8"/>
                    <a:pt x="0" y="442"/>
                    <a:pt x="67" y="876"/>
                  </a:cubicBezTo>
                  <a:cubicBezTo>
                    <a:pt x="67" y="1355"/>
                    <a:pt x="434" y="1712"/>
                    <a:pt x="875" y="1712"/>
                  </a:cubicBezTo>
                  <a:cubicBezTo>
                    <a:pt x="895" y="1712"/>
                    <a:pt x="915" y="1711"/>
                    <a:pt x="934" y="1710"/>
                  </a:cubicBezTo>
                  <a:cubicBezTo>
                    <a:pt x="1161" y="1705"/>
                    <a:pt x="1388" y="1702"/>
                    <a:pt x="1613" y="1702"/>
                  </a:cubicBezTo>
                  <a:cubicBezTo>
                    <a:pt x="2847" y="1702"/>
                    <a:pt x="4063" y="1784"/>
                    <a:pt x="5304" y="2010"/>
                  </a:cubicBezTo>
                  <a:lnTo>
                    <a:pt x="5437" y="2010"/>
                  </a:lnTo>
                  <a:cubicBezTo>
                    <a:pt x="5838" y="2010"/>
                    <a:pt x="6238" y="1710"/>
                    <a:pt x="6305" y="1276"/>
                  </a:cubicBezTo>
                  <a:cubicBezTo>
                    <a:pt x="6338" y="842"/>
                    <a:pt x="6005" y="375"/>
                    <a:pt x="5571" y="309"/>
                  </a:cubicBezTo>
                  <a:cubicBezTo>
                    <a:pt x="4246" y="83"/>
                    <a:pt x="2920" y="1"/>
                    <a:pt x="1615" y="1"/>
                  </a:cubicBez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9"/>
            <p:cNvSpPr/>
            <p:nvPr/>
          </p:nvSpPr>
          <p:spPr>
            <a:xfrm>
              <a:off x="4046400" y="1345800"/>
              <a:ext cx="354450" cy="496825"/>
            </a:xfrm>
            <a:custGeom>
              <a:avLst/>
              <a:gdLst/>
              <a:ahLst/>
              <a:cxnLst/>
              <a:rect l="l" t="t" r="r" b="b"/>
              <a:pathLst>
                <a:path w="14178" h="19873" extrusionOk="0">
                  <a:moveTo>
                    <a:pt x="971" y="0"/>
                  </a:moveTo>
                  <a:cubicBezTo>
                    <a:pt x="618" y="0"/>
                    <a:pt x="295" y="201"/>
                    <a:pt x="167" y="558"/>
                  </a:cubicBezTo>
                  <a:cubicBezTo>
                    <a:pt x="0" y="992"/>
                    <a:pt x="267" y="1492"/>
                    <a:pt x="667" y="1659"/>
                  </a:cubicBezTo>
                  <a:cubicBezTo>
                    <a:pt x="1968" y="2160"/>
                    <a:pt x="3169" y="2760"/>
                    <a:pt x="4303" y="3494"/>
                  </a:cubicBezTo>
                  <a:cubicBezTo>
                    <a:pt x="7506" y="5495"/>
                    <a:pt x="9941" y="8564"/>
                    <a:pt x="11275" y="12434"/>
                  </a:cubicBezTo>
                  <a:cubicBezTo>
                    <a:pt x="12109" y="14835"/>
                    <a:pt x="12442" y="17370"/>
                    <a:pt x="12342" y="19872"/>
                  </a:cubicBezTo>
                  <a:lnTo>
                    <a:pt x="14110" y="19872"/>
                  </a:lnTo>
                  <a:cubicBezTo>
                    <a:pt x="14177" y="17204"/>
                    <a:pt x="13810" y="14435"/>
                    <a:pt x="12876" y="11867"/>
                  </a:cubicBezTo>
                  <a:cubicBezTo>
                    <a:pt x="11442" y="7597"/>
                    <a:pt x="8773" y="4194"/>
                    <a:pt x="5204" y="2026"/>
                  </a:cubicBezTo>
                  <a:cubicBezTo>
                    <a:pt x="4003" y="1259"/>
                    <a:pt x="2669" y="592"/>
                    <a:pt x="1301" y="58"/>
                  </a:cubicBezTo>
                  <a:cubicBezTo>
                    <a:pt x="1192" y="19"/>
                    <a:pt x="1080" y="0"/>
                    <a:pt x="971" y="0"/>
                  </a:cubicBez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9"/>
            <p:cNvSpPr/>
            <p:nvPr/>
          </p:nvSpPr>
          <p:spPr>
            <a:xfrm>
              <a:off x="3420950" y="1426950"/>
              <a:ext cx="848125" cy="414825"/>
            </a:xfrm>
            <a:custGeom>
              <a:avLst/>
              <a:gdLst/>
              <a:ahLst/>
              <a:cxnLst/>
              <a:rect l="l" t="t" r="r" b="b"/>
              <a:pathLst>
                <a:path w="33925" h="16593" extrusionOk="0">
                  <a:moveTo>
                    <a:pt x="16808" y="1"/>
                  </a:moveTo>
                  <a:cubicBezTo>
                    <a:pt x="9800" y="1"/>
                    <a:pt x="2922" y="3592"/>
                    <a:pt x="768" y="11022"/>
                  </a:cubicBezTo>
                  <a:cubicBezTo>
                    <a:pt x="201" y="12857"/>
                    <a:pt x="0" y="14758"/>
                    <a:pt x="134" y="16526"/>
                  </a:cubicBezTo>
                  <a:lnTo>
                    <a:pt x="33858" y="16526"/>
                  </a:lnTo>
                  <a:lnTo>
                    <a:pt x="33858" y="16593"/>
                  </a:lnTo>
                  <a:cubicBezTo>
                    <a:pt x="33925" y="14458"/>
                    <a:pt x="33658" y="12323"/>
                    <a:pt x="32957" y="10322"/>
                  </a:cubicBezTo>
                  <a:cubicBezTo>
                    <a:pt x="31890" y="7286"/>
                    <a:pt x="29955" y="4618"/>
                    <a:pt x="27153" y="2850"/>
                  </a:cubicBezTo>
                  <a:cubicBezTo>
                    <a:pt x="24094" y="962"/>
                    <a:pt x="20433" y="1"/>
                    <a:pt x="16808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9"/>
            <p:cNvSpPr/>
            <p:nvPr/>
          </p:nvSpPr>
          <p:spPr>
            <a:xfrm>
              <a:off x="3838750" y="1129575"/>
              <a:ext cx="10850" cy="82600"/>
            </a:xfrm>
            <a:custGeom>
              <a:avLst/>
              <a:gdLst/>
              <a:ahLst/>
              <a:cxnLst/>
              <a:rect l="l" t="t" r="r" b="b"/>
              <a:pathLst>
                <a:path w="434" h="3304" extrusionOk="0">
                  <a:moveTo>
                    <a:pt x="0" y="1"/>
                  </a:moveTo>
                  <a:lnTo>
                    <a:pt x="0" y="3303"/>
                  </a:lnTo>
                  <a:lnTo>
                    <a:pt x="434" y="33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9"/>
            <p:cNvSpPr/>
            <p:nvPr/>
          </p:nvSpPr>
          <p:spPr>
            <a:xfrm>
              <a:off x="3783700" y="1170450"/>
              <a:ext cx="10875" cy="81750"/>
            </a:xfrm>
            <a:custGeom>
              <a:avLst/>
              <a:gdLst/>
              <a:ahLst/>
              <a:cxnLst/>
              <a:rect l="l" t="t" r="r" b="b"/>
              <a:pathLst>
                <a:path w="435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434" y="3269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9"/>
            <p:cNvSpPr/>
            <p:nvPr/>
          </p:nvSpPr>
          <p:spPr>
            <a:xfrm>
              <a:off x="3893775" y="1182125"/>
              <a:ext cx="10875" cy="58400"/>
            </a:xfrm>
            <a:custGeom>
              <a:avLst/>
              <a:gdLst/>
              <a:ahLst/>
              <a:cxnLst/>
              <a:rect l="l" t="t" r="r" b="b"/>
              <a:pathLst>
                <a:path w="435" h="2336" extrusionOk="0">
                  <a:moveTo>
                    <a:pt x="1" y="0"/>
                  </a:moveTo>
                  <a:lnTo>
                    <a:pt x="1" y="2335"/>
                  </a:lnTo>
                  <a:lnTo>
                    <a:pt x="435" y="2335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9"/>
            <p:cNvSpPr/>
            <p:nvPr/>
          </p:nvSpPr>
          <p:spPr>
            <a:xfrm>
              <a:off x="3675300" y="1543225"/>
              <a:ext cx="362775" cy="298550"/>
            </a:xfrm>
            <a:custGeom>
              <a:avLst/>
              <a:gdLst/>
              <a:ahLst/>
              <a:cxnLst/>
              <a:rect l="l" t="t" r="r" b="b"/>
              <a:pathLst>
                <a:path w="14511" h="11942" extrusionOk="0">
                  <a:moveTo>
                    <a:pt x="6805" y="4870"/>
                  </a:moveTo>
                  <a:cubicBezTo>
                    <a:pt x="7639" y="4870"/>
                    <a:pt x="8306" y="4937"/>
                    <a:pt x="8773" y="5004"/>
                  </a:cubicBezTo>
                  <a:cubicBezTo>
                    <a:pt x="9207" y="5104"/>
                    <a:pt x="9607" y="5304"/>
                    <a:pt x="9974" y="5637"/>
                  </a:cubicBezTo>
                  <a:cubicBezTo>
                    <a:pt x="10308" y="5971"/>
                    <a:pt x="10474" y="6471"/>
                    <a:pt x="10474" y="7172"/>
                  </a:cubicBezTo>
                  <a:cubicBezTo>
                    <a:pt x="10474" y="7839"/>
                    <a:pt x="10208" y="8439"/>
                    <a:pt x="9707" y="8873"/>
                  </a:cubicBezTo>
                  <a:cubicBezTo>
                    <a:pt x="9207" y="9340"/>
                    <a:pt x="8506" y="9574"/>
                    <a:pt x="7572" y="9574"/>
                  </a:cubicBezTo>
                  <a:lnTo>
                    <a:pt x="5371" y="9574"/>
                  </a:lnTo>
                  <a:lnTo>
                    <a:pt x="5371" y="4870"/>
                  </a:lnTo>
                  <a:close/>
                  <a:moveTo>
                    <a:pt x="6372" y="0"/>
                  </a:moveTo>
                  <a:lnTo>
                    <a:pt x="3603" y="200"/>
                  </a:lnTo>
                  <a:lnTo>
                    <a:pt x="3436" y="1868"/>
                  </a:lnTo>
                  <a:lnTo>
                    <a:pt x="267" y="1868"/>
                  </a:lnTo>
                  <a:lnTo>
                    <a:pt x="0" y="4136"/>
                  </a:lnTo>
                  <a:cubicBezTo>
                    <a:pt x="267" y="4503"/>
                    <a:pt x="768" y="4837"/>
                    <a:pt x="1501" y="5104"/>
                  </a:cubicBezTo>
                  <a:lnTo>
                    <a:pt x="1501" y="11942"/>
                  </a:lnTo>
                  <a:lnTo>
                    <a:pt x="14277" y="11942"/>
                  </a:lnTo>
                  <a:cubicBezTo>
                    <a:pt x="13844" y="11275"/>
                    <a:pt x="13310" y="10774"/>
                    <a:pt x="12543" y="10374"/>
                  </a:cubicBezTo>
                  <a:cubicBezTo>
                    <a:pt x="13877" y="9307"/>
                    <a:pt x="14511" y="8139"/>
                    <a:pt x="14511" y="6872"/>
                  </a:cubicBezTo>
                  <a:cubicBezTo>
                    <a:pt x="14511" y="5270"/>
                    <a:pt x="14044" y="4003"/>
                    <a:pt x="13143" y="3202"/>
                  </a:cubicBezTo>
                  <a:cubicBezTo>
                    <a:pt x="12709" y="2835"/>
                    <a:pt x="12009" y="2535"/>
                    <a:pt x="11042" y="2302"/>
                  </a:cubicBezTo>
                  <a:cubicBezTo>
                    <a:pt x="11008" y="2302"/>
                    <a:pt x="10975" y="2268"/>
                    <a:pt x="10908" y="2268"/>
                  </a:cubicBezTo>
                  <a:lnTo>
                    <a:pt x="10841" y="0"/>
                  </a:lnTo>
                  <a:lnTo>
                    <a:pt x="8039" y="200"/>
                  </a:lnTo>
                  <a:lnTo>
                    <a:pt x="7873" y="1935"/>
                  </a:lnTo>
                  <a:cubicBezTo>
                    <a:pt x="7439" y="1935"/>
                    <a:pt x="6972" y="1868"/>
                    <a:pt x="6472" y="1868"/>
                  </a:cubicBezTo>
                  <a:lnTo>
                    <a:pt x="6372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9"/>
            <p:cNvSpPr/>
            <p:nvPr/>
          </p:nvSpPr>
          <p:spPr>
            <a:xfrm>
              <a:off x="3415950" y="1430625"/>
              <a:ext cx="336925" cy="392825"/>
            </a:xfrm>
            <a:custGeom>
              <a:avLst/>
              <a:gdLst/>
              <a:ahLst/>
              <a:cxnLst/>
              <a:rect l="l" t="t" r="r" b="b"/>
              <a:pathLst>
                <a:path w="13477" h="15713" extrusionOk="0">
                  <a:moveTo>
                    <a:pt x="13376" y="1"/>
                  </a:moveTo>
                  <a:cubicBezTo>
                    <a:pt x="5471" y="1469"/>
                    <a:pt x="0" y="7940"/>
                    <a:pt x="67" y="15712"/>
                  </a:cubicBezTo>
                  <a:lnTo>
                    <a:pt x="501" y="15712"/>
                  </a:lnTo>
                  <a:cubicBezTo>
                    <a:pt x="401" y="8140"/>
                    <a:pt x="5738" y="1835"/>
                    <a:pt x="13477" y="434"/>
                  </a:cubicBezTo>
                  <a:lnTo>
                    <a:pt x="13376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9"/>
            <p:cNvSpPr/>
            <p:nvPr/>
          </p:nvSpPr>
          <p:spPr>
            <a:xfrm>
              <a:off x="3210800" y="1835925"/>
              <a:ext cx="1234225" cy="10875"/>
            </a:xfrm>
            <a:custGeom>
              <a:avLst/>
              <a:gdLst/>
              <a:ahLst/>
              <a:cxnLst/>
              <a:rect l="l" t="t" r="r" b="b"/>
              <a:pathLst>
                <a:path w="4936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49369" y="434"/>
                  </a:lnTo>
                  <a:lnTo>
                    <a:pt x="49369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9"/>
            <p:cNvSpPr/>
            <p:nvPr/>
          </p:nvSpPr>
          <p:spPr>
            <a:xfrm>
              <a:off x="2925600" y="3588000"/>
              <a:ext cx="140125" cy="189325"/>
            </a:xfrm>
            <a:custGeom>
              <a:avLst/>
              <a:gdLst/>
              <a:ahLst/>
              <a:cxnLst/>
              <a:rect l="l" t="t" r="r" b="b"/>
              <a:pathLst>
                <a:path w="5605" h="7573" extrusionOk="0">
                  <a:moveTo>
                    <a:pt x="0" y="1"/>
                  </a:moveTo>
                  <a:lnTo>
                    <a:pt x="0" y="7573"/>
                  </a:lnTo>
                  <a:lnTo>
                    <a:pt x="5604" y="7573"/>
                  </a:lnTo>
                  <a:lnTo>
                    <a:pt x="5604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9"/>
            <p:cNvSpPr/>
            <p:nvPr/>
          </p:nvSpPr>
          <p:spPr>
            <a:xfrm>
              <a:off x="2925600" y="3027600"/>
              <a:ext cx="140125" cy="561275"/>
            </a:xfrm>
            <a:custGeom>
              <a:avLst/>
              <a:gdLst/>
              <a:ahLst/>
              <a:cxnLst/>
              <a:rect l="l" t="t" r="r" b="b"/>
              <a:pathLst>
                <a:path w="5605" h="22451" extrusionOk="0">
                  <a:moveTo>
                    <a:pt x="0" y="1"/>
                  </a:moveTo>
                  <a:lnTo>
                    <a:pt x="0" y="22450"/>
                  </a:lnTo>
                  <a:lnTo>
                    <a:pt x="5604" y="22450"/>
                  </a:lnTo>
                  <a:lnTo>
                    <a:pt x="5604" y="1"/>
                  </a:ln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9"/>
            <p:cNvSpPr/>
            <p:nvPr/>
          </p:nvSpPr>
          <p:spPr>
            <a:xfrm>
              <a:off x="3160750" y="2664850"/>
              <a:ext cx="139300" cy="663825"/>
            </a:xfrm>
            <a:custGeom>
              <a:avLst/>
              <a:gdLst/>
              <a:ahLst/>
              <a:cxnLst/>
              <a:rect l="l" t="t" r="r" b="b"/>
              <a:pathLst>
                <a:path w="5572" h="26553" extrusionOk="0">
                  <a:moveTo>
                    <a:pt x="1" y="0"/>
                  </a:moveTo>
                  <a:lnTo>
                    <a:pt x="1" y="26553"/>
                  </a:lnTo>
                  <a:lnTo>
                    <a:pt x="5572" y="26553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9"/>
            <p:cNvSpPr/>
            <p:nvPr/>
          </p:nvSpPr>
          <p:spPr>
            <a:xfrm>
              <a:off x="3393425" y="2741575"/>
              <a:ext cx="140125" cy="83425"/>
            </a:xfrm>
            <a:custGeom>
              <a:avLst/>
              <a:gdLst/>
              <a:ahLst/>
              <a:cxnLst/>
              <a:rect l="l" t="t" r="r" b="b"/>
              <a:pathLst>
                <a:path w="5605" h="3337" extrusionOk="0">
                  <a:moveTo>
                    <a:pt x="1" y="0"/>
                  </a:moveTo>
                  <a:lnTo>
                    <a:pt x="1" y="3336"/>
                  </a:lnTo>
                  <a:lnTo>
                    <a:pt x="5605" y="3336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9"/>
            <p:cNvSpPr/>
            <p:nvPr/>
          </p:nvSpPr>
          <p:spPr>
            <a:xfrm>
              <a:off x="3628600" y="3141025"/>
              <a:ext cx="139275" cy="487875"/>
            </a:xfrm>
            <a:custGeom>
              <a:avLst/>
              <a:gdLst/>
              <a:ahLst/>
              <a:cxnLst/>
              <a:rect l="l" t="t" r="r" b="b"/>
              <a:pathLst>
                <a:path w="5571" h="19515" extrusionOk="0">
                  <a:moveTo>
                    <a:pt x="0" y="0"/>
                  </a:moveTo>
                  <a:lnTo>
                    <a:pt x="0" y="19514"/>
                  </a:lnTo>
                  <a:lnTo>
                    <a:pt x="5571" y="19514"/>
                  </a:lnTo>
                  <a:lnTo>
                    <a:pt x="5571" y="0"/>
                  </a:ln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9"/>
            <p:cNvSpPr/>
            <p:nvPr/>
          </p:nvSpPr>
          <p:spPr>
            <a:xfrm>
              <a:off x="4096425" y="2873325"/>
              <a:ext cx="139300" cy="165975"/>
            </a:xfrm>
            <a:custGeom>
              <a:avLst/>
              <a:gdLst/>
              <a:ahLst/>
              <a:cxnLst/>
              <a:rect l="l" t="t" r="r" b="b"/>
              <a:pathLst>
                <a:path w="5572" h="6639" extrusionOk="0">
                  <a:moveTo>
                    <a:pt x="1" y="1"/>
                  </a:moveTo>
                  <a:lnTo>
                    <a:pt x="1" y="6639"/>
                  </a:lnTo>
                  <a:lnTo>
                    <a:pt x="5571" y="6639"/>
                  </a:lnTo>
                  <a:lnTo>
                    <a:pt x="5571" y="1"/>
                  </a:ln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9"/>
            <p:cNvSpPr/>
            <p:nvPr/>
          </p:nvSpPr>
          <p:spPr>
            <a:xfrm>
              <a:off x="4330775" y="3191050"/>
              <a:ext cx="140125" cy="342775"/>
            </a:xfrm>
            <a:custGeom>
              <a:avLst/>
              <a:gdLst/>
              <a:ahLst/>
              <a:cxnLst/>
              <a:rect l="l" t="t" r="r" b="b"/>
              <a:pathLst>
                <a:path w="5605" h="13711" extrusionOk="0">
                  <a:moveTo>
                    <a:pt x="0" y="1"/>
                  </a:moveTo>
                  <a:lnTo>
                    <a:pt x="0" y="13711"/>
                  </a:lnTo>
                  <a:lnTo>
                    <a:pt x="5604" y="13711"/>
                  </a:lnTo>
                  <a:lnTo>
                    <a:pt x="5604" y="1"/>
                  </a:ln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9"/>
            <p:cNvSpPr/>
            <p:nvPr/>
          </p:nvSpPr>
          <p:spPr>
            <a:xfrm>
              <a:off x="4564275" y="2535600"/>
              <a:ext cx="140125" cy="828950"/>
            </a:xfrm>
            <a:custGeom>
              <a:avLst/>
              <a:gdLst/>
              <a:ahLst/>
              <a:cxnLst/>
              <a:rect l="l" t="t" r="r" b="b"/>
              <a:pathLst>
                <a:path w="5605" h="33158" extrusionOk="0">
                  <a:moveTo>
                    <a:pt x="0" y="0"/>
                  </a:moveTo>
                  <a:lnTo>
                    <a:pt x="0" y="33157"/>
                  </a:lnTo>
                  <a:lnTo>
                    <a:pt x="5604" y="33157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9"/>
            <p:cNvSpPr/>
            <p:nvPr/>
          </p:nvSpPr>
          <p:spPr>
            <a:xfrm>
              <a:off x="3862925" y="2603150"/>
              <a:ext cx="139300" cy="819775"/>
            </a:xfrm>
            <a:custGeom>
              <a:avLst/>
              <a:gdLst/>
              <a:ahLst/>
              <a:cxnLst/>
              <a:rect l="l" t="t" r="r" b="b"/>
              <a:pathLst>
                <a:path w="5572" h="32791" extrusionOk="0">
                  <a:moveTo>
                    <a:pt x="1" y="0"/>
                  </a:moveTo>
                  <a:lnTo>
                    <a:pt x="1" y="32790"/>
                  </a:lnTo>
                  <a:lnTo>
                    <a:pt x="5571" y="32790"/>
                  </a:lnTo>
                  <a:lnTo>
                    <a:pt x="5571" y="0"/>
                  </a:ln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9"/>
            <p:cNvSpPr/>
            <p:nvPr/>
          </p:nvSpPr>
          <p:spPr>
            <a:xfrm>
              <a:off x="3160750" y="3327825"/>
              <a:ext cx="139300" cy="449500"/>
            </a:xfrm>
            <a:custGeom>
              <a:avLst/>
              <a:gdLst/>
              <a:ahLst/>
              <a:cxnLst/>
              <a:rect l="l" t="t" r="r" b="b"/>
              <a:pathLst>
                <a:path w="5572" h="17980" extrusionOk="0">
                  <a:moveTo>
                    <a:pt x="1" y="0"/>
                  </a:moveTo>
                  <a:lnTo>
                    <a:pt x="1" y="17980"/>
                  </a:lnTo>
                  <a:lnTo>
                    <a:pt x="5572" y="1798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9"/>
            <p:cNvSpPr/>
            <p:nvPr/>
          </p:nvSpPr>
          <p:spPr>
            <a:xfrm>
              <a:off x="3393425" y="2824975"/>
              <a:ext cx="140125" cy="952350"/>
            </a:xfrm>
            <a:custGeom>
              <a:avLst/>
              <a:gdLst/>
              <a:ahLst/>
              <a:cxnLst/>
              <a:rect l="l" t="t" r="r" b="b"/>
              <a:pathLst>
                <a:path w="5605" h="38094" extrusionOk="0">
                  <a:moveTo>
                    <a:pt x="1" y="0"/>
                  </a:moveTo>
                  <a:lnTo>
                    <a:pt x="1" y="38094"/>
                  </a:lnTo>
                  <a:lnTo>
                    <a:pt x="5605" y="38094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9"/>
            <p:cNvSpPr/>
            <p:nvPr/>
          </p:nvSpPr>
          <p:spPr>
            <a:xfrm>
              <a:off x="3628600" y="3628875"/>
              <a:ext cx="139275" cy="148450"/>
            </a:xfrm>
            <a:custGeom>
              <a:avLst/>
              <a:gdLst/>
              <a:ahLst/>
              <a:cxnLst/>
              <a:rect l="l" t="t" r="r" b="b"/>
              <a:pathLst>
                <a:path w="5571" h="5938" extrusionOk="0">
                  <a:moveTo>
                    <a:pt x="0" y="0"/>
                  </a:moveTo>
                  <a:lnTo>
                    <a:pt x="0" y="5938"/>
                  </a:lnTo>
                  <a:lnTo>
                    <a:pt x="5571" y="5938"/>
                  </a:lnTo>
                  <a:lnTo>
                    <a:pt x="5571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9"/>
            <p:cNvSpPr/>
            <p:nvPr/>
          </p:nvSpPr>
          <p:spPr>
            <a:xfrm>
              <a:off x="3862925" y="3422900"/>
              <a:ext cx="139300" cy="354425"/>
            </a:xfrm>
            <a:custGeom>
              <a:avLst/>
              <a:gdLst/>
              <a:ahLst/>
              <a:cxnLst/>
              <a:rect l="l" t="t" r="r" b="b"/>
              <a:pathLst>
                <a:path w="5572" h="14177" extrusionOk="0">
                  <a:moveTo>
                    <a:pt x="1" y="0"/>
                  </a:moveTo>
                  <a:lnTo>
                    <a:pt x="1" y="14177"/>
                  </a:lnTo>
                  <a:lnTo>
                    <a:pt x="5571" y="14177"/>
                  </a:lnTo>
                  <a:lnTo>
                    <a:pt x="5571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9"/>
            <p:cNvSpPr/>
            <p:nvPr/>
          </p:nvSpPr>
          <p:spPr>
            <a:xfrm>
              <a:off x="4096425" y="3038450"/>
              <a:ext cx="139300" cy="738050"/>
            </a:xfrm>
            <a:custGeom>
              <a:avLst/>
              <a:gdLst/>
              <a:ahLst/>
              <a:cxnLst/>
              <a:rect l="l" t="t" r="r" b="b"/>
              <a:pathLst>
                <a:path w="5572" h="29522" extrusionOk="0">
                  <a:moveTo>
                    <a:pt x="1" y="1"/>
                  </a:moveTo>
                  <a:lnTo>
                    <a:pt x="1" y="29522"/>
                  </a:lnTo>
                  <a:lnTo>
                    <a:pt x="5571" y="29522"/>
                  </a:lnTo>
                  <a:lnTo>
                    <a:pt x="5571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9"/>
            <p:cNvSpPr/>
            <p:nvPr/>
          </p:nvSpPr>
          <p:spPr>
            <a:xfrm>
              <a:off x="4330775" y="3534650"/>
              <a:ext cx="140125" cy="242675"/>
            </a:xfrm>
            <a:custGeom>
              <a:avLst/>
              <a:gdLst/>
              <a:ahLst/>
              <a:cxnLst/>
              <a:rect l="l" t="t" r="r" b="b"/>
              <a:pathLst>
                <a:path w="5605" h="9707" extrusionOk="0">
                  <a:moveTo>
                    <a:pt x="0" y="0"/>
                  </a:moveTo>
                  <a:lnTo>
                    <a:pt x="0" y="9707"/>
                  </a:lnTo>
                  <a:lnTo>
                    <a:pt x="5604" y="9707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9"/>
            <p:cNvSpPr/>
            <p:nvPr/>
          </p:nvSpPr>
          <p:spPr>
            <a:xfrm>
              <a:off x="4564275" y="3364525"/>
              <a:ext cx="140125" cy="412800"/>
            </a:xfrm>
            <a:custGeom>
              <a:avLst/>
              <a:gdLst/>
              <a:ahLst/>
              <a:cxnLst/>
              <a:rect l="l" t="t" r="r" b="b"/>
              <a:pathLst>
                <a:path w="5605" h="16512" extrusionOk="0">
                  <a:moveTo>
                    <a:pt x="0" y="0"/>
                  </a:moveTo>
                  <a:lnTo>
                    <a:pt x="0" y="16512"/>
                  </a:lnTo>
                  <a:lnTo>
                    <a:pt x="5604" y="16512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9"/>
            <p:cNvSpPr/>
            <p:nvPr/>
          </p:nvSpPr>
          <p:spPr>
            <a:xfrm>
              <a:off x="2866375" y="3772300"/>
              <a:ext cx="1899725" cy="10050"/>
            </a:xfrm>
            <a:custGeom>
              <a:avLst/>
              <a:gdLst/>
              <a:ahLst/>
              <a:cxnLst/>
              <a:rect l="l" t="t" r="r" b="b"/>
              <a:pathLst>
                <a:path w="75989" h="402" extrusionOk="0">
                  <a:moveTo>
                    <a:pt x="1" y="1"/>
                  </a:moveTo>
                  <a:lnTo>
                    <a:pt x="1" y="401"/>
                  </a:lnTo>
                  <a:lnTo>
                    <a:pt x="75988" y="401"/>
                  </a:lnTo>
                  <a:lnTo>
                    <a:pt x="75988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9"/>
            <p:cNvSpPr/>
            <p:nvPr/>
          </p:nvSpPr>
          <p:spPr>
            <a:xfrm>
              <a:off x="3078200" y="2492575"/>
              <a:ext cx="85100" cy="72325"/>
            </a:xfrm>
            <a:custGeom>
              <a:avLst/>
              <a:gdLst/>
              <a:ahLst/>
              <a:cxnLst/>
              <a:rect l="l" t="t" r="r" b="b"/>
              <a:pathLst>
                <a:path w="3404" h="2893" extrusionOk="0">
                  <a:moveTo>
                    <a:pt x="1759" y="0"/>
                  </a:moveTo>
                  <a:cubicBezTo>
                    <a:pt x="1104" y="0"/>
                    <a:pt x="456" y="334"/>
                    <a:pt x="234" y="1021"/>
                  </a:cubicBezTo>
                  <a:cubicBezTo>
                    <a:pt x="1" y="1888"/>
                    <a:pt x="634" y="2855"/>
                    <a:pt x="1535" y="2889"/>
                  </a:cubicBezTo>
                  <a:cubicBezTo>
                    <a:pt x="1576" y="2891"/>
                    <a:pt x="1618" y="2893"/>
                    <a:pt x="1660" y="2893"/>
                  </a:cubicBezTo>
                  <a:cubicBezTo>
                    <a:pt x="2128" y="2893"/>
                    <a:pt x="2633" y="2722"/>
                    <a:pt x="2969" y="2355"/>
                  </a:cubicBezTo>
                  <a:cubicBezTo>
                    <a:pt x="3336" y="1988"/>
                    <a:pt x="3403" y="1421"/>
                    <a:pt x="3236" y="921"/>
                  </a:cubicBezTo>
                  <a:cubicBezTo>
                    <a:pt x="3170" y="654"/>
                    <a:pt x="2969" y="420"/>
                    <a:pt x="2703" y="253"/>
                  </a:cubicBezTo>
                  <a:cubicBezTo>
                    <a:pt x="2423" y="85"/>
                    <a:pt x="2090" y="0"/>
                    <a:pt x="1759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9"/>
            <p:cNvSpPr/>
            <p:nvPr/>
          </p:nvSpPr>
          <p:spPr>
            <a:xfrm>
              <a:off x="3102375" y="2513100"/>
              <a:ext cx="38400" cy="31700"/>
            </a:xfrm>
            <a:custGeom>
              <a:avLst/>
              <a:gdLst/>
              <a:ahLst/>
              <a:cxnLst/>
              <a:rect l="l" t="t" r="r" b="b"/>
              <a:pathLst>
                <a:path w="1536" h="1268" extrusionOk="0">
                  <a:moveTo>
                    <a:pt x="791" y="1"/>
                  </a:moveTo>
                  <a:cubicBezTo>
                    <a:pt x="492" y="1"/>
                    <a:pt x="191" y="141"/>
                    <a:pt x="101" y="433"/>
                  </a:cubicBezTo>
                  <a:cubicBezTo>
                    <a:pt x="1" y="833"/>
                    <a:pt x="268" y="1234"/>
                    <a:pt x="701" y="1267"/>
                  </a:cubicBezTo>
                  <a:cubicBezTo>
                    <a:pt x="902" y="1267"/>
                    <a:pt x="1168" y="1234"/>
                    <a:pt x="1335" y="1034"/>
                  </a:cubicBezTo>
                  <a:cubicBezTo>
                    <a:pt x="1502" y="867"/>
                    <a:pt x="1535" y="600"/>
                    <a:pt x="1435" y="400"/>
                  </a:cubicBezTo>
                  <a:cubicBezTo>
                    <a:pt x="1402" y="266"/>
                    <a:pt x="1335" y="200"/>
                    <a:pt x="1202" y="100"/>
                  </a:cubicBezTo>
                  <a:cubicBezTo>
                    <a:pt x="1082" y="34"/>
                    <a:pt x="937" y="1"/>
                    <a:pt x="7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9"/>
            <p:cNvSpPr/>
            <p:nvPr/>
          </p:nvSpPr>
          <p:spPr>
            <a:xfrm>
              <a:off x="3381750" y="2555100"/>
              <a:ext cx="85100" cy="72350"/>
            </a:xfrm>
            <a:custGeom>
              <a:avLst/>
              <a:gdLst/>
              <a:ahLst/>
              <a:cxnLst/>
              <a:rect l="l" t="t" r="r" b="b"/>
              <a:pathLst>
                <a:path w="3404" h="2894" extrusionOk="0">
                  <a:moveTo>
                    <a:pt x="1759" y="1"/>
                  </a:moveTo>
                  <a:cubicBezTo>
                    <a:pt x="1104" y="1"/>
                    <a:pt x="456" y="335"/>
                    <a:pt x="234" y="1021"/>
                  </a:cubicBezTo>
                  <a:cubicBezTo>
                    <a:pt x="1" y="1889"/>
                    <a:pt x="601" y="2856"/>
                    <a:pt x="1535" y="2889"/>
                  </a:cubicBezTo>
                  <a:cubicBezTo>
                    <a:pt x="1576" y="2892"/>
                    <a:pt x="1618" y="2894"/>
                    <a:pt x="1660" y="2894"/>
                  </a:cubicBezTo>
                  <a:cubicBezTo>
                    <a:pt x="2128" y="2894"/>
                    <a:pt x="2630" y="2723"/>
                    <a:pt x="2936" y="2356"/>
                  </a:cubicBezTo>
                  <a:cubicBezTo>
                    <a:pt x="3336" y="1989"/>
                    <a:pt x="3403" y="1388"/>
                    <a:pt x="3236" y="921"/>
                  </a:cubicBezTo>
                  <a:cubicBezTo>
                    <a:pt x="3170" y="654"/>
                    <a:pt x="2936" y="421"/>
                    <a:pt x="2703" y="254"/>
                  </a:cubicBezTo>
                  <a:cubicBezTo>
                    <a:pt x="2423" y="86"/>
                    <a:pt x="2090" y="1"/>
                    <a:pt x="1759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9"/>
            <p:cNvSpPr/>
            <p:nvPr/>
          </p:nvSpPr>
          <p:spPr>
            <a:xfrm>
              <a:off x="3405100" y="2575650"/>
              <a:ext cx="37550" cy="31675"/>
            </a:xfrm>
            <a:custGeom>
              <a:avLst/>
              <a:gdLst/>
              <a:ahLst/>
              <a:cxnLst/>
              <a:rect l="l" t="t" r="r" b="b"/>
              <a:pathLst>
                <a:path w="1502" h="1267" extrusionOk="0">
                  <a:moveTo>
                    <a:pt x="809" y="0"/>
                  </a:moveTo>
                  <a:cubicBezTo>
                    <a:pt x="510" y="0"/>
                    <a:pt x="224" y="141"/>
                    <a:pt x="134" y="433"/>
                  </a:cubicBezTo>
                  <a:cubicBezTo>
                    <a:pt x="1" y="833"/>
                    <a:pt x="301" y="1233"/>
                    <a:pt x="734" y="1267"/>
                  </a:cubicBezTo>
                  <a:cubicBezTo>
                    <a:pt x="935" y="1267"/>
                    <a:pt x="1168" y="1233"/>
                    <a:pt x="1335" y="1033"/>
                  </a:cubicBezTo>
                  <a:cubicBezTo>
                    <a:pt x="1502" y="867"/>
                    <a:pt x="1502" y="600"/>
                    <a:pt x="1468" y="400"/>
                  </a:cubicBezTo>
                  <a:cubicBezTo>
                    <a:pt x="1435" y="266"/>
                    <a:pt x="1335" y="199"/>
                    <a:pt x="1235" y="99"/>
                  </a:cubicBezTo>
                  <a:cubicBezTo>
                    <a:pt x="1104" y="34"/>
                    <a:pt x="955" y="0"/>
                    <a:pt x="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9"/>
            <p:cNvSpPr/>
            <p:nvPr/>
          </p:nvSpPr>
          <p:spPr>
            <a:xfrm>
              <a:off x="3448475" y="2371650"/>
              <a:ext cx="85075" cy="72325"/>
            </a:xfrm>
            <a:custGeom>
              <a:avLst/>
              <a:gdLst/>
              <a:ahLst/>
              <a:cxnLst/>
              <a:rect l="l" t="t" r="r" b="b"/>
              <a:pathLst>
                <a:path w="3403" h="2893" extrusionOk="0">
                  <a:moveTo>
                    <a:pt x="1758" y="0"/>
                  </a:moveTo>
                  <a:cubicBezTo>
                    <a:pt x="1104" y="0"/>
                    <a:pt x="455" y="334"/>
                    <a:pt x="234" y="1021"/>
                  </a:cubicBezTo>
                  <a:cubicBezTo>
                    <a:pt x="0" y="1888"/>
                    <a:pt x="601" y="2855"/>
                    <a:pt x="1535" y="2889"/>
                  </a:cubicBezTo>
                  <a:cubicBezTo>
                    <a:pt x="1576" y="2892"/>
                    <a:pt x="1618" y="2893"/>
                    <a:pt x="1660" y="2893"/>
                  </a:cubicBezTo>
                  <a:cubicBezTo>
                    <a:pt x="2127" y="2893"/>
                    <a:pt x="2630" y="2722"/>
                    <a:pt x="2936" y="2355"/>
                  </a:cubicBezTo>
                  <a:cubicBezTo>
                    <a:pt x="3336" y="1988"/>
                    <a:pt x="3403" y="1421"/>
                    <a:pt x="3236" y="921"/>
                  </a:cubicBezTo>
                  <a:cubicBezTo>
                    <a:pt x="3169" y="654"/>
                    <a:pt x="2936" y="420"/>
                    <a:pt x="2702" y="254"/>
                  </a:cubicBezTo>
                  <a:cubicBezTo>
                    <a:pt x="2422" y="86"/>
                    <a:pt x="2089" y="0"/>
                    <a:pt x="1758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9"/>
            <p:cNvSpPr/>
            <p:nvPr/>
          </p:nvSpPr>
          <p:spPr>
            <a:xfrm>
              <a:off x="3471825" y="2392175"/>
              <a:ext cx="39200" cy="31700"/>
            </a:xfrm>
            <a:custGeom>
              <a:avLst/>
              <a:gdLst/>
              <a:ahLst/>
              <a:cxnLst/>
              <a:rect l="l" t="t" r="r" b="b"/>
              <a:pathLst>
                <a:path w="1568" h="1268" extrusionOk="0">
                  <a:moveTo>
                    <a:pt x="809" y="1"/>
                  </a:moveTo>
                  <a:cubicBezTo>
                    <a:pt x="509" y="1"/>
                    <a:pt x="223" y="142"/>
                    <a:pt x="134" y="433"/>
                  </a:cubicBezTo>
                  <a:cubicBezTo>
                    <a:pt x="0" y="834"/>
                    <a:pt x="300" y="1234"/>
                    <a:pt x="734" y="1267"/>
                  </a:cubicBezTo>
                  <a:cubicBezTo>
                    <a:pt x="934" y="1267"/>
                    <a:pt x="1168" y="1234"/>
                    <a:pt x="1334" y="1034"/>
                  </a:cubicBezTo>
                  <a:cubicBezTo>
                    <a:pt x="1501" y="867"/>
                    <a:pt x="1568" y="600"/>
                    <a:pt x="1468" y="400"/>
                  </a:cubicBezTo>
                  <a:cubicBezTo>
                    <a:pt x="1435" y="267"/>
                    <a:pt x="1334" y="200"/>
                    <a:pt x="1234" y="100"/>
                  </a:cubicBezTo>
                  <a:cubicBezTo>
                    <a:pt x="1103" y="34"/>
                    <a:pt x="954" y="1"/>
                    <a:pt x="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9"/>
            <p:cNvSpPr/>
            <p:nvPr/>
          </p:nvSpPr>
          <p:spPr>
            <a:xfrm>
              <a:off x="3857925" y="2371650"/>
              <a:ext cx="85075" cy="72325"/>
            </a:xfrm>
            <a:custGeom>
              <a:avLst/>
              <a:gdLst/>
              <a:ahLst/>
              <a:cxnLst/>
              <a:rect l="l" t="t" r="r" b="b"/>
              <a:pathLst>
                <a:path w="3403" h="2893" extrusionOk="0">
                  <a:moveTo>
                    <a:pt x="1759" y="0"/>
                  </a:moveTo>
                  <a:cubicBezTo>
                    <a:pt x="1104" y="0"/>
                    <a:pt x="456" y="334"/>
                    <a:pt x="234" y="1021"/>
                  </a:cubicBezTo>
                  <a:cubicBezTo>
                    <a:pt x="1" y="1888"/>
                    <a:pt x="601" y="2855"/>
                    <a:pt x="1535" y="2889"/>
                  </a:cubicBezTo>
                  <a:cubicBezTo>
                    <a:pt x="1576" y="2892"/>
                    <a:pt x="1618" y="2893"/>
                    <a:pt x="1661" y="2893"/>
                  </a:cubicBezTo>
                  <a:cubicBezTo>
                    <a:pt x="2133" y="2893"/>
                    <a:pt x="2663" y="2722"/>
                    <a:pt x="2969" y="2355"/>
                  </a:cubicBezTo>
                  <a:cubicBezTo>
                    <a:pt x="3336" y="1988"/>
                    <a:pt x="3403" y="1421"/>
                    <a:pt x="3236" y="921"/>
                  </a:cubicBezTo>
                  <a:cubicBezTo>
                    <a:pt x="3169" y="654"/>
                    <a:pt x="2969" y="420"/>
                    <a:pt x="2702" y="254"/>
                  </a:cubicBezTo>
                  <a:cubicBezTo>
                    <a:pt x="2422" y="86"/>
                    <a:pt x="2090" y="0"/>
                    <a:pt x="1759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9"/>
            <p:cNvSpPr/>
            <p:nvPr/>
          </p:nvSpPr>
          <p:spPr>
            <a:xfrm>
              <a:off x="3881275" y="2392175"/>
              <a:ext cx="38375" cy="31700"/>
            </a:xfrm>
            <a:custGeom>
              <a:avLst/>
              <a:gdLst/>
              <a:ahLst/>
              <a:cxnLst/>
              <a:rect l="l" t="t" r="r" b="b"/>
              <a:pathLst>
                <a:path w="1535" h="1268" extrusionOk="0">
                  <a:moveTo>
                    <a:pt x="824" y="1"/>
                  </a:moveTo>
                  <a:cubicBezTo>
                    <a:pt x="525" y="1"/>
                    <a:pt x="224" y="142"/>
                    <a:pt x="134" y="433"/>
                  </a:cubicBezTo>
                  <a:cubicBezTo>
                    <a:pt x="1" y="834"/>
                    <a:pt x="301" y="1234"/>
                    <a:pt x="734" y="1267"/>
                  </a:cubicBezTo>
                  <a:cubicBezTo>
                    <a:pt x="935" y="1267"/>
                    <a:pt x="1168" y="1234"/>
                    <a:pt x="1335" y="1034"/>
                  </a:cubicBezTo>
                  <a:cubicBezTo>
                    <a:pt x="1535" y="867"/>
                    <a:pt x="1535" y="600"/>
                    <a:pt x="1468" y="400"/>
                  </a:cubicBezTo>
                  <a:cubicBezTo>
                    <a:pt x="1435" y="267"/>
                    <a:pt x="1335" y="200"/>
                    <a:pt x="1235" y="100"/>
                  </a:cubicBezTo>
                  <a:cubicBezTo>
                    <a:pt x="1115" y="34"/>
                    <a:pt x="969" y="1"/>
                    <a:pt x="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9"/>
            <p:cNvSpPr/>
            <p:nvPr/>
          </p:nvSpPr>
          <p:spPr>
            <a:xfrm>
              <a:off x="4049725" y="2182975"/>
              <a:ext cx="85100" cy="72550"/>
            </a:xfrm>
            <a:custGeom>
              <a:avLst/>
              <a:gdLst/>
              <a:ahLst/>
              <a:cxnLst/>
              <a:rect l="l" t="t" r="r" b="b"/>
              <a:pathLst>
                <a:path w="3404" h="2902" extrusionOk="0">
                  <a:moveTo>
                    <a:pt x="1737" y="1"/>
                  </a:moveTo>
                  <a:cubicBezTo>
                    <a:pt x="1090" y="1"/>
                    <a:pt x="453" y="328"/>
                    <a:pt x="234" y="1029"/>
                  </a:cubicBezTo>
                  <a:cubicBezTo>
                    <a:pt x="1" y="1896"/>
                    <a:pt x="634" y="2864"/>
                    <a:pt x="1535" y="2897"/>
                  </a:cubicBezTo>
                  <a:cubicBezTo>
                    <a:pt x="1577" y="2900"/>
                    <a:pt x="1619" y="2901"/>
                    <a:pt x="1661" y="2901"/>
                  </a:cubicBezTo>
                  <a:cubicBezTo>
                    <a:pt x="2133" y="2901"/>
                    <a:pt x="2664" y="2731"/>
                    <a:pt x="2969" y="2363"/>
                  </a:cubicBezTo>
                  <a:cubicBezTo>
                    <a:pt x="3336" y="1963"/>
                    <a:pt x="3403" y="1396"/>
                    <a:pt x="3236" y="929"/>
                  </a:cubicBezTo>
                  <a:cubicBezTo>
                    <a:pt x="3170" y="629"/>
                    <a:pt x="2969" y="429"/>
                    <a:pt x="2703" y="262"/>
                  </a:cubicBezTo>
                  <a:cubicBezTo>
                    <a:pt x="2416" y="90"/>
                    <a:pt x="2075" y="1"/>
                    <a:pt x="1737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9"/>
            <p:cNvSpPr/>
            <p:nvPr/>
          </p:nvSpPr>
          <p:spPr>
            <a:xfrm>
              <a:off x="4073075" y="2203525"/>
              <a:ext cx="39225" cy="31875"/>
            </a:xfrm>
            <a:custGeom>
              <a:avLst/>
              <a:gdLst/>
              <a:ahLst/>
              <a:cxnLst/>
              <a:rect l="l" t="t" r="r" b="b"/>
              <a:pathLst>
                <a:path w="1569" h="1275" extrusionOk="0">
                  <a:moveTo>
                    <a:pt x="800" y="1"/>
                  </a:moveTo>
                  <a:cubicBezTo>
                    <a:pt x="509" y="1"/>
                    <a:pt x="221" y="135"/>
                    <a:pt x="134" y="441"/>
                  </a:cubicBezTo>
                  <a:cubicBezTo>
                    <a:pt x="1" y="808"/>
                    <a:pt x="301" y="1241"/>
                    <a:pt x="735" y="1275"/>
                  </a:cubicBezTo>
                  <a:cubicBezTo>
                    <a:pt x="935" y="1275"/>
                    <a:pt x="1168" y="1241"/>
                    <a:pt x="1335" y="1041"/>
                  </a:cubicBezTo>
                  <a:cubicBezTo>
                    <a:pt x="1535" y="874"/>
                    <a:pt x="1568" y="607"/>
                    <a:pt x="1468" y="407"/>
                  </a:cubicBezTo>
                  <a:cubicBezTo>
                    <a:pt x="1435" y="274"/>
                    <a:pt x="1368" y="207"/>
                    <a:pt x="1235" y="107"/>
                  </a:cubicBezTo>
                  <a:cubicBezTo>
                    <a:pt x="1108" y="38"/>
                    <a:pt x="954" y="1"/>
                    <a:pt x="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9"/>
            <p:cNvSpPr/>
            <p:nvPr/>
          </p:nvSpPr>
          <p:spPr>
            <a:xfrm>
              <a:off x="4224025" y="2485675"/>
              <a:ext cx="85075" cy="71975"/>
            </a:xfrm>
            <a:custGeom>
              <a:avLst/>
              <a:gdLst/>
              <a:ahLst/>
              <a:cxnLst/>
              <a:rect l="l" t="t" r="r" b="b"/>
              <a:pathLst>
                <a:path w="3403" h="2879" extrusionOk="0">
                  <a:moveTo>
                    <a:pt x="1729" y="0"/>
                  </a:moveTo>
                  <a:cubicBezTo>
                    <a:pt x="1084" y="0"/>
                    <a:pt x="452" y="320"/>
                    <a:pt x="234" y="996"/>
                  </a:cubicBezTo>
                  <a:cubicBezTo>
                    <a:pt x="0" y="1864"/>
                    <a:pt x="601" y="2831"/>
                    <a:pt x="1535" y="2864"/>
                  </a:cubicBezTo>
                  <a:cubicBezTo>
                    <a:pt x="1606" y="2874"/>
                    <a:pt x="1678" y="2879"/>
                    <a:pt x="1750" y="2879"/>
                  </a:cubicBezTo>
                  <a:cubicBezTo>
                    <a:pt x="2191" y="2879"/>
                    <a:pt x="2649" y="2703"/>
                    <a:pt x="2936" y="2331"/>
                  </a:cubicBezTo>
                  <a:cubicBezTo>
                    <a:pt x="3369" y="1964"/>
                    <a:pt x="3403" y="1430"/>
                    <a:pt x="3236" y="930"/>
                  </a:cubicBezTo>
                  <a:cubicBezTo>
                    <a:pt x="3169" y="629"/>
                    <a:pt x="2936" y="429"/>
                    <a:pt x="2702" y="263"/>
                  </a:cubicBezTo>
                  <a:cubicBezTo>
                    <a:pt x="2414" y="90"/>
                    <a:pt x="2070" y="0"/>
                    <a:pt x="1729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9"/>
            <p:cNvSpPr/>
            <p:nvPr/>
          </p:nvSpPr>
          <p:spPr>
            <a:xfrm>
              <a:off x="4248200" y="2505875"/>
              <a:ext cx="38400" cy="32250"/>
            </a:xfrm>
            <a:custGeom>
              <a:avLst/>
              <a:gdLst/>
              <a:ahLst/>
              <a:cxnLst/>
              <a:rect l="l" t="t" r="r" b="b"/>
              <a:pathLst>
                <a:path w="1536" h="1290" extrusionOk="0">
                  <a:moveTo>
                    <a:pt x="787" y="0"/>
                  </a:moveTo>
                  <a:cubicBezTo>
                    <a:pt x="496" y="0"/>
                    <a:pt x="222" y="149"/>
                    <a:pt x="134" y="455"/>
                  </a:cubicBezTo>
                  <a:cubicBezTo>
                    <a:pt x="1" y="822"/>
                    <a:pt x="301" y="1222"/>
                    <a:pt x="735" y="1289"/>
                  </a:cubicBezTo>
                  <a:cubicBezTo>
                    <a:pt x="935" y="1289"/>
                    <a:pt x="1168" y="1222"/>
                    <a:pt x="1335" y="1022"/>
                  </a:cubicBezTo>
                  <a:cubicBezTo>
                    <a:pt x="1468" y="856"/>
                    <a:pt x="1535" y="622"/>
                    <a:pt x="1468" y="389"/>
                  </a:cubicBezTo>
                  <a:cubicBezTo>
                    <a:pt x="1435" y="288"/>
                    <a:pt x="1335" y="188"/>
                    <a:pt x="1235" y="122"/>
                  </a:cubicBezTo>
                  <a:cubicBezTo>
                    <a:pt x="1097" y="41"/>
                    <a:pt x="940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9"/>
            <p:cNvSpPr/>
            <p:nvPr/>
          </p:nvSpPr>
          <p:spPr>
            <a:xfrm>
              <a:off x="4400825" y="2442525"/>
              <a:ext cx="85900" cy="72350"/>
            </a:xfrm>
            <a:custGeom>
              <a:avLst/>
              <a:gdLst/>
              <a:ahLst/>
              <a:cxnLst/>
              <a:rect l="l" t="t" r="r" b="b"/>
              <a:pathLst>
                <a:path w="3436" h="2894" extrusionOk="0">
                  <a:moveTo>
                    <a:pt x="1760" y="1"/>
                  </a:moveTo>
                  <a:cubicBezTo>
                    <a:pt x="1107" y="1"/>
                    <a:pt x="466" y="334"/>
                    <a:pt x="267" y="1021"/>
                  </a:cubicBezTo>
                  <a:cubicBezTo>
                    <a:pt x="0" y="1888"/>
                    <a:pt x="634" y="2856"/>
                    <a:pt x="1534" y="2889"/>
                  </a:cubicBezTo>
                  <a:cubicBezTo>
                    <a:pt x="1576" y="2892"/>
                    <a:pt x="1618" y="2893"/>
                    <a:pt x="1661" y="2893"/>
                  </a:cubicBezTo>
                  <a:cubicBezTo>
                    <a:pt x="2132" y="2893"/>
                    <a:pt x="2663" y="2723"/>
                    <a:pt x="2969" y="2355"/>
                  </a:cubicBezTo>
                  <a:cubicBezTo>
                    <a:pt x="3336" y="1922"/>
                    <a:pt x="3436" y="1388"/>
                    <a:pt x="3269" y="921"/>
                  </a:cubicBezTo>
                  <a:cubicBezTo>
                    <a:pt x="3169" y="654"/>
                    <a:pt x="2969" y="421"/>
                    <a:pt x="2702" y="254"/>
                  </a:cubicBezTo>
                  <a:cubicBezTo>
                    <a:pt x="2422" y="86"/>
                    <a:pt x="2089" y="1"/>
                    <a:pt x="1760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9"/>
            <p:cNvSpPr/>
            <p:nvPr/>
          </p:nvSpPr>
          <p:spPr>
            <a:xfrm>
              <a:off x="4425000" y="2462050"/>
              <a:ext cx="38375" cy="31875"/>
            </a:xfrm>
            <a:custGeom>
              <a:avLst/>
              <a:gdLst/>
              <a:ahLst/>
              <a:cxnLst/>
              <a:rect l="l" t="t" r="r" b="b"/>
              <a:pathLst>
                <a:path w="1535" h="1275" extrusionOk="0">
                  <a:moveTo>
                    <a:pt x="767" y="0"/>
                  </a:moveTo>
                  <a:cubicBezTo>
                    <a:pt x="475" y="0"/>
                    <a:pt x="188" y="135"/>
                    <a:pt x="100" y="440"/>
                  </a:cubicBezTo>
                  <a:cubicBezTo>
                    <a:pt x="0" y="807"/>
                    <a:pt x="267" y="1241"/>
                    <a:pt x="701" y="1274"/>
                  </a:cubicBezTo>
                  <a:cubicBezTo>
                    <a:pt x="901" y="1274"/>
                    <a:pt x="1168" y="1241"/>
                    <a:pt x="1335" y="1041"/>
                  </a:cubicBezTo>
                  <a:cubicBezTo>
                    <a:pt x="1501" y="874"/>
                    <a:pt x="1535" y="607"/>
                    <a:pt x="1468" y="407"/>
                  </a:cubicBezTo>
                  <a:cubicBezTo>
                    <a:pt x="1401" y="274"/>
                    <a:pt x="1335" y="207"/>
                    <a:pt x="1201" y="107"/>
                  </a:cubicBezTo>
                  <a:cubicBezTo>
                    <a:pt x="1075" y="38"/>
                    <a:pt x="920" y="0"/>
                    <a:pt x="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9"/>
            <p:cNvSpPr/>
            <p:nvPr/>
          </p:nvSpPr>
          <p:spPr>
            <a:xfrm>
              <a:off x="4456675" y="2284075"/>
              <a:ext cx="85925" cy="72350"/>
            </a:xfrm>
            <a:custGeom>
              <a:avLst/>
              <a:gdLst/>
              <a:ahLst/>
              <a:cxnLst/>
              <a:rect l="l" t="t" r="r" b="b"/>
              <a:pathLst>
                <a:path w="3437" h="2894" extrusionOk="0">
                  <a:moveTo>
                    <a:pt x="1793" y="1"/>
                  </a:moveTo>
                  <a:cubicBezTo>
                    <a:pt x="1138" y="1"/>
                    <a:pt x="489" y="334"/>
                    <a:pt x="268" y="1021"/>
                  </a:cubicBezTo>
                  <a:cubicBezTo>
                    <a:pt x="1" y="1889"/>
                    <a:pt x="635" y="2856"/>
                    <a:pt x="1569" y="2889"/>
                  </a:cubicBezTo>
                  <a:cubicBezTo>
                    <a:pt x="1610" y="2892"/>
                    <a:pt x="1652" y="2893"/>
                    <a:pt x="1694" y="2893"/>
                  </a:cubicBezTo>
                  <a:cubicBezTo>
                    <a:pt x="2161" y="2893"/>
                    <a:pt x="2664" y="2723"/>
                    <a:pt x="2970" y="2356"/>
                  </a:cubicBezTo>
                  <a:cubicBezTo>
                    <a:pt x="3337" y="1989"/>
                    <a:pt x="3437" y="1422"/>
                    <a:pt x="3270" y="921"/>
                  </a:cubicBezTo>
                  <a:cubicBezTo>
                    <a:pt x="3203" y="654"/>
                    <a:pt x="2970" y="421"/>
                    <a:pt x="2736" y="254"/>
                  </a:cubicBezTo>
                  <a:cubicBezTo>
                    <a:pt x="2456" y="86"/>
                    <a:pt x="2124" y="1"/>
                    <a:pt x="1793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9"/>
            <p:cNvSpPr/>
            <p:nvPr/>
          </p:nvSpPr>
          <p:spPr>
            <a:xfrm>
              <a:off x="4480875" y="2304625"/>
              <a:ext cx="38375" cy="31675"/>
            </a:xfrm>
            <a:custGeom>
              <a:avLst/>
              <a:gdLst/>
              <a:ahLst/>
              <a:cxnLst/>
              <a:rect l="l" t="t" r="r" b="b"/>
              <a:pathLst>
                <a:path w="1535" h="1267" extrusionOk="0">
                  <a:moveTo>
                    <a:pt x="799" y="0"/>
                  </a:moveTo>
                  <a:cubicBezTo>
                    <a:pt x="509" y="0"/>
                    <a:pt x="224" y="141"/>
                    <a:pt x="134" y="433"/>
                  </a:cubicBezTo>
                  <a:cubicBezTo>
                    <a:pt x="0" y="833"/>
                    <a:pt x="301" y="1233"/>
                    <a:pt x="701" y="1267"/>
                  </a:cubicBezTo>
                  <a:cubicBezTo>
                    <a:pt x="934" y="1267"/>
                    <a:pt x="1168" y="1233"/>
                    <a:pt x="1335" y="1033"/>
                  </a:cubicBezTo>
                  <a:cubicBezTo>
                    <a:pt x="1501" y="866"/>
                    <a:pt x="1535" y="600"/>
                    <a:pt x="1468" y="399"/>
                  </a:cubicBezTo>
                  <a:cubicBezTo>
                    <a:pt x="1435" y="266"/>
                    <a:pt x="1335" y="199"/>
                    <a:pt x="1201" y="99"/>
                  </a:cubicBezTo>
                  <a:cubicBezTo>
                    <a:pt x="1081" y="34"/>
                    <a:pt x="939" y="0"/>
                    <a:pt x="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9"/>
            <p:cNvSpPr/>
            <p:nvPr/>
          </p:nvSpPr>
          <p:spPr>
            <a:xfrm>
              <a:off x="1785625" y="2664825"/>
              <a:ext cx="1212550" cy="1048550"/>
            </a:xfrm>
            <a:custGeom>
              <a:avLst/>
              <a:gdLst/>
              <a:ahLst/>
              <a:cxnLst/>
              <a:rect l="l" t="t" r="r" b="b"/>
              <a:pathLst>
                <a:path w="48502" h="41942" extrusionOk="0">
                  <a:moveTo>
                    <a:pt x="24871" y="0"/>
                  </a:moveTo>
                  <a:cubicBezTo>
                    <a:pt x="15692" y="0"/>
                    <a:pt x="6667" y="4720"/>
                    <a:pt x="3769" y="14512"/>
                  </a:cubicBezTo>
                  <a:cubicBezTo>
                    <a:pt x="0" y="27488"/>
                    <a:pt x="9207" y="41298"/>
                    <a:pt x="22349" y="41898"/>
                  </a:cubicBezTo>
                  <a:cubicBezTo>
                    <a:pt x="22872" y="41927"/>
                    <a:pt x="23399" y="41942"/>
                    <a:pt x="23928" y="41942"/>
                  </a:cubicBezTo>
                  <a:cubicBezTo>
                    <a:pt x="30699" y="41942"/>
                    <a:pt x="37916" y="39547"/>
                    <a:pt x="42464" y="34226"/>
                  </a:cubicBezTo>
                  <a:cubicBezTo>
                    <a:pt x="47401" y="28655"/>
                    <a:pt x="48501" y="20449"/>
                    <a:pt x="46100" y="13545"/>
                  </a:cubicBezTo>
                  <a:cubicBezTo>
                    <a:pt x="44732" y="9542"/>
                    <a:pt x="42197" y="6039"/>
                    <a:pt x="38461" y="3771"/>
                  </a:cubicBezTo>
                  <a:cubicBezTo>
                    <a:pt x="34447" y="1274"/>
                    <a:pt x="29638" y="0"/>
                    <a:pt x="24871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9"/>
            <p:cNvSpPr/>
            <p:nvPr/>
          </p:nvSpPr>
          <p:spPr>
            <a:xfrm>
              <a:off x="2370200" y="2663825"/>
              <a:ext cx="159300" cy="50250"/>
            </a:xfrm>
            <a:custGeom>
              <a:avLst/>
              <a:gdLst/>
              <a:ahLst/>
              <a:cxnLst/>
              <a:rect l="l" t="t" r="r" b="b"/>
              <a:pathLst>
                <a:path w="6372" h="2010" extrusionOk="0">
                  <a:moveTo>
                    <a:pt x="1595" y="0"/>
                  </a:moveTo>
                  <a:cubicBezTo>
                    <a:pt x="1353" y="0"/>
                    <a:pt x="1110" y="3"/>
                    <a:pt x="868" y="8"/>
                  </a:cubicBezTo>
                  <a:cubicBezTo>
                    <a:pt x="367" y="8"/>
                    <a:pt x="0" y="408"/>
                    <a:pt x="34" y="875"/>
                  </a:cubicBezTo>
                  <a:cubicBezTo>
                    <a:pt x="34" y="1355"/>
                    <a:pt x="431" y="1711"/>
                    <a:pt x="875" y="1711"/>
                  </a:cubicBezTo>
                  <a:cubicBezTo>
                    <a:pt x="895" y="1711"/>
                    <a:pt x="915" y="1711"/>
                    <a:pt x="934" y="1709"/>
                  </a:cubicBezTo>
                  <a:cubicBezTo>
                    <a:pt x="1156" y="1704"/>
                    <a:pt x="1379" y="1701"/>
                    <a:pt x="1602" y="1701"/>
                  </a:cubicBezTo>
                  <a:cubicBezTo>
                    <a:pt x="2823" y="1701"/>
                    <a:pt x="4064" y="1784"/>
                    <a:pt x="5304" y="2010"/>
                  </a:cubicBezTo>
                  <a:lnTo>
                    <a:pt x="5404" y="2010"/>
                  </a:lnTo>
                  <a:cubicBezTo>
                    <a:pt x="5838" y="2010"/>
                    <a:pt x="6205" y="1709"/>
                    <a:pt x="6305" y="1242"/>
                  </a:cubicBezTo>
                  <a:cubicBezTo>
                    <a:pt x="6372" y="809"/>
                    <a:pt x="6038" y="375"/>
                    <a:pt x="5538" y="308"/>
                  </a:cubicBezTo>
                  <a:cubicBezTo>
                    <a:pt x="4241" y="83"/>
                    <a:pt x="2920" y="0"/>
                    <a:pt x="1595" y="0"/>
                  </a:cubicBez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9"/>
            <p:cNvSpPr/>
            <p:nvPr/>
          </p:nvSpPr>
          <p:spPr>
            <a:xfrm>
              <a:off x="2616200" y="2707600"/>
              <a:ext cx="375300" cy="762025"/>
            </a:xfrm>
            <a:custGeom>
              <a:avLst/>
              <a:gdLst/>
              <a:ahLst/>
              <a:cxnLst/>
              <a:rect l="l" t="t" r="r" b="b"/>
              <a:pathLst>
                <a:path w="15012" h="30481" extrusionOk="0">
                  <a:moveTo>
                    <a:pt x="972" y="0"/>
                  </a:moveTo>
                  <a:cubicBezTo>
                    <a:pt x="618" y="0"/>
                    <a:pt x="295" y="201"/>
                    <a:pt x="168" y="559"/>
                  </a:cubicBezTo>
                  <a:cubicBezTo>
                    <a:pt x="1" y="992"/>
                    <a:pt x="201" y="1493"/>
                    <a:pt x="668" y="1660"/>
                  </a:cubicBezTo>
                  <a:cubicBezTo>
                    <a:pt x="1969" y="2160"/>
                    <a:pt x="3170" y="2794"/>
                    <a:pt x="4304" y="3494"/>
                  </a:cubicBezTo>
                  <a:cubicBezTo>
                    <a:pt x="7506" y="5496"/>
                    <a:pt x="9908" y="8598"/>
                    <a:pt x="11242" y="12467"/>
                  </a:cubicBezTo>
                  <a:cubicBezTo>
                    <a:pt x="13177" y="17971"/>
                    <a:pt x="12543" y="24342"/>
                    <a:pt x="9674" y="29146"/>
                  </a:cubicBezTo>
                  <a:cubicBezTo>
                    <a:pt x="9407" y="29580"/>
                    <a:pt x="9541" y="30113"/>
                    <a:pt x="9975" y="30347"/>
                  </a:cubicBezTo>
                  <a:cubicBezTo>
                    <a:pt x="10075" y="30447"/>
                    <a:pt x="10241" y="30480"/>
                    <a:pt x="10408" y="30480"/>
                  </a:cubicBezTo>
                  <a:cubicBezTo>
                    <a:pt x="10708" y="30480"/>
                    <a:pt x="11009" y="30313"/>
                    <a:pt x="11175" y="30080"/>
                  </a:cubicBezTo>
                  <a:cubicBezTo>
                    <a:pt x="14344" y="24743"/>
                    <a:pt x="15011" y="17938"/>
                    <a:pt x="12877" y="11834"/>
                  </a:cubicBezTo>
                  <a:cubicBezTo>
                    <a:pt x="11442" y="7597"/>
                    <a:pt x="8740" y="4161"/>
                    <a:pt x="5204" y="1993"/>
                  </a:cubicBezTo>
                  <a:cubicBezTo>
                    <a:pt x="4004" y="1259"/>
                    <a:pt x="2669" y="592"/>
                    <a:pt x="1302" y="58"/>
                  </a:cubicBezTo>
                  <a:cubicBezTo>
                    <a:pt x="1192" y="19"/>
                    <a:pt x="1081" y="0"/>
                    <a:pt x="972" y="0"/>
                  </a:cubicBez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9"/>
            <p:cNvSpPr/>
            <p:nvPr/>
          </p:nvSpPr>
          <p:spPr>
            <a:xfrm>
              <a:off x="1936550" y="2789400"/>
              <a:ext cx="922350" cy="798600"/>
            </a:xfrm>
            <a:custGeom>
              <a:avLst/>
              <a:gdLst/>
              <a:ahLst/>
              <a:cxnLst/>
              <a:rect l="l" t="t" r="r" b="b"/>
              <a:pathLst>
                <a:path w="36894" h="31944" extrusionOk="0">
                  <a:moveTo>
                    <a:pt x="18910" y="1"/>
                  </a:moveTo>
                  <a:cubicBezTo>
                    <a:pt x="11917" y="1"/>
                    <a:pt x="5044" y="3585"/>
                    <a:pt x="2869" y="11030"/>
                  </a:cubicBezTo>
                  <a:cubicBezTo>
                    <a:pt x="1" y="20904"/>
                    <a:pt x="7006" y="31411"/>
                    <a:pt x="17013" y="31912"/>
                  </a:cubicBezTo>
                  <a:cubicBezTo>
                    <a:pt x="17403" y="31933"/>
                    <a:pt x="17796" y="31944"/>
                    <a:pt x="18191" y="31944"/>
                  </a:cubicBezTo>
                  <a:cubicBezTo>
                    <a:pt x="23366" y="31944"/>
                    <a:pt x="28855" y="30103"/>
                    <a:pt x="32357" y="26074"/>
                  </a:cubicBezTo>
                  <a:cubicBezTo>
                    <a:pt x="36060" y="21838"/>
                    <a:pt x="36894" y="15567"/>
                    <a:pt x="35059" y="10329"/>
                  </a:cubicBezTo>
                  <a:cubicBezTo>
                    <a:pt x="34025" y="7294"/>
                    <a:pt x="32057" y="4625"/>
                    <a:pt x="29255" y="2857"/>
                  </a:cubicBezTo>
                  <a:cubicBezTo>
                    <a:pt x="26201" y="966"/>
                    <a:pt x="22539" y="1"/>
                    <a:pt x="18910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9"/>
            <p:cNvSpPr/>
            <p:nvPr/>
          </p:nvSpPr>
          <p:spPr>
            <a:xfrm>
              <a:off x="2408550" y="2490550"/>
              <a:ext cx="10875" cy="82600"/>
            </a:xfrm>
            <a:custGeom>
              <a:avLst/>
              <a:gdLst/>
              <a:ahLst/>
              <a:cxnLst/>
              <a:rect l="l" t="t" r="r" b="b"/>
              <a:pathLst>
                <a:path w="435" h="3304" extrusionOk="0">
                  <a:moveTo>
                    <a:pt x="1" y="1"/>
                  </a:moveTo>
                  <a:lnTo>
                    <a:pt x="1" y="3303"/>
                  </a:lnTo>
                  <a:lnTo>
                    <a:pt x="434" y="33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9"/>
            <p:cNvSpPr/>
            <p:nvPr/>
          </p:nvSpPr>
          <p:spPr>
            <a:xfrm>
              <a:off x="2352675" y="2532250"/>
              <a:ext cx="10050" cy="82600"/>
            </a:xfrm>
            <a:custGeom>
              <a:avLst/>
              <a:gdLst/>
              <a:ahLst/>
              <a:cxnLst/>
              <a:rect l="l" t="t" r="r" b="b"/>
              <a:pathLst>
                <a:path w="402" h="3304" extrusionOk="0">
                  <a:moveTo>
                    <a:pt x="1" y="1"/>
                  </a:moveTo>
                  <a:lnTo>
                    <a:pt x="1" y="3303"/>
                  </a:lnTo>
                  <a:lnTo>
                    <a:pt x="401" y="33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9"/>
            <p:cNvSpPr/>
            <p:nvPr/>
          </p:nvSpPr>
          <p:spPr>
            <a:xfrm>
              <a:off x="2462775" y="2544775"/>
              <a:ext cx="10850" cy="58400"/>
            </a:xfrm>
            <a:custGeom>
              <a:avLst/>
              <a:gdLst/>
              <a:ahLst/>
              <a:cxnLst/>
              <a:rect l="l" t="t" r="r" b="b"/>
              <a:pathLst>
                <a:path w="434" h="2336" extrusionOk="0">
                  <a:moveTo>
                    <a:pt x="0" y="0"/>
                  </a:moveTo>
                  <a:lnTo>
                    <a:pt x="0" y="2335"/>
                  </a:lnTo>
                  <a:lnTo>
                    <a:pt x="434" y="233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9"/>
            <p:cNvSpPr/>
            <p:nvPr/>
          </p:nvSpPr>
          <p:spPr>
            <a:xfrm>
              <a:off x="2244275" y="2905850"/>
              <a:ext cx="376950" cy="556250"/>
            </a:xfrm>
            <a:custGeom>
              <a:avLst/>
              <a:gdLst/>
              <a:ahLst/>
              <a:cxnLst/>
              <a:rect l="l" t="t" r="r" b="b"/>
              <a:pathLst>
                <a:path w="15078" h="22250" extrusionOk="0">
                  <a:moveTo>
                    <a:pt x="6805" y="4871"/>
                  </a:moveTo>
                  <a:cubicBezTo>
                    <a:pt x="7673" y="4871"/>
                    <a:pt x="8306" y="4904"/>
                    <a:pt x="8740" y="4971"/>
                  </a:cubicBezTo>
                  <a:cubicBezTo>
                    <a:pt x="9207" y="5038"/>
                    <a:pt x="9574" y="5238"/>
                    <a:pt x="9974" y="5571"/>
                  </a:cubicBezTo>
                  <a:cubicBezTo>
                    <a:pt x="10308" y="5905"/>
                    <a:pt x="10475" y="6405"/>
                    <a:pt x="10475" y="7139"/>
                  </a:cubicBezTo>
                  <a:cubicBezTo>
                    <a:pt x="10475" y="7806"/>
                    <a:pt x="10208" y="8373"/>
                    <a:pt x="9707" y="8840"/>
                  </a:cubicBezTo>
                  <a:cubicBezTo>
                    <a:pt x="9207" y="9307"/>
                    <a:pt x="8507" y="9541"/>
                    <a:pt x="7573" y="9541"/>
                  </a:cubicBezTo>
                  <a:lnTo>
                    <a:pt x="5371" y="9541"/>
                  </a:lnTo>
                  <a:lnTo>
                    <a:pt x="5371" y="4871"/>
                  </a:lnTo>
                  <a:close/>
                  <a:moveTo>
                    <a:pt x="7806" y="12510"/>
                  </a:moveTo>
                  <a:cubicBezTo>
                    <a:pt x="8907" y="12510"/>
                    <a:pt x="9741" y="12710"/>
                    <a:pt x="10241" y="13110"/>
                  </a:cubicBezTo>
                  <a:cubicBezTo>
                    <a:pt x="10741" y="13544"/>
                    <a:pt x="11008" y="14211"/>
                    <a:pt x="11008" y="15178"/>
                  </a:cubicBezTo>
                  <a:cubicBezTo>
                    <a:pt x="11008" y="16079"/>
                    <a:pt x="10708" y="16746"/>
                    <a:pt x="10041" y="17080"/>
                  </a:cubicBezTo>
                  <a:cubicBezTo>
                    <a:pt x="9407" y="17447"/>
                    <a:pt x="8507" y="17647"/>
                    <a:pt x="7239" y="17647"/>
                  </a:cubicBezTo>
                  <a:lnTo>
                    <a:pt x="5371" y="17647"/>
                  </a:lnTo>
                  <a:lnTo>
                    <a:pt x="5371" y="12510"/>
                  </a:lnTo>
                  <a:close/>
                  <a:moveTo>
                    <a:pt x="6372" y="1"/>
                  </a:moveTo>
                  <a:lnTo>
                    <a:pt x="3570" y="201"/>
                  </a:lnTo>
                  <a:lnTo>
                    <a:pt x="3403" y="1869"/>
                  </a:lnTo>
                  <a:lnTo>
                    <a:pt x="234" y="1869"/>
                  </a:lnTo>
                  <a:lnTo>
                    <a:pt x="0" y="4104"/>
                  </a:lnTo>
                  <a:cubicBezTo>
                    <a:pt x="234" y="4437"/>
                    <a:pt x="734" y="4771"/>
                    <a:pt x="1502" y="5038"/>
                  </a:cubicBezTo>
                  <a:lnTo>
                    <a:pt x="1502" y="17413"/>
                  </a:lnTo>
                  <a:cubicBezTo>
                    <a:pt x="734" y="17713"/>
                    <a:pt x="234" y="18014"/>
                    <a:pt x="0" y="18280"/>
                  </a:cubicBezTo>
                  <a:lnTo>
                    <a:pt x="234" y="20549"/>
                  </a:lnTo>
                  <a:lnTo>
                    <a:pt x="3403" y="20549"/>
                  </a:lnTo>
                  <a:lnTo>
                    <a:pt x="3536" y="22050"/>
                  </a:lnTo>
                  <a:lnTo>
                    <a:pt x="6338" y="22250"/>
                  </a:lnTo>
                  <a:lnTo>
                    <a:pt x="6405" y="20549"/>
                  </a:lnTo>
                  <a:lnTo>
                    <a:pt x="7873" y="20549"/>
                  </a:lnTo>
                  <a:lnTo>
                    <a:pt x="8006" y="22050"/>
                  </a:lnTo>
                  <a:lnTo>
                    <a:pt x="10775" y="22250"/>
                  </a:lnTo>
                  <a:lnTo>
                    <a:pt x="10875" y="20115"/>
                  </a:lnTo>
                  <a:cubicBezTo>
                    <a:pt x="11842" y="19882"/>
                    <a:pt x="12609" y="19548"/>
                    <a:pt x="13243" y="19081"/>
                  </a:cubicBezTo>
                  <a:cubicBezTo>
                    <a:pt x="14411" y="18214"/>
                    <a:pt x="15045" y="16879"/>
                    <a:pt x="15045" y="15045"/>
                  </a:cubicBezTo>
                  <a:cubicBezTo>
                    <a:pt x="15078" y="12843"/>
                    <a:pt x="14211" y="11242"/>
                    <a:pt x="12543" y="10375"/>
                  </a:cubicBezTo>
                  <a:cubicBezTo>
                    <a:pt x="13877" y="9307"/>
                    <a:pt x="14511" y="8140"/>
                    <a:pt x="14511" y="6872"/>
                  </a:cubicBezTo>
                  <a:cubicBezTo>
                    <a:pt x="14511" y="5238"/>
                    <a:pt x="14044" y="4004"/>
                    <a:pt x="13110" y="3203"/>
                  </a:cubicBezTo>
                  <a:cubicBezTo>
                    <a:pt x="12710" y="2836"/>
                    <a:pt x="12009" y="2536"/>
                    <a:pt x="11042" y="2302"/>
                  </a:cubicBezTo>
                  <a:cubicBezTo>
                    <a:pt x="11008" y="2302"/>
                    <a:pt x="10942" y="2236"/>
                    <a:pt x="10908" y="2236"/>
                  </a:cubicBezTo>
                  <a:lnTo>
                    <a:pt x="10842" y="1"/>
                  </a:lnTo>
                  <a:lnTo>
                    <a:pt x="8040" y="201"/>
                  </a:lnTo>
                  <a:lnTo>
                    <a:pt x="7873" y="1902"/>
                  </a:lnTo>
                  <a:cubicBezTo>
                    <a:pt x="7406" y="1902"/>
                    <a:pt x="6939" y="1869"/>
                    <a:pt x="6438" y="1869"/>
                  </a:cubicBezTo>
                  <a:lnTo>
                    <a:pt x="637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9"/>
            <p:cNvSpPr/>
            <p:nvPr/>
          </p:nvSpPr>
          <p:spPr>
            <a:xfrm>
              <a:off x="1966575" y="2790775"/>
              <a:ext cx="868975" cy="803100"/>
            </a:xfrm>
            <a:custGeom>
              <a:avLst/>
              <a:gdLst/>
              <a:ahLst/>
              <a:cxnLst/>
              <a:rect l="l" t="t" r="r" b="b"/>
              <a:pathLst>
                <a:path w="34759" h="32124" extrusionOk="0">
                  <a:moveTo>
                    <a:pt x="14111" y="0"/>
                  </a:moveTo>
                  <a:cubicBezTo>
                    <a:pt x="7773" y="1168"/>
                    <a:pt x="3136" y="5137"/>
                    <a:pt x="1468" y="10875"/>
                  </a:cubicBezTo>
                  <a:cubicBezTo>
                    <a:pt x="1" y="15845"/>
                    <a:pt x="935" y="21149"/>
                    <a:pt x="3970" y="25385"/>
                  </a:cubicBezTo>
                  <a:cubicBezTo>
                    <a:pt x="6805" y="29388"/>
                    <a:pt x="11108" y="31823"/>
                    <a:pt x="15778" y="32057"/>
                  </a:cubicBezTo>
                  <a:cubicBezTo>
                    <a:pt x="16179" y="32123"/>
                    <a:pt x="16546" y="32123"/>
                    <a:pt x="16946" y="32123"/>
                  </a:cubicBezTo>
                  <a:cubicBezTo>
                    <a:pt x="22750" y="32123"/>
                    <a:pt x="28021" y="29955"/>
                    <a:pt x="31323" y="26152"/>
                  </a:cubicBezTo>
                  <a:cubicBezTo>
                    <a:pt x="33024" y="24151"/>
                    <a:pt x="34258" y="21649"/>
                    <a:pt x="34759" y="18881"/>
                  </a:cubicBezTo>
                  <a:lnTo>
                    <a:pt x="34325" y="18814"/>
                  </a:lnTo>
                  <a:cubicBezTo>
                    <a:pt x="33825" y="21482"/>
                    <a:pt x="32657" y="23951"/>
                    <a:pt x="30989" y="25852"/>
                  </a:cubicBezTo>
                  <a:cubicBezTo>
                    <a:pt x="27811" y="29565"/>
                    <a:pt x="22556" y="31646"/>
                    <a:pt x="16846" y="31646"/>
                  </a:cubicBezTo>
                  <a:cubicBezTo>
                    <a:pt x="16503" y="31646"/>
                    <a:pt x="16158" y="31638"/>
                    <a:pt x="15812" y="31623"/>
                  </a:cubicBezTo>
                  <a:cubicBezTo>
                    <a:pt x="11275" y="31390"/>
                    <a:pt x="7072" y="29021"/>
                    <a:pt x="4304" y="25152"/>
                  </a:cubicBezTo>
                  <a:cubicBezTo>
                    <a:pt x="1335" y="20982"/>
                    <a:pt x="468" y="15845"/>
                    <a:pt x="1902" y="11008"/>
                  </a:cubicBezTo>
                  <a:cubicBezTo>
                    <a:pt x="3503" y="5438"/>
                    <a:pt x="8006" y="1535"/>
                    <a:pt x="14177" y="434"/>
                  </a:cubicBezTo>
                  <a:lnTo>
                    <a:pt x="1411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9"/>
            <p:cNvSpPr/>
            <p:nvPr/>
          </p:nvSpPr>
          <p:spPr>
            <a:xfrm>
              <a:off x="1857325" y="2761575"/>
              <a:ext cx="227700" cy="219350"/>
            </a:xfrm>
            <a:custGeom>
              <a:avLst/>
              <a:gdLst/>
              <a:ahLst/>
              <a:cxnLst/>
              <a:rect l="l" t="t" r="r" b="b"/>
              <a:pathLst>
                <a:path w="9108" h="8774" extrusionOk="0">
                  <a:moveTo>
                    <a:pt x="3870" y="1"/>
                  </a:moveTo>
                  <a:lnTo>
                    <a:pt x="2836" y="3904"/>
                  </a:lnTo>
                  <a:lnTo>
                    <a:pt x="1" y="4938"/>
                  </a:lnTo>
                  <a:lnTo>
                    <a:pt x="2836" y="5972"/>
                  </a:lnTo>
                  <a:lnTo>
                    <a:pt x="3870" y="8774"/>
                  </a:lnTo>
                  <a:lnTo>
                    <a:pt x="4938" y="5972"/>
                  </a:lnTo>
                  <a:lnTo>
                    <a:pt x="9107" y="4938"/>
                  </a:lnTo>
                  <a:lnTo>
                    <a:pt x="4938" y="3904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9"/>
            <p:cNvSpPr/>
            <p:nvPr/>
          </p:nvSpPr>
          <p:spPr>
            <a:xfrm>
              <a:off x="2487775" y="3660575"/>
              <a:ext cx="145975" cy="140950"/>
            </a:xfrm>
            <a:custGeom>
              <a:avLst/>
              <a:gdLst/>
              <a:ahLst/>
              <a:cxnLst/>
              <a:rect l="l" t="t" r="r" b="b"/>
              <a:pathLst>
                <a:path w="5839" h="5638" extrusionOk="0">
                  <a:moveTo>
                    <a:pt x="2469" y="0"/>
                  </a:moveTo>
                  <a:lnTo>
                    <a:pt x="1802" y="2468"/>
                  </a:lnTo>
                  <a:lnTo>
                    <a:pt x="1" y="3136"/>
                  </a:lnTo>
                  <a:lnTo>
                    <a:pt x="1802" y="3803"/>
                  </a:lnTo>
                  <a:lnTo>
                    <a:pt x="2469" y="5637"/>
                  </a:lnTo>
                  <a:lnTo>
                    <a:pt x="3136" y="3803"/>
                  </a:lnTo>
                  <a:lnTo>
                    <a:pt x="5838" y="3136"/>
                  </a:lnTo>
                  <a:lnTo>
                    <a:pt x="3136" y="2468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9"/>
            <p:cNvSpPr/>
            <p:nvPr/>
          </p:nvSpPr>
          <p:spPr>
            <a:xfrm>
              <a:off x="2344350" y="3749800"/>
              <a:ext cx="105100" cy="101750"/>
            </a:xfrm>
            <a:custGeom>
              <a:avLst/>
              <a:gdLst/>
              <a:ahLst/>
              <a:cxnLst/>
              <a:rect l="l" t="t" r="r" b="b"/>
              <a:pathLst>
                <a:path w="4204" h="4070" extrusionOk="0">
                  <a:moveTo>
                    <a:pt x="1802" y="0"/>
                  </a:moveTo>
                  <a:lnTo>
                    <a:pt x="1335" y="1802"/>
                  </a:lnTo>
                  <a:lnTo>
                    <a:pt x="0" y="2302"/>
                  </a:lnTo>
                  <a:lnTo>
                    <a:pt x="1335" y="2769"/>
                  </a:lnTo>
                  <a:lnTo>
                    <a:pt x="1802" y="4070"/>
                  </a:lnTo>
                  <a:lnTo>
                    <a:pt x="2302" y="2769"/>
                  </a:lnTo>
                  <a:lnTo>
                    <a:pt x="4203" y="2302"/>
                  </a:lnTo>
                  <a:lnTo>
                    <a:pt x="2302" y="1802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729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2103" name="Google Shape;2103;p69"/>
          <p:cNvSpPr txBox="1">
            <a:spLocks noGrp="1"/>
          </p:cNvSpPr>
          <p:nvPr>
            <p:ph type="body" idx="1"/>
          </p:nvPr>
        </p:nvSpPr>
        <p:spPr>
          <a:xfrm>
            <a:off x="720000" y="1722975"/>
            <a:ext cx="41103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And anazlyzing the </a:t>
            </a:r>
            <a:r>
              <a:rPr lang="en" sz="2000" b="1" dirty="0"/>
              <a:t>error</a:t>
            </a:r>
            <a:r>
              <a:rPr lang="en" sz="2000" dirty="0"/>
              <a:t> that occurs from both the observations and observing the </a:t>
            </a:r>
            <a:r>
              <a:rPr lang="en" sz="2000" b="1" dirty="0"/>
              <a:t>Bear and Bull </a:t>
            </a:r>
            <a:r>
              <a:rPr lang="en" sz="2000" dirty="0"/>
              <a:t>Period over time.</a:t>
            </a:r>
            <a:endParaRPr sz="2000" dirty="0"/>
          </a:p>
        </p:txBody>
      </p:sp>
      <p:grpSp>
        <p:nvGrpSpPr>
          <p:cNvPr id="2104" name="Google Shape;2104;p69"/>
          <p:cNvGrpSpPr/>
          <p:nvPr/>
        </p:nvGrpSpPr>
        <p:grpSpPr>
          <a:xfrm>
            <a:off x="5092093" y="1547220"/>
            <a:ext cx="3987764" cy="3596422"/>
            <a:chOff x="1709725" y="806425"/>
            <a:chExt cx="4490725" cy="4050025"/>
          </a:xfrm>
        </p:grpSpPr>
        <p:sp>
          <p:nvSpPr>
            <p:cNvPr id="2105" name="Google Shape;2105;p69"/>
            <p:cNvSpPr/>
            <p:nvPr/>
          </p:nvSpPr>
          <p:spPr>
            <a:xfrm>
              <a:off x="4361625" y="2114425"/>
              <a:ext cx="1211725" cy="1048400"/>
            </a:xfrm>
            <a:custGeom>
              <a:avLst/>
              <a:gdLst/>
              <a:ahLst/>
              <a:cxnLst/>
              <a:rect l="l" t="t" r="r" b="b"/>
              <a:pathLst>
                <a:path w="48469" h="41936" extrusionOk="0">
                  <a:moveTo>
                    <a:pt x="24871" y="1"/>
                  </a:moveTo>
                  <a:cubicBezTo>
                    <a:pt x="15692" y="1"/>
                    <a:pt x="6668" y="4720"/>
                    <a:pt x="3770" y="14512"/>
                  </a:cubicBezTo>
                  <a:cubicBezTo>
                    <a:pt x="0" y="27488"/>
                    <a:pt x="9207" y="41298"/>
                    <a:pt x="22350" y="41898"/>
                  </a:cubicBezTo>
                  <a:cubicBezTo>
                    <a:pt x="22840" y="41923"/>
                    <a:pt x="23334" y="41936"/>
                    <a:pt x="23831" y="41936"/>
                  </a:cubicBezTo>
                  <a:cubicBezTo>
                    <a:pt x="30630" y="41936"/>
                    <a:pt x="37894" y="39573"/>
                    <a:pt x="42464" y="34226"/>
                  </a:cubicBezTo>
                  <a:cubicBezTo>
                    <a:pt x="47367" y="28656"/>
                    <a:pt x="48468" y="20450"/>
                    <a:pt x="46100" y="13545"/>
                  </a:cubicBezTo>
                  <a:cubicBezTo>
                    <a:pt x="44732" y="9542"/>
                    <a:pt x="42197" y="6039"/>
                    <a:pt x="38461" y="3771"/>
                  </a:cubicBezTo>
                  <a:cubicBezTo>
                    <a:pt x="34447" y="1274"/>
                    <a:pt x="29638" y="1"/>
                    <a:pt x="24871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9"/>
            <p:cNvSpPr/>
            <p:nvPr/>
          </p:nvSpPr>
          <p:spPr>
            <a:xfrm>
              <a:off x="4946200" y="2113425"/>
              <a:ext cx="158475" cy="50250"/>
            </a:xfrm>
            <a:custGeom>
              <a:avLst/>
              <a:gdLst/>
              <a:ahLst/>
              <a:cxnLst/>
              <a:rect l="l" t="t" r="r" b="b"/>
              <a:pathLst>
                <a:path w="6339" h="2010" extrusionOk="0">
                  <a:moveTo>
                    <a:pt x="1584" y="0"/>
                  </a:moveTo>
                  <a:cubicBezTo>
                    <a:pt x="1344" y="0"/>
                    <a:pt x="1105" y="3"/>
                    <a:pt x="868" y="8"/>
                  </a:cubicBezTo>
                  <a:cubicBezTo>
                    <a:pt x="368" y="8"/>
                    <a:pt x="1" y="409"/>
                    <a:pt x="34" y="876"/>
                  </a:cubicBezTo>
                  <a:cubicBezTo>
                    <a:pt x="34" y="1355"/>
                    <a:pt x="432" y="1712"/>
                    <a:pt x="846" y="1712"/>
                  </a:cubicBezTo>
                  <a:cubicBezTo>
                    <a:pt x="865" y="1712"/>
                    <a:pt x="883" y="1711"/>
                    <a:pt x="901" y="1710"/>
                  </a:cubicBezTo>
                  <a:cubicBezTo>
                    <a:pt x="1128" y="1704"/>
                    <a:pt x="1355" y="1702"/>
                    <a:pt x="1582" y="1702"/>
                  </a:cubicBezTo>
                  <a:cubicBezTo>
                    <a:pt x="2823" y="1702"/>
                    <a:pt x="4064" y="1784"/>
                    <a:pt x="5304" y="2010"/>
                  </a:cubicBezTo>
                  <a:lnTo>
                    <a:pt x="5404" y="2010"/>
                  </a:lnTo>
                  <a:cubicBezTo>
                    <a:pt x="5838" y="2010"/>
                    <a:pt x="6205" y="1710"/>
                    <a:pt x="6305" y="1243"/>
                  </a:cubicBezTo>
                  <a:cubicBezTo>
                    <a:pt x="6338" y="842"/>
                    <a:pt x="6005" y="375"/>
                    <a:pt x="5538" y="309"/>
                  </a:cubicBezTo>
                  <a:cubicBezTo>
                    <a:pt x="4241" y="83"/>
                    <a:pt x="2896" y="0"/>
                    <a:pt x="1584" y="0"/>
                  </a:cubicBez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9"/>
            <p:cNvSpPr/>
            <p:nvPr/>
          </p:nvSpPr>
          <p:spPr>
            <a:xfrm>
              <a:off x="5192200" y="2157200"/>
              <a:ext cx="374475" cy="762025"/>
            </a:xfrm>
            <a:custGeom>
              <a:avLst/>
              <a:gdLst/>
              <a:ahLst/>
              <a:cxnLst/>
              <a:rect l="l" t="t" r="r" b="b"/>
              <a:pathLst>
                <a:path w="14979" h="30481" extrusionOk="0">
                  <a:moveTo>
                    <a:pt x="972" y="1"/>
                  </a:moveTo>
                  <a:cubicBezTo>
                    <a:pt x="618" y="1"/>
                    <a:pt x="295" y="202"/>
                    <a:pt x="168" y="559"/>
                  </a:cubicBezTo>
                  <a:cubicBezTo>
                    <a:pt x="1" y="993"/>
                    <a:pt x="201" y="1493"/>
                    <a:pt x="668" y="1660"/>
                  </a:cubicBezTo>
                  <a:cubicBezTo>
                    <a:pt x="1969" y="2160"/>
                    <a:pt x="3170" y="2794"/>
                    <a:pt x="4304" y="3494"/>
                  </a:cubicBezTo>
                  <a:cubicBezTo>
                    <a:pt x="7506" y="5496"/>
                    <a:pt x="9908" y="8598"/>
                    <a:pt x="11242" y="12468"/>
                  </a:cubicBezTo>
                  <a:cubicBezTo>
                    <a:pt x="13177" y="17971"/>
                    <a:pt x="12543" y="24343"/>
                    <a:pt x="9675" y="29146"/>
                  </a:cubicBezTo>
                  <a:cubicBezTo>
                    <a:pt x="9408" y="29580"/>
                    <a:pt x="9541" y="30114"/>
                    <a:pt x="9975" y="30347"/>
                  </a:cubicBezTo>
                  <a:cubicBezTo>
                    <a:pt x="10075" y="30447"/>
                    <a:pt x="10242" y="30480"/>
                    <a:pt x="10408" y="30480"/>
                  </a:cubicBezTo>
                  <a:cubicBezTo>
                    <a:pt x="10709" y="30480"/>
                    <a:pt x="11009" y="30314"/>
                    <a:pt x="11176" y="30080"/>
                  </a:cubicBezTo>
                  <a:cubicBezTo>
                    <a:pt x="14345" y="24743"/>
                    <a:pt x="14978" y="17938"/>
                    <a:pt x="12877" y="11834"/>
                  </a:cubicBezTo>
                  <a:cubicBezTo>
                    <a:pt x="11409" y="7597"/>
                    <a:pt x="8741" y="4162"/>
                    <a:pt x="5205" y="1993"/>
                  </a:cubicBezTo>
                  <a:cubicBezTo>
                    <a:pt x="4004" y="1260"/>
                    <a:pt x="2670" y="592"/>
                    <a:pt x="1302" y="59"/>
                  </a:cubicBezTo>
                  <a:cubicBezTo>
                    <a:pt x="1192" y="20"/>
                    <a:pt x="1081" y="1"/>
                    <a:pt x="972" y="1"/>
                  </a:cubicBez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9"/>
            <p:cNvSpPr/>
            <p:nvPr/>
          </p:nvSpPr>
          <p:spPr>
            <a:xfrm>
              <a:off x="4512550" y="2240025"/>
              <a:ext cx="921525" cy="799100"/>
            </a:xfrm>
            <a:custGeom>
              <a:avLst/>
              <a:gdLst/>
              <a:ahLst/>
              <a:cxnLst/>
              <a:rect l="l" t="t" r="r" b="b"/>
              <a:pathLst>
                <a:path w="36861" h="31964" extrusionOk="0">
                  <a:moveTo>
                    <a:pt x="18932" y="1"/>
                  </a:moveTo>
                  <a:cubicBezTo>
                    <a:pt x="11931" y="1"/>
                    <a:pt x="5046" y="3592"/>
                    <a:pt x="2870" y="11023"/>
                  </a:cubicBezTo>
                  <a:cubicBezTo>
                    <a:pt x="1" y="20930"/>
                    <a:pt x="7006" y="31404"/>
                    <a:pt x="17013" y="31938"/>
                  </a:cubicBezTo>
                  <a:cubicBezTo>
                    <a:pt x="17371" y="31955"/>
                    <a:pt x="17731" y="31964"/>
                    <a:pt x="18093" y="31964"/>
                  </a:cubicBezTo>
                  <a:cubicBezTo>
                    <a:pt x="23297" y="31964"/>
                    <a:pt x="28833" y="30154"/>
                    <a:pt x="32357" y="26100"/>
                  </a:cubicBezTo>
                  <a:cubicBezTo>
                    <a:pt x="36027" y="21797"/>
                    <a:pt x="36861" y="15526"/>
                    <a:pt x="35059" y="10322"/>
                  </a:cubicBezTo>
                  <a:cubicBezTo>
                    <a:pt x="34025" y="7287"/>
                    <a:pt x="32057" y="4618"/>
                    <a:pt x="29255" y="2850"/>
                  </a:cubicBezTo>
                  <a:cubicBezTo>
                    <a:pt x="26207" y="962"/>
                    <a:pt x="22554" y="1"/>
                    <a:pt x="18932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9"/>
            <p:cNvSpPr/>
            <p:nvPr/>
          </p:nvSpPr>
          <p:spPr>
            <a:xfrm>
              <a:off x="4983725" y="1941000"/>
              <a:ext cx="10025" cy="82575"/>
            </a:xfrm>
            <a:custGeom>
              <a:avLst/>
              <a:gdLst/>
              <a:ahLst/>
              <a:cxnLst/>
              <a:rect l="l" t="t" r="r" b="b"/>
              <a:pathLst>
                <a:path w="401" h="3303" extrusionOk="0">
                  <a:moveTo>
                    <a:pt x="1" y="0"/>
                  </a:moveTo>
                  <a:lnTo>
                    <a:pt x="1" y="3303"/>
                  </a:lnTo>
                  <a:lnTo>
                    <a:pt x="401" y="3303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9"/>
            <p:cNvSpPr/>
            <p:nvPr/>
          </p:nvSpPr>
          <p:spPr>
            <a:xfrm>
              <a:off x="4928700" y="1981850"/>
              <a:ext cx="10025" cy="82600"/>
            </a:xfrm>
            <a:custGeom>
              <a:avLst/>
              <a:gdLst/>
              <a:ahLst/>
              <a:cxnLst/>
              <a:rect l="l" t="t" r="r" b="b"/>
              <a:pathLst>
                <a:path w="401" h="3304" extrusionOk="0">
                  <a:moveTo>
                    <a:pt x="0" y="1"/>
                  </a:moveTo>
                  <a:lnTo>
                    <a:pt x="0" y="3303"/>
                  </a:lnTo>
                  <a:lnTo>
                    <a:pt x="400" y="3303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9"/>
            <p:cNvSpPr/>
            <p:nvPr/>
          </p:nvSpPr>
          <p:spPr>
            <a:xfrm>
              <a:off x="5037925" y="1994375"/>
              <a:ext cx="10050" cy="58400"/>
            </a:xfrm>
            <a:custGeom>
              <a:avLst/>
              <a:gdLst/>
              <a:ahLst/>
              <a:cxnLst/>
              <a:rect l="l" t="t" r="r" b="b"/>
              <a:pathLst>
                <a:path w="402" h="2336" extrusionOk="0">
                  <a:moveTo>
                    <a:pt x="1" y="0"/>
                  </a:moveTo>
                  <a:lnTo>
                    <a:pt x="1" y="2335"/>
                  </a:lnTo>
                  <a:lnTo>
                    <a:pt x="401" y="233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9"/>
            <p:cNvSpPr/>
            <p:nvPr/>
          </p:nvSpPr>
          <p:spPr>
            <a:xfrm>
              <a:off x="4820275" y="2356300"/>
              <a:ext cx="376125" cy="557075"/>
            </a:xfrm>
            <a:custGeom>
              <a:avLst/>
              <a:gdLst/>
              <a:ahLst/>
              <a:cxnLst/>
              <a:rect l="l" t="t" r="r" b="b"/>
              <a:pathLst>
                <a:path w="15045" h="22283" extrusionOk="0">
                  <a:moveTo>
                    <a:pt x="7366" y="4858"/>
                  </a:moveTo>
                  <a:cubicBezTo>
                    <a:pt x="7927" y="4858"/>
                    <a:pt x="8390" y="4895"/>
                    <a:pt x="8740" y="4971"/>
                  </a:cubicBezTo>
                  <a:cubicBezTo>
                    <a:pt x="9207" y="5037"/>
                    <a:pt x="9574" y="5271"/>
                    <a:pt x="9941" y="5604"/>
                  </a:cubicBezTo>
                  <a:cubicBezTo>
                    <a:pt x="10275" y="5938"/>
                    <a:pt x="10441" y="6438"/>
                    <a:pt x="10441" y="7139"/>
                  </a:cubicBezTo>
                  <a:cubicBezTo>
                    <a:pt x="10441" y="7806"/>
                    <a:pt x="10208" y="8373"/>
                    <a:pt x="9708" y="8840"/>
                  </a:cubicBezTo>
                  <a:cubicBezTo>
                    <a:pt x="9207" y="9307"/>
                    <a:pt x="8507" y="9540"/>
                    <a:pt x="7573" y="9540"/>
                  </a:cubicBezTo>
                  <a:lnTo>
                    <a:pt x="5371" y="9540"/>
                  </a:lnTo>
                  <a:lnTo>
                    <a:pt x="5371" y="4870"/>
                  </a:lnTo>
                  <a:lnTo>
                    <a:pt x="6772" y="4870"/>
                  </a:lnTo>
                  <a:cubicBezTo>
                    <a:pt x="6981" y="4862"/>
                    <a:pt x="7179" y="4858"/>
                    <a:pt x="7366" y="4858"/>
                  </a:cubicBezTo>
                  <a:close/>
                  <a:moveTo>
                    <a:pt x="7773" y="12509"/>
                  </a:moveTo>
                  <a:cubicBezTo>
                    <a:pt x="8907" y="12509"/>
                    <a:pt x="9741" y="12709"/>
                    <a:pt x="10241" y="13143"/>
                  </a:cubicBezTo>
                  <a:cubicBezTo>
                    <a:pt x="10742" y="13543"/>
                    <a:pt x="11009" y="14210"/>
                    <a:pt x="11009" y="15178"/>
                  </a:cubicBezTo>
                  <a:cubicBezTo>
                    <a:pt x="11009" y="16112"/>
                    <a:pt x="10675" y="16712"/>
                    <a:pt x="10041" y="17113"/>
                  </a:cubicBezTo>
                  <a:cubicBezTo>
                    <a:pt x="9407" y="17479"/>
                    <a:pt x="8507" y="17646"/>
                    <a:pt x="7239" y="17646"/>
                  </a:cubicBezTo>
                  <a:lnTo>
                    <a:pt x="5371" y="17646"/>
                  </a:lnTo>
                  <a:lnTo>
                    <a:pt x="5371" y="12509"/>
                  </a:lnTo>
                  <a:close/>
                  <a:moveTo>
                    <a:pt x="6372" y="0"/>
                  </a:moveTo>
                  <a:lnTo>
                    <a:pt x="3570" y="200"/>
                  </a:lnTo>
                  <a:lnTo>
                    <a:pt x="3403" y="1868"/>
                  </a:lnTo>
                  <a:lnTo>
                    <a:pt x="234" y="1868"/>
                  </a:lnTo>
                  <a:lnTo>
                    <a:pt x="1" y="4137"/>
                  </a:lnTo>
                  <a:cubicBezTo>
                    <a:pt x="234" y="4470"/>
                    <a:pt x="735" y="4804"/>
                    <a:pt x="1502" y="5037"/>
                  </a:cubicBezTo>
                  <a:lnTo>
                    <a:pt x="1502" y="17446"/>
                  </a:lnTo>
                  <a:cubicBezTo>
                    <a:pt x="735" y="17713"/>
                    <a:pt x="234" y="18013"/>
                    <a:pt x="1" y="18313"/>
                  </a:cubicBezTo>
                  <a:lnTo>
                    <a:pt x="234" y="20548"/>
                  </a:lnTo>
                  <a:lnTo>
                    <a:pt x="3403" y="20548"/>
                  </a:lnTo>
                  <a:lnTo>
                    <a:pt x="3537" y="22049"/>
                  </a:lnTo>
                  <a:lnTo>
                    <a:pt x="6339" y="22283"/>
                  </a:lnTo>
                  <a:lnTo>
                    <a:pt x="6405" y="20548"/>
                  </a:lnTo>
                  <a:lnTo>
                    <a:pt x="7873" y="20548"/>
                  </a:lnTo>
                  <a:lnTo>
                    <a:pt x="8006" y="22049"/>
                  </a:lnTo>
                  <a:lnTo>
                    <a:pt x="10775" y="22283"/>
                  </a:lnTo>
                  <a:lnTo>
                    <a:pt x="10875" y="20148"/>
                  </a:lnTo>
                  <a:cubicBezTo>
                    <a:pt x="11842" y="19881"/>
                    <a:pt x="12610" y="19548"/>
                    <a:pt x="13243" y="19114"/>
                  </a:cubicBezTo>
                  <a:cubicBezTo>
                    <a:pt x="14411" y="18213"/>
                    <a:pt x="15045" y="16879"/>
                    <a:pt x="15045" y="15044"/>
                  </a:cubicBezTo>
                  <a:cubicBezTo>
                    <a:pt x="15045" y="12809"/>
                    <a:pt x="14211" y="11208"/>
                    <a:pt x="12543" y="10374"/>
                  </a:cubicBezTo>
                  <a:cubicBezTo>
                    <a:pt x="13877" y="9307"/>
                    <a:pt x="14511" y="8139"/>
                    <a:pt x="14511" y="6872"/>
                  </a:cubicBezTo>
                  <a:cubicBezTo>
                    <a:pt x="14511" y="5271"/>
                    <a:pt x="14044" y="4003"/>
                    <a:pt x="13110" y="3203"/>
                  </a:cubicBezTo>
                  <a:cubicBezTo>
                    <a:pt x="12710" y="2836"/>
                    <a:pt x="12009" y="2535"/>
                    <a:pt x="11042" y="2302"/>
                  </a:cubicBezTo>
                  <a:cubicBezTo>
                    <a:pt x="11009" y="2302"/>
                    <a:pt x="10942" y="2269"/>
                    <a:pt x="10908" y="2269"/>
                  </a:cubicBezTo>
                  <a:lnTo>
                    <a:pt x="10842" y="0"/>
                  </a:lnTo>
                  <a:lnTo>
                    <a:pt x="8040" y="200"/>
                  </a:lnTo>
                  <a:lnTo>
                    <a:pt x="7873" y="1935"/>
                  </a:lnTo>
                  <a:cubicBezTo>
                    <a:pt x="7406" y="1935"/>
                    <a:pt x="6939" y="1868"/>
                    <a:pt x="6439" y="1868"/>
                  </a:cubicBezTo>
                  <a:lnTo>
                    <a:pt x="6372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9"/>
            <p:cNvSpPr/>
            <p:nvPr/>
          </p:nvSpPr>
          <p:spPr>
            <a:xfrm>
              <a:off x="4541750" y="2240375"/>
              <a:ext cx="868150" cy="803100"/>
            </a:xfrm>
            <a:custGeom>
              <a:avLst/>
              <a:gdLst/>
              <a:ahLst/>
              <a:cxnLst/>
              <a:rect l="l" t="t" r="r" b="b"/>
              <a:pathLst>
                <a:path w="34726" h="32124" extrusionOk="0">
                  <a:moveTo>
                    <a:pt x="14077" y="1"/>
                  </a:moveTo>
                  <a:cubicBezTo>
                    <a:pt x="7739" y="1168"/>
                    <a:pt x="3136" y="5138"/>
                    <a:pt x="1468" y="10908"/>
                  </a:cubicBezTo>
                  <a:cubicBezTo>
                    <a:pt x="0" y="15845"/>
                    <a:pt x="901" y="21149"/>
                    <a:pt x="3970" y="25419"/>
                  </a:cubicBezTo>
                  <a:cubicBezTo>
                    <a:pt x="6805" y="29422"/>
                    <a:pt x="11075" y="31823"/>
                    <a:pt x="15745" y="32090"/>
                  </a:cubicBezTo>
                  <a:cubicBezTo>
                    <a:pt x="16179" y="32124"/>
                    <a:pt x="16546" y="32124"/>
                    <a:pt x="16912" y="32124"/>
                  </a:cubicBezTo>
                  <a:cubicBezTo>
                    <a:pt x="22717" y="32124"/>
                    <a:pt x="28020" y="29955"/>
                    <a:pt x="31323" y="26153"/>
                  </a:cubicBezTo>
                  <a:cubicBezTo>
                    <a:pt x="33024" y="24151"/>
                    <a:pt x="34225" y="21649"/>
                    <a:pt x="34725" y="18881"/>
                  </a:cubicBezTo>
                  <a:lnTo>
                    <a:pt x="34325" y="18814"/>
                  </a:lnTo>
                  <a:cubicBezTo>
                    <a:pt x="33825" y="21483"/>
                    <a:pt x="32657" y="23951"/>
                    <a:pt x="30989" y="25853"/>
                  </a:cubicBezTo>
                  <a:cubicBezTo>
                    <a:pt x="27780" y="29565"/>
                    <a:pt x="22522" y="31646"/>
                    <a:pt x="16840" y="31646"/>
                  </a:cubicBezTo>
                  <a:cubicBezTo>
                    <a:pt x="16499" y="31646"/>
                    <a:pt x="16156" y="31638"/>
                    <a:pt x="15812" y="31623"/>
                  </a:cubicBezTo>
                  <a:cubicBezTo>
                    <a:pt x="11242" y="31390"/>
                    <a:pt x="7039" y="29021"/>
                    <a:pt x="4303" y="25152"/>
                  </a:cubicBezTo>
                  <a:cubicBezTo>
                    <a:pt x="1335" y="20982"/>
                    <a:pt x="467" y="15845"/>
                    <a:pt x="1868" y="11009"/>
                  </a:cubicBezTo>
                  <a:cubicBezTo>
                    <a:pt x="3503" y="5438"/>
                    <a:pt x="8006" y="1568"/>
                    <a:pt x="14177" y="434"/>
                  </a:cubicBezTo>
                  <a:lnTo>
                    <a:pt x="14077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9"/>
            <p:cNvSpPr/>
            <p:nvPr/>
          </p:nvSpPr>
          <p:spPr>
            <a:xfrm>
              <a:off x="4434175" y="2927550"/>
              <a:ext cx="45875" cy="41775"/>
            </a:xfrm>
            <a:custGeom>
              <a:avLst/>
              <a:gdLst/>
              <a:ahLst/>
              <a:cxnLst/>
              <a:rect l="l" t="t" r="r" b="b"/>
              <a:pathLst>
                <a:path w="1835" h="1671" extrusionOk="0">
                  <a:moveTo>
                    <a:pt x="901" y="0"/>
                  </a:moveTo>
                  <a:cubicBezTo>
                    <a:pt x="768" y="0"/>
                    <a:pt x="634" y="534"/>
                    <a:pt x="634" y="534"/>
                  </a:cubicBezTo>
                  <a:cubicBezTo>
                    <a:pt x="634" y="534"/>
                    <a:pt x="67" y="534"/>
                    <a:pt x="34" y="634"/>
                  </a:cubicBezTo>
                  <a:cubicBezTo>
                    <a:pt x="0" y="701"/>
                    <a:pt x="467" y="1067"/>
                    <a:pt x="467" y="1067"/>
                  </a:cubicBezTo>
                  <a:cubicBezTo>
                    <a:pt x="467" y="1067"/>
                    <a:pt x="301" y="1635"/>
                    <a:pt x="367" y="1668"/>
                  </a:cubicBezTo>
                  <a:cubicBezTo>
                    <a:pt x="372" y="1669"/>
                    <a:pt x="378" y="1670"/>
                    <a:pt x="384" y="1670"/>
                  </a:cubicBezTo>
                  <a:cubicBezTo>
                    <a:pt x="508" y="1670"/>
                    <a:pt x="901" y="1368"/>
                    <a:pt x="901" y="1368"/>
                  </a:cubicBezTo>
                  <a:cubicBezTo>
                    <a:pt x="901" y="1368"/>
                    <a:pt x="1355" y="1670"/>
                    <a:pt x="1456" y="1670"/>
                  </a:cubicBezTo>
                  <a:cubicBezTo>
                    <a:pt x="1461" y="1670"/>
                    <a:pt x="1465" y="1669"/>
                    <a:pt x="1468" y="1668"/>
                  </a:cubicBezTo>
                  <a:cubicBezTo>
                    <a:pt x="1535" y="1668"/>
                    <a:pt x="1335" y="1067"/>
                    <a:pt x="1335" y="1067"/>
                  </a:cubicBezTo>
                  <a:cubicBezTo>
                    <a:pt x="1335" y="1067"/>
                    <a:pt x="1835" y="734"/>
                    <a:pt x="1802" y="667"/>
                  </a:cubicBezTo>
                  <a:cubicBezTo>
                    <a:pt x="1802" y="567"/>
                    <a:pt x="1168" y="567"/>
                    <a:pt x="1168" y="567"/>
                  </a:cubicBezTo>
                  <a:cubicBezTo>
                    <a:pt x="1168" y="567"/>
                    <a:pt x="1034" y="0"/>
                    <a:pt x="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9"/>
            <p:cNvSpPr/>
            <p:nvPr/>
          </p:nvSpPr>
          <p:spPr>
            <a:xfrm>
              <a:off x="5151350" y="2993425"/>
              <a:ext cx="198500" cy="191825"/>
            </a:xfrm>
            <a:custGeom>
              <a:avLst/>
              <a:gdLst/>
              <a:ahLst/>
              <a:cxnLst/>
              <a:rect l="l" t="t" r="r" b="b"/>
              <a:pathLst>
                <a:path w="7940" h="7673" extrusionOk="0">
                  <a:moveTo>
                    <a:pt x="3370" y="0"/>
                  </a:moveTo>
                  <a:lnTo>
                    <a:pt x="2469" y="3369"/>
                  </a:lnTo>
                  <a:lnTo>
                    <a:pt x="0" y="4303"/>
                  </a:lnTo>
                  <a:lnTo>
                    <a:pt x="2469" y="5204"/>
                  </a:lnTo>
                  <a:lnTo>
                    <a:pt x="3370" y="7672"/>
                  </a:lnTo>
                  <a:lnTo>
                    <a:pt x="4304" y="5204"/>
                  </a:lnTo>
                  <a:lnTo>
                    <a:pt x="7939" y="4303"/>
                  </a:lnTo>
                  <a:lnTo>
                    <a:pt x="4304" y="3369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9"/>
            <p:cNvSpPr/>
            <p:nvPr/>
          </p:nvSpPr>
          <p:spPr>
            <a:xfrm>
              <a:off x="5268925" y="2182000"/>
              <a:ext cx="160975" cy="155975"/>
            </a:xfrm>
            <a:custGeom>
              <a:avLst/>
              <a:gdLst/>
              <a:ahLst/>
              <a:cxnLst/>
              <a:rect l="l" t="t" r="r" b="b"/>
              <a:pathLst>
                <a:path w="6439" h="6239" extrusionOk="0">
                  <a:moveTo>
                    <a:pt x="2769" y="1"/>
                  </a:moveTo>
                  <a:lnTo>
                    <a:pt x="2002" y="2769"/>
                  </a:lnTo>
                  <a:lnTo>
                    <a:pt x="1" y="3470"/>
                  </a:lnTo>
                  <a:lnTo>
                    <a:pt x="2002" y="4237"/>
                  </a:lnTo>
                  <a:lnTo>
                    <a:pt x="2769" y="6238"/>
                  </a:lnTo>
                  <a:lnTo>
                    <a:pt x="3470" y="4237"/>
                  </a:lnTo>
                  <a:lnTo>
                    <a:pt x="6439" y="3470"/>
                  </a:lnTo>
                  <a:lnTo>
                    <a:pt x="3470" y="2769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9"/>
            <p:cNvSpPr/>
            <p:nvPr/>
          </p:nvSpPr>
          <p:spPr>
            <a:xfrm>
              <a:off x="5042950" y="3191050"/>
              <a:ext cx="96750" cy="93425"/>
            </a:xfrm>
            <a:custGeom>
              <a:avLst/>
              <a:gdLst/>
              <a:ahLst/>
              <a:cxnLst/>
              <a:rect l="l" t="t" r="r" b="b"/>
              <a:pathLst>
                <a:path w="3870" h="3737" extrusionOk="0">
                  <a:moveTo>
                    <a:pt x="1635" y="1"/>
                  </a:moveTo>
                  <a:lnTo>
                    <a:pt x="1201" y="1635"/>
                  </a:lnTo>
                  <a:lnTo>
                    <a:pt x="0" y="2102"/>
                  </a:lnTo>
                  <a:lnTo>
                    <a:pt x="1201" y="2503"/>
                  </a:lnTo>
                  <a:lnTo>
                    <a:pt x="1635" y="3737"/>
                  </a:lnTo>
                  <a:lnTo>
                    <a:pt x="2102" y="2503"/>
                  </a:lnTo>
                  <a:lnTo>
                    <a:pt x="3869" y="2102"/>
                  </a:lnTo>
                  <a:lnTo>
                    <a:pt x="2102" y="163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9"/>
            <p:cNvSpPr/>
            <p:nvPr/>
          </p:nvSpPr>
          <p:spPr>
            <a:xfrm>
              <a:off x="2724625" y="806425"/>
              <a:ext cx="2181575" cy="4050025"/>
            </a:xfrm>
            <a:custGeom>
              <a:avLst/>
              <a:gdLst/>
              <a:ahLst/>
              <a:cxnLst/>
              <a:rect l="l" t="t" r="r" b="b"/>
              <a:pathLst>
                <a:path w="87263" h="162001" extrusionOk="0">
                  <a:moveTo>
                    <a:pt x="43631" y="1"/>
                  </a:moveTo>
                  <a:cubicBezTo>
                    <a:pt x="31381" y="1"/>
                    <a:pt x="19130" y="418"/>
                    <a:pt x="6872" y="1252"/>
                  </a:cubicBezTo>
                  <a:cubicBezTo>
                    <a:pt x="2502" y="1585"/>
                    <a:pt x="0" y="4321"/>
                    <a:pt x="0" y="8123"/>
                  </a:cubicBezTo>
                  <a:lnTo>
                    <a:pt x="0" y="155095"/>
                  </a:lnTo>
                  <a:cubicBezTo>
                    <a:pt x="0" y="158898"/>
                    <a:pt x="3102" y="162000"/>
                    <a:pt x="6872" y="162000"/>
                  </a:cubicBezTo>
                  <a:lnTo>
                    <a:pt x="80391" y="162000"/>
                  </a:lnTo>
                  <a:cubicBezTo>
                    <a:pt x="84194" y="162000"/>
                    <a:pt x="87262" y="158898"/>
                    <a:pt x="87262" y="155095"/>
                  </a:cubicBezTo>
                  <a:lnTo>
                    <a:pt x="87262" y="8123"/>
                  </a:lnTo>
                  <a:cubicBezTo>
                    <a:pt x="87262" y="4087"/>
                    <a:pt x="85595" y="1619"/>
                    <a:pt x="80391" y="1252"/>
                  </a:cubicBezTo>
                  <a:cubicBezTo>
                    <a:pt x="68132" y="418"/>
                    <a:pt x="55882" y="1"/>
                    <a:pt x="43631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9"/>
            <p:cNvSpPr/>
            <p:nvPr/>
          </p:nvSpPr>
          <p:spPr>
            <a:xfrm>
              <a:off x="2803850" y="1212975"/>
              <a:ext cx="2022300" cy="3265700"/>
            </a:xfrm>
            <a:custGeom>
              <a:avLst/>
              <a:gdLst/>
              <a:ahLst/>
              <a:cxnLst/>
              <a:rect l="l" t="t" r="r" b="b"/>
              <a:pathLst>
                <a:path w="80892" h="130628" extrusionOk="0">
                  <a:moveTo>
                    <a:pt x="0" y="1"/>
                  </a:moveTo>
                  <a:lnTo>
                    <a:pt x="0" y="130627"/>
                  </a:lnTo>
                  <a:lnTo>
                    <a:pt x="80891" y="130627"/>
                  </a:lnTo>
                  <a:lnTo>
                    <a:pt x="80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9"/>
            <p:cNvSpPr/>
            <p:nvPr/>
          </p:nvSpPr>
          <p:spPr>
            <a:xfrm>
              <a:off x="2799675" y="1212975"/>
              <a:ext cx="10025" cy="3265700"/>
            </a:xfrm>
            <a:custGeom>
              <a:avLst/>
              <a:gdLst/>
              <a:ahLst/>
              <a:cxnLst/>
              <a:rect l="l" t="t" r="r" b="b"/>
              <a:pathLst>
                <a:path w="401" h="130628" extrusionOk="0">
                  <a:moveTo>
                    <a:pt x="0" y="1"/>
                  </a:moveTo>
                  <a:lnTo>
                    <a:pt x="0" y="130627"/>
                  </a:lnTo>
                  <a:lnTo>
                    <a:pt x="401" y="130627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9"/>
            <p:cNvSpPr/>
            <p:nvPr/>
          </p:nvSpPr>
          <p:spPr>
            <a:xfrm>
              <a:off x="2686250" y="1318875"/>
              <a:ext cx="36725" cy="276075"/>
            </a:xfrm>
            <a:custGeom>
              <a:avLst/>
              <a:gdLst/>
              <a:ahLst/>
              <a:cxnLst/>
              <a:rect l="l" t="t" r="r" b="b"/>
              <a:pathLst>
                <a:path w="1469" h="11043" extrusionOk="0">
                  <a:moveTo>
                    <a:pt x="1" y="1"/>
                  </a:moveTo>
                  <a:lnTo>
                    <a:pt x="1" y="11042"/>
                  </a:lnTo>
                  <a:lnTo>
                    <a:pt x="1468" y="1104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9"/>
            <p:cNvSpPr/>
            <p:nvPr/>
          </p:nvSpPr>
          <p:spPr>
            <a:xfrm>
              <a:off x="2686250" y="1676650"/>
              <a:ext cx="36725" cy="276050"/>
            </a:xfrm>
            <a:custGeom>
              <a:avLst/>
              <a:gdLst/>
              <a:ahLst/>
              <a:cxnLst/>
              <a:rect l="l" t="t" r="r" b="b"/>
              <a:pathLst>
                <a:path w="1469" h="11042" extrusionOk="0">
                  <a:moveTo>
                    <a:pt x="1" y="0"/>
                  </a:moveTo>
                  <a:lnTo>
                    <a:pt x="1" y="11041"/>
                  </a:lnTo>
                  <a:lnTo>
                    <a:pt x="1468" y="11041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9"/>
            <p:cNvSpPr/>
            <p:nvPr/>
          </p:nvSpPr>
          <p:spPr>
            <a:xfrm>
              <a:off x="2718775" y="1318875"/>
              <a:ext cx="10025" cy="276075"/>
            </a:xfrm>
            <a:custGeom>
              <a:avLst/>
              <a:gdLst/>
              <a:ahLst/>
              <a:cxnLst/>
              <a:rect l="l" t="t" r="r" b="b"/>
              <a:pathLst>
                <a:path w="401" h="11043" extrusionOk="0">
                  <a:moveTo>
                    <a:pt x="1" y="1"/>
                  </a:moveTo>
                  <a:lnTo>
                    <a:pt x="1" y="11042"/>
                  </a:lnTo>
                  <a:lnTo>
                    <a:pt x="401" y="11042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9"/>
            <p:cNvSpPr/>
            <p:nvPr/>
          </p:nvSpPr>
          <p:spPr>
            <a:xfrm>
              <a:off x="2718775" y="1676650"/>
              <a:ext cx="10025" cy="276050"/>
            </a:xfrm>
            <a:custGeom>
              <a:avLst/>
              <a:gdLst/>
              <a:ahLst/>
              <a:cxnLst/>
              <a:rect l="l" t="t" r="r" b="b"/>
              <a:pathLst>
                <a:path w="401" h="11042" extrusionOk="0">
                  <a:moveTo>
                    <a:pt x="1" y="0"/>
                  </a:moveTo>
                  <a:lnTo>
                    <a:pt x="1" y="11041"/>
                  </a:lnTo>
                  <a:lnTo>
                    <a:pt x="401" y="1104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9"/>
            <p:cNvSpPr/>
            <p:nvPr/>
          </p:nvSpPr>
          <p:spPr>
            <a:xfrm>
              <a:off x="3624425" y="991150"/>
              <a:ext cx="381125" cy="64250"/>
            </a:xfrm>
            <a:custGeom>
              <a:avLst/>
              <a:gdLst/>
              <a:ahLst/>
              <a:cxnLst/>
              <a:rect l="l" t="t" r="r" b="b"/>
              <a:pathLst>
                <a:path w="15245" h="2570" extrusionOk="0">
                  <a:moveTo>
                    <a:pt x="13977" y="434"/>
                  </a:moveTo>
                  <a:cubicBezTo>
                    <a:pt x="14478" y="434"/>
                    <a:pt x="14844" y="834"/>
                    <a:pt x="14844" y="1301"/>
                  </a:cubicBezTo>
                  <a:cubicBezTo>
                    <a:pt x="14844" y="1802"/>
                    <a:pt x="14411" y="2202"/>
                    <a:pt x="13977" y="2202"/>
                  </a:cubicBezTo>
                  <a:lnTo>
                    <a:pt x="1301" y="2202"/>
                  </a:lnTo>
                  <a:cubicBezTo>
                    <a:pt x="801" y="2202"/>
                    <a:pt x="401" y="1802"/>
                    <a:pt x="401" y="1301"/>
                  </a:cubicBezTo>
                  <a:cubicBezTo>
                    <a:pt x="401" y="834"/>
                    <a:pt x="834" y="434"/>
                    <a:pt x="1301" y="434"/>
                  </a:cubicBezTo>
                  <a:close/>
                  <a:moveTo>
                    <a:pt x="1301" y="1"/>
                  </a:moveTo>
                  <a:cubicBezTo>
                    <a:pt x="568" y="1"/>
                    <a:pt x="1" y="568"/>
                    <a:pt x="1" y="1268"/>
                  </a:cubicBezTo>
                  <a:cubicBezTo>
                    <a:pt x="1" y="2002"/>
                    <a:pt x="568" y="2569"/>
                    <a:pt x="1301" y="2569"/>
                  </a:cubicBezTo>
                  <a:lnTo>
                    <a:pt x="13977" y="2569"/>
                  </a:lnTo>
                  <a:cubicBezTo>
                    <a:pt x="14678" y="2569"/>
                    <a:pt x="15245" y="2002"/>
                    <a:pt x="15245" y="1268"/>
                  </a:cubicBezTo>
                  <a:cubicBezTo>
                    <a:pt x="15245" y="568"/>
                    <a:pt x="14678" y="1"/>
                    <a:pt x="1397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9"/>
            <p:cNvSpPr/>
            <p:nvPr/>
          </p:nvSpPr>
          <p:spPr>
            <a:xfrm>
              <a:off x="3707825" y="4556200"/>
              <a:ext cx="216000" cy="215175"/>
            </a:xfrm>
            <a:custGeom>
              <a:avLst/>
              <a:gdLst/>
              <a:ahLst/>
              <a:cxnLst/>
              <a:rect l="l" t="t" r="r" b="b"/>
              <a:pathLst>
                <a:path w="8640" h="8607" extrusionOk="0">
                  <a:moveTo>
                    <a:pt x="6472" y="368"/>
                  </a:moveTo>
                  <a:cubicBezTo>
                    <a:pt x="7406" y="368"/>
                    <a:pt x="8206" y="1168"/>
                    <a:pt x="8206" y="2102"/>
                  </a:cubicBezTo>
                  <a:lnTo>
                    <a:pt x="8206" y="6405"/>
                  </a:lnTo>
                  <a:cubicBezTo>
                    <a:pt x="8206" y="7373"/>
                    <a:pt x="7406" y="8173"/>
                    <a:pt x="6472" y="8173"/>
                  </a:cubicBezTo>
                  <a:lnTo>
                    <a:pt x="2168" y="8173"/>
                  </a:lnTo>
                  <a:cubicBezTo>
                    <a:pt x="1201" y="8173"/>
                    <a:pt x="401" y="7373"/>
                    <a:pt x="401" y="6405"/>
                  </a:cubicBezTo>
                  <a:lnTo>
                    <a:pt x="401" y="2102"/>
                  </a:lnTo>
                  <a:cubicBezTo>
                    <a:pt x="401" y="1168"/>
                    <a:pt x="1201" y="368"/>
                    <a:pt x="2168" y="368"/>
                  </a:cubicBezTo>
                  <a:close/>
                  <a:moveTo>
                    <a:pt x="2168" y="1"/>
                  </a:moveTo>
                  <a:cubicBezTo>
                    <a:pt x="968" y="1"/>
                    <a:pt x="0" y="935"/>
                    <a:pt x="0" y="2169"/>
                  </a:cubicBezTo>
                  <a:lnTo>
                    <a:pt x="0" y="6439"/>
                  </a:lnTo>
                  <a:cubicBezTo>
                    <a:pt x="0" y="7673"/>
                    <a:pt x="968" y="8607"/>
                    <a:pt x="2168" y="8607"/>
                  </a:cubicBezTo>
                  <a:lnTo>
                    <a:pt x="6472" y="8607"/>
                  </a:lnTo>
                  <a:cubicBezTo>
                    <a:pt x="7672" y="8607"/>
                    <a:pt x="8640" y="7673"/>
                    <a:pt x="8640" y="6439"/>
                  </a:cubicBezTo>
                  <a:lnTo>
                    <a:pt x="8640" y="2169"/>
                  </a:lnTo>
                  <a:cubicBezTo>
                    <a:pt x="8640" y="935"/>
                    <a:pt x="7672" y="1"/>
                    <a:pt x="647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9"/>
            <p:cNvSpPr/>
            <p:nvPr/>
          </p:nvSpPr>
          <p:spPr>
            <a:xfrm>
              <a:off x="4987900" y="3483775"/>
              <a:ext cx="1212550" cy="1049200"/>
            </a:xfrm>
            <a:custGeom>
              <a:avLst/>
              <a:gdLst/>
              <a:ahLst/>
              <a:cxnLst/>
              <a:rect l="l" t="t" r="r" b="b"/>
              <a:pathLst>
                <a:path w="48502" h="41968" extrusionOk="0">
                  <a:moveTo>
                    <a:pt x="24889" y="0"/>
                  </a:moveTo>
                  <a:cubicBezTo>
                    <a:pt x="15701" y="0"/>
                    <a:pt x="6680" y="4728"/>
                    <a:pt x="3803" y="14544"/>
                  </a:cubicBezTo>
                  <a:cubicBezTo>
                    <a:pt x="0" y="27487"/>
                    <a:pt x="9207" y="41297"/>
                    <a:pt x="22350" y="41930"/>
                  </a:cubicBezTo>
                  <a:cubicBezTo>
                    <a:pt x="22835" y="41955"/>
                    <a:pt x="23324" y="41967"/>
                    <a:pt x="23815" y="41967"/>
                  </a:cubicBezTo>
                  <a:cubicBezTo>
                    <a:pt x="30619" y="41967"/>
                    <a:pt x="37893" y="39578"/>
                    <a:pt x="42498" y="34258"/>
                  </a:cubicBezTo>
                  <a:cubicBezTo>
                    <a:pt x="47401" y="28654"/>
                    <a:pt x="48502" y="20448"/>
                    <a:pt x="46100" y="13577"/>
                  </a:cubicBezTo>
                  <a:cubicBezTo>
                    <a:pt x="44732" y="9574"/>
                    <a:pt x="42197" y="6071"/>
                    <a:pt x="38495" y="3770"/>
                  </a:cubicBezTo>
                  <a:cubicBezTo>
                    <a:pt x="34472" y="1274"/>
                    <a:pt x="29658" y="0"/>
                    <a:pt x="24889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9"/>
            <p:cNvSpPr/>
            <p:nvPr/>
          </p:nvSpPr>
          <p:spPr>
            <a:xfrm>
              <a:off x="5572475" y="3482725"/>
              <a:ext cx="158475" cy="50275"/>
            </a:xfrm>
            <a:custGeom>
              <a:avLst/>
              <a:gdLst/>
              <a:ahLst/>
              <a:cxnLst/>
              <a:rect l="l" t="t" r="r" b="b"/>
              <a:pathLst>
                <a:path w="6339" h="2011" extrusionOk="0">
                  <a:moveTo>
                    <a:pt x="1596" y="1"/>
                  </a:moveTo>
                  <a:cubicBezTo>
                    <a:pt x="1353" y="1"/>
                    <a:pt x="1111" y="4"/>
                    <a:pt x="868" y="9"/>
                  </a:cubicBezTo>
                  <a:cubicBezTo>
                    <a:pt x="368" y="9"/>
                    <a:pt x="1" y="443"/>
                    <a:pt x="34" y="910"/>
                  </a:cubicBezTo>
                  <a:cubicBezTo>
                    <a:pt x="34" y="1389"/>
                    <a:pt x="432" y="1746"/>
                    <a:pt x="876" y="1746"/>
                  </a:cubicBezTo>
                  <a:cubicBezTo>
                    <a:pt x="895" y="1746"/>
                    <a:pt x="915" y="1745"/>
                    <a:pt x="935" y="1743"/>
                  </a:cubicBezTo>
                  <a:cubicBezTo>
                    <a:pt x="1228" y="1730"/>
                    <a:pt x="1522" y="1723"/>
                    <a:pt x="1817" y="1723"/>
                  </a:cubicBezTo>
                  <a:cubicBezTo>
                    <a:pt x="2969" y="1723"/>
                    <a:pt x="4137" y="1825"/>
                    <a:pt x="5305" y="2010"/>
                  </a:cubicBezTo>
                  <a:lnTo>
                    <a:pt x="5438" y="2010"/>
                  </a:lnTo>
                  <a:cubicBezTo>
                    <a:pt x="5838" y="2010"/>
                    <a:pt x="6205" y="1743"/>
                    <a:pt x="6305" y="1276"/>
                  </a:cubicBezTo>
                  <a:cubicBezTo>
                    <a:pt x="6339" y="843"/>
                    <a:pt x="6038" y="409"/>
                    <a:pt x="5538" y="309"/>
                  </a:cubicBezTo>
                  <a:cubicBezTo>
                    <a:pt x="4241" y="84"/>
                    <a:pt x="2920" y="1"/>
                    <a:pt x="1596" y="1"/>
                  </a:cubicBez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9"/>
            <p:cNvSpPr/>
            <p:nvPr/>
          </p:nvSpPr>
          <p:spPr>
            <a:xfrm>
              <a:off x="5818500" y="3526525"/>
              <a:ext cx="375275" cy="762000"/>
            </a:xfrm>
            <a:custGeom>
              <a:avLst/>
              <a:gdLst/>
              <a:ahLst/>
              <a:cxnLst/>
              <a:rect l="l" t="t" r="r" b="b"/>
              <a:pathLst>
                <a:path w="15011" h="30480" extrusionOk="0">
                  <a:moveTo>
                    <a:pt x="971" y="0"/>
                  </a:moveTo>
                  <a:cubicBezTo>
                    <a:pt x="618" y="0"/>
                    <a:pt x="295" y="201"/>
                    <a:pt x="167" y="559"/>
                  </a:cubicBezTo>
                  <a:cubicBezTo>
                    <a:pt x="0" y="1026"/>
                    <a:pt x="200" y="1526"/>
                    <a:pt x="667" y="1693"/>
                  </a:cubicBezTo>
                  <a:cubicBezTo>
                    <a:pt x="1968" y="2193"/>
                    <a:pt x="3169" y="2793"/>
                    <a:pt x="4303" y="3527"/>
                  </a:cubicBezTo>
                  <a:cubicBezTo>
                    <a:pt x="7506" y="5529"/>
                    <a:pt x="9941" y="8598"/>
                    <a:pt x="11275" y="12467"/>
                  </a:cubicBezTo>
                  <a:cubicBezTo>
                    <a:pt x="13176" y="17971"/>
                    <a:pt x="12543" y="24376"/>
                    <a:pt x="9674" y="29146"/>
                  </a:cubicBezTo>
                  <a:cubicBezTo>
                    <a:pt x="9440" y="29579"/>
                    <a:pt x="9540" y="30113"/>
                    <a:pt x="9974" y="30380"/>
                  </a:cubicBezTo>
                  <a:cubicBezTo>
                    <a:pt x="10107" y="30447"/>
                    <a:pt x="10274" y="30480"/>
                    <a:pt x="10441" y="30480"/>
                  </a:cubicBezTo>
                  <a:cubicBezTo>
                    <a:pt x="10708" y="30480"/>
                    <a:pt x="11008" y="30313"/>
                    <a:pt x="11175" y="30080"/>
                  </a:cubicBezTo>
                  <a:cubicBezTo>
                    <a:pt x="14344" y="24743"/>
                    <a:pt x="15011" y="17938"/>
                    <a:pt x="12876" y="11867"/>
                  </a:cubicBezTo>
                  <a:cubicBezTo>
                    <a:pt x="11442" y="7597"/>
                    <a:pt x="8773" y="4194"/>
                    <a:pt x="5204" y="2026"/>
                  </a:cubicBezTo>
                  <a:cubicBezTo>
                    <a:pt x="4003" y="1259"/>
                    <a:pt x="2669" y="592"/>
                    <a:pt x="1301" y="58"/>
                  </a:cubicBezTo>
                  <a:cubicBezTo>
                    <a:pt x="1191" y="19"/>
                    <a:pt x="1080" y="0"/>
                    <a:pt x="971" y="0"/>
                  </a:cubicBez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9"/>
            <p:cNvSpPr/>
            <p:nvPr/>
          </p:nvSpPr>
          <p:spPr>
            <a:xfrm>
              <a:off x="5138850" y="3610000"/>
              <a:ext cx="922350" cy="798600"/>
            </a:xfrm>
            <a:custGeom>
              <a:avLst/>
              <a:gdLst/>
              <a:ahLst/>
              <a:cxnLst/>
              <a:rect l="l" t="t" r="r" b="b"/>
              <a:pathLst>
                <a:path w="36894" h="31944" extrusionOk="0">
                  <a:moveTo>
                    <a:pt x="18919" y="0"/>
                  </a:moveTo>
                  <a:cubicBezTo>
                    <a:pt x="11916" y="0"/>
                    <a:pt x="5043" y="3585"/>
                    <a:pt x="2869" y="11029"/>
                  </a:cubicBezTo>
                  <a:cubicBezTo>
                    <a:pt x="0" y="20903"/>
                    <a:pt x="7005" y="31411"/>
                    <a:pt x="17012" y="31911"/>
                  </a:cubicBezTo>
                  <a:cubicBezTo>
                    <a:pt x="17403" y="31932"/>
                    <a:pt x="17796" y="31943"/>
                    <a:pt x="18191" y="31943"/>
                  </a:cubicBezTo>
                  <a:cubicBezTo>
                    <a:pt x="23370" y="31943"/>
                    <a:pt x="28885" y="30102"/>
                    <a:pt x="32357" y="26074"/>
                  </a:cubicBezTo>
                  <a:cubicBezTo>
                    <a:pt x="36059" y="21837"/>
                    <a:pt x="36893" y="15533"/>
                    <a:pt x="35059" y="10329"/>
                  </a:cubicBezTo>
                  <a:cubicBezTo>
                    <a:pt x="34024" y="7260"/>
                    <a:pt x="32056" y="4592"/>
                    <a:pt x="29288" y="2857"/>
                  </a:cubicBezTo>
                  <a:cubicBezTo>
                    <a:pt x="26222" y="965"/>
                    <a:pt x="22553" y="0"/>
                    <a:pt x="1891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9"/>
            <p:cNvSpPr/>
            <p:nvPr/>
          </p:nvSpPr>
          <p:spPr>
            <a:xfrm>
              <a:off x="5610850" y="3311150"/>
              <a:ext cx="10850" cy="82575"/>
            </a:xfrm>
            <a:custGeom>
              <a:avLst/>
              <a:gdLst/>
              <a:ahLst/>
              <a:cxnLst/>
              <a:rect l="l" t="t" r="r" b="b"/>
              <a:pathLst>
                <a:path w="434" h="3303" extrusionOk="0">
                  <a:moveTo>
                    <a:pt x="0" y="0"/>
                  </a:moveTo>
                  <a:lnTo>
                    <a:pt x="0" y="3303"/>
                  </a:lnTo>
                  <a:lnTo>
                    <a:pt x="434" y="330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9"/>
            <p:cNvSpPr/>
            <p:nvPr/>
          </p:nvSpPr>
          <p:spPr>
            <a:xfrm>
              <a:off x="5554975" y="3352850"/>
              <a:ext cx="10025" cy="82575"/>
            </a:xfrm>
            <a:custGeom>
              <a:avLst/>
              <a:gdLst/>
              <a:ahLst/>
              <a:cxnLst/>
              <a:rect l="l" t="t" r="r" b="b"/>
              <a:pathLst>
                <a:path w="401" h="3303" extrusionOk="0">
                  <a:moveTo>
                    <a:pt x="0" y="0"/>
                  </a:moveTo>
                  <a:lnTo>
                    <a:pt x="0" y="3303"/>
                  </a:lnTo>
                  <a:lnTo>
                    <a:pt x="401" y="3303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9"/>
            <p:cNvSpPr/>
            <p:nvPr/>
          </p:nvSpPr>
          <p:spPr>
            <a:xfrm>
              <a:off x="5665050" y="3364525"/>
              <a:ext cx="10875" cy="58400"/>
            </a:xfrm>
            <a:custGeom>
              <a:avLst/>
              <a:gdLst/>
              <a:ahLst/>
              <a:cxnLst/>
              <a:rect l="l" t="t" r="r" b="b"/>
              <a:pathLst>
                <a:path w="435" h="2336" extrusionOk="0">
                  <a:moveTo>
                    <a:pt x="0" y="0"/>
                  </a:moveTo>
                  <a:lnTo>
                    <a:pt x="0" y="2335"/>
                  </a:lnTo>
                  <a:lnTo>
                    <a:pt x="434" y="233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9"/>
            <p:cNvSpPr/>
            <p:nvPr/>
          </p:nvSpPr>
          <p:spPr>
            <a:xfrm>
              <a:off x="5447400" y="3726450"/>
              <a:ext cx="376125" cy="556250"/>
            </a:xfrm>
            <a:custGeom>
              <a:avLst/>
              <a:gdLst/>
              <a:ahLst/>
              <a:cxnLst/>
              <a:rect l="l" t="t" r="r" b="b"/>
              <a:pathLst>
                <a:path w="15045" h="22250" extrusionOk="0">
                  <a:moveTo>
                    <a:pt x="7406" y="4857"/>
                  </a:moveTo>
                  <a:cubicBezTo>
                    <a:pt x="7964" y="4857"/>
                    <a:pt x="8389" y="4888"/>
                    <a:pt x="8706" y="4937"/>
                  </a:cubicBezTo>
                  <a:cubicBezTo>
                    <a:pt x="9173" y="5037"/>
                    <a:pt x="9540" y="5237"/>
                    <a:pt x="9941" y="5571"/>
                  </a:cubicBezTo>
                  <a:cubicBezTo>
                    <a:pt x="10274" y="5904"/>
                    <a:pt x="10441" y="6405"/>
                    <a:pt x="10441" y="7105"/>
                  </a:cubicBezTo>
                  <a:cubicBezTo>
                    <a:pt x="10441" y="7772"/>
                    <a:pt x="10174" y="8373"/>
                    <a:pt x="9674" y="8840"/>
                  </a:cubicBezTo>
                  <a:cubicBezTo>
                    <a:pt x="9173" y="9274"/>
                    <a:pt x="8473" y="9540"/>
                    <a:pt x="7539" y="9540"/>
                  </a:cubicBezTo>
                  <a:lnTo>
                    <a:pt x="5337" y="9540"/>
                  </a:lnTo>
                  <a:lnTo>
                    <a:pt x="5337" y="4870"/>
                  </a:lnTo>
                  <a:lnTo>
                    <a:pt x="6738" y="4870"/>
                  </a:lnTo>
                  <a:cubicBezTo>
                    <a:pt x="6980" y="4861"/>
                    <a:pt x="7202" y="4857"/>
                    <a:pt x="7406" y="4857"/>
                  </a:cubicBezTo>
                  <a:close/>
                  <a:moveTo>
                    <a:pt x="7772" y="12509"/>
                  </a:moveTo>
                  <a:cubicBezTo>
                    <a:pt x="8873" y="12509"/>
                    <a:pt x="9707" y="12709"/>
                    <a:pt x="10208" y="13110"/>
                  </a:cubicBezTo>
                  <a:cubicBezTo>
                    <a:pt x="10708" y="13543"/>
                    <a:pt x="10975" y="14210"/>
                    <a:pt x="10975" y="15178"/>
                  </a:cubicBezTo>
                  <a:cubicBezTo>
                    <a:pt x="10975" y="16078"/>
                    <a:pt x="10641" y="16712"/>
                    <a:pt x="10007" y="17079"/>
                  </a:cubicBezTo>
                  <a:cubicBezTo>
                    <a:pt x="9374" y="17446"/>
                    <a:pt x="8473" y="17613"/>
                    <a:pt x="7205" y="17613"/>
                  </a:cubicBezTo>
                  <a:lnTo>
                    <a:pt x="5337" y="17613"/>
                  </a:lnTo>
                  <a:lnTo>
                    <a:pt x="5337" y="12509"/>
                  </a:lnTo>
                  <a:close/>
                  <a:moveTo>
                    <a:pt x="6338" y="0"/>
                  </a:moveTo>
                  <a:lnTo>
                    <a:pt x="3536" y="200"/>
                  </a:lnTo>
                  <a:lnTo>
                    <a:pt x="3369" y="1868"/>
                  </a:lnTo>
                  <a:lnTo>
                    <a:pt x="267" y="1868"/>
                  </a:lnTo>
                  <a:lnTo>
                    <a:pt x="0" y="4103"/>
                  </a:lnTo>
                  <a:cubicBezTo>
                    <a:pt x="267" y="4437"/>
                    <a:pt x="767" y="4770"/>
                    <a:pt x="1501" y="5037"/>
                  </a:cubicBezTo>
                  <a:lnTo>
                    <a:pt x="1501" y="17413"/>
                  </a:lnTo>
                  <a:cubicBezTo>
                    <a:pt x="767" y="17713"/>
                    <a:pt x="267" y="17980"/>
                    <a:pt x="0" y="18280"/>
                  </a:cubicBezTo>
                  <a:lnTo>
                    <a:pt x="267" y="20548"/>
                  </a:lnTo>
                  <a:lnTo>
                    <a:pt x="3436" y="20548"/>
                  </a:lnTo>
                  <a:lnTo>
                    <a:pt x="3536" y="22049"/>
                  </a:lnTo>
                  <a:lnTo>
                    <a:pt x="6338" y="22249"/>
                  </a:lnTo>
                  <a:lnTo>
                    <a:pt x="6438" y="20548"/>
                  </a:lnTo>
                  <a:lnTo>
                    <a:pt x="7873" y="20548"/>
                  </a:lnTo>
                  <a:lnTo>
                    <a:pt x="8006" y="22049"/>
                  </a:lnTo>
                  <a:lnTo>
                    <a:pt x="10808" y="22249"/>
                  </a:lnTo>
                  <a:lnTo>
                    <a:pt x="10875" y="20115"/>
                  </a:lnTo>
                  <a:cubicBezTo>
                    <a:pt x="11842" y="19881"/>
                    <a:pt x="12643" y="19548"/>
                    <a:pt x="13276" y="19081"/>
                  </a:cubicBezTo>
                  <a:cubicBezTo>
                    <a:pt x="14444" y="18213"/>
                    <a:pt x="15044" y="16879"/>
                    <a:pt x="15044" y="15044"/>
                  </a:cubicBezTo>
                  <a:cubicBezTo>
                    <a:pt x="15044" y="12776"/>
                    <a:pt x="14177" y="11208"/>
                    <a:pt x="12509" y="10374"/>
                  </a:cubicBezTo>
                  <a:cubicBezTo>
                    <a:pt x="13843" y="9274"/>
                    <a:pt x="14477" y="8106"/>
                    <a:pt x="14477" y="6872"/>
                  </a:cubicBezTo>
                  <a:cubicBezTo>
                    <a:pt x="14477" y="5237"/>
                    <a:pt x="14010" y="4003"/>
                    <a:pt x="13076" y="3203"/>
                  </a:cubicBezTo>
                  <a:cubicBezTo>
                    <a:pt x="12676" y="2836"/>
                    <a:pt x="11975" y="2535"/>
                    <a:pt x="11008" y="2269"/>
                  </a:cubicBezTo>
                  <a:cubicBezTo>
                    <a:pt x="10975" y="2269"/>
                    <a:pt x="10941" y="2235"/>
                    <a:pt x="10875" y="2235"/>
                  </a:cubicBezTo>
                  <a:lnTo>
                    <a:pt x="10808" y="0"/>
                  </a:lnTo>
                  <a:lnTo>
                    <a:pt x="8006" y="200"/>
                  </a:lnTo>
                  <a:lnTo>
                    <a:pt x="7839" y="1902"/>
                  </a:lnTo>
                  <a:cubicBezTo>
                    <a:pt x="7372" y="1902"/>
                    <a:pt x="6939" y="1868"/>
                    <a:pt x="6438" y="1868"/>
                  </a:cubicBezTo>
                  <a:lnTo>
                    <a:pt x="6338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9"/>
            <p:cNvSpPr/>
            <p:nvPr/>
          </p:nvSpPr>
          <p:spPr>
            <a:xfrm>
              <a:off x="5168850" y="3611350"/>
              <a:ext cx="869000" cy="803100"/>
            </a:xfrm>
            <a:custGeom>
              <a:avLst/>
              <a:gdLst/>
              <a:ahLst/>
              <a:cxnLst/>
              <a:rect l="l" t="t" r="r" b="b"/>
              <a:pathLst>
                <a:path w="34760" h="32124" extrusionOk="0">
                  <a:moveTo>
                    <a:pt x="14111" y="1"/>
                  </a:moveTo>
                  <a:cubicBezTo>
                    <a:pt x="7773" y="1168"/>
                    <a:pt x="3137" y="5138"/>
                    <a:pt x="1469" y="10875"/>
                  </a:cubicBezTo>
                  <a:cubicBezTo>
                    <a:pt x="1" y="15846"/>
                    <a:pt x="935" y="21149"/>
                    <a:pt x="3970" y="25386"/>
                  </a:cubicBezTo>
                  <a:cubicBezTo>
                    <a:pt x="6806" y="29389"/>
                    <a:pt x="11109" y="31824"/>
                    <a:pt x="15779" y="32057"/>
                  </a:cubicBezTo>
                  <a:cubicBezTo>
                    <a:pt x="16179" y="32124"/>
                    <a:pt x="16579" y="32124"/>
                    <a:pt x="16946" y="32124"/>
                  </a:cubicBezTo>
                  <a:cubicBezTo>
                    <a:pt x="22684" y="32124"/>
                    <a:pt x="28021" y="29889"/>
                    <a:pt x="31323" y="26153"/>
                  </a:cubicBezTo>
                  <a:cubicBezTo>
                    <a:pt x="33025" y="24152"/>
                    <a:pt x="34259" y="21650"/>
                    <a:pt x="34759" y="18881"/>
                  </a:cubicBezTo>
                  <a:lnTo>
                    <a:pt x="34326" y="18814"/>
                  </a:lnTo>
                  <a:cubicBezTo>
                    <a:pt x="33825" y="21483"/>
                    <a:pt x="32658" y="23918"/>
                    <a:pt x="30990" y="25853"/>
                  </a:cubicBezTo>
                  <a:cubicBezTo>
                    <a:pt x="27830" y="29513"/>
                    <a:pt x="22617" y="31618"/>
                    <a:pt x="16946" y="31618"/>
                  </a:cubicBezTo>
                  <a:cubicBezTo>
                    <a:pt x="16570" y="31618"/>
                    <a:pt x="16192" y="31609"/>
                    <a:pt x="15812" y="31590"/>
                  </a:cubicBezTo>
                  <a:cubicBezTo>
                    <a:pt x="11276" y="31390"/>
                    <a:pt x="7073" y="29022"/>
                    <a:pt x="4304" y="25152"/>
                  </a:cubicBezTo>
                  <a:cubicBezTo>
                    <a:pt x="1335" y="20983"/>
                    <a:pt x="468" y="15846"/>
                    <a:pt x="1902" y="11009"/>
                  </a:cubicBezTo>
                  <a:cubicBezTo>
                    <a:pt x="3503" y="5438"/>
                    <a:pt x="8007" y="1535"/>
                    <a:pt x="14178" y="401"/>
                  </a:cubicBezTo>
                  <a:lnTo>
                    <a:pt x="1411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9"/>
            <p:cNvSpPr/>
            <p:nvPr/>
          </p:nvSpPr>
          <p:spPr>
            <a:xfrm>
              <a:off x="5923575" y="3553825"/>
              <a:ext cx="198500" cy="191825"/>
            </a:xfrm>
            <a:custGeom>
              <a:avLst/>
              <a:gdLst/>
              <a:ahLst/>
              <a:cxnLst/>
              <a:rect l="l" t="t" r="r" b="b"/>
              <a:pathLst>
                <a:path w="7940" h="7673" extrusionOk="0">
                  <a:moveTo>
                    <a:pt x="3336" y="0"/>
                  </a:moveTo>
                  <a:lnTo>
                    <a:pt x="2469" y="3403"/>
                  </a:lnTo>
                  <a:lnTo>
                    <a:pt x="0" y="4303"/>
                  </a:lnTo>
                  <a:lnTo>
                    <a:pt x="2469" y="5171"/>
                  </a:lnTo>
                  <a:lnTo>
                    <a:pt x="3336" y="7672"/>
                  </a:lnTo>
                  <a:lnTo>
                    <a:pt x="4270" y="5171"/>
                  </a:lnTo>
                  <a:lnTo>
                    <a:pt x="7939" y="4303"/>
                  </a:lnTo>
                  <a:lnTo>
                    <a:pt x="4270" y="3403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9"/>
            <p:cNvSpPr/>
            <p:nvPr/>
          </p:nvSpPr>
          <p:spPr>
            <a:xfrm>
              <a:off x="5183875" y="4346050"/>
              <a:ext cx="155975" cy="150125"/>
            </a:xfrm>
            <a:custGeom>
              <a:avLst/>
              <a:gdLst/>
              <a:ahLst/>
              <a:cxnLst/>
              <a:rect l="l" t="t" r="r" b="b"/>
              <a:pathLst>
                <a:path w="6239" h="6005" extrusionOk="0">
                  <a:moveTo>
                    <a:pt x="2669" y="1"/>
                  </a:moveTo>
                  <a:lnTo>
                    <a:pt x="1968" y="2669"/>
                  </a:lnTo>
                  <a:lnTo>
                    <a:pt x="0" y="3403"/>
                  </a:lnTo>
                  <a:lnTo>
                    <a:pt x="1968" y="4104"/>
                  </a:lnTo>
                  <a:lnTo>
                    <a:pt x="2669" y="6005"/>
                  </a:lnTo>
                  <a:lnTo>
                    <a:pt x="3369" y="4104"/>
                  </a:lnTo>
                  <a:lnTo>
                    <a:pt x="6238" y="3403"/>
                  </a:lnTo>
                  <a:lnTo>
                    <a:pt x="3369" y="2669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9"/>
            <p:cNvSpPr/>
            <p:nvPr/>
          </p:nvSpPr>
          <p:spPr>
            <a:xfrm>
              <a:off x="5014575" y="4197625"/>
              <a:ext cx="94275" cy="90075"/>
            </a:xfrm>
            <a:custGeom>
              <a:avLst/>
              <a:gdLst/>
              <a:ahLst/>
              <a:cxnLst/>
              <a:rect l="l" t="t" r="r" b="b"/>
              <a:pathLst>
                <a:path w="3771" h="3603" extrusionOk="0">
                  <a:moveTo>
                    <a:pt x="1602" y="0"/>
                  </a:moveTo>
                  <a:lnTo>
                    <a:pt x="1168" y="1568"/>
                  </a:lnTo>
                  <a:lnTo>
                    <a:pt x="1" y="2035"/>
                  </a:lnTo>
                  <a:lnTo>
                    <a:pt x="1168" y="2435"/>
                  </a:lnTo>
                  <a:lnTo>
                    <a:pt x="1602" y="3603"/>
                  </a:lnTo>
                  <a:lnTo>
                    <a:pt x="2069" y="2435"/>
                  </a:lnTo>
                  <a:lnTo>
                    <a:pt x="3770" y="2035"/>
                  </a:lnTo>
                  <a:lnTo>
                    <a:pt x="2069" y="15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9"/>
            <p:cNvSpPr/>
            <p:nvPr/>
          </p:nvSpPr>
          <p:spPr>
            <a:xfrm>
              <a:off x="1709725" y="4624375"/>
              <a:ext cx="1059125" cy="231175"/>
            </a:xfrm>
            <a:custGeom>
              <a:avLst/>
              <a:gdLst/>
              <a:ahLst/>
              <a:cxnLst/>
              <a:rect l="l" t="t" r="r" b="b"/>
              <a:pathLst>
                <a:path w="42365" h="9247" extrusionOk="0">
                  <a:moveTo>
                    <a:pt x="21407" y="1"/>
                  </a:moveTo>
                  <a:cubicBezTo>
                    <a:pt x="12034" y="1"/>
                    <a:pt x="2569" y="159"/>
                    <a:pt x="1402" y="476"/>
                  </a:cubicBezTo>
                  <a:cubicBezTo>
                    <a:pt x="1" y="709"/>
                    <a:pt x="67" y="8315"/>
                    <a:pt x="1402" y="8782"/>
                  </a:cubicBezTo>
                  <a:cubicBezTo>
                    <a:pt x="2258" y="9109"/>
                    <a:pt x="10516" y="9247"/>
                    <a:pt x="19265" y="9247"/>
                  </a:cubicBezTo>
                  <a:cubicBezTo>
                    <a:pt x="29264" y="9247"/>
                    <a:pt x="39902" y="9067"/>
                    <a:pt x="40863" y="8782"/>
                  </a:cubicBezTo>
                  <a:cubicBezTo>
                    <a:pt x="42364" y="8515"/>
                    <a:pt x="41930" y="976"/>
                    <a:pt x="40863" y="476"/>
                  </a:cubicBezTo>
                  <a:cubicBezTo>
                    <a:pt x="40062" y="159"/>
                    <a:pt x="30781" y="1"/>
                    <a:pt x="2140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9"/>
            <p:cNvSpPr/>
            <p:nvPr/>
          </p:nvSpPr>
          <p:spPr>
            <a:xfrm>
              <a:off x="1788950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9"/>
            <p:cNvSpPr/>
            <p:nvPr/>
          </p:nvSpPr>
          <p:spPr>
            <a:xfrm>
              <a:off x="1847325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9"/>
            <p:cNvSpPr/>
            <p:nvPr/>
          </p:nvSpPr>
          <p:spPr>
            <a:xfrm>
              <a:off x="1906525" y="4669625"/>
              <a:ext cx="10050" cy="141775"/>
            </a:xfrm>
            <a:custGeom>
              <a:avLst/>
              <a:gdLst/>
              <a:ahLst/>
              <a:cxnLst/>
              <a:rect l="l" t="t" r="r" b="b"/>
              <a:pathLst>
                <a:path w="402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9"/>
            <p:cNvSpPr/>
            <p:nvPr/>
          </p:nvSpPr>
          <p:spPr>
            <a:xfrm>
              <a:off x="1965750" y="4669625"/>
              <a:ext cx="10850" cy="141775"/>
            </a:xfrm>
            <a:custGeom>
              <a:avLst/>
              <a:gdLst/>
              <a:ahLst/>
              <a:cxnLst/>
              <a:rect l="l" t="t" r="r" b="b"/>
              <a:pathLst>
                <a:path w="434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9"/>
            <p:cNvSpPr/>
            <p:nvPr/>
          </p:nvSpPr>
          <p:spPr>
            <a:xfrm>
              <a:off x="2024950" y="4669625"/>
              <a:ext cx="10875" cy="141775"/>
            </a:xfrm>
            <a:custGeom>
              <a:avLst/>
              <a:gdLst/>
              <a:ahLst/>
              <a:cxnLst/>
              <a:rect l="l" t="t" r="r" b="b"/>
              <a:pathLst>
                <a:path w="435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9"/>
            <p:cNvSpPr/>
            <p:nvPr/>
          </p:nvSpPr>
          <p:spPr>
            <a:xfrm>
              <a:off x="2083325" y="4669625"/>
              <a:ext cx="10875" cy="141775"/>
            </a:xfrm>
            <a:custGeom>
              <a:avLst/>
              <a:gdLst/>
              <a:ahLst/>
              <a:cxnLst/>
              <a:rect l="l" t="t" r="r" b="b"/>
              <a:pathLst>
                <a:path w="435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9"/>
            <p:cNvSpPr/>
            <p:nvPr/>
          </p:nvSpPr>
          <p:spPr>
            <a:xfrm>
              <a:off x="2143375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9"/>
            <p:cNvSpPr/>
            <p:nvPr/>
          </p:nvSpPr>
          <p:spPr>
            <a:xfrm>
              <a:off x="2202575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9"/>
            <p:cNvSpPr/>
            <p:nvPr/>
          </p:nvSpPr>
          <p:spPr>
            <a:xfrm>
              <a:off x="2261775" y="4669625"/>
              <a:ext cx="10875" cy="141775"/>
            </a:xfrm>
            <a:custGeom>
              <a:avLst/>
              <a:gdLst/>
              <a:ahLst/>
              <a:cxnLst/>
              <a:rect l="l" t="t" r="r" b="b"/>
              <a:pathLst>
                <a:path w="435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9"/>
            <p:cNvSpPr/>
            <p:nvPr/>
          </p:nvSpPr>
          <p:spPr>
            <a:xfrm>
              <a:off x="2321000" y="4669625"/>
              <a:ext cx="10850" cy="141775"/>
            </a:xfrm>
            <a:custGeom>
              <a:avLst/>
              <a:gdLst/>
              <a:ahLst/>
              <a:cxnLst/>
              <a:rect l="l" t="t" r="r" b="b"/>
              <a:pathLst>
                <a:path w="434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9"/>
            <p:cNvSpPr/>
            <p:nvPr/>
          </p:nvSpPr>
          <p:spPr>
            <a:xfrm>
              <a:off x="2379375" y="4669625"/>
              <a:ext cx="10850" cy="141775"/>
            </a:xfrm>
            <a:custGeom>
              <a:avLst/>
              <a:gdLst/>
              <a:ahLst/>
              <a:cxnLst/>
              <a:rect l="l" t="t" r="r" b="b"/>
              <a:pathLst>
                <a:path w="434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9"/>
            <p:cNvSpPr/>
            <p:nvPr/>
          </p:nvSpPr>
          <p:spPr>
            <a:xfrm>
              <a:off x="2439425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9"/>
            <p:cNvSpPr/>
            <p:nvPr/>
          </p:nvSpPr>
          <p:spPr>
            <a:xfrm>
              <a:off x="2498625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9"/>
            <p:cNvSpPr/>
            <p:nvPr/>
          </p:nvSpPr>
          <p:spPr>
            <a:xfrm>
              <a:off x="2557825" y="4669625"/>
              <a:ext cx="10050" cy="141775"/>
            </a:xfrm>
            <a:custGeom>
              <a:avLst/>
              <a:gdLst/>
              <a:ahLst/>
              <a:cxnLst/>
              <a:rect l="l" t="t" r="r" b="b"/>
              <a:pathLst>
                <a:path w="402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9"/>
            <p:cNvSpPr/>
            <p:nvPr/>
          </p:nvSpPr>
          <p:spPr>
            <a:xfrm>
              <a:off x="2616200" y="4669625"/>
              <a:ext cx="10875" cy="141775"/>
            </a:xfrm>
            <a:custGeom>
              <a:avLst/>
              <a:gdLst/>
              <a:ahLst/>
              <a:cxnLst/>
              <a:rect l="l" t="t" r="r" b="b"/>
              <a:pathLst>
                <a:path w="435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9"/>
            <p:cNvSpPr/>
            <p:nvPr/>
          </p:nvSpPr>
          <p:spPr>
            <a:xfrm>
              <a:off x="2675425" y="4669625"/>
              <a:ext cx="10850" cy="141775"/>
            </a:xfrm>
            <a:custGeom>
              <a:avLst/>
              <a:gdLst/>
              <a:ahLst/>
              <a:cxnLst/>
              <a:rect l="l" t="t" r="r" b="b"/>
              <a:pathLst>
                <a:path w="434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9"/>
            <p:cNvSpPr/>
            <p:nvPr/>
          </p:nvSpPr>
          <p:spPr>
            <a:xfrm>
              <a:off x="2769650" y="4624375"/>
              <a:ext cx="1059125" cy="231175"/>
            </a:xfrm>
            <a:custGeom>
              <a:avLst/>
              <a:gdLst/>
              <a:ahLst/>
              <a:cxnLst/>
              <a:rect l="l" t="t" r="r" b="b"/>
              <a:pathLst>
                <a:path w="42365" h="9247" extrusionOk="0">
                  <a:moveTo>
                    <a:pt x="21407" y="1"/>
                  </a:moveTo>
                  <a:cubicBezTo>
                    <a:pt x="12034" y="1"/>
                    <a:pt x="2569" y="159"/>
                    <a:pt x="1401" y="476"/>
                  </a:cubicBezTo>
                  <a:cubicBezTo>
                    <a:pt x="0" y="709"/>
                    <a:pt x="67" y="8315"/>
                    <a:pt x="1401" y="8782"/>
                  </a:cubicBezTo>
                  <a:cubicBezTo>
                    <a:pt x="2258" y="9109"/>
                    <a:pt x="10516" y="9247"/>
                    <a:pt x="19265" y="9247"/>
                  </a:cubicBezTo>
                  <a:cubicBezTo>
                    <a:pt x="29264" y="9247"/>
                    <a:pt x="39902" y="9067"/>
                    <a:pt x="40863" y="8782"/>
                  </a:cubicBezTo>
                  <a:cubicBezTo>
                    <a:pt x="42364" y="8515"/>
                    <a:pt x="41930" y="976"/>
                    <a:pt x="40863" y="476"/>
                  </a:cubicBezTo>
                  <a:cubicBezTo>
                    <a:pt x="40062" y="159"/>
                    <a:pt x="30781" y="1"/>
                    <a:pt x="2140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9"/>
            <p:cNvSpPr/>
            <p:nvPr/>
          </p:nvSpPr>
          <p:spPr>
            <a:xfrm>
              <a:off x="2848875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9"/>
            <p:cNvSpPr/>
            <p:nvPr/>
          </p:nvSpPr>
          <p:spPr>
            <a:xfrm>
              <a:off x="2907250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9"/>
            <p:cNvSpPr/>
            <p:nvPr/>
          </p:nvSpPr>
          <p:spPr>
            <a:xfrm>
              <a:off x="2966450" y="4669625"/>
              <a:ext cx="10050" cy="141775"/>
            </a:xfrm>
            <a:custGeom>
              <a:avLst/>
              <a:gdLst/>
              <a:ahLst/>
              <a:cxnLst/>
              <a:rect l="l" t="t" r="r" b="b"/>
              <a:pathLst>
                <a:path w="402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9"/>
            <p:cNvSpPr/>
            <p:nvPr/>
          </p:nvSpPr>
          <p:spPr>
            <a:xfrm>
              <a:off x="3025675" y="4669625"/>
              <a:ext cx="10850" cy="141775"/>
            </a:xfrm>
            <a:custGeom>
              <a:avLst/>
              <a:gdLst/>
              <a:ahLst/>
              <a:cxnLst/>
              <a:rect l="l" t="t" r="r" b="b"/>
              <a:pathLst>
                <a:path w="434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9"/>
            <p:cNvSpPr/>
            <p:nvPr/>
          </p:nvSpPr>
          <p:spPr>
            <a:xfrm>
              <a:off x="3085700" y="4669625"/>
              <a:ext cx="10050" cy="141775"/>
            </a:xfrm>
            <a:custGeom>
              <a:avLst/>
              <a:gdLst/>
              <a:ahLst/>
              <a:cxnLst/>
              <a:rect l="l" t="t" r="r" b="b"/>
              <a:pathLst>
                <a:path w="402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9"/>
            <p:cNvSpPr/>
            <p:nvPr/>
          </p:nvSpPr>
          <p:spPr>
            <a:xfrm>
              <a:off x="3143250" y="4669625"/>
              <a:ext cx="10875" cy="141775"/>
            </a:xfrm>
            <a:custGeom>
              <a:avLst/>
              <a:gdLst/>
              <a:ahLst/>
              <a:cxnLst/>
              <a:rect l="l" t="t" r="r" b="b"/>
              <a:pathLst>
                <a:path w="435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9"/>
            <p:cNvSpPr/>
            <p:nvPr/>
          </p:nvSpPr>
          <p:spPr>
            <a:xfrm>
              <a:off x="3203300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9"/>
            <p:cNvSpPr/>
            <p:nvPr/>
          </p:nvSpPr>
          <p:spPr>
            <a:xfrm>
              <a:off x="3262500" y="4669625"/>
              <a:ext cx="10875" cy="141775"/>
            </a:xfrm>
            <a:custGeom>
              <a:avLst/>
              <a:gdLst/>
              <a:ahLst/>
              <a:cxnLst/>
              <a:rect l="l" t="t" r="r" b="b"/>
              <a:pathLst>
                <a:path w="435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9"/>
            <p:cNvSpPr/>
            <p:nvPr/>
          </p:nvSpPr>
          <p:spPr>
            <a:xfrm>
              <a:off x="3321700" y="4669625"/>
              <a:ext cx="10875" cy="141775"/>
            </a:xfrm>
            <a:custGeom>
              <a:avLst/>
              <a:gdLst/>
              <a:ahLst/>
              <a:cxnLst/>
              <a:rect l="l" t="t" r="r" b="b"/>
              <a:pathLst>
                <a:path w="435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9"/>
            <p:cNvSpPr/>
            <p:nvPr/>
          </p:nvSpPr>
          <p:spPr>
            <a:xfrm>
              <a:off x="3380075" y="4669625"/>
              <a:ext cx="10875" cy="141775"/>
            </a:xfrm>
            <a:custGeom>
              <a:avLst/>
              <a:gdLst/>
              <a:ahLst/>
              <a:cxnLst/>
              <a:rect l="l" t="t" r="r" b="b"/>
              <a:pathLst>
                <a:path w="435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9"/>
            <p:cNvSpPr/>
            <p:nvPr/>
          </p:nvSpPr>
          <p:spPr>
            <a:xfrm>
              <a:off x="3440125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9"/>
            <p:cNvSpPr/>
            <p:nvPr/>
          </p:nvSpPr>
          <p:spPr>
            <a:xfrm>
              <a:off x="3499325" y="4669625"/>
              <a:ext cx="10050" cy="141775"/>
            </a:xfrm>
            <a:custGeom>
              <a:avLst/>
              <a:gdLst/>
              <a:ahLst/>
              <a:cxnLst/>
              <a:rect l="l" t="t" r="r" b="b"/>
              <a:pathLst>
                <a:path w="402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9"/>
            <p:cNvSpPr/>
            <p:nvPr/>
          </p:nvSpPr>
          <p:spPr>
            <a:xfrm>
              <a:off x="3558550" y="4669625"/>
              <a:ext cx="10025" cy="141775"/>
            </a:xfrm>
            <a:custGeom>
              <a:avLst/>
              <a:gdLst/>
              <a:ahLst/>
              <a:cxnLst/>
              <a:rect l="l" t="t" r="r" b="b"/>
              <a:pathLst>
                <a:path w="401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9"/>
            <p:cNvSpPr/>
            <p:nvPr/>
          </p:nvSpPr>
          <p:spPr>
            <a:xfrm>
              <a:off x="3616925" y="4669625"/>
              <a:ext cx="10850" cy="141775"/>
            </a:xfrm>
            <a:custGeom>
              <a:avLst/>
              <a:gdLst/>
              <a:ahLst/>
              <a:cxnLst/>
              <a:rect l="l" t="t" r="r" b="b"/>
              <a:pathLst>
                <a:path w="434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9"/>
            <p:cNvSpPr/>
            <p:nvPr/>
          </p:nvSpPr>
          <p:spPr>
            <a:xfrm>
              <a:off x="3676125" y="4669625"/>
              <a:ext cx="10875" cy="141775"/>
            </a:xfrm>
            <a:custGeom>
              <a:avLst/>
              <a:gdLst/>
              <a:ahLst/>
              <a:cxnLst/>
              <a:rect l="l" t="t" r="r" b="b"/>
              <a:pathLst>
                <a:path w="435" h="5671" extrusionOk="0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9"/>
            <p:cNvSpPr/>
            <p:nvPr/>
          </p:nvSpPr>
          <p:spPr>
            <a:xfrm>
              <a:off x="3735350" y="4669625"/>
              <a:ext cx="10850" cy="141775"/>
            </a:xfrm>
            <a:custGeom>
              <a:avLst/>
              <a:gdLst/>
              <a:ahLst/>
              <a:cxnLst/>
              <a:rect l="l" t="t" r="r" b="b"/>
              <a:pathLst>
                <a:path w="434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9"/>
            <p:cNvSpPr/>
            <p:nvPr/>
          </p:nvSpPr>
          <p:spPr>
            <a:xfrm>
              <a:off x="2294300" y="4408400"/>
              <a:ext cx="1058300" cy="231175"/>
            </a:xfrm>
            <a:custGeom>
              <a:avLst/>
              <a:gdLst/>
              <a:ahLst/>
              <a:cxnLst/>
              <a:rect l="l" t="t" r="r" b="b"/>
              <a:pathLst>
                <a:path w="42332" h="9247" extrusionOk="0">
                  <a:moveTo>
                    <a:pt x="21408" y="0"/>
                  </a:moveTo>
                  <a:cubicBezTo>
                    <a:pt x="12034" y="0"/>
                    <a:pt x="2569" y="159"/>
                    <a:pt x="1402" y="475"/>
                  </a:cubicBezTo>
                  <a:cubicBezTo>
                    <a:pt x="1" y="742"/>
                    <a:pt x="68" y="8314"/>
                    <a:pt x="1402" y="8781"/>
                  </a:cubicBezTo>
                  <a:cubicBezTo>
                    <a:pt x="2258" y="9108"/>
                    <a:pt x="10517" y="9246"/>
                    <a:pt x="19265" y="9246"/>
                  </a:cubicBezTo>
                  <a:cubicBezTo>
                    <a:pt x="29264" y="9246"/>
                    <a:pt x="39903" y="9066"/>
                    <a:pt x="40863" y="8781"/>
                  </a:cubicBezTo>
                  <a:cubicBezTo>
                    <a:pt x="42331" y="8481"/>
                    <a:pt x="41897" y="942"/>
                    <a:pt x="40863" y="475"/>
                  </a:cubicBezTo>
                  <a:cubicBezTo>
                    <a:pt x="40063" y="159"/>
                    <a:pt x="30781" y="0"/>
                    <a:pt x="21408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9"/>
            <p:cNvSpPr/>
            <p:nvPr/>
          </p:nvSpPr>
          <p:spPr>
            <a:xfrm>
              <a:off x="2372700" y="4453625"/>
              <a:ext cx="10025" cy="141800"/>
            </a:xfrm>
            <a:custGeom>
              <a:avLst/>
              <a:gdLst/>
              <a:ahLst/>
              <a:cxnLst/>
              <a:rect l="l" t="t" r="r" b="b"/>
              <a:pathLst>
                <a:path w="401" h="5672" extrusionOk="0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9"/>
            <p:cNvSpPr/>
            <p:nvPr/>
          </p:nvSpPr>
          <p:spPr>
            <a:xfrm>
              <a:off x="2431900" y="4453625"/>
              <a:ext cx="10050" cy="141800"/>
            </a:xfrm>
            <a:custGeom>
              <a:avLst/>
              <a:gdLst/>
              <a:ahLst/>
              <a:cxnLst/>
              <a:rect l="l" t="t" r="r" b="b"/>
              <a:pathLst>
                <a:path w="402" h="5672" extrusionOk="0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9"/>
            <p:cNvSpPr/>
            <p:nvPr/>
          </p:nvSpPr>
          <p:spPr>
            <a:xfrm>
              <a:off x="2491125" y="4453625"/>
              <a:ext cx="10850" cy="141800"/>
            </a:xfrm>
            <a:custGeom>
              <a:avLst/>
              <a:gdLst/>
              <a:ahLst/>
              <a:cxnLst/>
              <a:rect l="l" t="t" r="r" b="b"/>
              <a:pathLst>
                <a:path w="434" h="5672" extrusionOk="0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9"/>
            <p:cNvSpPr/>
            <p:nvPr/>
          </p:nvSpPr>
          <p:spPr>
            <a:xfrm>
              <a:off x="2549500" y="4453625"/>
              <a:ext cx="10025" cy="141800"/>
            </a:xfrm>
            <a:custGeom>
              <a:avLst/>
              <a:gdLst/>
              <a:ahLst/>
              <a:cxnLst/>
              <a:rect l="l" t="t" r="r" b="b"/>
              <a:pathLst>
                <a:path w="401" h="5672" extrusionOk="0">
                  <a:moveTo>
                    <a:pt x="0" y="1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9"/>
            <p:cNvSpPr/>
            <p:nvPr/>
          </p:nvSpPr>
          <p:spPr>
            <a:xfrm>
              <a:off x="2608700" y="4453625"/>
              <a:ext cx="10875" cy="141800"/>
            </a:xfrm>
            <a:custGeom>
              <a:avLst/>
              <a:gdLst/>
              <a:ahLst/>
              <a:cxnLst/>
              <a:rect l="l" t="t" r="r" b="b"/>
              <a:pathLst>
                <a:path w="435" h="5672" extrusionOk="0">
                  <a:moveTo>
                    <a:pt x="1" y="1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9"/>
            <p:cNvSpPr/>
            <p:nvPr/>
          </p:nvSpPr>
          <p:spPr>
            <a:xfrm>
              <a:off x="2668750" y="4453625"/>
              <a:ext cx="10025" cy="141800"/>
            </a:xfrm>
            <a:custGeom>
              <a:avLst/>
              <a:gdLst/>
              <a:ahLst/>
              <a:cxnLst/>
              <a:rect l="l" t="t" r="r" b="b"/>
              <a:pathLst>
                <a:path w="401" h="5672" extrusionOk="0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9"/>
            <p:cNvSpPr/>
            <p:nvPr/>
          </p:nvSpPr>
          <p:spPr>
            <a:xfrm>
              <a:off x="2727950" y="4453625"/>
              <a:ext cx="10025" cy="141800"/>
            </a:xfrm>
            <a:custGeom>
              <a:avLst/>
              <a:gdLst/>
              <a:ahLst/>
              <a:cxnLst/>
              <a:rect l="l" t="t" r="r" b="b"/>
              <a:pathLst>
                <a:path w="401" h="5672" extrusionOk="0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9"/>
            <p:cNvSpPr/>
            <p:nvPr/>
          </p:nvSpPr>
          <p:spPr>
            <a:xfrm>
              <a:off x="2786325" y="4453625"/>
              <a:ext cx="10025" cy="141800"/>
            </a:xfrm>
            <a:custGeom>
              <a:avLst/>
              <a:gdLst/>
              <a:ahLst/>
              <a:cxnLst/>
              <a:rect l="l" t="t" r="r" b="b"/>
              <a:pathLst>
                <a:path w="401" h="5672" extrusionOk="0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9"/>
            <p:cNvSpPr/>
            <p:nvPr/>
          </p:nvSpPr>
          <p:spPr>
            <a:xfrm>
              <a:off x="2845525" y="4453625"/>
              <a:ext cx="10875" cy="141800"/>
            </a:xfrm>
            <a:custGeom>
              <a:avLst/>
              <a:gdLst/>
              <a:ahLst/>
              <a:cxnLst/>
              <a:rect l="l" t="t" r="r" b="b"/>
              <a:pathLst>
                <a:path w="435" h="5672" extrusionOk="0">
                  <a:moveTo>
                    <a:pt x="1" y="1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9"/>
            <p:cNvSpPr/>
            <p:nvPr/>
          </p:nvSpPr>
          <p:spPr>
            <a:xfrm>
              <a:off x="2904750" y="4453625"/>
              <a:ext cx="10850" cy="141800"/>
            </a:xfrm>
            <a:custGeom>
              <a:avLst/>
              <a:gdLst/>
              <a:ahLst/>
              <a:cxnLst/>
              <a:rect l="l" t="t" r="r" b="b"/>
              <a:pathLst>
                <a:path w="434" h="5672" extrusionOk="0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9"/>
            <p:cNvSpPr/>
            <p:nvPr/>
          </p:nvSpPr>
          <p:spPr>
            <a:xfrm>
              <a:off x="2963950" y="4453625"/>
              <a:ext cx="10875" cy="141800"/>
            </a:xfrm>
            <a:custGeom>
              <a:avLst/>
              <a:gdLst/>
              <a:ahLst/>
              <a:cxnLst/>
              <a:rect l="l" t="t" r="r" b="b"/>
              <a:pathLst>
                <a:path w="435" h="5672" extrusionOk="0">
                  <a:moveTo>
                    <a:pt x="1" y="1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9"/>
            <p:cNvSpPr/>
            <p:nvPr/>
          </p:nvSpPr>
          <p:spPr>
            <a:xfrm>
              <a:off x="3024000" y="4453625"/>
              <a:ext cx="10025" cy="141800"/>
            </a:xfrm>
            <a:custGeom>
              <a:avLst/>
              <a:gdLst/>
              <a:ahLst/>
              <a:cxnLst/>
              <a:rect l="l" t="t" r="r" b="b"/>
              <a:pathLst>
                <a:path w="401" h="5672" extrusionOk="0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9"/>
            <p:cNvSpPr/>
            <p:nvPr/>
          </p:nvSpPr>
          <p:spPr>
            <a:xfrm>
              <a:off x="3082375" y="4453625"/>
              <a:ext cx="10025" cy="141800"/>
            </a:xfrm>
            <a:custGeom>
              <a:avLst/>
              <a:gdLst/>
              <a:ahLst/>
              <a:cxnLst/>
              <a:rect l="l" t="t" r="r" b="b"/>
              <a:pathLst>
                <a:path w="401" h="5672" extrusionOk="0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9"/>
            <p:cNvSpPr/>
            <p:nvPr/>
          </p:nvSpPr>
          <p:spPr>
            <a:xfrm>
              <a:off x="3141575" y="4453625"/>
              <a:ext cx="10050" cy="141800"/>
            </a:xfrm>
            <a:custGeom>
              <a:avLst/>
              <a:gdLst/>
              <a:ahLst/>
              <a:cxnLst/>
              <a:rect l="l" t="t" r="r" b="b"/>
              <a:pathLst>
                <a:path w="402" h="5672" extrusionOk="0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9"/>
            <p:cNvSpPr/>
            <p:nvPr/>
          </p:nvSpPr>
          <p:spPr>
            <a:xfrm>
              <a:off x="3200800" y="4453625"/>
              <a:ext cx="10850" cy="141800"/>
            </a:xfrm>
            <a:custGeom>
              <a:avLst/>
              <a:gdLst/>
              <a:ahLst/>
              <a:cxnLst/>
              <a:rect l="l" t="t" r="r" b="b"/>
              <a:pathLst>
                <a:path w="434" h="5672" extrusionOk="0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9"/>
            <p:cNvSpPr/>
            <p:nvPr/>
          </p:nvSpPr>
          <p:spPr>
            <a:xfrm>
              <a:off x="3260825" y="4453625"/>
              <a:ext cx="10050" cy="141800"/>
            </a:xfrm>
            <a:custGeom>
              <a:avLst/>
              <a:gdLst/>
              <a:ahLst/>
              <a:cxnLst/>
              <a:rect l="l" t="t" r="r" b="b"/>
              <a:pathLst>
                <a:path w="402" h="5672" extrusionOk="0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9"/>
            <p:cNvSpPr/>
            <p:nvPr/>
          </p:nvSpPr>
          <p:spPr>
            <a:xfrm>
              <a:off x="2324325" y="4619575"/>
              <a:ext cx="412825" cy="24225"/>
            </a:xfrm>
            <a:custGeom>
              <a:avLst/>
              <a:gdLst/>
              <a:ahLst/>
              <a:cxnLst/>
              <a:rect l="l" t="t" r="r" b="b"/>
              <a:pathLst>
                <a:path w="16513" h="969" extrusionOk="0">
                  <a:moveTo>
                    <a:pt x="1" y="1"/>
                  </a:moveTo>
                  <a:lnTo>
                    <a:pt x="1" y="401"/>
                  </a:lnTo>
                  <a:cubicBezTo>
                    <a:pt x="168" y="401"/>
                    <a:pt x="14544" y="701"/>
                    <a:pt x="15345" y="735"/>
                  </a:cubicBezTo>
                  <a:cubicBezTo>
                    <a:pt x="16012" y="801"/>
                    <a:pt x="16279" y="968"/>
                    <a:pt x="16279" y="968"/>
                  </a:cubicBezTo>
                  <a:lnTo>
                    <a:pt x="16513" y="635"/>
                  </a:lnTo>
                  <a:cubicBezTo>
                    <a:pt x="16479" y="568"/>
                    <a:pt x="16179" y="368"/>
                    <a:pt x="15345" y="334"/>
                  </a:cubicBezTo>
                  <a:cubicBezTo>
                    <a:pt x="14544" y="301"/>
                    <a:pt x="601" y="1"/>
                    <a:pt x="1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9"/>
            <p:cNvSpPr/>
            <p:nvPr/>
          </p:nvSpPr>
          <p:spPr>
            <a:xfrm>
              <a:off x="2793825" y="4619575"/>
              <a:ext cx="529575" cy="24225"/>
            </a:xfrm>
            <a:custGeom>
              <a:avLst/>
              <a:gdLst/>
              <a:ahLst/>
              <a:cxnLst/>
              <a:rect l="l" t="t" r="r" b="b"/>
              <a:pathLst>
                <a:path w="21183" h="969" extrusionOk="0">
                  <a:moveTo>
                    <a:pt x="21183" y="1"/>
                  </a:moveTo>
                  <a:cubicBezTo>
                    <a:pt x="6439" y="1"/>
                    <a:pt x="1368" y="334"/>
                    <a:pt x="1168" y="334"/>
                  </a:cubicBezTo>
                  <a:cubicBezTo>
                    <a:pt x="334" y="368"/>
                    <a:pt x="34" y="568"/>
                    <a:pt x="1" y="635"/>
                  </a:cubicBezTo>
                  <a:lnTo>
                    <a:pt x="234" y="968"/>
                  </a:lnTo>
                  <a:cubicBezTo>
                    <a:pt x="234" y="968"/>
                    <a:pt x="434" y="801"/>
                    <a:pt x="1202" y="735"/>
                  </a:cubicBezTo>
                  <a:cubicBezTo>
                    <a:pt x="1402" y="735"/>
                    <a:pt x="6505" y="401"/>
                    <a:pt x="21183" y="401"/>
                  </a:cubicBezTo>
                  <a:lnTo>
                    <a:pt x="21183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9"/>
            <p:cNvSpPr/>
            <p:nvPr/>
          </p:nvSpPr>
          <p:spPr>
            <a:xfrm>
              <a:off x="2168375" y="4391925"/>
              <a:ext cx="197675" cy="191000"/>
            </a:xfrm>
            <a:custGeom>
              <a:avLst/>
              <a:gdLst/>
              <a:ahLst/>
              <a:cxnLst/>
              <a:rect l="l" t="t" r="r" b="b"/>
              <a:pathLst>
                <a:path w="7907" h="7640" extrusionOk="0">
                  <a:moveTo>
                    <a:pt x="3370" y="0"/>
                  </a:moveTo>
                  <a:lnTo>
                    <a:pt x="2436" y="3403"/>
                  </a:lnTo>
                  <a:lnTo>
                    <a:pt x="1" y="4303"/>
                  </a:lnTo>
                  <a:lnTo>
                    <a:pt x="2436" y="5171"/>
                  </a:lnTo>
                  <a:lnTo>
                    <a:pt x="3370" y="7639"/>
                  </a:lnTo>
                  <a:lnTo>
                    <a:pt x="4237" y="5171"/>
                  </a:lnTo>
                  <a:lnTo>
                    <a:pt x="7907" y="4303"/>
                  </a:lnTo>
                  <a:lnTo>
                    <a:pt x="4237" y="3403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9"/>
            <p:cNvSpPr/>
            <p:nvPr/>
          </p:nvSpPr>
          <p:spPr>
            <a:xfrm>
              <a:off x="3732825" y="4581225"/>
              <a:ext cx="129300" cy="123450"/>
            </a:xfrm>
            <a:custGeom>
              <a:avLst/>
              <a:gdLst/>
              <a:ahLst/>
              <a:cxnLst/>
              <a:rect l="l" t="t" r="r" b="b"/>
              <a:pathLst>
                <a:path w="5172" h="4938" extrusionOk="0">
                  <a:moveTo>
                    <a:pt x="2203" y="0"/>
                  </a:moveTo>
                  <a:lnTo>
                    <a:pt x="1569" y="2169"/>
                  </a:lnTo>
                  <a:lnTo>
                    <a:pt x="1" y="2736"/>
                  </a:lnTo>
                  <a:lnTo>
                    <a:pt x="1569" y="3336"/>
                  </a:lnTo>
                  <a:lnTo>
                    <a:pt x="2203" y="4937"/>
                  </a:lnTo>
                  <a:lnTo>
                    <a:pt x="2803" y="3336"/>
                  </a:lnTo>
                  <a:lnTo>
                    <a:pt x="5171" y="2736"/>
                  </a:lnTo>
                  <a:lnTo>
                    <a:pt x="2803" y="2169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9"/>
            <p:cNvSpPr/>
            <p:nvPr/>
          </p:nvSpPr>
          <p:spPr>
            <a:xfrm>
              <a:off x="2074975" y="4577050"/>
              <a:ext cx="91775" cy="88425"/>
            </a:xfrm>
            <a:custGeom>
              <a:avLst/>
              <a:gdLst/>
              <a:ahLst/>
              <a:cxnLst/>
              <a:rect l="l" t="t" r="r" b="b"/>
              <a:pathLst>
                <a:path w="3671" h="3537" extrusionOk="0">
                  <a:moveTo>
                    <a:pt x="1569" y="1"/>
                  </a:moveTo>
                  <a:lnTo>
                    <a:pt x="1135" y="1535"/>
                  </a:lnTo>
                  <a:lnTo>
                    <a:pt x="1" y="1935"/>
                  </a:lnTo>
                  <a:lnTo>
                    <a:pt x="1135" y="2402"/>
                  </a:lnTo>
                  <a:lnTo>
                    <a:pt x="1569" y="3536"/>
                  </a:lnTo>
                  <a:lnTo>
                    <a:pt x="1969" y="2402"/>
                  </a:lnTo>
                  <a:lnTo>
                    <a:pt x="3670" y="1935"/>
                  </a:lnTo>
                  <a:lnTo>
                    <a:pt x="1969" y="1535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9"/>
            <p:cNvSpPr/>
            <p:nvPr/>
          </p:nvSpPr>
          <p:spPr>
            <a:xfrm>
              <a:off x="2923100" y="2111125"/>
              <a:ext cx="1785450" cy="594600"/>
            </a:xfrm>
            <a:custGeom>
              <a:avLst/>
              <a:gdLst/>
              <a:ahLst/>
              <a:cxnLst/>
              <a:rect l="l" t="t" r="r" b="b"/>
              <a:pathLst>
                <a:path w="71418" h="23784" extrusionOk="0">
                  <a:moveTo>
                    <a:pt x="71118" y="0"/>
                  </a:moveTo>
                  <a:lnTo>
                    <a:pt x="63012" y="8173"/>
                  </a:lnTo>
                  <a:lnTo>
                    <a:pt x="60710" y="14611"/>
                  </a:lnTo>
                  <a:lnTo>
                    <a:pt x="53905" y="16279"/>
                  </a:lnTo>
                  <a:lnTo>
                    <a:pt x="46967" y="3603"/>
                  </a:lnTo>
                  <a:lnTo>
                    <a:pt x="39028" y="11675"/>
                  </a:lnTo>
                  <a:lnTo>
                    <a:pt x="22550" y="11675"/>
                  </a:lnTo>
                  <a:lnTo>
                    <a:pt x="20014" y="19014"/>
                  </a:lnTo>
                  <a:lnTo>
                    <a:pt x="7506" y="16279"/>
                  </a:lnTo>
                  <a:lnTo>
                    <a:pt x="0" y="23450"/>
                  </a:lnTo>
                  <a:lnTo>
                    <a:pt x="267" y="23784"/>
                  </a:lnTo>
                  <a:lnTo>
                    <a:pt x="7606" y="16746"/>
                  </a:lnTo>
                  <a:lnTo>
                    <a:pt x="20248" y="19481"/>
                  </a:lnTo>
                  <a:lnTo>
                    <a:pt x="22850" y="12109"/>
                  </a:lnTo>
                  <a:lnTo>
                    <a:pt x="39195" y="12109"/>
                  </a:lnTo>
                  <a:lnTo>
                    <a:pt x="46900" y="4303"/>
                  </a:lnTo>
                  <a:lnTo>
                    <a:pt x="53638" y="16779"/>
                  </a:lnTo>
                  <a:lnTo>
                    <a:pt x="60977" y="14944"/>
                  </a:lnTo>
                  <a:lnTo>
                    <a:pt x="63312" y="8473"/>
                  </a:lnTo>
                  <a:lnTo>
                    <a:pt x="71418" y="301"/>
                  </a:lnTo>
                  <a:lnTo>
                    <a:pt x="7111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9"/>
            <p:cNvSpPr/>
            <p:nvPr/>
          </p:nvSpPr>
          <p:spPr>
            <a:xfrm>
              <a:off x="4647650" y="2108625"/>
              <a:ext cx="65900" cy="64225"/>
            </a:xfrm>
            <a:custGeom>
              <a:avLst/>
              <a:gdLst/>
              <a:ahLst/>
              <a:cxnLst/>
              <a:rect l="l" t="t" r="r" b="b"/>
              <a:pathLst>
                <a:path w="2636" h="2569" extrusionOk="0">
                  <a:moveTo>
                    <a:pt x="1" y="0"/>
                  </a:moveTo>
                  <a:lnTo>
                    <a:pt x="1" y="401"/>
                  </a:lnTo>
                  <a:lnTo>
                    <a:pt x="2236" y="401"/>
                  </a:lnTo>
                  <a:lnTo>
                    <a:pt x="2236" y="2569"/>
                  </a:lnTo>
                  <a:lnTo>
                    <a:pt x="2636" y="2569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9"/>
            <p:cNvSpPr/>
            <p:nvPr/>
          </p:nvSpPr>
          <p:spPr>
            <a:xfrm>
              <a:off x="3011500" y="4012275"/>
              <a:ext cx="700525" cy="231175"/>
            </a:xfrm>
            <a:custGeom>
              <a:avLst/>
              <a:gdLst/>
              <a:ahLst/>
              <a:cxnLst/>
              <a:rect l="l" t="t" r="r" b="b"/>
              <a:pathLst>
                <a:path w="28021" h="9247" extrusionOk="0">
                  <a:moveTo>
                    <a:pt x="14231" y="0"/>
                  </a:moveTo>
                  <a:cubicBezTo>
                    <a:pt x="8273" y="0"/>
                    <a:pt x="2252" y="159"/>
                    <a:pt x="1501" y="476"/>
                  </a:cubicBezTo>
                  <a:cubicBezTo>
                    <a:pt x="0" y="1110"/>
                    <a:pt x="167" y="7981"/>
                    <a:pt x="1501" y="8782"/>
                  </a:cubicBezTo>
                  <a:cubicBezTo>
                    <a:pt x="2046" y="9109"/>
                    <a:pt x="7291" y="9247"/>
                    <a:pt x="12849" y="9247"/>
                  </a:cubicBezTo>
                  <a:cubicBezTo>
                    <a:pt x="19201" y="9247"/>
                    <a:pt x="25963" y="9066"/>
                    <a:pt x="26586" y="8782"/>
                  </a:cubicBezTo>
                  <a:cubicBezTo>
                    <a:pt x="28020" y="8115"/>
                    <a:pt x="27887" y="1276"/>
                    <a:pt x="26586" y="476"/>
                  </a:cubicBezTo>
                  <a:cubicBezTo>
                    <a:pt x="26085" y="159"/>
                    <a:pt x="20189" y="0"/>
                    <a:pt x="1423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9"/>
            <p:cNvSpPr/>
            <p:nvPr/>
          </p:nvSpPr>
          <p:spPr>
            <a:xfrm>
              <a:off x="3222475" y="4077525"/>
              <a:ext cx="68400" cy="95925"/>
            </a:xfrm>
            <a:custGeom>
              <a:avLst/>
              <a:gdLst/>
              <a:ahLst/>
              <a:cxnLst/>
              <a:rect l="l" t="t" r="r" b="b"/>
              <a:pathLst>
                <a:path w="2736" h="3837" extrusionOk="0">
                  <a:moveTo>
                    <a:pt x="1301" y="434"/>
                  </a:moveTo>
                  <a:cubicBezTo>
                    <a:pt x="1535" y="434"/>
                    <a:pt x="1735" y="501"/>
                    <a:pt x="1868" y="568"/>
                  </a:cubicBezTo>
                  <a:cubicBezTo>
                    <a:pt x="1968" y="668"/>
                    <a:pt x="2035" y="835"/>
                    <a:pt x="2035" y="1001"/>
                  </a:cubicBezTo>
                  <a:cubicBezTo>
                    <a:pt x="2035" y="1201"/>
                    <a:pt x="1968" y="1368"/>
                    <a:pt x="1868" y="1435"/>
                  </a:cubicBezTo>
                  <a:cubicBezTo>
                    <a:pt x="1735" y="1535"/>
                    <a:pt x="1535" y="1602"/>
                    <a:pt x="1301" y="1602"/>
                  </a:cubicBezTo>
                  <a:lnTo>
                    <a:pt x="534" y="1602"/>
                  </a:lnTo>
                  <a:lnTo>
                    <a:pt x="534" y="434"/>
                  </a:lnTo>
                  <a:close/>
                  <a:moveTo>
                    <a:pt x="1368" y="2002"/>
                  </a:moveTo>
                  <a:cubicBezTo>
                    <a:pt x="1635" y="2002"/>
                    <a:pt x="1835" y="2069"/>
                    <a:pt x="1968" y="2169"/>
                  </a:cubicBezTo>
                  <a:cubicBezTo>
                    <a:pt x="2102" y="2302"/>
                    <a:pt x="2169" y="2469"/>
                    <a:pt x="2169" y="2703"/>
                  </a:cubicBezTo>
                  <a:cubicBezTo>
                    <a:pt x="2169" y="2936"/>
                    <a:pt x="2102" y="3103"/>
                    <a:pt x="1968" y="3236"/>
                  </a:cubicBezTo>
                  <a:cubicBezTo>
                    <a:pt x="1835" y="3336"/>
                    <a:pt x="1635" y="3403"/>
                    <a:pt x="1368" y="3403"/>
                  </a:cubicBezTo>
                  <a:lnTo>
                    <a:pt x="534" y="3403"/>
                  </a:lnTo>
                  <a:lnTo>
                    <a:pt x="534" y="2002"/>
                  </a:lnTo>
                  <a:close/>
                  <a:moveTo>
                    <a:pt x="0" y="1"/>
                  </a:moveTo>
                  <a:lnTo>
                    <a:pt x="0" y="3837"/>
                  </a:lnTo>
                  <a:lnTo>
                    <a:pt x="1401" y="3837"/>
                  </a:lnTo>
                  <a:cubicBezTo>
                    <a:pt x="1802" y="3837"/>
                    <a:pt x="2135" y="3737"/>
                    <a:pt x="2369" y="3536"/>
                  </a:cubicBezTo>
                  <a:cubicBezTo>
                    <a:pt x="2602" y="3370"/>
                    <a:pt x="2736" y="3103"/>
                    <a:pt x="2736" y="2769"/>
                  </a:cubicBezTo>
                  <a:cubicBezTo>
                    <a:pt x="2736" y="2502"/>
                    <a:pt x="2669" y="2302"/>
                    <a:pt x="2502" y="2102"/>
                  </a:cubicBezTo>
                  <a:cubicBezTo>
                    <a:pt x="2369" y="1935"/>
                    <a:pt x="2169" y="1835"/>
                    <a:pt x="1935" y="1769"/>
                  </a:cubicBezTo>
                  <a:cubicBezTo>
                    <a:pt x="2135" y="1735"/>
                    <a:pt x="2302" y="1668"/>
                    <a:pt x="2402" y="1502"/>
                  </a:cubicBezTo>
                  <a:cubicBezTo>
                    <a:pt x="2502" y="1368"/>
                    <a:pt x="2569" y="1201"/>
                    <a:pt x="2569" y="968"/>
                  </a:cubicBezTo>
                  <a:cubicBezTo>
                    <a:pt x="2569" y="668"/>
                    <a:pt x="2469" y="434"/>
                    <a:pt x="2235" y="267"/>
                  </a:cubicBezTo>
                  <a:cubicBezTo>
                    <a:pt x="2035" y="101"/>
                    <a:pt x="1735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9"/>
            <p:cNvSpPr/>
            <p:nvPr/>
          </p:nvSpPr>
          <p:spPr>
            <a:xfrm>
              <a:off x="3310875" y="4077525"/>
              <a:ext cx="73400" cy="97600"/>
            </a:xfrm>
            <a:custGeom>
              <a:avLst/>
              <a:gdLst/>
              <a:ahLst/>
              <a:cxnLst/>
              <a:rect l="l" t="t" r="r" b="b"/>
              <a:pathLst>
                <a:path w="2936" h="3904" extrusionOk="0">
                  <a:moveTo>
                    <a:pt x="0" y="1"/>
                  </a:moveTo>
                  <a:lnTo>
                    <a:pt x="0" y="2402"/>
                  </a:lnTo>
                  <a:cubicBezTo>
                    <a:pt x="0" y="2903"/>
                    <a:pt x="134" y="3270"/>
                    <a:pt x="367" y="3536"/>
                  </a:cubicBezTo>
                  <a:cubicBezTo>
                    <a:pt x="634" y="3770"/>
                    <a:pt x="1001" y="3903"/>
                    <a:pt x="1468" y="3903"/>
                  </a:cubicBezTo>
                  <a:cubicBezTo>
                    <a:pt x="1968" y="3903"/>
                    <a:pt x="2335" y="3770"/>
                    <a:pt x="2569" y="3536"/>
                  </a:cubicBezTo>
                  <a:cubicBezTo>
                    <a:pt x="2802" y="3270"/>
                    <a:pt x="2936" y="2903"/>
                    <a:pt x="2936" y="2402"/>
                  </a:cubicBezTo>
                  <a:lnTo>
                    <a:pt x="2936" y="1"/>
                  </a:lnTo>
                  <a:lnTo>
                    <a:pt x="2402" y="1"/>
                  </a:lnTo>
                  <a:lnTo>
                    <a:pt x="2402" y="2336"/>
                  </a:lnTo>
                  <a:cubicBezTo>
                    <a:pt x="2402" y="2736"/>
                    <a:pt x="2335" y="3036"/>
                    <a:pt x="2202" y="3203"/>
                  </a:cubicBezTo>
                  <a:cubicBezTo>
                    <a:pt x="2035" y="3403"/>
                    <a:pt x="1802" y="3470"/>
                    <a:pt x="1468" y="3470"/>
                  </a:cubicBezTo>
                  <a:cubicBezTo>
                    <a:pt x="1134" y="3470"/>
                    <a:pt x="901" y="3403"/>
                    <a:pt x="767" y="3203"/>
                  </a:cubicBezTo>
                  <a:cubicBezTo>
                    <a:pt x="601" y="3036"/>
                    <a:pt x="534" y="2736"/>
                    <a:pt x="534" y="23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9"/>
            <p:cNvSpPr/>
            <p:nvPr/>
          </p:nvSpPr>
          <p:spPr>
            <a:xfrm>
              <a:off x="3395100" y="4077525"/>
              <a:ext cx="80900" cy="95925"/>
            </a:xfrm>
            <a:custGeom>
              <a:avLst/>
              <a:gdLst/>
              <a:ahLst/>
              <a:cxnLst/>
              <a:rect l="l" t="t" r="r" b="b"/>
              <a:pathLst>
                <a:path w="3236" h="3837" extrusionOk="0">
                  <a:moveTo>
                    <a:pt x="0" y="1"/>
                  </a:moveTo>
                  <a:lnTo>
                    <a:pt x="1368" y="2002"/>
                  </a:lnTo>
                  <a:lnTo>
                    <a:pt x="1368" y="3837"/>
                  </a:lnTo>
                  <a:lnTo>
                    <a:pt x="1868" y="3837"/>
                  </a:lnTo>
                  <a:lnTo>
                    <a:pt x="1868" y="2002"/>
                  </a:lnTo>
                  <a:lnTo>
                    <a:pt x="3236" y="1"/>
                  </a:lnTo>
                  <a:lnTo>
                    <a:pt x="2669" y="1"/>
                  </a:lnTo>
                  <a:lnTo>
                    <a:pt x="1635" y="15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9"/>
            <p:cNvSpPr/>
            <p:nvPr/>
          </p:nvSpPr>
          <p:spPr>
            <a:xfrm>
              <a:off x="3917975" y="4012275"/>
              <a:ext cx="700525" cy="231175"/>
            </a:xfrm>
            <a:custGeom>
              <a:avLst/>
              <a:gdLst/>
              <a:ahLst/>
              <a:cxnLst/>
              <a:rect l="l" t="t" r="r" b="b"/>
              <a:pathLst>
                <a:path w="28021" h="9247" extrusionOk="0">
                  <a:moveTo>
                    <a:pt x="14248" y="0"/>
                  </a:moveTo>
                  <a:cubicBezTo>
                    <a:pt x="8281" y="0"/>
                    <a:pt x="2252" y="159"/>
                    <a:pt x="1501" y="476"/>
                  </a:cubicBezTo>
                  <a:cubicBezTo>
                    <a:pt x="0" y="1110"/>
                    <a:pt x="167" y="7981"/>
                    <a:pt x="1501" y="8782"/>
                  </a:cubicBezTo>
                  <a:cubicBezTo>
                    <a:pt x="2046" y="9109"/>
                    <a:pt x="7298" y="9247"/>
                    <a:pt x="12864" y="9247"/>
                  </a:cubicBezTo>
                  <a:cubicBezTo>
                    <a:pt x="19226" y="9247"/>
                    <a:pt x="25997" y="9066"/>
                    <a:pt x="26619" y="8782"/>
                  </a:cubicBezTo>
                  <a:cubicBezTo>
                    <a:pt x="28020" y="8115"/>
                    <a:pt x="27920" y="1276"/>
                    <a:pt x="26619" y="476"/>
                  </a:cubicBezTo>
                  <a:cubicBezTo>
                    <a:pt x="26119" y="159"/>
                    <a:pt x="20215" y="0"/>
                    <a:pt x="14248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9"/>
            <p:cNvSpPr/>
            <p:nvPr/>
          </p:nvSpPr>
          <p:spPr>
            <a:xfrm>
              <a:off x="4104775" y="4075850"/>
              <a:ext cx="67575" cy="99275"/>
            </a:xfrm>
            <a:custGeom>
              <a:avLst/>
              <a:gdLst/>
              <a:ahLst/>
              <a:cxnLst/>
              <a:rect l="l" t="t" r="r" b="b"/>
              <a:pathLst>
                <a:path w="2703" h="3971" extrusionOk="0">
                  <a:moveTo>
                    <a:pt x="1368" y="1"/>
                  </a:moveTo>
                  <a:cubicBezTo>
                    <a:pt x="934" y="1"/>
                    <a:pt x="601" y="101"/>
                    <a:pt x="367" y="301"/>
                  </a:cubicBezTo>
                  <a:cubicBezTo>
                    <a:pt x="134" y="501"/>
                    <a:pt x="0" y="768"/>
                    <a:pt x="0" y="1102"/>
                  </a:cubicBezTo>
                  <a:cubicBezTo>
                    <a:pt x="0" y="1402"/>
                    <a:pt x="100" y="1635"/>
                    <a:pt x="267" y="1769"/>
                  </a:cubicBezTo>
                  <a:cubicBezTo>
                    <a:pt x="434" y="1936"/>
                    <a:pt x="734" y="2069"/>
                    <a:pt x="1101" y="2136"/>
                  </a:cubicBezTo>
                  <a:lnTo>
                    <a:pt x="1435" y="2202"/>
                  </a:lnTo>
                  <a:cubicBezTo>
                    <a:pt x="1668" y="2269"/>
                    <a:pt x="1868" y="2336"/>
                    <a:pt x="2002" y="2436"/>
                  </a:cubicBezTo>
                  <a:cubicBezTo>
                    <a:pt x="2102" y="2536"/>
                    <a:pt x="2168" y="2703"/>
                    <a:pt x="2168" y="2870"/>
                  </a:cubicBezTo>
                  <a:cubicBezTo>
                    <a:pt x="2168" y="3103"/>
                    <a:pt x="2068" y="3270"/>
                    <a:pt x="1935" y="3370"/>
                  </a:cubicBezTo>
                  <a:cubicBezTo>
                    <a:pt x="1768" y="3503"/>
                    <a:pt x="1535" y="3537"/>
                    <a:pt x="1234" y="3537"/>
                  </a:cubicBezTo>
                  <a:cubicBezTo>
                    <a:pt x="1034" y="3537"/>
                    <a:pt x="834" y="3537"/>
                    <a:pt x="634" y="3470"/>
                  </a:cubicBezTo>
                  <a:cubicBezTo>
                    <a:pt x="434" y="3403"/>
                    <a:pt x="234" y="3303"/>
                    <a:pt x="34" y="3203"/>
                  </a:cubicBezTo>
                  <a:lnTo>
                    <a:pt x="34" y="3737"/>
                  </a:lnTo>
                  <a:cubicBezTo>
                    <a:pt x="234" y="3804"/>
                    <a:pt x="467" y="3870"/>
                    <a:pt x="667" y="3904"/>
                  </a:cubicBezTo>
                  <a:cubicBezTo>
                    <a:pt x="868" y="3937"/>
                    <a:pt x="1068" y="3970"/>
                    <a:pt x="1234" y="3970"/>
                  </a:cubicBezTo>
                  <a:cubicBezTo>
                    <a:pt x="1701" y="3970"/>
                    <a:pt x="2068" y="3870"/>
                    <a:pt x="2335" y="3670"/>
                  </a:cubicBezTo>
                  <a:cubicBezTo>
                    <a:pt x="2569" y="3503"/>
                    <a:pt x="2702" y="3203"/>
                    <a:pt x="2702" y="2836"/>
                  </a:cubicBezTo>
                  <a:cubicBezTo>
                    <a:pt x="2702" y="2536"/>
                    <a:pt x="2602" y="2303"/>
                    <a:pt x="2435" y="2102"/>
                  </a:cubicBezTo>
                  <a:cubicBezTo>
                    <a:pt x="2235" y="1902"/>
                    <a:pt x="1968" y="1802"/>
                    <a:pt x="1568" y="1702"/>
                  </a:cubicBezTo>
                  <a:lnTo>
                    <a:pt x="1268" y="1635"/>
                  </a:lnTo>
                  <a:cubicBezTo>
                    <a:pt x="968" y="1602"/>
                    <a:pt x="801" y="1535"/>
                    <a:pt x="667" y="1435"/>
                  </a:cubicBezTo>
                  <a:cubicBezTo>
                    <a:pt x="567" y="1369"/>
                    <a:pt x="534" y="1235"/>
                    <a:pt x="534" y="1068"/>
                  </a:cubicBezTo>
                  <a:cubicBezTo>
                    <a:pt x="534" y="868"/>
                    <a:pt x="601" y="701"/>
                    <a:pt x="767" y="601"/>
                  </a:cubicBezTo>
                  <a:cubicBezTo>
                    <a:pt x="901" y="468"/>
                    <a:pt x="1134" y="435"/>
                    <a:pt x="1401" y="435"/>
                  </a:cubicBezTo>
                  <a:cubicBezTo>
                    <a:pt x="1568" y="435"/>
                    <a:pt x="1735" y="468"/>
                    <a:pt x="1902" y="501"/>
                  </a:cubicBezTo>
                  <a:cubicBezTo>
                    <a:pt x="2102" y="535"/>
                    <a:pt x="2269" y="601"/>
                    <a:pt x="2469" y="701"/>
                  </a:cubicBezTo>
                  <a:lnTo>
                    <a:pt x="2469" y="201"/>
                  </a:lnTo>
                  <a:cubicBezTo>
                    <a:pt x="2269" y="134"/>
                    <a:pt x="2102" y="101"/>
                    <a:pt x="1902" y="68"/>
                  </a:cubicBezTo>
                  <a:cubicBezTo>
                    <a:pt x="1701" y="34"/>
                    <a:pt x="1535" y="1"/>
                    <a:pt x="1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9"/>
            <p:cNvSpPr/>
            <p:nvPr/>
          </p:nvSpPr>
          <p:spPr>
            <a:xfrm>
              <a:off x="4192325" y="4077525"/>
              <a:ext cx="61750" cy="95925"/>
            </a:xfrm>
            <a:custGeom>
              <a:avLst/>
              <a:gdLst/>
              <a:ahLst/>
              <a:cxnLst/>
              <a:rect l="l" t="t" r="r" b="b"/>
              <a:pathLst>
                <a:path w="2470" h="3837" extrusionOk="0">
                  <a:moveTo>
                    <a:pt x="1" y="1"/>
                  </a:moveTo>
                  <a:lnTo>
                    <a:pt x="1" y="3837"/>
                  </a:lnTo>
                  <a:lnTo>
                    <a:pt x="2469" y="3837"/>
                  </a:lnTo>
                  <a:lnTo>
                    <a:pt x="2469" y="3403"/>
                  </a:lnTo>
                  <a:lnTo>
                    <a:pt x="534" y="3403"/>
                  </a:lnTo>
                  <a:lnTo>
                    <a:pt x="534" y="2002"/>
                  </a:lnTo>
                  <a:lnTo>
                    <a:pt x="2336" y="2002"/>
                  </a:lnTo>
                  <a:lnTo>
                    <a:pt x="2336" y="1568"/>
                  </a:lnTo>
                  <a:lnTo>
                    <a:pt x="534" y="1568"/>
                  </a:lnTo>
                  <a:lnTo>
                    <a:pt x="534" y="434"/>
                  </a:lnTo>
                  <a:lnTo>
                    <a:pt x="2436" y="434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9"/>
            <p:cNvSpPr/>
            <p:nvPr/>
          </p:nvSpPr>
          <p:spPr>
            <a:xfrm>
              <a:off x="4274900" y="4077525"/>
              <a:ext cx="60050" cy="95925"/>
            </a:xfrm>
            <a:custGeom>
              <a:avLst/>
              <a:gdLst/>
              <a:ahLst/>
              <a:cxnLst/>
              <a:rect l="l" t="t" r="r" b="b"/>
              <a:pathLst>
                <a:path w="2402" h="3837" extrusionOk="0">
                  <a:moveTo>
                    <a:pt x="0" y="1"/>
                  </a:moveTo>
                  <a:lnTo>
                    <a:pt x="0" y="3837"/>
                  </a:lnTo>
                  <a:lnTo>
                    <a:pt x="2402" y="3837"/>
                  </a:lnTo>
                  <a:lnTo>
                    <a:pt x="2402" y="3403"/>
                  </a:lnTo>
                  <a:lnTo>
                    <a:pt x="534" y="3403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9"/>
            <p:cNvSpPr/>
            <p:nvPr/>
          </p:nvSpPr>
          <p:spPr>
            <a:xfrm>
              <a:off x="4348275" y="4077525"/>
              <a:ext cx="59225" cy="95925"/>
            </a:xfrm>
            <a:custGeom>
              <a:avLst/>
              <a:gdLst/>
              <a:ahLst/>
              <a:cxnLst/>
              <a:rect l="l" t="t" r="r" b="b"/>
              <a:pathLst>
                <a:path w="2369" h="3837" extrusionOk="0">
                  <a:moveTo>
                    <a:pt x="1" y="1"/>
                  </a:moveTo>
                  <a:lnTo>
                    <a:pt x="1" y="3837"/>
                  </a:lnTo>
                  <a:lnTo>
                    <a:pt x="2369" y="3837"/>
                  </a:lnTo>
                  <a:lnTo>
                    <a:pt x="2369" y="3403"/>
                  </a:lnTo>
                  <a:lnTo>
                    <a:pt x="501" y="3403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9"/>
            <p:cNvSpPr/>
            <p:nvPr/>
          </p:nvSpPr>
          <p:spPr>
            <a:xfrm>
              <a:off x="3078200" y="1610175"/>
              <a:ext cx="1471075" cy="463425"/>
            </a:xfrm>
            <a:custGeom>
              <a:avLst/>
              <a:gdLst/>
              <a:ahLst/>
              <a:cxnLst/>
              <a:rect l="l" t="t" r="r" b="b"/>
              <a:pathLst>
                <a:path w="58843" h="18537" extrusionOk="0">
                  <a:moveTo>
                    <a:pt x="23956" y="0"/>
                  </a:moveTo>
                  <a:cubicBezTo>
                    <a:pt x="11824" y="0"/>
                    <a:pt x="1066" y="98"/>
                    <a:pt x="734" y="358"/>
                  </a:cubicBezTo>
                  <a:cubicBezTo>
                    <a:pt x="1" y="991"/>
                    <a:pt x="401" y="17970"/>
                    <a:pt x="734" y="18270"/>
                  </a:cubicBezTo>
                  <a:cubicBezTo>
                    <a:pt x="920" y="18419"/>
                    <a:pt x="18649" y="18537"/>
                    <a:pt x="34395" y="18537"/>
                  </a:cubicBezTo>
                  <a:cubicBezTo>
                    <a:pt x="46908" y="18537"/>
                    <a:pt x="58169" y="18462"/>
                    <a:pt x="58376" y="18270"/>
                  </a:cubicBezTo>
                  <a:cubicBezTo>
                    <a:pt x="58843" y="17803"/>
                    <a:pt x="58743" y="658"/>
                    <a:pt x="58376" y="358"/>
                  </a:cubicBezTo>
                  <a:cubicBezTo>
                    <a:pt x="58167" y="168"/>
                    <a:pt x="39878" y="0"/>
                    <a:pt x="23956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9"/>
            <p:cNvSpPr/>
            <p:nvPr/>
          </p:nvSpPr>
          <p:spPr>
            <a:xfrm>
              <a:off x="3287525" y="1302175"/>
              <a:ext cx="1114150" cy="539600"/>
            </a:xfrm>
            <a:custGeom>
              <a:avLst/>
              <a:gdLst/>
              <a:ahLst/>
              <a:cxnLst/>
              <a:rect l="l" t="t" r="r" b="b"/>
              <a:pathLst>
                <a:path w="44566" h="21584" extrusionOk="0">
                  <a:moveTo>
                    <a:pt x="22046" y="1"/>
                  </a:moveTo>
                  <a:cubicBezTo>
                    <a:pt x="12861" y="1"/>
                    <a:pt x="3844" y="4721"/>
                    <a:pt x="968" y="14512"/>
                  </a:cubicBezTo>
                  <a:cubicBezTo>
                    <a:pt x="267" y="16847"/>
                    <a:pt x="0" y="19282"/>
                    <a:pt x="134" y="21584"/>
                  </a:cubicBezTo>
                  <a:lnTo>
                    <a:pt x="44499" y="21584"/>
                  </a:lnTo>
                  <a:cubicBezTo>
                    <a:pt x="44565" y="18849"/>
                    <a:pt x="44198" y="16113"/>
                    <a:pt x="43298" y="13578"/>
                  </a:cubicBezTo>
                  <a:cubicBezTo>
                    <a:pt x="41897" y="9575"/>
                    <a:pt x="39362" y="6073"/>
                    <a:pt x="35659" y="3771"/>
                  </a:cubicBezTo>
                  <a:cubicBezTo>
                    <a:pt x="31634" y="1274"/>
                    <a:pt x="26817" y="1"/>
                    <a:pt x="22046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9"/>
            <p:cNvSpPr/>
            <p:nvPr/>
          </p:nvSpPr>
          <p:spPr>
            <a:xfrm>
              <a:off x="3801225" y="1301175"/>
              <a:ext cx="158475" cy="50250"/>
            </a:xfrm>
            <a:custGeom>
              <a:avLst/>
              <a:gdLst/>
              <a:ahLst/>
              <a:cxnLst/>
              <a:rect l="l" t="t" r="r" b="b"/>
              <a:pathLst>
                <a:path w="6339" h="2010" extrusionOk="0">
                  <a:moveTo>
                    <a:pt x="1615" y="1"/>
                  </a:moveTo>
                  <a:cubicBezTo>
                    <a:pt x="1376" y="1"/>
                    <a:pt x="1138" y="3"/>
                    <a:pt x="901" y="8"/>
                  </a:cubicBezTo>
                  <a:cubicBezTo>
                    <a:pt x="401" y="8"/>
                    <a:pt x="0" y="442"/>
                    <a:pt x="67" y="876"/>
                  </a:cubicBezTo>
                  <a:cubicBezTo>
                    <a:pt x="67" y="1355"/>
                    <a:pt x="434" y="1712"/>
                    <a:pt x="875" y="1712"/>
                  </a:cubicBezTo>
                  <a:cubicBezTo>
                    <a:pt x="895" y="1712"/>
                    <a:pt x="915" y="1711"/>
                    <a:pt x="934" y="1710"/>
                  </a:cubicBezTo>
                  <a:cubicBezTo>
                    <a:pt x="1161" y="1705"/>
                    <a:pt x="1388" y="1702"/>
                    <a:pt x="1613" y="1702"/>
                  </a:cubicBezTo>
                  <a:cubicBezTo>
                    <a:pt x="2847" y="1702"/>
                    <a:pt x="4063" y="1784"/>
                    <a:pt x="5304" y="2010"/>
                  </a:cubicBezTo>
                  <a:lnTo>
                    <a:pt x="5437" y="2010"/>
                  </a:lnTo>
                  <a:cubicBezTo>
                    <a:pt x="5838" y="2010"/>
                    <a:pt x="6238" y="1710"/>
                    <a:pt x="6305" y="1276"/>
                  </a:cubicBezTo>
                  <a:cubicBezTo>
                    <a:pt x="6338" y="842"/>
                    <a:pt x="6005" y="375"/>
                    <a:pt x="5571" y="309"/>
                  </a:cubicBezTo>
                  <a:cubicBezTo>
                    <a:pt x="4246" y="83"/>
                    <a:pt x="2920" y="1"/>
                    <a:pt x="1615" y="1"/>
                  </a:cubicBez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9"/>
            <p:cNvSpPr/>
            <p:nvPr/>
          </p:nvSpPr>
          <p:spPr>
            <a:xfrm>
              <a:off x="4046400" y="1345800"/>
              <a:ext cx="354450" cy="496825"/>
            </a:xfrm>
            <a:custGeom>
              <a:avLst/>
              <a:gdLst/>
              <a:ahLst/>
              <a:cxnLst/>
              <a:rect l="l" t="t" r="r" b="b"/>
              <a:pathLst>
                <a:path w="14178" h="19873" extrusionOk="0">
                  <a:moveTo>
                    <a:pt x="971" y="0"/>
                  </a:moveTo>
                  <a:cubicBezTo>
                    <a:pt x="618" y="0"/>
                    <a:pt x="295" y="201"/>
                    <a:pt x="167" y="558"/>
                  </a:cubicBezTo>
                  <a:cubicBezTo>
                    <a:pt x="0" y="992"/>
                    <a:pt x="267" y="1492"/>
                    <a:pt x="667" y="1659"/>
                  </a:cubicBezTo>
                  <a:cubicBezTo>
                    <a:pt x="1968" y="2160"/>
                    <a:pt x="3169" y="2760"/>
                    <a:pt x="4303" y="3494"/>
                  </a:cubicBezTo>
                  <a:cubicBezTo>
                    <a:pt x="7506" y="5495"/>
                    <a:pt x="9941" y="8564"/>
                    <a:pt x="11275" y="12434"/>
                  </a:cubicBezTo>
                  <a:cubicBezTo>
                    <a:pt x="12109" y="14835"/>
                    <a:pt x="12442" y="17370"/>
                    <a:pt x="12342" y="19872"/>
                  </a:cubicBezTo>
                  <a:lnTo>
                    <a:pt x="14110" y="19872"/>
                  </a:lnTo>
                  <a:cubicBezTo>
                    <a:pt x="14177" y="17204"/>
                    <a:pt x="13810" y="14435"/>
                    <a:pt x="12876" y="11867"/>
                  </a:cubicBezTo>
                  <a:cubicBezTo>
                    <a:pt x="11442" y="7597"/>
                    <a:pt x="8773" y="4194"/>
                    <a:pt x="5204" y="2026"/>
                  </a:cubicBezTo>
                  <a:cubicBezTo>
                    <a:pt x="4003" y="1259"/>
                    <a:pt x="2669" y="592"/>
                    <a:pt x="1301" y="58"/>
                  </a:cubicBezTo>
                  <a:cubicBezTo>
                    <a:pt x="1192" y="19"/>
                    <a:pt x="1080" y="0"/>
                    <a:pt x="971" y="0"/>
                  </a:cubicBez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9"/>
            <p:cNvSpPr/>
            <p:nvPr/>
          </p:nvSpPr>
          <p:spPr>
            <a:xfrm>
              <a:off x="3420950" y="1426950"/>
              <a:ext cx="848125" cy="414825"/>
            </a:xfrm>
            <a:custGeom>
              <a:avLst/>
              <a:gdLst/>
              <a:ahLst/>
              <a:cxnLst/>
              <a:rect l="l" t="t" r="r" b="b"/>
              <a:pathLst>
                <a:path w="33925" h="16593" extrusionOk="0">
                  <a:moveTo>
                    <a:pt x="16808" y="1"/>
                  </a:moveTo>
                  <a:cubicBezTo>
                    <a:pt x="9800" y="1"/>
                    <a:pt x="2922" y="3592"/>
                    <a:pt x="768" y="11022"/>
                  </a:cubicBezTo>
                  <a:cubicBezTo>
                    <a:pt x="201" y="12857"/>
                    <a:pt x="0" y="14758"/>
                    <a:pt x="134" y="16526"/>
                  </a:cubicBezTo>
                  <a:lnTo>
                    <a:pt x="33858" y="16526"/>
                  </a:lnTo>
                  <a:lnTo>
                    <a:pt x="33858" y="16593"/>
                  </a:lnTo>
                  <a:cubicBezTo>
                    <a:pt x="33925" y="14458"/>
                    <a:pt x="33658" y="12323"/>
                    <a:pt x="32957" y="10322"/>
                  </a:cubicBezTo>
                  <a:cubicBezTo>
                    <a:pt x="31890" y="7286"/>
                    <a:pt x="29955" y="4618"/>
                    <a:pt x="27153" y="2850"/>
                  </a:cubicBezTo>
                  <a:cubicBezTo>
                    <a:pt x="24094" y="962"/>
                    <a:pt x="20433" y="1"/>
                    <a:pt x="16808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9"/>
            <p:cNvSpPr/>
            <p:nvPr/>
          </p:nvSpPr>
          <p:spPr>
            <a:xfrm>
              <a:off x="3838750" y="1129575"/>
              <a:ext cx="10850" cy="82600"/>
            </a:xfrm>
            <a:custGeom>
              <a:avLst/>
              <a:gdLst/>
              <a:ahLst/>
              <a:cxnLst/>
              <a:rect l="l" t="t" r="r" b="b"/>
              <a:pathLst>
                <a:path w="434" h="3304" extrusionOk="0">
                  <a:moveTo>
                    <a:pt x="0" y="1"/>
                  </a:moveTo>
                  <a:lnTo>
                    <a:pt x="0" y="3303"/>
                  </a:lnTo>
                  <a:lnTo>
                    <a:pt x="434" y="33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9"/>
            <p:cNvSpPr/>
            <p:nvPr/>
          </p:nvSpPr>
          <p:spPr>
            <a:xfrm>
              <a:off x="3783700" y="1170450"/>
              <a:ext cx="10875" cy="81750"/>
            </a:xfrm>
            <a:custGeom>
              <a:avLst/>
              <a:gdLst/>
              <a:ahLst/>
              <a:cxnLst/>
              <a:rect l="l" t="t" r="r" b="b"/>
              <a:pathLst>
                <a:path w="435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434" y="3269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9"/>
            <p:cNvSpPr/>
            <p:nvPr/>
          </p:nvSpPr>
          <p:spPr>
            <a:xfrm>
              <a:off x="3893775" y="1182125"/>
              <a:ext cx="10875" cy="58400"/>
            </a:xfrm>
            <a:custGeom>
              <a:avLst/>
              <a:gdLst/>
              <a:ahLst/>
              <a:cxnLst/>
              <a:rect l="l" t="t" r="r" b="b"/>
              <a:pathLst>
                <a:path w="435" h="2336" extrusionOk="0">
                  <a:moveTo>
                    <a:pt x="1" y="0"/>
                  </a:moveTo>
                  <a:lnTo>
                    <a:pt x="1" y="2335"/>
                  </a:lnTo>
                  <a:lnTo>
                    <a:pt x="435" y="2335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9"/>
            <p:cNvSpPr/>
            <p:nvPr/>
          </p:nvSpPr>
          <p:spPr>
            <a:xfrm>
              <a:off x="3675300" y="1543225"/>
              <a:ext cx="362775" cy="298550"/>
            </a:xfrm>
            <a:custGeom>
              <a:avLst/>
              <a:gdLst/>
              <a:ahLst/>
              <a:cxnLst/>
              <a:rect l="l" t="t" r="r" b="b"/>
              <a:pathLst>
                <a:path w="14511" h="11942" extrusionOk="0">
                  <a:moveTo>
                    <a:pt x="6805" y="4870"/>
                  </a:moveTo>
                  <a:cubicBezTo>
                    <a:pt x="7639" y="4870"/>
                    <a:pt x="8306" y="4937"/>
                    <a:pt x="8773" y="5004"/>
                  </a:cubicBezTo>
                  <a:cubicBezTo>
                    <a:pt x="9207" y="5104"/>
                    <a:pt x="9607" y="5304"/>
                    <a:pt x="9974" y="5637"/>
                  </a:cubicBezTo>
                  <a:cubicBezTo>
                    <a:pt x="10308" y="5971"/>
                    <a:pt x="10474" y="6471"/>
                    <a:pt x="10474" y="7172"/>
                  </a:cubicBezTo>
                  <a:cubicBezTo>
                    <a:pt x="10474" y="7839"/>
                    <a:pt x="10208" y="8439"/>
                    <a:pt x="9707" y="8873"/>
                  </a:cubicBezTo>
                  <a:cubicBezTo>
                    <a:pt x="9207" y="9340"/>
                    <a:pt x="8506" y="9574"/>
                    <a:pt x="7572" y="9574"/>
                  </a:cubicBezTo>
                  <a:lnTo>
                    <a:pt x="5371" y="9574"/>
                  </a:lnTo>
                  <a:lnTo>
                    <a:pt x="5371" y="4870"/>
                  </a:lnTo>
                  <a:close/>
                  <a:moveTo>
                    <a:pt x="6372" y="0"/>
                  </a:moveTo>
                  <a:lnTo>
                    <a:pt x="3603" y="200"/>
                  </a:lnTo>
                  <a:lnTo>
                    <a:pt x="3436" y="1868"/>
                  </a:lnTo>
                  <a:lnTo>
                    <a:pt x="267" y="1868"/>
                  </a:lnTo>
                  <a:lnTo>
                    <a:pt x="0" y="4136"/>
                  </a:lnTo>
                  <a:cubicBezTo>
                    <a:pt x="267" y="4503"/>
                    <a:pt x="768" y="4837"/>
                    <a:pt x="1501" y="5104"/>
                  </a:cubicBezTo>
                  <a:lnTo>
                    <a:pt x="1501" y="11942"/>
                  </a:lnTo>
                  <a:lnTo>
                    <a:pt x="14277" y="11942"/>
                  </a:lnTo>
                  <a:cubicBezTo>
                    <a:pt x="13844" y="11275"/>
                    <a:pt x="13310" y="10774"/>
                    <a:pt x="12543" y="10374"/>
                  </a:cubicBezTo>
                  <a:cubicBezTo>
                    <a:pt x="13877" y="9307"/>
                    <a:pt x="14511" y="8139"/>
                    <a:pt x="14511" y="6872"/>
                  </a:cubicBezTo>
                  <a:cubicBezTo>
                    <a:pt x="14511" y="5270"/>
                    <a:pt x="14044" y="4003"/>
                    <a:pt x="13143" y="3202"/>
                  </a:cubicBezTo>
                  <a:cubicBezTo>
                    <a:pt x="12709" y="2835"/>
                    <a:pt x="12009" y="2535"/>
                    <a:pt x="11042" y="2302"/>
                  </a:cubicBezTo>
                  <a:cubicBezTo>
                    <a:pt x="11008" y="2302"/>
                    <a:pt x="10975" y="2268"/>
                    <a:pt x="10908" y="2268"/>
                  </a:cubicBezTo>
                  <a:lnTo>
                    <a:pt x="10841" y="0"/>
                  </a:lnTo>
                  <a:lnTo>
                    <a:pt x="8039" y="200"/>
                  </a:lnTo>
                  <a:lnTo>
                    <a:pt x="7873" y="1935"/>
                  </a:lnTo>
                  <a:cubicBezTo>
                    <a:pt x="7439" y="1935"/>
                    <a:pt x="6972" y="1868"/>
                    <a:pt x="6472" y="1868"/>
                  </a:cubicBezTo>
                  <a:lnTo>
                    <a:pt x="6372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9"/>
            <p:cNvSpPr/>
            <p:nvPr/>
          </p:nvSpPr>
          <p:spPr>
            <a:xfrm>
              <a:off x="3415950" y="1430625"/>
              <a:ext cx="336925" cy="392825"/>
            </a:xfrm>
            <a:custGeom>
              <a:avLst/>
              <a:gdLst/>
              <a:ahLst/>
              <a:cxnLst/>
              <a:rect l="l" t="t" r="r" b="b"/>
              <a:pathLst>
                <a:path w="13477" h="15713" extrusionOk="0">
                  <a:moveTo>
                    <a:pt x="13376" y="1"/>
                  </a:moveTo>
                  <a:cubicBezTo>
                    <a:pt x="5471" y="1469"/>
                    <a:pt x="0" y="7940"/>
                    <a:pt x="67" y="15712"/>
                  </a:cubicBezTo>
                  <a:lnTo>
                    <a:pt x="501" y="15712"/>
                  </a:lnTo>
                  <a:cubicBezTo>
                    <a:pt x="401" y="8140"/>
                    <a:pt x="5738" y="1835"/>
                    <a:pt x="13477" y="434"/>
                  </a:cubicBezTo>
                  <a:lnTo>
                    <a:pt x="13376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9"/>
            <p:cNvSpPr/>
            <p:nvPr/>
          </p:nvSpPr>
          <p:spPr>
            <a:xfrm>
              <a:off x="3210800" y="1835925"/>
              <a:ext cx="1234225" cy="10875"/>
            </a:xfrm>
            <a:custGeom>
              <a:avLst/>
              <a:gdLst/>
              <a:ahLst/>
              <a:cxnLst/>
              <a:rect l="l" t="t" r="r" b="b"/>
              <a:pathLst>
                <a:path w="4936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49369" y="434"/>
                  </a:lnTo>
                  <a:lnTo>
                    <a:pt x="49369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9"/>
            <p:cNvSpPr/>
            <p:nvPr/>
          </p:nvSpPr>
          <p:spPr>
            <a:xfrm>
              <a:off x="2925600" y="3588000"/>
              <a:ext cx="140125" cy="189325"/>
            </a:xfrm>
            <a:custGeom>
              <a:avLst/>
              <a:gdLst/>
              <a:ahLst/>
              <a:cxnLst/>
              <a:rect l="l" t="t" r="r" b="b"/>
              <a:pathLst>
                <a:path w="5605" h="7573" extrusionOk="0">
                  <a:moveTo>
                    <a:pt x="0" y="1"/>
                  </a:moveTo>
                  <a:lnTo>
                    <a:pt x="0" y="7573"/>
                  </a:lnTo>
                  <a:lnTo>
                    <a:pt x="5604" y="7573"/>
                  </a:lnTo>
                  <a:lnTo>
                    <a:pt x="5604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9"/>
            <p:cNvSpPr/>
            <p:nvPr/>
          </p:nvSpPr>
          <p:spPr>
            <a:xfrm>
              <a:off x="2925600" y="3027600"/>
              <a:ext cx="140125" cy="561275"/>
            </a:xfrm>
            <a:custGeom>
              <a:avLst/>
              <a:gdLst/>
              <a:ahLst/>
              <a:cxnLst/>
              <a:rect l="l" t="t" r="r" b="b"/>
              <a:pathLst>
                <a:path w="5605" h="22451" extrusionOk="0">
                  <a:moveTo>
                    <a:pt x="0" y="1"/>
                  </a:moveTo>
                  <a:lnTo>
                    <a:pt x="0" y="22450"/>
                  </a:lnTo>
                  <a:lnTo>
                    <a:pt x="5604" y="22450"/>
                  </a:lnTo>
                  <a:lnTo>
                    <a:pt x="5604" y="1"/>
                  </a:ln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9"/>
            <p:cNvSpPr/>
            <p:nvPr/>
          </p:nvSpPr>
          <p:spPr>
            <a:xfrm>
              <a:off x="3160750" y="2664850"/>
              <a:ext cx="139300" cy="663825"/>
            </a:xfrm>
            <a:custGeom>
              <a:avLst/>
              <a:gdLst/>
              <a:ahLst/>
              <a:cxnLst/>
              <a:rect l="l" t="t" r="r" b="b"/>
              <a:pathLst>
                <a:path w="5572" h="26553" extrusionOk="0">
                  <a:moveTo>
                    <a:pt x="1" y="0"/>
                  </a:moveTo>
                  <a:lnTo>
                    <a:pt x="1" y="26553"/>
                  </a:lnTo>
                  <a:lnTo>
                    <a:pt x="5572" y="26553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9"/>
            <p:cNvSpPr/>
            <p:nvPr/>
          </p:nvSpPr>
          <p:spPr>
            <a:xfrm>
              <a:off x="3393425" y="2741575"/>
              <a:ext cx="140125" cy="83425"/>
            </a:xfrm>
            <a:custGeom>
              <a:avLst/>
              <a:gdLst/>
              <a:ahLst/>
              <a:cxnLst/>
              <a:rect l="l" t="t" r="r" b="b"/>
              <a:pathLst>
                <a:path w="5605" h="3337" extrusionOk="0">
                  <a:moveTo>
                    <a:pt x="1" y="0"/>
                  </a:moveTo>
                  <a:lnTo>
                    <a:pt x="1" y="3336"/>
                  </a:lnTo>
                  <a:lnTo>
                    <a:pt x="5605" y="3336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9"/>
            <p:cNvSpPr/>
            <p:nvPr/>
          </p:nvSpPr>
          <p:spPr>
            <a:xfrm>
              <a:off x="3628600" y="3141025"/>
              <a:ext cx="139275" cy="487875"/>
            </a:xfrm>
            <a:custGeom>
              <a:avLst/>
              <a:gdLst/>
              <a:ahLst/>
              <a:cxnLst/>
              <a:rect l="l" t="t" r="r" b="b"/>
              <a:pathLst>
                <a:path w="5571" h="19515" extrusionOk="0">
                  <a:moveTo>
                    <a:pt x="0" y="0"/>
                  </a:moveTo>
                  <a:lnTo>
                    <a:pt x="0" y="19514"/>
                  </a:lnTo>
                  <a:lnTo>
                    <a:pt x="5571" y="19514"/>
                  </a:lnTo>
                  <a:lnTo>
                    <a:pt x="5571" y="0"/>
                  </a:ln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9"/>
            <p:cNvSpPr/>
            <p:nvPr/>
          </p:nvSpPr>
          <p:spPr>
            <a:xfrm>
              <a:off x="4096425" y="2873325"/>
              <a:ext cx="139300" cy="165975"/>
            </a:xfrm>
            <a:custGeom>
              <a:avLst/>
              <a:gdLst/>
              <a:ahLst/>
              <a:cxnLst/>
              <a:rect l="l" t="t" r="r" b="b"/>
              <a:pathLst>
                <a:path w="5572" h="6639" extrusionOk="0">
                  <a:moveTo>
                    <a:pt x="1" y="1"/>
                  </a:moveTo>
                  <a:lnTo>
                    <a:pt x="1" y="6639"/>
                  </a:lnTo>
                  <a:lnTo>
                    <a:pt x="5571" y="6639"/>
                  </a:lnTo>
                  <a:lnTo>
                    <a:pt x="5571" y="1"/>
                  </a:ln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9"/>
            <p:cNvSpPr/>
            <p:nvPr/>
          </p:nvSpPr>
          <p:spPr>
            <a:xfrm>
              <a:off x="4330775" y="3191050"/>
              <a:ext cx="140125" cy="342775"/>
            </a:xfrm>
            <a:custGeom>
              <a:avLst/>
              <a:gdLst/>
              <a:ahLst/>
              <a:cxnLst/>
              <a:rect l="l" t="t" r="r" b="b"/>
              <a:pathLst>
                <a:path w="5605" h="13711" extrusionOk="0">
                  <a:moveTo>
                    <a:pt x="0" y="1"/>
                  </a:moveTo>
                  <a:lnTo>
                    <a:pt x="0" y="13711"/>
                  </a:lnTo>
                  <a:lnTo>
                    <a:pt x="5604" y="13711"/>
                  </a:lnTo>
                  <a:lnTo>
                    <a:pt x="5604" y="1"/>
                  </a:ln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9"/>
            <p:cNvSpPr/>
            <p:nvPr/>
          </p:nvSpPr>
          <p:spPr>
            <a:xfrm>
              <a:off x="4564275" y="2535600"/>
              <a:ext cx="140125" cy="828950"/>
            </a:xfrm>
            <a:custGeom>
              <a:avLst/>
              <a:gdLst/>
              <a:ahLst/>
              <a:cxnLst/>
              <a:rect l="l" t="t" r="r" b="b"/>
              <a:pathLst>
                <a:path w="5605" h="33158" extrusionOk="0">
                  <a:moveTo>
                    <a:pt x="0" y="0"/>
                  </a:moveTo>
                  <a:lnTo>
                    <a:pt x="0" y="33157"/>
                  </a:lnTo>
                  <a:lnTo>
                    <a:pt x="5604" y="33157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9"/>
            <p:cNvSpPr/>
            <p:nvPr/>
          </p:nvSpPr>
          <p:spPr>
            <a:xfrm>
              <a:off x="3862925" y="2603150"/>
              <a:ext cx="139300" cy="819775"/>
            </a:xfrm>
            <a:custGeom>
              <a:avLst/>
              <a:gdLst/>
              <a:ahLst/>
              <a:cxnLst/>
              <a:rect l="l" t="t" r="r" b="b"/>
              <a:pathLst>
                <a:path w="5572" h="32791" extrusionOk="0">
                  <a:moveTo>
                    <a:pt x="1" y="0"/>
                  </a:moveTo>
                  <a:lnTo>
                    <a:pt x="1" y="32790"/>
                  </a:lnTo>
                  <a:lnTo>
                    <a:pt x="5571" y="32790"/>
                  </a:lnTo>
                  <a:lnTo>
                    <a:pt x="5571" y="0"/>
                  </a:ln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9"/>
            <p:cNvSpPr/>
            <p:nvPr/>
          </p:nvSpPr>
          <p:spPr>
            <a:xfrm>
              <a:off x="3160750" y="3327825"/>
              <a:ext cx="139300" cy="449500"/>
            </a:xfrm>
            <a:custGeom>
              <a:avLst/>
              <a:gdLst/>
              <a:ahLst/>
              <a:cxnLst/>
              <a:rect l="l" t="t" r="r" b="b"/>
              <a:pathLst>
                <a:path w="5572" h="17980" extrusionOk="0">
                  <a:moveTo>
                    <a:pt x="1" y="0"/>
                  </a:moveTo>
                  <a:lnTo>
                    <a:pt x="1" y="17980"/>
                  </a:lnTo>
                  <a:lnTo>
                    <a:pt x="5572" y="1798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9"/>
            <p:cNvSpPr/>
            <p:nvPr/>
          </p:nvSpPr>
          <p:spPr>
            <a:xfrm>
              <a:off x="3393425" y="2824975"/>
              <a:ext cx="140125" cy="952350"/>
            </a:xfrm>
            <a:custGeom>
              <a:avLst/>
              <a:gdLst/>
              <a:ahLst/>
              <a:cxnLst/>
              <a:rect l="l" t="t" r="r" b="b"/>
              <a:pathLst>
                <a:path w="5605" h="38094" extrusionOk="0">
                  <a:moveTo>
                    <a:pt x="1" y="0"/>
                  </a:moveTo>
                  <a:lnTo>
                    <a:pt x="1" y="38094"/>
                  </a:lnTo>
                  <a:lnTo>
                    <a:pt x="5605" y="38094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9"/>
            <p:cNvSpPr/>
            <p:nvPr/>
          </p:nvSpPr>
          <p:spPr>
            <a:xfrm>
              <a:off x="3628600" y="3628875"/>
              <a:ext cx="139275" cy="148450"/>
            </a:xfrm>
            <a:custGeom>
              <a:avLst/>
              <a:gdLst/>
              <a:ahLst/>
              <a:cxnLst/>
              <a:rect l="l" t="t" r="r" b="b"/>
              <a:pathLst>
                <a:path w="5571" h="5938" extrusionOk="0">
                  <a:moveTo>
                    <a:pt x="0" y="0"/>
                  </a:moveTo>
                  <a:lnTo>
                    <a:pt x="0" y="5938"/>
                  </a:lnTo>
                  <a:lnTo>
                    <a:pt x="5571" y="5938"/>
                  </a:lnTo>
                  <a:lnTo>
                    <a:pt x="5571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9"/>
            <p:cNvSpPr/>
            <p:nvPr/>
          </p:nvSpPr>
          <p:spPr>
            <a:xfrm>
              <a:off x="3862925" y="3422900"/>
              <a:ext cx="139300" cy="354425"/>
            </a:xfrm>
            <a:custGeom>
              <a:avLst/>
              <a:gdLst/>
              <a:ahLst/>
              <a:cxnLst/>
              <a:rect l="l" t="t" r="r" b="b"/>
              <a:pathLst>
                <a:path w="5572" h="14177" extrusionOk="0">
                  <a:moveTo>
                    <a:pt x="1" y="0"/>
                  </a:moveTo>
                  <a:lnTo>
                    <a:pt x="1" y="14177"/>
                  </a:lnTo>
                  <a:lnTo>
                    <a:pt x="5571" y="14177"/>
                  </a:lnTo>
                  <a:lnTo>
                    <a:pt x="5571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9"/>
            <p:cNvSpPr/>
            <p:nvPr/>
          </p:nvSpPr>
          <p:spPr>
            <a:xfrm>
              <a:off x="4096425" y="3038450"/>
              <a:ext cx="139300" cy="738050"/>
            </a:xfrm>
            <a:custGeom>
              <a:avLst/>
              <a:gdLst/>
              <a:ahLst/>
              <a:cxnLst/>
              <a:rect l="l" t="t" r="r" b="b"/>
              <a:pathLst>
                <a:path w="5572" h="29522" extrusionOk="0">
                  <a:moveTo>
                    <a:pt x="1" y="1"/>
                  </a:moveTo>
                  <a:lnTo>
                    <a:pt x="1" y="29522"/>
                  </a:lnTo>
                  <a:lnTo>
                    <a:pt x="5571" y="29522"/>
                  </a:lnTo>
                  <a:lnTo>
                    <a:pt x="5571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9"/>
            <p:cNvSpPr/>
            <p:nvPr/>
          </p:nvSpPr>
          <p:spPr>
            <a:xfrm>
              <a:off x="4330775" y="3534650"/>
              <a:ext cx="140125" cy="242675"/>
            </a:xfrm>
            <a:custGeom>
              <a:avLst/>
              <a:gdLst/>
              <a:ahLst/>
              <a:cxnLst/>
              <a:rect l="l" t="t" r="r" b="b"/>
              <a:pathLst>
                <a:path w="5605" h="9707" extrusionOk="0">
                  <a:moveTo>
                    <a:pt x="0" y="0"/>
                  </a:moveTo>
                  <a:lnTo>
                    <a:pt x="0" y="9707"/>
                  </a:lnTo>
                  <a:lnTo>
                    <a:pt x="5604" y="9707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9"/>
            <p:cNvSpPr/>
            <p:nvPr/>
          </p:nvSpPr>
          <p:spPr>
            <a:xfrm>
              <a:off x="4564275" y="3364525"/>
              <a:ext cx="140125" cy="412800"/>
            </a:xfrm>
            <a:custGeom>
              <a:avLst/>
              <a:gdLst/>
              <a:ahLst/>
              <a:cxnLst/>
              <a:rect l="l" t="t" r="r" b="b"/>
              <a:pathLst>
                <a:path w="5605" h="16512" extrusionOk="0">
                  <a:moveTo>
                    <a:pt x="0" y="0"/>
                  </a:moveTo>
                  <a:lnTo>
                    <a:pt x="0" y="16512"/>
                  </a:lnTo>
                  <a:lnTo>
                    <a:pt x="5604" y="16512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9"/>
            <p:cNvSpPr/>
            <p:nvPr/>
          </p:nvSpPr>
          <p:spPr>
            <a:xfrm>
              <a:off x="2866375" y="3772300"/>
              <a:ext cx="1899725" cy="10050"/>
            </a:xfrm>
            <a:custGeom>
              <a:avLst/>
              <a:gdLst/>
              <a:ahLst/>
              <a:cxnLst/>
              <a:rect l="l" t="t" r="r" b="b"/>
              <a:pathLst>
                <a:path w="75989" h="402" extrusionOk="0">
                  <a:moveTo>
                    <a:pt x="1" y="1"/>
                  </a:moveTo>
                  <a:lnTo>
                    <a:pt x="1" y="401"/>
                  </a:lnTo>
                  <a:lnTo>
                    <a:pt x="75988" y="401"/>
                  </a:lnTo>
                  <a:lnTo>
                    <a:pt x="75988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9"/>
            <p:cNvSpPr/>
            <p:nvPr/>
          </p:nvSpPr>
          <p:spPr>
            <a:xfrm>
              <a:off x="3078200" y="2492575"/>
              <a:ext cx="85100" cy="72325"/>
            </a:xfrm>
            <a:custGeom>
              <a:avLst/>
              <a:gdLst/>
              <a:ahLst/>
              <a:cxnLst/>
              <a:rect l="l" t="t" r="r" b="b"/>
              <a:pathLst>
                <a:path w="3404" h="2893" extrusionOk="0">
                  <a:moveTo>
                    <a:pt x="1759" y="0"/>
                  </a:moveTo>
                  <a:cubicBezTo>
                    <a:pt x="1104" y="0"/>
                    <a:pt x="456" y="334"/>
                    <a:pt x="234" y="1021"/>
                  </a:cubicBezTo>
                  <a:cubicBezTo>
                    <a:pt x="1" y="1888"/>
                    <a:pt x="634" y="2855"/>
                    <a:pt x="1535" y="2889"/>
                  </a:cubicBezTo>
                  <a:cubicBezTo>
                    <a:pt x="1576" y="2891"/>
                    <a:pt x="1618" y="2893"/>
                    <a:pt x="1660" y="2893"/>
                  </a:cubicBezTo>
                  <a:cubicBezTo>
                    <a:pt x="2128" y="2893"/>
                    <a:pt x="2633" y="2722"/>
                    <a:pt x="2969" y="2355"/>
                  </a:cubicBezTo>
                  <a:cubicBezTo>
                    <a:pt x="3336" y="1988"/>
                    <a:pt x="3403" y="1421"/>
                    <a:pt x="3236" y="921"/>
                  </a:cubicBezTo>
                  <a:cubicBezTo>
                    <a:pt x="3170" y="654"/>
                    <a:pt x="2969" y="420"/>
                    <a:pt x="2703" y="253"/>
                  </a:cubicBezTo>
                  <a:cubicBezTo>
                    <a:pt x="2423" y="85"/>
                    <a:pt x="2090" y="0"/>
                    <a:pt x="1759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9"/>
            <p:cNvSpPr/>
            <p:nvPr/>
          </p:nvSpPr>
          <p:spPr>
            <a:xfrm>
              <a:off x="3102375" y="2513100"/>
              <a:ext cx="38400" cy="31700"/>
            </a:xfrm>
            <a:custGeom>
              <a:avLst/>
              <a:gdLst/>
              <a:ahLst/>
              <a:cxnLst/>
              <a:rect l="l" t="t" r="r" b="b"/>
              <a:pathLst>
                <a:path w="1536" h="1268" extrusionOk="0">
                  <a:moveTo>
                    <a:pt x="791" y="1"/>
                  </a:moveTo>
                  <a:cubicBezTo>
                    <a:pt x="492" y="1"/>
                    <a:pt x="191" y="141"/>
                    <a:pt x="101" y="433"/>
                  </a:cubicBezTo>
                  <a:cubicBezTo>
                    <a:pt x="1" y="833"/>
                    <a:pt x="268" y="1234"/>
                    <a:pt x="701" y="1267"/>
                  </a:cubicBezTo>
                  <a:cubicBezTo>
                    <a:pt x="902" y="1267"/>
                    <a:pt x="1168" y="1234"/>
                    <a:pt x="1335" y="1034"/>
                  </a:cubicBezTo>
                  <a:cubicBezTo>
                    <a:pt x="1502" y="867"/>
                    <a:pt x="1535" y="600"/>
                    <a:pt x="1435" y="400"/>
                  </a:cubicBezTo>
                  <a:cubicBezTo>
                    <a:pt x="1402" y="266"/>
                    <a:pt x="1335" y="200"/>
                    <a:pt x="1202" y="100"/>
                  </a:cubicBezTo>
                  <a:cubicBezTo>
                    <a:pt x="1082" y="34"/>
                    <a:pt x="937" y="1"/>
                    <a:pt x="7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9"/>
            <p:cNvSpPr/>
            <p:nvPr/>
          </p:nvSpPr>
          <p:spPr>
            <a:xfrm>
              <a:off x="3381750" y="2555100"/>
              <a:ext cx="85100" cy="72350"/>
            </a:xfrm>
            <a:custGeom>
              <a:avLst/>
              <a:gdLst/>
              <a:ahLst/>
              <a:cxnLst/>
              <a:rect l="l" t="t" r="r" b="b"/>
              <a:pathLst>
                <a:path w="3404" h="2894" extrusionOk="0">
                  <a:moveTo>
                    <a:pt x="1759" y="1"/>
                  </a:moveTo>
                  <a:cubicBezTo>
                    <a:pt x="1104" y="1"/>
                    <a:pt x="456" y="335"/>
                    <a:pt x="234" y="1021"/>
                  </a:cubicBezTo>
                  <a:cubicBezTo>
                    <a:pt x="1" y="1889"/>
                    <a:pt x="601" y="2856"/>
                    <a:pt x="1535" y="2889"/>
                  </a:cubicBezTo>
                  <a:cubicBezTo>
                    <a:pt x="1576" y="2892"/>
                    <a:pt x="1618" y="2894"/>
                    <a:pt x="1660" y="2894"/>
                  </a:cubicBezTo>
                  <a:cubicBezTo>
                    <a:pt x="2128" y="2894"/>
                    <a:pt x="2630" y="2723"/>
                    <a:pt x="2936" y="2356"/>
                  </a:cubicBezTo>
                  <a:cubicBezTo>
                    <a:pt x="3336" y="1989"/>
                    <a:pt x="3403" y="1388"/>
                    <a:pt x="3236" y="921"/>
                  </a:cubicBezTo>
                  <a:cubicBezTo>
                    <a:pt x="3170" y="654"/>
                    <a:pt x="2936" y="421"/>
                    <a:pt x="2703" y="254"/>
                  </a:cubicBezTo>
                  <a:cubicBezTo>
                    <a:pt x="2423" y="86"/>
                    <a:pt x="2090" y="1"/>
                    <a:pt x="1759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9"/>
            <p:cNvSpPr/>
            <p:nvPr/>
          </p:nvSpPr>
          <p:spPr>
            <a:xfrm>
              <a:off x="3405100" y="2575650"/>
              <a:ext cx="37550" cy="31675"/>
            </a:xfrm>
            <a:custGeom>
              <a:avLst/>
              <a:gdLst/>
              <a:ahLst/>
              <a:cxnLst/>
              <a:rect l="l" t="t" r="r" b="b"/>
              <a:pathLst>
                <a:path w="1502" h="1267" extrusionOk="0">
                  <a:moveTo>
                    <a:pt x="809" y="0"/>
                  </a:moveTo>
                  <a:cubicBezTo>
                    <a:pt x="510" y="0"/>
                    <a:pt x="224" y="141"/>
                    <a:pt x="134" y="433"/>
                  </a:cubicBezTo>
                  <a:cubicBezTo>
                    <a:pt x="1" y="833"/>
                    <a:pt x="301" y="1233"/>
                    <a:pt x="734" y="1267"/>
                  </a:cubicBezTo>
                  <a:cubicBezTo>
                    <a:pt x="935" y="1267"/>
                    <a:pt x="1168" y="1233"/>
                    <a:pt x="1335" y="1033"/>
                  </a:cubicBezTo>
                  <a:cubicBezTo>
                    <a:pt x="1502" y="867"/>
                    <a:pt x="1502" y="600"/>
                    <a:pt x="1468" y="400"/>
                  </a:cubicBezTo>
                  <a:cubicBezTo>
                    <a:pt x="1435" y="266"/>
                    <a:pt x="1335" y="199"/>
                    <a:pt x="1235" y="99"/>
                  </a:cubicBezTo>
                  <a:cubicBezTo>
                    <a:pt x="1104" y="34"/>
                    <a:pt x="955" y="0"/>
                    <a:pt x="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9"/>
            <p:cNvSpPr/>
            <p:nvPr/>
          </p:nvSpPr>
          <p:spPr>
            <a:xfrm>
              <a:off x="3448475" y="2371650"/>
              <a:ext cx="85075" cy="72325"/>
            </a:xfrm>
            <a:custGeom>
              <a:avLst/>
              <a:gdLst/>
              <a:ahLst/>
              <a:cxnLst/>
              <a:rect l="l" t="t" r="r" b="b"/>
              <a:pathLst>
                <a:path w="3403" h="2893" extrusionOk="0">
                  <a:moveTo>
                    <a:pt x="1758" y="0"/>
                  </a:moveTo>
                  <a:cubicBezTo>
                    <a:pt x="1104" y="0"/>
                    <a:pt x="455" y="334"/>
                    <a:pt x="234" y="1021"/>
                  </a:cubicBezTo>
                  <a:cubicBezTo>
                    <a:pt x="0" y="1888"/>
                    <a:pt x="601" y="2855"/>
                    <a:pt x="1535" y="2889"/>
                  </a:cubicBezTo>
                  <a:cubicBezTo>
                    <a:pt x="1576" y="2892"/>
                    <a:pt x="1618" y="2893"/>
                    <a:pt x="1660" y="2893"/>
                  </a:cubicBezTo>
                  <a:cubicBezTo>
                    <a:pt x="2127" y="2893"/>
                    <a:pt x="2630" y="2722"/>
                    <a:pt x="2936" y="2355"/>
                  </a:cubicBezTo>
                  <a:cubicBezTo>
                    <a:pt x="3336" y="1988"/>
                    <a:pt x="3403" y="1421"/>
                    <a:pt x="3236" y="921"/>
                  </a:cubicBezTo>
                  <a:cubicBezTo>
                    <a:pt x="3169" y="654"/>
                    <a:pt x="2936" y="420"/>
                    <a:pt x="2702" y="254"/>
                  </a:cubicBezTo>
                  <a:cubicBezTo>
                    <a:pt x="2422" y="86"/>
                    <a:pt x="2089" y="0"/>
                    <a:pt x="1758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9"/>
            <p:cNvSpPr/>
            <p:nvPr/>
          </p:nvSpPr>
          <p:spPr>
            <a:xfrm>
              <a:off x="3471825" y="2392175"/>
              <a:ext cx="39200" cy="31700"/>
            </a:xfrm>
            <a:custGeom>
              <a:avLst/>
              <a:gdLst/>
              <a:ahLst/>
              <a:cxnLst/>
              <a:rect l="l" t="t" r="r" b="b"/>
              <a:pathLst>
                <a:path w="1568" h="1268" extrusionOk="0">
                  <a:moveTo>
                    <a:pt x="809" y="1"/>
                  </a:moveTo>
                  <a:cubicBezTo>
                    <a:pt x="509" y="1"/>
                    <a:pt x="223" y="142"/>
                    <a:pt x="134" y="433"/>
                  </a:cubicBezTo>
                  <a:cubicBezTo>
                    <a:pt x="0" y="834"/>
                    <a:pt x="300" y="1234"/>
                    <a:pt x="734" y="1267"/>
                  </a:cubicBezTo>
                  <a:cubicBezTo>
                    <a:pt x="934" y="1267"/>
                    <a:pt x="1168" y="1234"/>
                    <a:pt x="1334" y="1034"/>
                  </a:cubicBezTo>
                  <a:cubicBezTo>
                    <a:pt x="1501" y="867"/>
                    <a:pt x="1568" y="600"/>
                    <a:pt x="1468" y="400"/>
                  </a:cubicBezTo>
                  <a:cubicBezTo>
                    <a:pt x="1435" y="267"/>
                    <a:pt x="1334" y="200"/>
                    <a:pt x="1234" y="100"/>
                  </a:cubicBezTo>
                  <a:cubicBezTo>
                    <a:pt x="1103" y="34"/>
                    <a:pt x="954" y="1"/>
                    <a:pt x="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9"/>
            <p:cNvSpPr/>
            <p:nvPr/>
          </p:nvSpPr>
          <p:spPr>
            <a:xfrm>
              <a:off x="3857925" y="2371650"/>
              <a:ext cx="85075" cy="72325"/>
            </a:xfrm>
            <a:custGeom>
              <a:avLst/>
              <a:gdLst/>
              <a:ahLst/>
              <a:cxnLst/>
              <a:rect l="l" t="t" r="r" b="b"/>
              <a:pathLst>
                <a:path w="3403" h="2893" extrusionOk="0">
                  <a:moveTo>
                    <a:pt x="1759" y="0"/>
                  </a:moveTo>
                  <a:cubicBezTo>
                    <a:pt x="1104" y="0"/>
                    <a:pt x="456" y="334"/>
                    <a:pt x="234" y="1021"/>
                  </a:cubicBezTo>
                  <a:cubicBezTo>
                    <a:pt x="1" y="1888"/>
                    <a:pt x="601" y="2855"/>
                    <a:pt x="1535" y="2889"/>
                  </a:cubicBezTo>
                  <a:cubicBezTo>
                    <a:pt x="1576" y="2892"/>
                    <a:pt x="1618" y="2893"/>
                    <a:pt x="1661" y="2893"/>
                  </a:cubicBezTo>
                  <a:cubicBezTo>
                    <a:pt x="2133" y="2893"/>
                    <a:pt x="2663" y="2722"/>
                    <a:pt x="2969" y="2355"/>
                  </a:cubicBezTo>
                  <a:cubicBezTo>
                    <a:pt x="3336" y="1988"/>
                    <a:pt x="3403" y="1421"/>
                    <a:pt x="3236" y="921"/>
                  </a:cubicBezTo>
                  <a:cubicBezTo>
                    <a:pt x="3169" y="654"/>
                    <a:pt x="2969" y="420"/>
                    <a:pt x="2702" y="254"/>
                  </a:cubicBezTo>
                  <a:cubicBezTo>
                    <a:pt x="2422" y="86"/>
                    <a:pt x="2090" y="0"/>
                    <a:pt x="1759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9"/>
            <p:cNvSpPr/>
            <p:nvPr/>
          </p:nvSpPr>
          <p:spPr>
            <a:xfrm>
              <a:off x="3881275" y="2392175"/>
              <a:ext cx="38375" cy="31700"/>
            </a:xfrm>
            <a:custGeom>
              <a:avLst/>
              <a:gdLst/>
              <a:ahLst/>
              <a:cxnLst/>
              <a:rect l="l" t="t" r="r" b="b"/>
              <a:pathLst>
                <a:path w="1535" h="1268" extrusionOk="0">
                  <a:moveTo>
                    <a:pt x="824" y="1"/>
                  </a:moveTo>
                  <a:cubicBezTo>
                    <a:pt x="525" y="1"/>
                    <a:pt x="224" y="142"/>
                    <a:pt x="134" y="433"/>
                  </a:cubicBezTo>
                  <a:cubicBezTo>
                    <a:pt x="1" y="834"/>
                    <a:pt x="301" y="1234"/>
                    <a:pt x="734" y="1267"/>
                  </a:cubicBezTo>
                  <a:cubicBezTo>
                    <a:pt x="935" y="1267"/>
                    <a:pt x="1168" y="1234"/>
                    <a:pt x="1335" y="1034"/>
                  </a:cubicBezTo>
                  <a:cubicBezTo>
                    <a:pt x="1535" y="867"/>
                    <a:pt x="1535" y="600"/>
                    <a:pt x="1468" y="400"/>
                  </a:cubicBezTo>
                  <a:cubicBezTo>
                    <a:pt x="1435" y="267"/>
                    <a:pt x="1335" y="200"/>
                    <a:pt x="1235" y="100"/>
                  </a:cubicBezTo>
                  <a:cubicBezTo>
                    <a:pt x="1115" y="34"/>
                    <a:pt x="969" y="1"/>
                    <a:pt x="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9"/>
            <p:cNvSpPr/>
            <p:nvPr/>
          </p:nvSpPr>
          <p:spPr>
            <a:xfrm>
              <a:off x="4049725" y="2182975"/>
              <a:ext cx="85100" cy="72550"/>
            </a:xfrm>
            <a:custGeom>
              <a:avLst/>
              <a:gdLst/>
              <a:ahLst/>
              <a:cxnLst/>
              <a:rect l="l" t="t" r="r" b="b"/>
              <a:pathLst>
                <a:path w="3404" h="2902" extrusionOk="0">
                  <a:moveTo>
                    <a:pt x="1737" y="1"/>
                  </a:moveTo>
                  <a:cubicBezTo>
                    <a:pt x="1090" y="1"/>
                    <a:pt x="453" y="328"/>
                    <a:pt x="234" y="1029"/>
                  </a:cubicBezTo>
                  <a:cubicBezTo>
                    <a:pt x="1" y="1896"/>
                    <a:pt x="634" y="2864"/>
                    <a:pt x="1535" y="2897"/>
                  </a:cubicBezTo>
                  <a:cubicBezTo>
                    <a:pt x="1577" y="2900"/>
                    <a:pt x="1619" y="2901"/>
                    <a:pt x="1661" y="2901"/>
                  </a:cubicBezTo>
                  <a:cubicBezTo>
                    <a:pt x="2133" y="2901"/>
                    <a:pt x="2664" y="2731"/>
                    <a:pt x="2969" y="2363"/>
                  </a:cubicBezTo>
                  <a:cubicBezTo>
                    <a:pt x="3336" y="1963"/>
                    <a:pt x="3403" y="1396"/>
                    <a:pt x="3236" y="929"/>
                  </a:cubicBezTo>
                  <a:cubicBezTo>
                    <a:pt x="3170" y="629"/>
                    <a:pt x="2969" y="429"/>
                    <a:pt x="2703" y="262"/>
                  </a:cubicBezTo>
                  <a:cubicBezTo>
                    <a:pt x="2416" y="90"/>
                    <a:pt x="2075" y="1"/>
                    <a:pt x="1737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9"/>
            <p:cNvSpPr/>
            <p:nvPr/>
          </p:nvSpPr>
          <p:spPr>
            <a:xfrm>
              <a:off x="4073075" y="2203525"/>
              <a:ext cx="39225" cy="31875"/>
            </a:xfrm>
            <a:custGeom>
              <a:avLst/>
              <a:gdLst/>
              <a:ahLst/>
              <a:cxnLst/>
              <a:rect l="l" t="t" r="r" b="b"/>
              <a:pathLst>
                <a:path w="1569" h="1275" extrusionOk="0">
                  <a:moveTo>
                    <a:pt x="800" y="1"/>
                  </a:moveTo>
                  <a:cubicBezTo>
                    <a:pt x="509" y="1"/>
                    <a:pt x="221" y="135"/>
                    <a:pt x="134" y="441"/>
                  </a:cubicBezTo>
                  <a:cubicBezTo>
                    <a:pt x="1" y="808"/>
                    <a:pt x="301" y="1241"/>
                    <a:pt x="735" y="1275"/>
                  </a:cubicBezTo>
                  <a:cubicBezTo>
                    <a:pt x="935" y="1275"/>
                    <a:pt x="1168" y="1241"/>
                    <a:pt x="1335" y="1041"/>
                  </a:cubicBezTo>
                  <a:cubicBezTo>
                    <a:pt x="1535" y="874"/>
                    <a:pt x="1568" y="607"/>
                    <a:pt x="1468" y="407"/>
                  </a:cubicBezTo>
                  <a:cubicBezTo>
                    <a:pt x="1435" y="274"/>
                    <a:pt x="1368" y="207"/>
                    <a:pt x="1235" y="107"/>
                  </a:cubicBezTo>
                  <a:cubicBezTo>
                    <a:pt x="1108" y="38"/>
                    <a:pt x="954" y="1"/>
                    <a:pt x="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9"/>
            <p:cNvSpPr/>
            <p:nvPr/>
          </p:nvSpPr>
          <p:spPr>
            <a:xfrm>
              <a:off x="4224025" y="2485675"/>
              <a:ext cx="85075" cy="71975"/>
            </a:xfrm>
            <a:custGeom>
              <a:avLst/>
              <a:gdLst/>
              <a:ahLst/>
              <a:cxnLst/>
              <a:rect l="l" t="t" r="r" b="b"/>
              <a:pathLst>
                <a:path w="3403" h="2879" extrusionOk="0">
                  <a:moveTo>
                    <a:pt x="1729" y="0"/>
                  </a:moveTo>
                  <a:cubicBezTo>
                    <a:pt x="1084" y="0"/>
                    <a:pt x="452" y="320"/>
                    <a:pt x="234" y="996"/>
                  </a:cubicBezTo>
                  <a:cubicBezTo>
                    <a:pt x="0" y="1864"/>
                    <a:pt x="601" y="2831"/>
                    <a:pt x="1535" y="2864"/>
                  </a:cubicBezTo>
                  <a:cubicBezTo>
                    <a:pt x="1606" y="2874"/>
                    <a:pt x="1678" y="2879"/>
                    <a:pt x="1750" y="2879"/>
                  </a:cubicBezTo>
                  <a:cubicBezTo>
                    <a:pt x="2191" y="2879"/>
                    <a:pt x="2649" y="2703"/>
                    <a:pt x="2936" y="2331"/>
                  </a:cubicBezTo>
                  <a:cubicBezTo>
                    <a:pt x="3369" y="1964"/>
                    <a:pt x="3403" y="1430"/>
                    <a:pt x="3236" y="930"/>
                  </a:cubicBezTo>
                  <a:cubicBezTo>
                    <a:pt x="3169" y="629"/>
                    <a:pt x="2936" y="429"/>
                    <a:pt x="2702" y="263"/>
                  </a:cubicBezTo>
                  <a:cubicBezTo>
                    <a:pt x="2414" y="90"/>
                    <a:pt x="2070" y="0"/>
                    <a:pt x="1729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9"/>
            <p:cNvSpPr/>
            <p:nvPr/>
          </p:nvSpPr>
          <p:spPr>
            <a:xfrm>
              <a:off x="4248200" y="2505875"/>
              <a:ext cx="38400" cy="32250"/>
            </a:xfrm>
            <a:custGeom>
              <a:avLst/>
              <a:gdLst/>
              <a:ahLst/>
              <a:cxnLst/>
              <a:rect l="l" t="t" r="r" b="b"/>
              <a:pathLst>
                <a:path w="1536" h="1290" extrusionOk="0">
                  <a:moveTo>
                    <a:pt x="787" y="0"/>
                  </a:moveTo>
                  <a:cubicBezTo>
                    <a:pt x="496" y="0"/>
                    <a:pt x="222" y="149"/>
                    <a:pt x="134" y="455"/>
                  </a:cubicBezTo>
                  <a:cubicBezTo>
                    <a:pt x="1" y="822"/>
                    <a:pt x="301" y="1222"/>
                    <a:pt x="735" y="1289"/>
                  </a:cubicBezTo>
                  <a:cubicBezTo>
                    <a:pt x="935" y="1289"/>
                    <a:pt x="1168" y="1222"/>
                    <a:pt x="1335" y="1022"/>
                  </a:cubicBezTo>
                  <a:cubicBezTo>
                    <a:pt x="1468" y="856"/>
                    <a:pt x="1535" y="622"/>
                    <a:pt x="1468" y="389"/>
                  </a:cubicBezTo>
                  <a:cubicBezTo>
                    <a:pt x="1435" y="288"/>
                    <a:pt x="1335" y="188"/>
                    <a:pt x="1235" y="122"/>
                  </a:cubicBezTo>
                  <a:cubicBezTo>
                    <a:pt x="1097" y="41"/>
                    <a:pt x="940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9"/>
            <p:cNvSpPr/>
            <p:nvPr/>
          </p:nvSpPr>
          <p:spPr>
            <a:xfrm>
              <a:off x="4400825" y="2442525"/>
              <a:ext cx="85900" cy="72350"/>
            </a:xfrm>
            <a:custGeom>
              <a:avLst/>
              <a:gdLst/>
              <a:ahLst/>
              <a:cxnLst/>
              <a:rect l="l" t="t" r="r" b="b"/>
              <a:pathLst>
                <a:path w="3436" h="2894" extrusionOk="0">
                  <a:moveTo>
                    <a:pt x="1760" y="1"/>
                  </a:moveTo>
                  <a:cubicBezTo>
                    <a:pt x="1107" y="1"/>
                    <a:pt x="466" y="334"/>
                    <a:pt x="267" y="1021"/>
                  </a:cubicBezTo>
                  <a:cubicBezTo>
                    <a:pt x="0" y="1888"/>
                    <a:pt x="634" y="2856"/>
                    <a:pt x="1534" y="2889"/>
                  </a:cubicBezTo>
                  <a:cubicBezTo>
                    <a:pt x="1576" y="2892"/>
                    <a:pt x="1618" y="2893"/>
                    <a:pt x="1661" y="2893"/>
                  </a:cubicBezTo>
                  <a:cubicBezTo>
                    <a:pt x="2132" y="2893"/>
                    <a:pt x="2663" y="2723"/>
                    <a:pt x="2969" y="2355"/>
                  </a:cubicBezTo>
                  <a:cubicBezTo>
                    <a:pt x="3336" y="1922"/>
                    <a:pt x="3436" y="1388"/>
                    <a:pt x="3269" y="921"/>
                  </a:cubicBezTo>
                  <a:cubicBezTo>
                    <a:pt x="3169" y="654"/>
                    <a:pt x="2969" y="421"/>
                    <a:pt x="2702" y="254"/>
                  </a:cubicBezTo>
                  <a:cubicBezTo>
                    <a:pt x="2422" y="86"/>
                    <a:pt x="2089" y="1"/>
                    <a:pt x="1760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9"/>
            <p:cNvSpPr/>
            <p:nvPr/>
          </p:nvSpPr>
          <p:spPr>
            <a:xfrm>
              <a:off x="4425000" y="2462050"/>
              <a:ext cx="38375" cy="31875"/>
            </a:xfrm>
            <a:custGeom>
              <a:avLst/>
              <a:gdLst/>
              <a:ahLst/>
              <a:cxnLst/>
              <a:rect l="l" t="t" r="r" b="b"/>
              <a:pathLst>
                <a:path w="1535" h="1275" extrusionOk="0">
                  <a:moveTo>
                    <a:pt x="767" y="0"/>
                  </a:moveTo>
                  <a:cubicBezTo>
                    <a:pt x="475" y="0"/>
                    <a:pt x="188" y="135"/>
                    <a:pt x="100" y="440"/>
                  </a:cubicBezTo>
                  <a:cubicBezTo>
                    <a:pt x="0" y="807"/>
                    <a:pt x="267" y="1241"/>
                    <a:pt x="701" y="1274"/>
                  </a:cubicBezTo>
                  <a:cubicBezTo>
                    <a:pt x="901" y="1274"/>
                    <a:pt x="1168" y="1241"/>
                    <a:pt x="1335" y="1041"/>
                  </a:cubicBezTo>
                  <a:cubicBezTo>
                    <a:pt x="1501" y="874"/>
                    <a:pt x="1535" y="607"/>
                    <a:pt x="1468" y="407"/>
                  </a:cubicBezTo>
                  <a:cubicBezTo>
                    <a:pt x="1401" y="274"/>
                    <a:pt x="1335" y="207"/>
                    <a:pt x="1201" y="107"/>
                  </a:cubicBezTo>
                  <a:cubicBezTo>
                    <a:pt x="1075" y="38"/>
                    <a:pt x="920" y="0"/>
                    <a:pt x="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9"/>
            <p:cNvSpPr/>
            <p:nvPr/>
          </p:nvSpPr>
          <p:spPr>
            <a:xfrm>
              <a:off x="4456675" y="2284075"/>
              <a:ext cx="85925" cy="72350"/>
            </a:xfrm>
            <a:custGeom>
              <a:avLst/>
              <a:gdLst/>
              <a:ahLst/>
              <a:cxnLst/>
              <a:rect l="l" t="t" r="r" b="b"/>
              <a:pathLst>
                <a:path w="3437" h="2894" extrusionOk="0">
                  <a:moveTo>
                    <a:pt x="1793" y="1"/>
                  </a:moveTo>
                  <a:cubicBezTo>
                    <a:pt x="1138" y="1"/>
                    <a:pt x="489" y="334"/>
                    <a:pt x="268" y="1021"/>
                  </a:cubicBezTo>
                  <a:cubicBezTo>
                    <a:pt x="1" y="1889"/>
                    <a:pt x="635" y="2856"/>
                    <a:pt x="1569" y="2889"/>
                  </a:cubicBezTo>
                  <a:cubicBezTo>
                    <a:pt x="1610" y="2892"/>
                    <a:pt x="1652" y="2893"/>
                    <a:pt x="1694" y="2893"/>
                  </a:cubicBezTo>
                  <a:cubicBezTo>
                    <a:pt x="2161" y="2893"/>
                    <a:pt x="2664" y="2723"/>
                    <a:pt x="2970" y="2356"/>
                  </a:cubicBezTo>
                  <a:cubicBezTo>
                    <a:pt x="3337" y="1989"/>
                    <a:pt x="3437" y="1422"/>
                    <a:pt x="3270" y="921"/>
                  </a:cubicBezTo>
                  <a:cubicBezTo>
                    <a:pt x="3203" y="654"/>
                    <a:pt x="2970" y="421"/>
                    <a:pt x="2736" y="254"/>
                  </a:cubicBezTo>
                  <a:cubicBezTo>
                    <a:pt x="2456" y="86"/>
                    <a:pt x="2124" y="1"/>
                    <a:pt x="1793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9"/>
            <p:cNvSpPr/>
            <p:nvPr/>
          </p:nvSpPr>
          <p:spPr>
            <a:xfrm>
              <a:off x="4480875" y="2304625"/>
              <a:ext cx="38375" cy="31675"/>
            </a:xfrm>
            <a:custGeom>
              <a:avLst/>
              <a:gdLst/>
              <a:ahLst/>
              <a:cxnLst/>
              <a:rect l="l" t="t" r="r" b="b"/>
              <a:pathLst>
                <a:path w="1535" h="1267" extrusionOk="0">
                  <a:moveTo>
                    <a:pt x="799" y="0"/>
                  </a:moveTo>
                  <a:cubicBezTo>
                    <a:pt x="509" y="0"/>
                    <a:pt x="224" y="141"/>
                    <a:pt x="134" y="433"/>
                  </a:cubicBezTo>
                  <a:cubicBezTo>
                    <a:pt x="0" y="833"/>
                    <a:pt x="301" y="1233"/>
                    <a:pt x="701" y="1267"/>
                  </a:cubicBezTo>
                  <a:cubicBezTo>
                    <a:pt x="934" y="1267"/>
                    <a:pt x="1168" y="1233"/>
                    <a:pt x="1335" y="1033"/>
                  </a:cubicBezTo>
                  <a:cubicBezTo>
                    <a:pt x="1501" y="866"/>
                    <a:pt x="1535" y="600"/>
                    <a:pt x="1468" y="399"/>
                  </a:cubicBezTo>
                  <a:cubicBezTo>
                    <a:pt x="1435" y="266"/>
                    <a:pt x="1335" y="199"/>
                    <a:pt x="1201" y="99"/>
                  </a:cubicBezTo>
                  <a:cubicBezTo>
                    <a:pt x="1081" y="34"/>
                    <a:pt x="939" y="0"/>
                    <a:pt x="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9"/>
            <p:cNvSpPr/>
            <p:nvPr/>
          </p:nvSpPr>
          <p:spPr>
            <a:xfrm>
              <a:off x="1785625" y="2664825"/>
              <a:ext cx="1212550" cy="1048550"/>
            </a:xfrm>
            <a:custGeom>
              <a:avLst/>
              <a:gdLst/>
              <a:ahLst/>
              <a:cxnLst/>
              <a:rect l="l" t="t" r="r" b="b"/>
              <a:pathLst>
                <a:path w="48502" h="41942" extrusionOk="0">
                  <a:moveTo>
                    <a:pt x="24871" y="0"/>
                  </a:moveTo>
                  <a:cubicBezTo>
                    <a:pt x="15692" y="0"/>
                    <a:pt x="6667" y="4720"/>
                    <a:pt x="3769" y="14512"/>
                  </a:cubicBezTo>
                  <a:cubicBezTo>
                    <a:pt x="0" y="27488"/>
                    <a:pt x="9207" y="41298"/>
                    <a:pt x="22349" y="41898"/>
                  </a:cubicBezTo>
                  <a:cubicBezTo>
                    <a:pt x="22872" y="41927"/>
                    <a:pt x="23399" y="41942"/>
                    <a:pt x="23928" y="41942"/>
                  </a:cubicBezTo>
                  <a:cubicBezTo>
                    <a:pt x="30699" y="41942"/>
                    <a:pt x="37916" y="39547"/>
                    <a:pt x="42464" y="34226"/>
                  </a:cubicBezTo>
                  <a:cubicBezTo>
                    <a:pt x="47401" y="28655"/>
                    <a:pt x="48501" y="20449"/>
                    <a:pt x="46100" y="13545"/>
                  </a:cubicBezTo>
                  <a:cubicBezTo>
                    <a:pt x="44732" y="9542"/>
                    <a:pt x="42197" y="6039"/>
                    <a:pt x="38461" y="3771"/>
                  </a:cubicBezTo>
                  <a:cubicBezTo>
                    <a:pt x="34447" y="1274"/>
                    <a:pt x="29638" y="0"/>
                    <a:pt x="24871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9"/>
            <p:cNvSpPr/>
            <p:nvPr/>
          </p:nvSpPr>
          <p:spPr>
            <a:xfrm>
              <a:off x="2370200" y="2663825"/>
              <a:ext cx="159300" cy="50250"/>
            </a:xfrm>
            <a:custGeom>
              <a:avLst/>
              <a:gdLst/>
              <a:ahLst/>
              <a:cxnLst/>
              <a:rect l="l" t="t" r="r" b="b"/>
              <a:pathLst>
                <a:path w="6372" h="2010" extrusionOk="0">
                  <a:moveTo>
                    <a:pt x="1595" y="0"/>
                  </a:moveTo>
                  <a:cubicBezTo>
                    <a:pt x="1353" y="0"/>
                    <a:pt x="1110" y="3"/>
                    <a:pt x="868" y="8"/>
                  </a:cubicBezTo>
                  <a:cubicBezTo>
                    <a:pt x="367" y="8"/>
                    <a:pt x="0" y="408"/>
                    <a:pt x="34" y="875"/>
                  </a:cubicBezTo>
                  <a:cubicBezTo>
                    <a:pt x="34" y="1355"/>
                    <a:pt x="431" y="1711"/>
                    <a:pt x="875" y="1711"/>
                  </a:cubicBezTo>
                  <a:cubicBezTo>
                    <a:pt x="895" y="1711"/>
                    <a:pt x="915" y="1711"/>
                    <a:pt x="934" y="1709"/>
                  </a:cubicBezTo>
                  <a:cubicBezTo>
                    <a:pt x="1156" y="1704"/>
                    <a:pt x="1379" y="1701"/>
                    <a:pt x="1602" y="1701"/>
                  </a:cubicBezTo>
                  <a:cubicBezTo>
                    <a:pt x="2823" y="1701"/>
                    <a:pt x="4064" y="1784"/>
                    <a:pt x="5304" y="2010"/>
                  </a:cubicBezTo>
                  <a:lnTo>
                    <a:pt x="5404" y="2010"/>
                  </a:lnTo>
                  <a:cubicBezTo>
                    <a:pt x="5838" y="2010"/>
                    <a:pt x="6205" y="1709"/>
                    <a:pt x="6305" y="1242"/>
                  </a:cubicBezTo>
                  <a:cubicBezTo>
                    <a:pt x="6372" y="809"/>
                    <a:pt x="6038" y="375"/>
                    <a:pt x="5538" y="308"/>
                  </a:cubicBezTo>
                  <a:cubicBezTo>
                    <a:pt x="4241" y="83"/>
                    <a:pt x="2920" y="0"/>
                    <a:pt x="1595" y="0"/>
                  </a:cubicBez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9"/>
            <p:cNvSpPr/>
            <p:nvPr/>
          </p:nvSpPr>
          <p:spPr>
            <a:xfrm>
              <a:off x="2616200" y="2707600"/>
              <a:ext cx="375300" cy="762025"/>
            </a:xfrm>
            <a:custGeom>
              <a:avLst/>
              <a:gdLst/>
              <a:ahLst/>
              <a:cxnLst/>
              <a:rect l="l" t="t" r="r" b="b"/>
              <a:pathLst>
                <a:path w="15012" h="30481" extrusionOk="0">
                  <a:moveTo>
                    <a:pt x="972" y="0"/>
                  </a:moveTo>
                  <a:cubicBezTo>
                    <a:pt x="618" y="0"/>
                    <a:pt x="295" y="201"/>
                    <a:pt x="168" y="559"/>
                  </a:cubicBezTo>
                  <a:cubicBezTo>
                    <a:pt x="1" y="992"/>
                    <a:pt x="201" y="1493"/>
                    <a:pt x="668" y="1660"/>
                  </a:cubicBezTo>
                  <a:cubicBezTo>
                    <a:pt x="1969" y="2160"/>
                    <a:pt x="3170" y="2794"/>
                    <a:pt x="4304" y="3494"/>
                  </a:cubicBezTo>
                  <a:cubicBezTo>
                    <a:pt x="7506" y="5496"/>
                    <a:pt x="9908" y="8598"/>
                    <a:pt x="11242" y="12467"/>
                  </a:cubicBezTo>
                  <a:cubicBezTo>
                    <a:pt x="13177" y="17971"/>
                    <a:pt x="12543" y="24342"/>
                    <a:pt x="9674" y="29146"/>
                  </a:cubicBezTo>
                  <a:cubicBezTo>
                    <a:pt x="9407" y="29580"/>
                    <a:pt x="9541" y="30113"/>
                    <a:pt x="9975" y="30347"/>
                  </a:cubicBezTo>
                  <a:cubicBezTo>
                    <a:pt x="10075" y="30447"/>
                    <a:pt x="10241" y="30480"/>
                    <a:pt x="10408" y="30480"/>
                  </a:cubicBezTo>
                  <a:cubicBezTo>
                    <a:pt x="10708" y="30480"/>
                    <a:pt x="11009" y="30313"/>
                    <a:pt x="11175" y="30080"/>
                  </a:cubicBezTo>
                  <a:cubicBezTo>
                    <a:pt x="14344" y="24743"/>
                    <a:pt x="15011" y="17938"/>
                    <a:pt x="12877" y="11834"/>
                  </a:cubicBezTo>
                  <a:cubicBezTo>
                    <a:pt x="11442" y="7597"/>
                    <a:pt x="8740" y="4161"/>
                    <a:pt x="5204" y="1993"/>
                  </a:cubicBezTo>
                  <a:cubicBezTo>
                    <a:pt x="4004" y="1259"/>
                    <a:pt x="2669" y="592"/>
                    <a:pt x="1302" y="58"/>
                  </a:cubicBezTo>
                  <a:cubicBezTo>
                    <a:pt x="1192" y="19"/>
                    <a:pt x="1081" y="0"/>
                    <a:pt x="972" y="0"/>
                  </a:cubicBez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9"/>
            <p:cNvSpPr/>
            <p:nvPr/>
          </p:nvSpPr>
          <p:spPr>
            <a:xfrm>
              <a:off x="1936550" y="2789400"/>
              <a:ext cx="922350" cy="798600"/>
            </a:xfrm>
            <a:custGeom>
              <a:avLst/>
              <a:gdLst/>
              <a:ahLst/>
              <a:cxnLst/>
              <a:rect l="l" t="t" r="r" b="b"/>
              <a:pathLst>
                <a:path w="36894" h="31944" extrusionOk="0">
                  <a:moveTo>
                    <a:pt x="18910" y="1"/>
                  </a:moveTo>
                  <a:cubicBezTo>
                    <a:pt x="11917" y="1"/>
                    <a:pt x="5044" y="3585"/>
                    <a:pt x="2869" y="11030"/>
                  </a:cubicBezTo>
                  <a:cubicBezTo>
                    <a:pt x="1" y="20904"/>
                    <a:pt x="7006" y="31411"/>
                    <a:pt x="17013" y="31912"/>
                  </a:cubicBezTo>
                  <a:cubicBezTo>
                    <a:pt x="17403" y="31933"/>
                    <a:pt x="17796" y="31944"/>
                    <a:pt x="18191" y="31944"/>
                  </a:cubicBezTo>
                  <a:cubicBezTo>
                    <a:pt x="23366" y="31944"/>
                    <a:pt x="28855" y="30103"/>
                    <a:pt x="32357" y="26074"/>
                  </a:cubicBezTo>
                  <a:cubicBezTo>
                    <a:pt x="36060" y="21838"/>
                    <a:pt x="36894" y="15567"/>
                    <a:pt x="35059" y="10329"/>
                  </a:cubicBezTo>
                  <a:cubicBezTo>
                    <a:pt x="34025" y="7294"/>
                    <a:pt x="32057" y="4625"/>
                    <a:pt x="29255" y="2857"/>
                  </a:cubicBezTo>
                  <a:cubicBezTo>
                    <a:pt x="26201" y="966"/>
                    <a:pt x="22539" y="1"/>
                    <a:pt x="18910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9"/>
            <p:cNvSpPr/>
            <p:nvPr/>
          </p:nvSpPr>
          <p:spPr>
            <a:xfrm>
              <a:off x="2408550" y="2490550"/>
              <a:ext cx="10875" cy="82600"/>
            </a:xfrm>
            <a:custGeom>
              <a:avLst/>
              <a:gdLst/>
              <a:ahLst/>
              <a:cxnLst/>
              <a:rect l="l" t="t" r="r" b="b"/>
              <a:pathLst>
                <a:path w="435" h="3304" extrusionOk="0">
                  <a:moveTo>
                    <a:pt x="1" y="1"/>
                  </a:moveTo>
                  <a:lnTo>
                    <a:pt x="1" y="3303"/>
                  </a:lnTo>
                  <a:lnTo>
                    <a:pt x="434" y="33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9"/>
            <p:cNvSpPr/>
            <p:nvPr/>
          </p:nvSpPr>
          <p:spPr>
            <a:xfrm>
              <a:off x="2352675" y="2532250"/>
              <a:ext cx="10050" cy="82600"/>
            </a:xfrm>
            <a:custGeom>
              <a:avLst/>
              <a:gdLst/>
              <a:ahLst/>
              <a:cxnLst/>
              <a:rect l="l" t="t" r="r" b="b"/>
              <a:pathLst>
                <a:path w="402" h="3304" extrusionOk="0">
                  <a:moveTo>
                    <a:pt x="1" y="1"/>
                  </a:moveTo>
                  <a:lnTo>
                    <a:pt x="1" y="3303"/>
                  </a:lnTo>
                  <a:lnTo>
                    <a:pt x="401" y="33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9"/>
            <p:cNvSpPr/>
            <p:nvPr/>
          </p:nvSpPr>
          <p:spPr>
            <a:xfrm>
              <a:off x="2462775" y="2544775"/>
              <a:ext cx="10850" cy="58400"/>
            </a:xfrm>
            <a:custGeom>
              <a:avLst/>
              <a:gdLst/>
              <a:ahLst/>
              <a:cxnLst/>
              <a:rect l="l" t="t" r="r" b="b"/>
              <a:pathLst>
                <a:path w="434" h="2336" extrusionOk="0">
                  <a:moveTo>
                    <a:pt x="0" y="0"/>
                  </a:moveTo>
                  <a:lnTo>
                    <a:pt x="0" y="2335"/>
                  </a:lnTo>
                  <a:lnTo>
                    <a:pt x="434" y="233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9"/>
            <p:cNvSpPr/>
            <p:nvPr/>
          </p:nvSpPr>
          <p:spPr>
            <a:xfrm>
              <a:off x="2244275" y="2905850"/>
              <a:ext cx="376950" cy="556250"/>
            </a:xfrm>
            <a:custGeom>
              <a:avLst/>
              <a:gdLst/>
              <a:ahLst/>
              <a:cxnLst/>
              <a:rect l="l" t="t" r="r" b="b"/>
              <a:pathLst>
                <a:path w="15078" h="22250" extrusionOk="0">
                  <a:moveTo>
                    <a:pt x="6805" y="4871"/>
                  </a:moveTo>
                  <a:cubicBezTo>
                    <a:pt x="7673" y="4871"/>
                    <a:pt x="8306" y="4904"/>
                    <a:pt x="8740" y="4971"/>
                  </a:cubicBezTo>
                  <a:cubicBezTo>
                    <a:pt x="9207" y="5038"/>
                    <a:pt x="9574" y="5238"/>
                    <a:pt x="9974" y="5571"/>
                  </a:cubicBezTo>
                  <a:cubicBezTo>
                    <a:pt x="10308" y="5905"/>
                    <a:pt x="10475" y="6405"/>
                    <a:pt x="10475" y="7139"/>
                  </a:cubicBezTo>
                  <a:cubicBezTo>
                    <a:pt x="10475" y="7806"/>
                    <a:pt x="10208" y="8373"/>
                    <a:pt x="9707" y="8840"/>
                  </a:cubicBezTo>
                  <a:cubicBezTo>
                    <a:pt x="9207" y="9307"/>
                    <a:pt x="8507" y="9541"/>
                    <a:pt x="7573" y="9541"/>
                  </a:cubicBezTo>
                  <a:lnTo>
                    <a:pt x="5371" y="9541"/>
                  </a:lnTo>
                  <a:lnTo>
                    <a:pt x="5371" y="4871"/>
                  </a:lnTo>
                  <a:close/>
                  <a:moveTo>
                    <a:pt x="7806" y="12510"/>
                  </a:moveTo>
                  <a:cubicBezTo>
                    <a:pt x="8907" y="12510"/>
                    <a:pt x="9741" y="12710"/>
                    <a:pt x="10241" y="13110"/>
                  </a:cubicBezTo>
                  <a:cubicBezTo>
                    <a:pt x="10741" y="13544"/>
                    <a:pt x="11008" y="14211"/>
                    <a:pt x="11008" y="15178"/>
                  </a:cubicBezTo>
                  <a:cubicBezTo>
                    <a:pt x="11008" y="16079"/>
                    <a:pt x="10708" y="16746"/>
                    <a:pt x="10041" y="17080"/>
                  </a:cubicBezTo>
                  <a:cubicBezTo>
                    <a:pt x="9407" y="17447"/>
                    <a:pt x="8507" y="17647"/>
                    <a:pt x="7239" y="17647"/>
                  </a:cubicBezTo>
                  <a:lnTo>
                    <a:pt x="5371" y="17647"/>
                  </a:lnTo>
                  <a:lnTo>
                    <a:pt x="5371" y="12510"/>
                  </a:lnTo>
                  <a:close/>
                  <a:moveTo>
                    <a:pt x="6372" y="1"/>
                  </a:moveTo>
                  <a:lnTo>
                    <a:pt x="3570" y="201"/>
                  </a:lnTo>
                  <a:lnTo>
                    <a:pt x="3403" y="1869"/>
                  </a:lnTo>
                  <a:lnTo>
                    <a:pt x="234" y="1869"/>
                  </a:lnTo>
                  <a:lnTo>
                    <a:pt x="0" y="4104"/>
                  </a:lnTo>
                  <a:cubicBezTo>
                    <a:pt x="234" y="4437"/>
                    <a:pt x="734" y="4771"/>
                    <a:pt x="1502" y="5038"/>
                  </a:cubicBezTo>
                  <a:lnTo>
                    <a:pt x="1502" y="17413"/>
                  </a:lnTo>
                  <a:cubicBezTo>
                    <a:pt x="734" y="17713"/>
                    <a:pt x="234" y="18014"/>
                    <a:pt x="0" y="18280"/>
                  </a:cubicBezTo>
                  <a:lnTo>
                    <a:pt x="234" y="20549"/>
                  </a:lnTo>
                  <a:lnTo>
                    <a:pt x="3403" y="20549"/>
                  </a:lnTo>
                  <a:lnTo>
                    <a:pt x="3536" y="22050"/>
                  </a:lnTo>
                  <a:lnTo>
                    <a:pt x="6338" y="22250"/>
                  </a:lnTo>
                  <a:lnTo>
                    <a:pt x="6405" y="20549"/>
                  </a:lnTo>
                  <a:lnTo>
                    <a:pt x="7873" y="20549"/>
                  </a:lnTo>
                  <a:lnTo>
                    <a:pt x="8006" y="22050"/>
                  </a:lnTo>
                  <a:lnTo>
                    <a:pt x="10775" y="22250"/>
                  </a:lnTo>
                  <a:lnTo>
                    <a:pt x="10875" y="20115"/>
                  </a:lnTo>
                  <a:cubicBezTo>
                    <a:pt x="11842" y="19882"/>
                    <a:pt x="12609" y="19548"/>
                    <a:pt x="13243" y="19081"/>
                  </a:cubicBezTo>
                  <a:cubicBezTo>
                    <a:pt x="14411" y="18214"/>
                    <a:pt x="15045" y="16879"/>
                    <a:pt x="15045" y="15045"/>
                  </a:cubicBezTo>
                  <a:cubicBezTo>
                    <a:pt x="15078" y="12843"/>
                    <a:pt x="14211" y="11242"/>
                    <a:pt x="12543" y="10375"/>
                  </a:cubicBezTo>
                  <a:cubicBezTo>
                    <a:pt x="13877" y="9307"/>
                    <a:pt x="14511" y="8140"/>
                    <a:pt x="14511" y="6872"/>
                  </a:cubicBezTo>
                  <a:cubicBezTo>
                    <a:pt x="14511" y="5238"/>
                    <a:pt x="14044" y="4004"/>
                    <a:pt x="13110" y="3203"/>
                  </a:cubicBezTo>
                  <a:cubicBezTo>
                    <a:pt x="12710" y="2836"/>
                    <a:pt x="12009" y="2536"/>
                    <a:pt x="11042" y="2302"/>
                  </a:cubicBezTo>
                  <a:cubicBezTo>
                    <a:pt x="11008" y="2302"/>
                    <a:pt x="10942" y="2236"/>
                    <a:pt x="10908" y="2236"/>
                  </a:cubicBezTo>
                  <a:lnTo>
                    <a:pt x="10842" y="1"/>
                  </a:lnTo>
                  <a:lnTo>
                    <a:pt x="8040" y="201"/>
                  </a:lnTo>
                  <a:lnTo>
                    <a:pt x="7873" y="1902"/>
                  </a:lnTo>
                  <a:cubicBezTo>
                    <a:pt x="7406" y="1902"/>
                    <a:pt x="6939" y="1869"/>
                    <a:pt x="6438" y="1869"/>
                  </a:cubicBezTo>
                  <a:lnTo>
                    <a:pt x="637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9"/>
            <p:cNvSpPr/>
            <p:nvPr/>
          </p:nvSpPr>
          <p:spPr>
            <a:xfrm>
              <a:off x="1966575" y="2790775"/>
              <a:ext cx="868975" cy="803100"/>
            </a:xfrm>
            <a:custGeom>
              <a:avLst/>
              <a:gdLst/>
              <a:ahLst/>
              <a:cxnLst/>
              <a:rect l="l" t="t" r="r" b="b"/>
              <a:pathLst>
                <a:path w="34759" h="32124" extrusionOk="0">
                  <a:moveTo>
                    <a:pt x="14111" y="0"/>
                  </a:moveTo>
                  <a:cubicBezTo>
                    <a:pt x="7773" y="1168"/>
                    <a:pt x="3136" y="5137"/>
                    <a:pt x="1468" y="10875"/>
                  </a:cubicBezTo>
                  <a:cubicBezTo>
                    <a:pt x="1" y="15845"/>
                    <a:pt x="935" y="21149"/>
                    <a:pt x="3970" y="25385"/>
                  </a:cubicBezTo>
                  <a:cubicBezTo>
                    <a:pt x="6805" y="29388"/>
                    <a:pt x="11108" y="31823"/>
                    <a:pt x="15778" y="32057"/>
                  </a:cubicBezTo>
                  <a:cubicBezTo>
                    <a:pt x="16179" y="32123"/>
                    <a:pt x="16546" y="32123"/>
                    <a:pt x="16946" y="32123"/>
                  </a:cubicBezTo>
                  <a:cubicBezTo>
                    <a:pt x="22750" y="32123"/>
                    <a:pt x="28021" y="29955"/>
                    <a:pt x="31323" y="26152"/>
                  </a:cubicBezTo>
                  <a:cubicBezTo>
                    <a:pt x="33024" y="24151"/>
                    <a:pt x="34258" y="21649"/>
                    <a:pt x="34759" y="18881"/>
                  </a:cubicBezTo>
                  <a:lnTo>
                    <a:pt x="34325" y="18814"/>
                  </a:lnTo>
                  <a:cubicBezTo>
                    <a:pt x="33825" y="21482"/>
                    <a:pt x="32657" y="23951"/>
                    <a:pt x="30989" y="25852"/>
                  </a:cubicBezTo>
                  <a:cubicBezTo>
                    <a:pt x="27811" y="29565"/>
                    <a:pt x="22556" y="31646"/>
                    <a:pt x="16846" y="31646"/>
                  </a:cubicBezTo>
                  <a:cubicBezTo>
                    <a:pt x="16503" y="31646"/>
                    <a:pt x="16158" y="31638"/>
                    <a:pt x="15812" y="31623"/>
                  </a:cubicBezTo>
                  <a:cubicBezTo>
                    <a:pt x="11275" y="31390"/>
                    <a:pt x="7072" y="29021"/>
                    <a:pt x="4304" y="25152"/>
                  </a:cubicBezTo>
                  <a:cubicBezTo>
                    <a:pt x="1335" y="20982"/>
                    <a:pt x="468" y="15845"/>
                    <a:pt x="1902" y="11008"/>
                  </a:cubicBezTo>
                  <a:cubicBezTo>
                    <a:pt x="3503" y="5438"/>
                    <a:pt x="8006" y="1535"/>
                    <a:pt x="14177" y="434"/>
                  </a:cubicBezTo>
                  <a:lnTo>
                    <a:pt x="1411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9"/>
            <p:cNvSpPr/>
            <p:nvPr/>
          </p:nvSpPr>
          <p:spPr>
            <a:xfrm>
              <a:off x="1857325" y="2761575"/>
              <a:ext cx="227700" cy="219350"/>
            </a:xfrm>
            <a:custGeom>
              <a:avLst/>
              <a:gdLst/>
              <a:ahLst/>
              <a:cxnLst/>
              <a:rect l="l" t="t" r="r" b="b"/>
              <a:pathLst>
                <a:path w="9108" h="8774" extrusionOk="0">
                  <a:moveTo>
                    <a:pt x="3870" y="1"/>
                  </a:moveTo>
                  <a:lnTo>
                    <a:pt x="2836" y="3904"/>
                  </a:lnTo>
                  <a:lnTo>
                    <a:pt x="1" y="4938"/>
                  </a:lnTo>
                  <a:lnTo>
                    <a:pt x="2836" y="5972"/>
                  </a:lnTo>
                  <a:lnTo>
                    <a:pt x="3870" y="8774"/>
                  </a:lnTo>
                  <a:lnTo>
                    <a:pt x="4938" y="5972"/>
                  </a:lnTo>
                  <a:lnTo>
                    <a:pt x="9107" y="4938"/>
                  </a:lnTo>
                  <a:lnTo>
                    <a:pt x="4938" y="3904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9"/>
            <p:cNvSpPr/>
            <p:nvPr/>
          </p:nvSpPr>
          <p:spPr>
            <a:xfrm>
              <a:off x="2487775" y="3660575"/>
              <a:ext cx="145975" cy="140950"/>
            </a:xfrm>
            <a:custGeom>
              <a:avLst/>
              <a:gdLst/>
              <a:ahLst/>
              <a:cxnLst/>
              <a:rect l="l" t="t" r="r" b="b"/>
              <a:pathLst>
                <a:path w="5839" h="5638" extrusionOk="0">
                  <a:moveTo>
                    <a:pt x="2469" y="0"/>
                  </a:moveTo>
                  <a:lnTo>
                    <a:pt x="1802" y="2468"/>
                  </a:lnTo>
                  <a:lnTo>
                    <a:pt x="1" y="3136"/>
                  </a:lnTo>
                  <a:lnTo>
                    <a:pt x="1802" y="3803"/>
                  </a:lnTo>
                  <a:lnTo>
                    <a:pt x="2469" y="5637"/>
                  </a:lnTo>
                  <a:lnTo>
                    <a:pt x="3136" y="3803"/>
                  </a:lnTo>
                  <a:lnTo>
                    <a:pt x="5838" y="3136"/>
                  </a:lnTo>
                  <a:lnTo>
                    <a:pt x="3136" y="2468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9"/>
            <p:cNvSpPr/>
            <p:nvPr/>
          </p:nvSpPr>
          <p:spPr>
            <a:xfrm>
              <a:off x="2344350" y="3749800"/>
              <a:ext cx="105100" cy="101750"/>
            </a:xfrm>
            <a:custGeom>
              <a:avLst/>
              <a:gdLst/>
              <a:ahLst/>
              <a:cxnLst/>
              <a:rect l="l" t="t" r="r" b="b"/>
              <a:pathLst>
                <a:path w="4204" h="4070" extrusionOk="0">
                  <a:moveTo>
                    <a:pt x="1802" y="0"/>
                  </a:moveTo>
                  <a:lnTo>
                    <a:pt x="1335" y="1802"/>
                  </a:lnTo>
                  <a:lnTo>
                    <a:pt x="0" y="2302"/>
                  </a:lnTo>
                  <a:lnTo>
                    <a:pt x="1335" y="2769"/>
                  </a:lnTo>
                  <a:lnTo>
                    <a:pt x="1802" y="4070"/>
                  </a:lnTo>
                  <a:lnTo>
                    <a:pt x="2302" y="2769"/>
                  </a:lnTo>
                  <a:lnTo>
                    <a:pt x="4203" y="2302"/>
                  </a:lnTo>
                  <a:lnTo>
                    <a:pt x="2302" y="1802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326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77"/>
          <p:cNvSpPr txBox="1">
            <a:spLocks noGrp="1"/>
          </p:cNvSpPr>
          <p:nvPr>
            <p:ph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Bear?...Bull?</a:t>
            </a:r>
            <a:endParaRPr sz="8000" dirty="0"/>
          </a:p>
        </p:txBody>
      </p:sp>
      <p:sp>
        <p:nvSpPr>
          <p:cNvPr id="2523" name="Google Shape;2523;p77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What are these animals referring to?</a:t>
            </a:r>
            <a:endParaRPr dirty="0"/>
          </a:p>
        </p:txBody>
      </p:sp>
      <p:grpSp>
        <p:nvGrpSpPr>
          <p:cNvPr id="2524" name="Google Shape;2524;p77"/>
          <p:cNvGrpSpPr/>
          <p:nvPr/>
        </p:nvGrpSpPr>
        <p:grpSpPr>
          <a:xfrm rot="1762026">
            <a:off x="608492" y="715162"/>
            <a:ext cx="972636" cy="1011665"/>
            <a:chOff x="512425" y="919675"/>
            <a:chExt cx="1712075" cy="1780775"/>
          </a:xfrm>
        </p:grpSpPr>
        <p:sp>
          <p:nvSpPr>
            <p:cNvPr id="2525" name="Google Shape;2525;p77"/>
            <p:cNvSpPr/>
            <p:nvPr/>
          </p:nvSpPr>
          <p:spPr>
            <a:xfrm>
              <a:off x="512425" y="919675"/>
              <a:ext cx="1712075" cy="1780775"/>
            </a:xfrm>
            <a:custGeom>
              <a:avLst/>
              <a:gdLst/>
              <a:ahLst/>
              <a:cxnLst/>
              <a:rect l="l" t="t" r="r" b="b"/>
              <a:pathLst>
                <a:path w="68483" h="71231" extrusionOk="0">
                  <a:moveTo>
                    <a:pt x="48511" y="1"/>
                  </a:moveTo>
                  <a:cubicBezTo>
                    <a:pt x="43851" y="1"/>
                    <a:pt x="1284" y="13886"/>
                    <a:pt x="670" y="16022"/>
                  </a:cubicBezTo>
                  <a:cubicBezTo>
                    <a:pt x="1" y="18211"/>
                    <a:pt x="16263" y="69154"/>
                    <a:pt x="18846" y="71069"/>
                  </a:cubicBezTo>
                  <a:cubicBezTo>
                    <a:pt x="19003" y="71179"/>
                    <a:pt x="19306" y="71231"/>
                    <a:pt x="19738" y="71231"/>
                  </a:cubicBezTo>
                  <a:cubicBezTo>
                    <a:pt x="26583" y="71231"/>
                    <a:pt x="65740" y="58142"/>
                    <a:pt x="67084" y="55111"/>
                  </a:cubicBezTo>
                  <a:cubicBezTo>
                    <a:pt x="68482" y="51889"/>
                    <a:pt x="50519" y="1189"/>
                    <a:pt x="48877" y="65"/>
                  </a:cubicBezTo>
                  <a:cubicBezTo>
                    <a:pt x="48815" y="22"/>
                    <a:pt x="48691" y="1"/>
                    <a:pt x="48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7"/>
            <p:cNvSpPr/>
            <p:nvPr/>
          </p:nvSpPr>
          <p:spPr>
            <a:xfrm>
              <a:off x="666700" y="1096725"/>
              <a:ext cx="1075275" cy="488075"/>
            </a:xfrm>
            <a:custGeom>
              <a:avLst/>
              <a:gdLst/>
              <a:ahLst/>
              <a:cxnLst/>
              <a:rect l="l" t="t" r="r" b="b"/>
              <a:pathLst>
                <a:path w="43011" h="19523" extrusionOk="0">
                  <a:moveTo>
                    <a:pt x="39810" y="0"/>
                  </a:moveTo>
                  <a:cubicBezTo>
                    <a:pt x="38152" y="0"/>
                    <a:pt x="2087" y="11928"/>
                    <a:pt x="1064" y="12831"/>
                  </a:cubicBezTo>
                  <a:cubicBezTo>
                    <a:pt x="0" y="13743"/>
                    <a:pt x="1976" y="19214"/>
                    <a:pt x="3253" y="19518"/>
                  </a:cubicBezTo>
                  <a:cubicBezTo>
                    <a:pt x="3265" y="19521"/>
                    <a:pt x="3282" y="19522"/>
                    <a:pt x="3303" y="19522"/>
                  </a:cubicBezTo>
                  <a:cubicBezTo>
                    <a:pt x="5211" y="19522"/>
                    <a:pt x="41256" y="7443"/>
                    <a:pt x="42068" y="6691"/>
                  </a:cubicBezTo>
                  <a:cubicBezTo>
                    <a:pt x="43010" y="5779"/>
                    <a:pt x="41065" y="247"/>
                    <a:pt x="39849" y="4"/>
                  </a:cubicBezTo>
                  <a:cubicBezTo>
                    <a:pt x="39839" y="2"/>
                    <a:pt x="39826" y="0"/>
                    <a:pt x="39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7"/>
            <p:cNvSpPr/>
            <p:nvPr/>
          </p:nvSpPr>
          <p:spPr>
            <a:xfrm>
              <a:off x="831600" y="1775475"/>
              <a:ext cx="215825" cy="203450"/>
            </a:xfrm>
            <a:custGeom>
              <a:avLst/>
              <a:gdLst/>
              <a:ahLst/>
              <a:cxnLst/>
              <a:rect l="l" t="t" r="r" b="b"/>
              <a:pathLst>
                <a:path w="8633" h="8138" extrusionOk="0">
                  <a:moveTo>
                    <a:pt x="6431" y="1"/>
                  </a:moveTo>
                  <a:cubicBezTo>
                    <a:pt x="5256" y="1"/>
                    <a:pt x="119" y="1747"/>
                    <a:pt x="91" y="2216"/>
                  </a:cubicBezTo>
                  <a:cubicBezTo>
                    <a:pt x="0" y="2702"/>
                    <a:pt x="1641" y="7566"/>
                    <a:pt x="2037" y="8082"/>
                  </a:cubicBezTo>
                  <a:cubicBezTo>
                    <a:pt x="2066" y="8120"/>
                    <a:pt x="2141" y="8137"/>
                    <a:pt x="2252" y="8137"/>
                  </a:cubicBezTo>
                  <a:cubicBezTo>
                    <a:pt x="3413" y="8137"/>
                    <a:pt x="8574" y="6282"/>
                    <a:pt x="8602" y="5894"/>
                  </a:cubicBezTo>
                  <a:cubicBezTo>
                    <a:pt x="8632" y="5377"/>
                    <a:pt x="6991" y="544"/>
                    <a:pt x="6657" y="58"/>
                  </a:cubicBezTo>
                  <a:cubicBezTo>
                    <a:pt x="6629" y="19"/>
                    <a:pt x="6550" y="1"/>
                    <a:pt x="6431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7"/>
            <p:cNvSpPr/>
            <p:nvPr/>
          </p:nvSpPr>
          <p:spPr>
            <a:xfrm>
              <a:off x="1093000" y="1688850"/>
              <a:ext cx="215825" cy="203600"/>
            </a:xfrm>
            <a:custGeom>
              <a:avLst/>
              <a:gdLst/>
              <a:ahLst/>
              <a:cxnLst/>
              <a:rect l="l" t="t" r="r" b="b"/>
              <a:pathLst>
                <a:path w="8633" h="8144" extrusionOk="0">
                  <a:moveTo>
                    <a:pt x="6432" y="1"/>
                  </a:moveTo>
                  <a:cubicBezTo>
                    <a:pt x="5261" y="1"/>
                    <a:pt x="147" y="1747"/>
                    <a:pt x="91" y="2216"/>
                  </a:cubicBezTo>
                  <a:cubicBezTo>
                    <a:pt x="0" y="2733"/>
                    <a:pt x="1642" y="7566"/>
                    <a:pt x="2006" y="8082"/>
                  </a:cubicBezTo>
                  <a:cubicBezTo>
                    <a:pt x="2040" y="8124"/>
                    <a:pt x="2123" y="8144"/>
                    <a:pt x="2247" y="8144"/>
                  </a:cubicBezTo>
                  <a:cubicBezTo>
                    <a:pt x="3459" y="8144"/>
                    <a:pt x="8547" y="6283"/>
                    <a:pt x="8602" y="5924"/>
                  </a:cubicBezTo>
                  <a:cubicBezTo>
                    <a:pt x="8633" y="5377"/>
                    <a:pt x="6991" y="544"/>
                    <a:pt x="6657" y="58"/>
                  </a:cubicBezTo>
                  <a:cubicBezTo>
                    <a:pt x="6629" y="19"/>
                    <a:pt x="6551" y="1"/>
                    <a:pt x="6432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7"/>
            <p:cNvSpPr/>
            <p:nvPr/>
          </p:nvSpPr>
          <p:spPr>
            <a:xfrm>
              <a:off x="1354400" y="1602400"/>
              <a:ext cx="215075" cy="203450"/>
            </a:xfrm>
            <a:custGeom>
              <a:avLst/>
              <a:gdLst/>
              <a:ahLst/>
              <a:cxnLst/>
              <a:rect l="l" t="t" r="r" b="b"/>
              <a:pathLst>
                <a:path w="8603" h="8138" extrusionOk="0">
                  <a:moveTo>
                    <a:pt x="6443" y="0"/>
                  </a:moveTo>
                  <a:cubicBezTo>
                    <a:pt x="5290" y="0"/>
                    <a:pt x="144" y="1740"/>
                    <a:pt x="61" y="2239"/>
                  </a:cubicBezTo>
                  <a:cubicBezTo>
                    <a:pt x="0" y="2726"/>
                    <a:pt x="1642" y="7589"/>
                    <a:pt x="2006" y="8075"/>
                  </a:cubicBezTo>
                  <a:cubicBezTo>
                    <a:pt x="2038" y="8118"/>
                    <a:pt x="2120" y="8137"/>
                    <a:pt x="2244" y="8137"/>
                  </a:cubicBezTo>
                  <a:cubicBezTo>
                    <a:pt x="3446" y="8137"/>
                    <a:pt x="8544" y="6303"/>
                    <a:pt x="8572" y="5917"/>
                  </a:cubicBezTo>
                  <a:cubicBezTo>
                    <a:pt x="8602" y="5370"/>
                    <a:pt x="6991" y="568"/>
                    <a:pt x="6657" y="51"/>
                  </a:cubicBezTo>
                  <a:cubicBezTo>
                    <a:pt x="6628" y="16"/>
                    <a:pt x="6554" y="0"/>
                    <a:pt x="6443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7"/>
            <p:cNvSpPr/>
            <p:nvPr/>
          </p:nvSpPr>
          <p:spPr>
            <a:xfrm>
              <a:off x="1615800" y="1516550"/>
              <a:ext cx="215075" cy="202675"/>
            </a:xfrm>
            <a:custGeom>
              <a:avLst/>
              <a:gdLst/>
              <a:ahLst/>
              <a:cxnLst/>
              <a:rect l="l" t="t" r="r" b="b"/>
              <a:pathLst>
                <a:path w="8603" h="8107" extrusionOk="0">
                  <a:moveTo>
                    <a:pt x="6437" y="0"/>
                  </a:moveTo>
                  <a:cubicBezTo>
                    <a:pt x="5353" y="0"/>
                    <a:pt x="145" y="1764"/>
                    <a:pt x="61" y="2208"/>
                  </a:cubicBezTo>
                  <a:cubicBezTo>
                    <a:pt x="0" y="2695"/>
                    <a:pt x="1611" y="7558"/>
                    <a:pt x="2007" y="8044"/>
                  </a:cubicBezTo>
                  <a:cubicBezTo>
                    <a:pt x="2038" y="8087"/>
                    <a:pt x="2120" y="8106"/>
                    <a:pt x="2244" y="8106"/>
                  </a:cubicBezTo>
                  <a:cubicBezTo>
                    <a:pt x="3446" y="8106"/>
                    <a:pt x="8544" y="6272"/>
                    <a:pt x="8572" y="5886"/>
                  </a:cubicBezTo>
                  <a:cubicBezTo>
                    <a:pt x="8602" y="5369"/>
                    <a:pt x="6991" y="536"/>
                    <a:pt x="6627" y="50"/>
                  </a:cubicBezTo>
                  <a:cubicBezTo>
                    <a:pt x="6606" y="16"/>
                    <a:pt x="6540" y="0"/>
                    <a:pt x="6437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7"/>
            <p:cNvSpPr/>
            <p:nvPr/>
          </p:nvSpPr>
          <p:spPr>
            <a:xfrm>
              <a:off x="922775" y="2050150"/>
              <a:ext cx="215825" cy="203250"/>
            </a:xfrm>
            <a:custGeom>
              <a:avLst/>
              <a:gdLst/>
              <a:ahLst/>
              <a:cxnLst/>
              <a:rect l="l" t="t" r="r" b="b"/>
              <a:pathLst>
                <a:path w="8633" h="8130" extrusionOk="0">
                  <a:moveTo>
                    <a:pt x="6472" y="0"/>
                  </a:moveTo>
                  <a:cubicBezTo>
                    <a:pt x="5380" y="0"/>
                    <a:pt x="120" y="1755"/>
                    <a:pt x="92" y="2202"/>
                  </a:cubicBezTo>
                  <a:cubicBezTo>
                    <a:pt x="1" y="2719"/>
                    <a:pt x="1642" y="7582"/>
                    <a:pt x="2007" y="8068"/>
                  </a:cubicBezTo>
                  <a:cubicBezTo>
                    <a:pt x="2040" y="8110"/>
                    <a:pt x="2124" y="8130"/>
                    <a:pt x="2248" y="8130"/>
                  </a:cubicBezTo>
                  <a:cubicBezTo>
                    <a:pt x="3465" y="8130"/>
                    <a:pt x="8575" y="6269"/>
                    <a:pt x="8603" y="5910"/>
                  </a:cubicBezTo>
                  <a:cubicBezTo>
                    <a:pt x="8633" y="5363"/>
                    <a:pt x="6992" y="530"/>
                    <a:pt x="6657" y="44"/>
                  </a:cubicBezTo>
                  <a:cubicBezTo>
                    <a:pt x="6632" y="14"/>
                    <a:pt x="6568" y="0"/>
                    <a:pt x="6472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7"/>
            <p:cNvSpPr/>
            <p:nvPr/>
          </p:nvSpPr>
          <p:spPr>
            <a:xfrm>
              <a:off x="1184175" y="1963525"/>
              <a:ext cx="215850" cy="203275"/>
            </a:xfrm>
            <a:custGeom>
              <a:avLst/>
              <a:gdLst/>
              <a:ahLst/>
              <a:cxnLst/>
              <a:rect l="l" t="t" r="r" b="b"/>
              <a:pathLst>
                <a:path w="8634" h="8131" extrusionOk="0">
                  <a:moveTo>
                    <a:pt x="6472" y="0"/>
                  </a:moveTo>
                  <a:cubicBezTo>
                    <a:pt x="5381" y="0"/>
                    <a:pt x="120" y="1757"/>
                    <a:pt x="92" y="2232"/>
                  </a:cubicBezTo>
                  <a:cubicBezTo>
                    <a:pt x="1" y="2719"/>
                    <a:pt x="1642" y="7582"/>
                    <a:pt x="2007" y="8068"/>
                  </a:cubicBezTo>
                  <a:cubicBezTo>
                    <a:pt x="2041" y="8111"/>
                    <a:pt x="2126" y="8130"/>
                    <a:pt x="2252" y="8130"/>
                  </a:cubicBezTo>
                  <a:cubicBezTo>
                    <a:pt x="3472" y="8130"/>
                    <a:pt x="8545" y="6296"/>
                    <a:pt x="8572" y="5910"/>
                  </a:cubicBezTo>
                  <a:cubicBezTo>
                    <a:pt x="8633" y="5363"/>
                    <a:pt x="6992" y="560"/>
                    <a:pt x="6657" y="44"/>
                  </a:cubicBezTo>
                  <a:cubicBezTo>
                    <a:pt x="6633" y="14"/>
                    <a:pt x="6569" y="0"/>
                    <a:pt x="6472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7"/>
            <p:cNvSpPr/>
            <p:nvPr/>
          </p:nvSpPr>
          <p:spPr>
            <a:xfrm>
              <a:off x="1445575" y="1877500"/>
              <a:ext cx="215850" cy="202675"/>
            </a:xfrm>
            <a:custGeom>
              <a:avLst/>
              <a:gdLst/>
              <a:ahLst/>
              <a:cxnLst/>
              <a:rect l="l" t="t" r="r" b="b"/>
              <a:pathLst>
                <a:path w="8634" h="8107" extrusionOk="0">
                  <a:moveTo>
                    <a:pt x="6454" y="0"/>
                  </a:moveTo>
                  <a:cubicBezTo>
                    <a:pt x="5323" y="0"/>
                    <a:pt x="117" y="1764"/>
                    <a:pt x="62" y="2208"/>
                  </a:cubicBezTo>
                  <a:cubicBezTo>
                    <a:pt x="1" y="2694"/>
                    <a:pt x="1642" y="7558"/>
                    <a:pt x="2007" y="8044"/>
                  </a:cubicBezTo>
                  <a:cubicBezTo>
                    <a:pt x="2038" y="8087"/>
                    <a:pt x="2121" y="8106"/>
                    <a:pt x="2245" y="8106"/>
                  </a:cubicBezTo>
                  <a:cubicBezTo>
                    <a:pt x="3447" y="8106"/>
                    <a:pt x="8545" y="6272"/>
                    <a:pt x="8572" y="5886"/>
                  </a:cubicBezTo>
                  <a:cubicBezTo>
                    <a:pt x="8633" y="5369"/>
                    <a:pt x="6992" y="536"/>
                    <a:pt x="6657" y="50"/>
                  </a:cubicBezTo>
                  <a:cubicBezTo>
                    <a:pt x="6631" y="16"/>
                    <a:pt x="6561" y="0"/>
                    <a:pt x="6454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7"/>
            <p:cNvSpPr/>
            <p:nvPr/>
          </p:nvSpPr>
          <p:spPr>
            <a:xfrm>
              <a:off x="1009400" y="2313075"/>
              <a:ext cx="215850" cy="203275"/>
            </a:xfrm>
            <a:custGeom>
              <a:avLst/>
              <a:gdLst/>
              <a:ahLst/>
              <a:cxnLst/>
              <a:rect l="l" t="t" r="r" b="b"/>
              <a:pathLst>
                <a:path w="8634" h="8131" extrusionOk="0">
                  <a:moveTo>
                    <a:pt x="6473" y="0"/>
                  </a:moveTo>
                  <a:cubicBezTo>
                    <a:pt x="5385" y="0"/>
                    <a:pt x="148" y="1757"/>
                    <a:pt x="92" y="2232"/>
                  </a:cubicBezTo>
                  <a:cubicBezTo>
                    <a:pt x="1" y="2718"/>
                    <a:pt x="1642" y="7582"/>
                    <a:pt x="2007" y="8068"/>
                  </a:cubicBezTo>
                  <a:cubicBezTo>
                    <a:pt x="2041" y="8111"/>
                    <a:pt x="2126" y="8130"/>
                    <a:pt x="2252" y="8130"/>
                  </a:cubicBezTo>
                  <a:cubicBezTo>
                    <a:pt x="3472" y="8130"/>
                    <a:pt x="8548" y="6296"/>
                    <a:pt x="8603" y="5910"/>
                  </a:cubicBezTo>
                  <a:cubicBezTo>
                    <a:pt x="8633" y="5363"/>
                    <a:pt x="6992" y="560"/>
                    <a:pt x="6657" y="44"/>
                  </a:cubicBezTo>
                  <a:cubicBezTo>
                    <a:pt x="6633" y="14"/>
                    <a:pt x="6569" y="0"/>
                    <a:pt x="6473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7"/>
            <p:cNvSpPr/>
            <p:nvPr/>
          </p:nvSpPr>
          <p:spPr>
            <a:xfrm>
              <a:off x="1270800" y="2227050"/>
              <a:ext cx="215850" cy="202675"/>
            </a:xfrm>
            <a:custGeom>
              <a:avLst/>
              <a:gdLst/>
              <a:ahLst/>
              <a:cxnLst/>
              <a:rect l="l" t="t" r="r" b="b"/>
              <a:pathLst>
                <a:path w="8634" h="8107" extrusionOk="0">
                  <a:moveTo>
                    <a:pt x="6461" y="0"/>
                  </a:moveTo>
                  <a:cubicBezTo>
                    <a:pt x="5353" y="0"/>
                    <a:pt x="145" y="1764"/>
                    <a:pt x="62" y="2208"/>
                  </a:cubicBezTo>
                  <a:cubicBezTo>
                    <a:pt x="1" y="2694"/>
                    <a:pt x="1642" y="7558"/>
                    <a:pt x="2007" y="8044"/>
                  </a:cubicBezTo>
                  <a:cubicBezTo>
                    <a:pt x="2038" y="8087"/>
                    <a:pt x="2121" y="8106"/>
                    <a:pt x="2245" y="8106"/>
                  </a:cubicBezTo>
                  <a:cubicBezTo>
                    <a:pt x="3447" y="8106"/>
                    <a:pt x="8545" y="6272"/>
                    <a:pt x="8572" y="5886"/>
                  </a:cubicBezTo>
                  <a:cubicBezTo>
                    <a:pt x="8633" y="5369"/>
                    <a:pt x="6992" y="536"/>
                    <a:pt x="6657" y="50"/>
                  </a:cubicBezTo>
                  <a:cubicBezTo>
                    <a:pt x="6634" y="16"/>
                    <a:pt x="6566" y="0"/>
                    <a:pt x="6461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7"/>
            <p:cNvSpPr/>
            <p:nvPr/>
          </p:nvSpPr>
          <p:spPr>
            <a:xfrm>
              <a:off x="1532975" y="2140400"/>
              <a:ext cx="215825" cy="203425"/>
            </a:xfrm>
            <a:custGeom>
              <a:avLst/>
              <a:gdLst/>
              <a:ahLst/>
              <a:cxnLst/>
              <a:rect l="l" t="t" r="r" b="b"/>
              <a:pathLst>
                <a:path w="8633" h="8137" extrusionOk="0">
                  <a:moveTo>
                    <a:pt x="6453" y="1"/>
                  </a:moveTo>
                  <a:cubicBezTo>
                    <a:pt x="5323" y="1"/>
                    <a:pt x="117" y="1765"/>
                    <a:pt x="61" y="2209"/>
                  </a:cubicBezTo>
                  <a:cubicBezTo>
                    <a:pt x="0" y="2695"/>
                    <a:pt x="1642" y="7559"/>
                    <a:pt x="2006" y="8075"/>
                  </a:cubicBezTo>
                  <a:cubicBezTo>
                    <a:pt x="2037" y="8117"/>
                    <a:pt x="2118" y="8137"/>
                    <a:pt x="2240" y="8137"/>
                  </a:cubicBezTo>
                  <a:cubicBezTo>
                    <a:pt x="3433" y="8137"/>
                    <a:pt x="8544" y="6273"/>
                    <a:pt x="8572" y="5887"/>
                  </a:cubicBezTo>
                  <a:cubicBezTo>
                    <a:pt x="8633" y="5370"/>
                    <a:pt x="6991" y="537"/>
                    <a:pt x="6657" y="51"/>
                  </a:cubicBezTo>
                  <a:cubicBezTo>
                    <a:pt x="6631" y="17"/>
                    <a:pt x="6560" y="1"/>
                    <a:pt x="6453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7"/>
            <p:cNvSpPr/>
            <p:nvPr/>
          </p:nvSpPr>
          <p:spPr>
            <a:xfrm>
              <a:off x="1707750" y="1790875"/>
              <a:ext cx="300925" cy="466325"/>
            </a:xfrm>
            <a:custGeom>
              <a:avLst/>
              <a:gdLst/>
              <a:ahLst/>
              <a:cxnLst/>
              <a:rect l="l" t="t" r="r" b="b"/>
              <a:pathLst>
                <a:path w="12037" h="18653" extrusionOk="0">
                  <a:moveTo>
                    <a:pt x="6407" y="0"/>
                  </a:moveTo>
                  <a:cubicBezTo>
                    <a:pt x="5322" y="0"/>
                    <a:pt x="114" y="1764"/>
                    <a:pt x="31" y="2208"/>
                  </a:cubicBezTo>
                  <a:cubicBezTo>
                    <a:pt x="0" y="2634"/>
                    <a:pt x="5076" y="18074"/>
                    <a:pt x="5472" y="18591"/>
                  </a:cubicBezTo>
                  <a:cubicBezTo>
                    <a:pt x="5502" y="18633"/>
                    <a:pt x="5583" y="18653"/>
                    <a:pt x="5705" y="18653"/>
                  </a:cubicBezTo>
                  <a:cubicBezTo>
                    <a:pt x="6899" y="18653"/>
                    <a:pt x="12009" y="16792"/>
                    <a:pt x="12037" y="16433"/>
                  </a:cubicBezTo>
                  <a:cubicBezTo>
                    <a:pt x="12037" y="15916"/>
                    <a:pt x="6870" y="445"/>
                    <a:pt x="6596" y="50"/>
                  </a:cubicBezTo>
                  <a:cubicBezTo>
                    <a:pt x="6575" y="16"/>
                    <a:pt x="6509" y="0"/>
                    <a:pt x="6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7"/>
            <p:cNvSpPr/>
            <p:nvPr/>
          </p:nvSpPr>
          <p:spPr>
            <a:xfrm>
              <a:off x="644650" y="1059325"/>
              <a:ext cx="1120875" cy="562600"/>
            </a:xfrm>
            <a:custGeom>
              <a:avLst/>
              <a:gdLst/>
              <a:ahLst/>
              <a:cxnLst/>
              <a:rect l="l" t="t" r="r" b="b"/>
              <a:pathLst>
                <a:path w="44835" h="22504" extrusionOk="0">
                  <a:moveTo>
                    <a:pt x="41278" y="315"/>
                  </a:moveTo>
                  <a:cubicBezTo>
                    <a:pt x="41947" y="527"/>
                    <a:pt x="43163" y="3050"/>
                    <a:pt x="43862" y="5603"/>
                  </a:cubicBezTo>
                  <a:cubicBezTo>
                    <a:pt x="44348" y="7488"/>
                    <a:pt x="44318" y="8430"/>
                    <a:pt x="44074" y="8704"/>
                  </a:cubicBezTo>
                  <a:cubicBezTo>
                    <a:pt x="43619" y="9160"/>
                    <a:pt x="34804" y="12290"/>
                    <a:pt x="24013" y="15877"/>
                  </a:cubicBezTo>
                  <a:cubicBezTo>
                    <a:pt x="12876" y="19590"/>
                    <a:pt x="4640" y="22112"/>
                    <a:pt x="3674" y="22112"/>
                  </a:cubicBezTo>
                  <a:cubicBezTo>
                    <a:pt x="3651" y="22112"/>
                    <a:pt x="3632" y="22111"/>
                    <a:pt x="3618" y="22108"/>
                  </a:cubicBezTo>
                  <a:cubicBezTo>
                    <a:pt x="2858" y="21895"/>
                    <a:pt x="1490" y="19069"/>
                    <a:pt x="882" y="16515"/>
                  </a:cubicBezTo>
                  <a:cubicBezTo>
                    <a:pt x="548" y="15087"/>
                    <a:pt x="487" y="14053"/>
                    <a:pt x="791" y="13749"/>
                  </a:cubicBezTo>
                  <a:cubicBezTo>
                    <a:pt x="1916" y="12655"/>
                    <a:pt x="39090" y="345"/>
                    <a:pt x="41278" y="345"/>
                  </a:cubicBezTo>
                  <a:lnTo>
                    <a:pt x="41278" y="315"/>
                  </a:lnTo>
                  <a:close/>
                  <a:moveTo>
                    <a:pt x="41283" y="0"/>
                  </a:moveTo>
                  <a:cubicBezTo>
                    <a:pt x="38961" y="0"/>
                    <a:pt x="1623" y="12370"/>
                    <a:pt x="487" y="13506"/>
                  </a:cubicBezTo>
                  <a:cubicBezTo>
                    <a:pt x="1" y="14023"/>
                    <a:pt x="244" y="15482"/>
                    <a:pt x="487" y="16607"/>
                  </a:cubicBezTo>
                  <a:cubicBezTo>
                    <a:pt x="1034" y="18795"/>
                    <a:pt x="2402" y="22139"/>
                    <a:pt x="3466" y="22503"/>
                  </a:cubicBezTo>
                  <a:lnTo>
                    <a:pt x="3587" y="22503"/>
                  </a:lnTo>
                  <a:cubicBezTo>
                    <a:pt x="5198" y="22503"/>
                    <a:pt x="19636" y="17762"/>
                    <a:pt x="24044" y="16272"/>
                  </a:cubicBezTo>
                  <a:cubicBezTo>
                    <a:pt x="30822" y="14023"/>
                    <a:pt x="43771" y="9585"/>
                    <a:pt x="44318" y="9008"/>
                  </a:cubicBezTo>
                  <a:cubicBezTo>
                    <a:pt x="44834" y="8430"/>
                    <a:pt x="44530" y="6819"/>
                    <a:pt x="44196" y="5543"/>
                  </a:cubicBezTo>
                  <a:cubicBezTo>
                    <a:pt x="43649" y="3536"/>
                    <a:pt x="42403" y="345"/>
                    <a:pt x="41369" y="11"/>
                  </a:cubicBezTo>
                  <a:cubicBezTo>
                    <a:pt x="41350" y="4"/>
                    <a:pt x="41321" y="0"/>
                    <a:pt x="41283" y="0"/>
                  </a:cubicBezTo>
                  <a:close/>
                </a:path>
              </a:pathLst>
            </a:custGeom>
            <a:solidFill>
              <a:srgbClr val="486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7"/>
            <p:cNvSpPr/>
            <p:nvPr/>
          </p:nvSpPr>
          <p:spPr>
            <a:xfrm>
              <a:off x="646925" y="1344525"/>
              <a:ext cx="1260700" cy="425575"/>
            </a:xfrm>
            <a:custGeom>
              <a:avLst/>
              <a:gdLst/>
              <a:ahLst/>
              <a:cxnLst/>
              <a:rect l="l" t="t" r="r" b="b"/>
              <a:pathLst>
                <a:path w="50428" h="17023" extrusionOk="0">
                  <a:moveTo>
                    <a:pt x="50306" y="1"/>
                  </a:moveTo>
                  <a:lnTo>
                    <a:pt x="1" y="16658"/>
                  </a:lnTo>
                  <a:lnTo>
                    <a:pt x="122" y="17022"/>
                  </a:lnTo>
                  <a:lnTo>
                    <a:pt x="50427" y="366"/>
                  </a:lnTo>
                  <a:lnTo>
                    <a:pt x="50306" y="1"/>
                  </a:lnTo>
                  <a:close/>
                </a:path>
              </a:pathLst>
            </a:custGeom>
            <a:solidFill>
              <a:srgbClr val="486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7"/>
            <p:cNvSpPr/>
            <p:nvPr/>
          </p:nvSpPr>
          <p:spPr>
            <a:xfrm>
              <a:off x="1819450" y="2009450"/>
              <a:ext cx="98050" cy="54725"/>
            </a:xfrm>
            <a:custGeom>
              <a:avLst/>
              <a:gdLst/>
              <a:ahLst/>
              <a:cxnLst/>
              <a:rect l="l" t="t" r="r" b="b"/>
              <a:pathLst>
                <a:path w="3922" h="2189" extrusionOk="0">
                  <a:moveTo>
                    <a:pt x="3587" y="0"/>
                  </a:moveTo>
                  <a:lnTo>
                    <a:pt x="0" y="1185"/>
                  </a:lnTo>
                  <a:lnTo>
                    <a:pt x="335" y="2189"/>
                  </a:lnTo>
                  <a:lnTo>
                    <a:pt x="3922" y="1003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7"/>
            <p:cNvSpPr/>
            <p:nvPr/>
          </p:nvSpPr>
          <p:spPr>
            <a:xfrm>
              <a:off x="1840725" y="1987400"/>
              <a:ext cx="54750" cy="98050"/>
            </a:xfrm>
            <a:custGeom>
              <a:avLst/>
              <a:gdLst/>
              <a:ahLst/>
              <a:cxnLst/>
              <a:rect l="l" t="t" r="r" b="b"/>
              <a:pathLst>
                <a:path w="2190" h="3922" extrusionOk="0">
                  <a:moveTo>
                    <a:pt x="1004" y="1"/>
                  </a:moveTo>
                  <a:lnTo>
                    <a:pt x="1" y="335"/>
                  </a:lnTo>
                  <a:lnTo>
                    <a:pt x="1186" y="3922"/>
                  </a:lnTo>
                  <a:lnTo>
                    <a:pt x="2189" y="3587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2" name="Google Shape;2542;p77"/>
          <p:cNvGrpSpPr/>
          <p:nvPr/>
        </p:nvGrpSpPr>
        <p:grpSpPr>
          <a:xfrm rot="-627924">
            <a:off x="7571500" y="973235"/>
            <a:ext cx="972718" cy="1011750"/>
            <a:chOff x="512425" y="919675"/>
            <a:chExt cx="1712075" cy="1780775"/>
          </a:xfrm>
        </p:grpSpPr>
        <p:sp>
          <p:nvSpPr>
            <p:cNvPr id="2543" name="Google Shape;2543;p77"/>
            <p:cNvSpPr/>
            <p:nvPr/>
          </p:nvSpPr>
          <p:spPr>
            <a:xfrm>
              <a:off x="512425" y="919675"/>
              <a:ext cx="1712075" cy="1780775"/>
            </a:xfrm>
            <a:custGeom>
              <a:avLst/>
              <a:gdLst/>
              <a:ahLst/>
              <a:cxnLst/>
              <a:rect l="l" t="t" r="r" b="b"/>
              <a:pathLst>
                <a:path w="68483" h="71231" extrusionOk="0">
                  <a:moveTo>
                    <a:pt x="48511" y="1"/>
                  </a:moveTo>
                  <a:cubicBezTo>
                    <a:pt x="43851" y="1"/>
                    <a:pt x="1284" y="13886"/>
                    <a:pt x="670" y="16022"/>
                  </a:cubicBezTo>
                  <a:cubicBezTo>
                    <a:pt x="1" y="18211"/>
                    <a:pt x="16263" y="69154"/>
                    <a:pt x="18846" y="71069"/>
                  </a:cubicBezTo>
                  <a:cubicBezTo>
                    <a:pt x="19003" y="71179"/>
                    <a:pt x="19306" y="71231"/>
                    <a:pt x="19738" y="71231"/>
                  </a:cubicBezTo>
                  <a:cubicBezTo>
                    <a:pt x="26583" y="71231"/>
                    <a:pt x="65740" y="58142"/>
                    <a:pt x="67084" y="55111"/>
                  </a:cubicBezTo>
                  <a:cubicBezTo>
                    <a:pt x="68482" y="51889"/>
                    <a:pt x="50519" y="1189"/>
                    <a:pt x="48877" y="65"/>
                  </a:cubicBezTo>
                  <a:cubicBezTo>
                    <a:pt x="48815" y="22"/>
                    <a:pt x="48691" y="1"/>
                    <a:pt x="48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7"/>
            <p:cNvSpPr/>
            <p:nvPr/>
          </p:nvSpPr>
          <p:spPr>
            <a:xfrm>
              <a:off x="666700" y="1096725"/>
              <a:ext cx="1075275" cy="488075"/>
            </a:xfrm>
            <a:custGeom>
              <a:avLst/>
              <a:gdLst/>
              <a:ahLst/>
              <a:cxnLst/>
              <a:rect l="l" t="t" r="r" b="b"/>
              <a:pathLst>
                <a:path w="43011" h="19523" extrusionOk="0">
                  <a:moveTo>
                    <a:pt x="39810" y="0"/>
                  </a:moveTo>
                  <a:cubicBezTo>
                    <a:pt x="38152" y="0"/>
                    <a:pt x="2087" y="11928"/>
                    <a:pt x="1064" y="12831"/>
                  </a:cubicBezTo>
                  <a:cubicBezTo>
                    <a:pt x="0" y="13743"/>
                    <a:pt x="1976" y="19214"/>
                    <a:pt x="3253" y="19518"/>
                  </a:cubicBezTo>
                  <a:cubicBezTo>
                    <a:pt x="3265" y="19521"/>
                    <a:pt x="3282" y="19522"/>
                    <a:pt x="3303" y="19522"/>
                  </a:cubicBezTo>
                  <a:cubicBezTo>
                    <a:pt x="5211" y="19522"/>
                    <a:pt x="41256" y="7443"/>
                    <a:pt x="42068" y="6691"/>
                  </a:cubicBezTo>
                  <a:cubicBezTo>
                    <a:pt x="43010" y="5779"/>
                    <a:pt x="41065" y="247"/>
                    <a:pt x="39849" y="4"/>
                  </a:cubicBezTo>
                  <a:cubicBezTo>
                    <a:pt x="39839" y="2"/>
                    <a:pt x="39826" y="0"/>
                    <a:pt x="39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7"/>
            <p:cNvSpPr/>
            <p:nvPr/>
          </p:nvSpPr>
          <p:spPr>
            <a:xfrm>
              <a:off x="831600" y="1775475"/>
              <a:ext cx="215825" cy="203450"/>
            </a:xfrm>
            <a:custGeom>
              <a:avLst/>
              <a:gdLst/>
              <a:ahLst/>
              <a:cxnLst/>
              <a:rect l="l" t="t" r="r" b="b"/>
              <a:pathLst>
                <a:path w="8633" h="8138" extrusionOk="0">
                  <a:moveTo>
                    <a:pt x="6431" y="1"/>
                  </a:moveTo>
                  <a:cubicBezTo>
                    <a:pt x="5256" y="1"/>
                    <a:pt x="119" y="1747"/>
                    <a:pt x="91" y="2216"/>
                  </a:cubicBezTo>
                  <a:cubicBezTo>
                    <a:pt x="0" y="2702"/>
                    <a:pt x="1641" y="7566"/>
                    <a:pt x="2037" y="8082"/>
                  </a:cubicBezTo>
                  <a:cubicBezTo>
                    <a:pt x="2066" y="8120"/>
                    <a:pt x="2141" y="8137"/>
                    <a:pt x="2252" y="8137"/>
                  </a:cubicBezTo>
                  <a:cubicBezTo>
                    <a:pt x="3413" y="8137"/>
                    <a:pt x="8574" y="6282"/>
                    <a:pt x="8602" y="5894"/>
                  </a:cubicBezTo>
                  <a:cubicBezTo>
                    <a:pt x="8632" y="5377"/>
                    <a:pt x="6991" y="544"/>
                    <a:pt x="6657" y="58"/>
                  </a:cubicBezTo>
                  <a:cubicBezTo>
                    <a:pt x="6629" y="19"/>
                    <a:pt x="6550" y="1"/>
                    <a:pt x="6431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7"/>
            <p:cNvSpPr/>
            <p:nvPr/>
          </p:nvSpPr>
          <p:spPr>
            <a:xfrm>
              <a:off x="1093000" y="1688850"/>
              <a:ext cx="215825" cy="203600"/>
            </a:xfrm>
            <a:custGeom>
              <a:avLst/>
              <a:gdLst/>
              <a:ahLst/>
              <a:cxnLst/>
              <a:rect l="l" t="t" r="r" b="b"/>
              <a:pathLst>
                <a:path w="8633" h="8144" extrusionOk="0">
                  <a:moveTo>
                    <a:pt x="6432" y="1"/>
                  </a:moveTo>
                  <a:cubicBezTo>
                    <a:pt x="5261" y="1"/>
                    <a:pt x="147" y="1747"/>
                    <a:pt x="91" y="2216"/>
                  </a:cubicBezTo>
                  <a:cubicBezTo>
                    <a:pt x="0" y="2733"/>
                    <a:pt x="1642" y="7566"/>
                    <a:pt x="2006" y="8082"/>
                  </a:cubicBezTo>
                  <a:cubicBezTo>
                    <a:pt x="2040" y="8124"/>
                    <a:pt x="2123" y="8144"/>
                    <a:pt x="2247" y="8144"/>
                  </a:cubicBezTo>
                  <a:cubicBezTo>
                    <a:pt x="3459" y="8144"/>
                    <a:pt x="8547" y="6283"/>
                    <a:pt x="8602" y="5924"/>
                  </a:cubicBezTo>
                  <a:cubicBezTo>
                    <a:pt x="8633" y="5377"/>
                    <a:pt x="6991" y="544"/>
                    <a:pt x="6657" y="58"/>
                  </a:cubicBezTo>
                  <a:cubicBezTo>
                    <a:pt x="6629" y="19"/>
                    <a:pt x="6551" y="1"/>
                    <a:pt x="6432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7"/>
            <p:cNvSpPr/>
            <p:nvPr/>
          </p:nvSpPr>
          <p:spPr>
            <a:xfrm>
              <a:off x="1354400" y="1602400"/>
              <a:ext cx="215075" cy="203450"/>
            </a:xfrm>
            <a:custGeom>
              <a:avLst/>
              <a:gdLst/>
              <a:ahLst/>
              <a:cxnLst/>
              <a:rect l="l" t="t" r="r" b="b"/>
              <a:pathLst>
                <a:path w="8603" h="8138" extrusionOk="0">
                  <a:moveTo>
                    <a:pt x="6443" y="0"/>
                  </a:moveTo>
                  <a:cubicBezTo>
                    <a:pt x="5290" y="0"/>
                    <a:pt x="144" y="1740"/>
                    <a:pt x="61" y="2239"/>
                  </a:cubicBezTo>
                  <a:cubicBezTo>
                    <a:pt x="0" y="2726"/>
                    <a:pt x="1642" y="7589"/>
                    <a:pt x="2006" y="8075"/>
                  </a:cubicBezTo>
                  <a:cubicBezTo>
                    <a:pt x="2038" y="8118"/>
                    <a:pt x="2120" y="8137"/>
                    <a:pt x="2244" y="8137"/>
                  </a:cubicBezTo>
                  <a:cubicBezTo>
                    <a:pt x="3446" y="8137"/>
                    <a:pt x="8544" y="6303"/>
                    <a:pt x="8572" y="5917"/>
                  </a:cubicBezTo>
                  <a:cubicBezTo>
                    <a:pt x="8602" y="5370"/>
                    <a:pt x="6991" y="568"/>
                    <a:pt x="6657" y="51"/>
                  </a:cubicBezTo>
                  <a:cubicBezTo>
                    <a:pt x="6628" y="16"/>
                    <a:pt x="6554" y="0"/>
                    <a:pt x="6443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7"/>
            <p:cNvSpPr/>
            <p:nvPr/>
          </p:nvSpPr>
          <p:spPr>
            <a:xfrm>
              <a:off x="1615800" y="1516550"/>
              <a:ext cx="215075" cy="202675"/>
            </a:xfrm>
            <a:custGeom>
              <a:avLst/>
              <a:gdLst/>
              <a:ahLst/>
              <a:cxnLst/>
              <a:rect l="l" t="t" r="r" b="b"/>
              <a:pathLst>
                <a:path w="8603" h="8107" extrusionOk="0">
                  <a:moveTo>
                    <a:pt x="6437" y="0"/>
                  </a:moveTo>
                  <a:cubicBezTo>
                    <a:pt x="5353" y="0"/>
                    <a:pt x="145" y="1764"/>
                    <a:pt x="61" y="2208"/>
                  </a:cubicBezTo>
                  <a:cubicBezTo>
                    <a:pt x="0" y="2695"/>
                    <a:pt x="1611" y="7558"/>
                    <a:pt x="2007" y="8044"/>
                  </a:cubicBezTo>
                  <a:cubicBezTo>
                    <a:pt x="2038" y="8087"/>
                    <a:pt x="2120" y="8106"/>
                    <a:pt x="2244" y="8106"/>
                  </a:cubicBezTo>
                  <a:cubicBezTo>
                    <a:pt x="3446" y="8106"/>
                    <a:pt x="8544" y="6272"/>
                    <a:pt x="8572" y="5886"/>
                  </a:cubicBezTo>
                  <a:cubicBezTo>
                    <a:pt x="8602" y="5369"/>
                    <a:pt x="6991" y="536"/>
                    <a:pt x="6627" y="50"/>
                  </a:cubicBezTo>
                  <a:cubicBezTo>
                    <a:pt x="6606" y="16"/>
                    <a:pt x="6540" y="0"/>
                    <a:pt x="6437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7"/>
            <p:cNvSpPr/>
            <p:nvPr/>
          </p:nvSpPr>
          <p:spPr>
            <a:xfrm>
              <a:off x="922775" y="2050150"/>
              <a:ext cx="215825" cy="203250"/>
            </a:xfrm>
            <a:custGeom>
              <a:avLst/>
              <a:gdLst/>
              <a:ahLst/>
              <a:cxnLst/>
              <a:rect l="l" t="t" r="r" b="b"/>
              <a:pathLst>
                <a:path w="8633" h="8130" extrusionOk="0">
                  <a:moveTo>
                    <a:pt x="6472" y="0"/>
                  </a:moveTo>
                  <a:cubicBezTo>
                    <a:pt x="5380" y="0"/>
                    <a:pt x="120" y="1755"/>
                    <a:pt x="92" y="2202"/>
                  </a:cubicBezTo>
                  <a:cubicBezTo>
                    <a:pt x="1" y="2719"/>
                    <a:pt x="1642" y="7582"/>
                    <a:pt x="2007" y="8068"/>
                  </a:cubicBezTo>
                  <a:cubicBezTo>
                    <a:pt x="2040" y="8110"/>
                    <a:pt x="2124" y="8130"/>
                    <a:pt x="2248" y="8130"/>
                  </a:cubicBezTo>
                  <a:cubicBezTo>
                    <a:pt x="3465" y="8130"/>
                    <a:pt x="8575" y="6269"/>
                    <a:pt x="8603" y="5910"/>
                  </a:cubicBezTo>
                  <a:cubicBezTo>
                    <a:pt x="8633" y="5363"/>
                    <a:pt x="6992" y="530"/>
                    <a:pt x="6657" y="44"/>
                  </a:cubicBezTo>
                  <a:cubicBezTo>
                    <a:pt x="6632" y="14"/>
                    <a:pt x="6568" y="0"/>
                    <a:pt x="6472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7"/>
            <p:cNvSpPr/>
            <p:nvPr/>
          </p:nvSpPr>
          <p:spPr>
            <a:xfrm>
              <a:off x="1184175" y="1963525"/>
              <a:ext cx="215850" cy="203275"/>
            </a:xfrm>
            <a:custGeom>
              <a:avLst/>
              <a:gdLst/>
              <a:ahLst/>
              <a:cxnLst/>
              <a:rect l="l" t="t" r="r" b="b"/>
              <a:pathLst>
                <a:path w="8634" h="8131" extrusionOk="0">
                  <a:moveTo>
                    <a:pt x="6472" y="0"/>
                  </a:moveTo>
                  <a:cubicBezTo>
                    <a:pt x="5381" y="0"/>
                    <a:pt x="120" y="1757"/>
                    <a:pt x="92" y="2232"/>
                  </a:cubicBezTo>
                  <a:cubicBezTo>
                    <a:pt x="1" y="2719"/>
                    <a:pt x="1642" y="7582"/>
                    <a:pt x="2007" y="8068"/>
                  </a:cubicBezTo>
                  <a:cubicBezTo>
                    <a:pt x="2041" y="8111"/>
                    <a:pt x="2126" y="8130"/>
                    <a:pt x="2252" y="8130"/>
                  </a:cubicBezTo>
                  <a:cubicBezTo>
                    <a:pt x="3472" y="8130"/>
                    <a:pt x="8545" y="6296"/>
                    <a:pt x="8572" y="5910"/>
                  </a:cubicBezTo>
                  <a:cubicBezTo>
                    <a:pt x="8633" y="5363"/>
                    <a:pt x="6992" y="560"/>
                    <a:pt x="6657" y="44"/>
                  </a:cubicBezTo>
                  <a:cubicBezTo>
                    <a:pt x="6633" y="14"/>
                    <a:pt x="6569" y="0"/>
                    <a:pt x="6472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7"/>
            <p:cNvSpPr/>
            <p:nvPr/>
          </p:nvSpPr>
          <p:spPr>
            <a:xfrm>
              <a:off x="1445575" y="1877500"/>
              <a:ext cx="215850" cy="202675"/>
            </a:xfrm>
            <a:custGeom>
              <a:avLst/>
              <a:gdLst/>
              <a:ahLst/>
              <a:cxnLst/>
              <a:rect l="l" t="t" r="r" b="b"/>
              <a:pathLst>
                <a:path w="8634" h="8107" extrusionOk="0">
                  <a:moveTo>
                    <a:pt x="6454" y="0"/>
                  </a:moveTo>
                  <a:cubicBezTo>
                    <a:pt x="5323" y="0"/>
                    <a:pt x="117" y="1764"/>
                    <a:pt x="62" y="2208"/>
                  </a:cubicBezTo>
                  <a:cubicBezTo>
                    <a:pt x="1" y="2694"/>
                    <a:pt x="1642" y="7558"/>
                    <a:pt x="2007" y="8044"/>
                  </a:cubicBezTo>
                  <a:cubicBezTo>
                    <a:pt x="2038" y="8087"/>
                    <a:pt x="2121" y="8106"/>
                    <a:pt x="2245" y="8106"/>
                  </a:cubicBezTo>
                  <a:cubicBezTo>
                    <a:pt x="3447" y="8106"/>
                    <a:pt x="8545" y="6272"/>
                    <a:pt x="8572" y="5886"/>
                  </a:cubicBezTo>
                  <a:cubicBezTo>
                    <a:pt x="8633" y="5369"/>
                    <a:pt x="6992" y="536"/>
                    <a:pt x="6657" y="50"/>
                  </a:cubicBezTo>
                  <a:cubicBezTo>
                    <a:pt x="6631" y="16"/>
                    <a:pt x="6561" y="0"/>
                    <a:pt x="6454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7"/>
            <p:cNvSpPr/>
            <p:nvPr/>
          </p:nvSpPr>
          <p:spPr>
            <a:xfrm>
              <a:off x="1009400" y="2313075"/>
              <a:ext cx="215850" cy="203275"/>
            </a:xfrm>
            <a:custGeom>
              <a:avLst/>
              <a:gdLst/>
              <a:ahLst/>
              <a:cxnLst/>
              <a:rect l="l" t="t" r="r" b="b"/>
              <a:pathLst>
                <a:path w="8634" h="8131" extrusionOk="0">
                  <a:moveTo>
                    <a:pt x="6473" y="0"/>
                  </a:moveTo>
                  <a:cubicBezTo>
                    <a:pt x="5385" y="0"/>
                    <a:pt x="148" y="1757"/>
                    <a:pt x="92" y="2232"/>
                  </a:cubicBezTo>
                  <a:cubicBezTo>
                    <a:pt x="1" y="2718"/>
                    <a:pt x="1642" y="7582"/>
                    <a:pt x="2007" y="8068"/>
                  </a:cubicBezTo>
                  <a:cubicBezTo>
                    <a:pt x="2041" y="8111"/>
                    <a:pt x="2126" y="8130"/>
                    <a:pt x="2252" y="8130"/>
                  </a:cubicBezTo>
                  <a:cubicBezTo>
                    <a:pt x="3472" y="8130"/>
                    <a:pt x="8548" y="6296"/>
                    <a:pt x="8603" y="5910"/>
                  </a:cubicBezTo>
                  <a:cubicBezTo>
                    <a:pt x="8633" y="5363"/>
                    <a:pt x="6992" y="560"/>
                    <a:pt x="6657" y="44"/>
                  </a:cubicBezTo>
                  <a:cubicBezTo>
                    <a:pt x="6633" y="14"/>
                    <a:pt x="6569" y="0"/>
                    <a:pt x="6473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7"/>
            <p:cNvSpPr/>
            <p:nvPr/>
          </p:nvSpPr>
          <p:spPr>
            <a:xfrm>
              <a:off x="1270800" y="2227050"/>
              <a:ext cx="215850" cy="202675"/>
            </a:xfrm>
            <a:custGeom>
              <a:avLst/>
              <a:gdLst/>
              <a:ahLst/>
              <a:cxnLst/>
              <a:rect l="l" t="t" r="r" b="b"/>
              <a:pathLst>
                <a:path w="8634" h="8107" extrusionOk="0">
                  <a:moveTo>
                    <a:pt x="6461" y="0"/>
                  </a:moveTo>
                  <a:cubicBezTo>
                    <a:pt x="5353" y="0"/>
                    <a:pt x="145" y="1764"/>
                    <a:pt x="62" y="2208"/>
                  </a:cubicBezTo>
                  <a:cubicBezTo>
                    <a:pt x="1" y="2694"/>
                    <a:pt x="1642" y="7558"/>
                    <a:pt x="2007" y="8044"/>
                  </a:cubicBezTo>
                  <a:cubicBezTo>
                    <a:pt x="2038" y="8087"/>
                    <a:pt x="2121" y="8106"/>
                    <a:pt x="2245" y="8106"/>
                  </a:cubicBezTo>
                  <a:cubicBezTo>
                    <a:pt x="3447" y="8106"/>
                    <a:pt x="8545" y="6272"/>
                    <a:pt x="8572" y="5886"/>
                  </a:cubicBezTo>
                  <a:cubicBezTo>
                    <a:pt x="8633" y="5369"/>
                    <a:pt x="6992" y="536"/>
                    <a:pt x="6657" y="50"/>
                  </a:cubicBezTo>
                  <a:cubicBezTo>
                    <a:pt x="6634" y="16"/>
                    <a:pt x="6566" y="0"/>
                    <a:pt x="6461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7"/>
            <p:cNvSpPr/>
            <p:nvPr/>
          </p:nvSpPr>
          <p:spPr>
            <a:xfrm>
              <a:off x="1532975" y="2140400"/>
              <a:ext cx="215825" cy="203425"/>
            </a:xfrm>
            <a:custGeom>
              <a:avLst/>
              <a:gdLst/>
              <a:ahLst/>
              <a:cxnLst/>
              <a:rect l="l" t="t" r="r" b="b"/>
              <a:pathLst>
                <a:path w="8633" h="8137" extrusionOk="0">
                  <a:moveTo>
                    <a:pt x="6453" y="1"/>
                  </a:moveTo>
                  <a:cubicBezTo>
                    <a:pt x="5323" y="1"/>
                    <a:pt x="117" y="1765"/>
                    <a:pt x="61" y="2209"/>
                  </a:cubicBezTo>
                  <a:cubicBezTo>
                    <a:pt x="0" y="2695"/>
                    <a:pt x="1642" y="7559"/>
                    <a:pt x="2006" y="8075"/>
                  </a:cubicBezTo>
                  <a:cubicBezTo>
                    <a:pt x="2037" y="8117"/>
                    <a:pt x="2118" y="8137"/>
                    <a:pt x="2240" y="8137"/>
                  </a:cubicBezTo>
                  <a:cubicBezTo>
                    <a:pt x="3433" y="8137"/>
                    <a:pt x="8544" y="6273"/>
                    <a:pt x="8572" y="5887"/>
                  </a:cubicBezTo>
                  <a:cubicBezTo>
                    <a:pt x="8633" y="5370"/>
                    <a:pt x="6991" y="537"/>
                    <a:pt x="6657" y="51"/>
                  </a:cubicBezTo>
                  <a:cubicBezTo>
                    <a:pt x="6631" y="17"/>
                    <a:pt x="6560" y="1"/>
                    <a:pt x="6453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7"/>
            <p:cNvSpPr/>
            <p:nvPr/>
          </p:nvSpPr>
          <p:spPr>
            <a:xfrm>
              <a:off x="1707750" y="1790875"/>
              <a:ext cx="300925" cy="466325"/>
            </a:xfrm>
            <a:custGeom>
              <a:avLst/>
              <a:gdLst/>
              <a:ahLst/>
              <a:cxnLst/>
              <a:rect l="l" t="t" r="r" b="b"/>
              <a:pathLst>
                <a:path w="12037" h="18653" extrusionOk="0">
                  <a:moveTo>
                    <a:pt x="6407" y="0"/>
                  </a:moveTo>
                  <a:cubicBezTo>
                    <a:pt x="5322" y="0"/>
                    <a:pt x="114" y="1764"/>
                    <a:pt x="31" y="2208"/>
                  </a:cubicBezTo>
                  <a:cubicBezTo>
                    <a:pt x="0" y="2634"/>
                    <a:pt x="5076" y="18074"/>
                    <a:pt x="5472" y="18591"/>
                  </a:cubicBezTo>
                  <a:cubicBezTo>
                    <a:pt x="5502" y="18633"/>
                    <a:pt x="5583" y="18653"/>
                    <a:pt x="5705" y="18653"/>
                  </a:cubicBezTo>
                  <a:cubicBezTo>
                    <a:pt x="6899" y="18653"/>
                    <a:pt x="12009" y="16792"/>
                    <a:pt x="12037" y="16433"/>
                  </a:cubicBezTo>
                  <a:cubicBezTo>
                    <a:pt x="12037" y="15916"/>
                    <a:pt x="6870" y="445"/>
                    <a:pt x="6596" y="50"/>
                  </a:cubicBezTo>
                  <a:cubicBezTo>
                    <a:pt x="6575" y="16"/>
                    <a:pt x="6509" y="0"/>
                    <a:pt x="6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7"/>
            <p:cNvSpPr/>
            <p:nvPr/>
          </p:nvSpPr>
          <p:spPr>
            <a:xfrm>
              <a:off x="644650" y="1059325"/>
              <a:ext cx="1120875" cy="562600"/>
            </a:xfrm>
            <a:custGeom>
              <a:avLst/>
              <a:gdLst/>
              <a:ahLst/>
              <a:cxnLst/>
              <a:rect l="l" t="t" r="r" b="b"/>
              <a:pathLst>
                <a:path w="44835" h="22504" extrusionOk="0">
                  <a:moveTo>
                    <a:pt x="41278" y="315"/>
                  </a:moveTo>
                  <a:cubicBezTo>
                    <a:pt x="41947" y="527"/>
                    <a:pt x="43163" y="3050"/>
                    <a:pt x="43862" y="5603"/>
                  </a:cubicBezTo>
                  <a:cubicBezTo>
                    <a:pt x="44348" y="7488"/>
                    <a:pt x="44318" y="8430"/>
                    <a:pt x="44074" y="8704"/>
                  </a:cubicBezTo>
                  <a:cubicBezTo>
                    <a:pt x="43619" y="9160"/>
                    <a:pt x="34804" y="12290"/>
                    <a:pt x="24013" y="15877"/>
                  </a:cubicBezTo>
                  <a:cubicBezTo>
                    <a:pt x="12876" y="19590"/>
                    <a:pt x="4640" y="22112"/>
                    <a:pt x="3674" y="22112"/>
                  </a:cubicBezTo>
                  <a:cubicBezTo>
                    <a:pt x="3651" y="22112"/>
                    <a:pt x="3632" y="22111"/>
                    <a:pt x="3618" y="22108"/>
                  </a:cubicBezTo>
                  <a:cubicBezTo>
                    <a:pt x="2858" y="21895"/>
                    <a:pt x="1490" y="19069"/>
                    <a:pt x="882" y="16515"/>
                  </a:cubicBezTo>
                  <a:cubicBezTo>
                    <a:pt x="548" y="15087"/>
                    <a:pt x="487" y="14053"/>
                    <a:pt x="791" y="13749"/>
                  </a:cubicBezTo>
                  <a:cubicBezTo>
                    <a:pt x="1916" y="12655"/>
                    <a:pt x="39090" y="345"/>
                    <a:pt x="41278" y="345"/>
                  </a:cubicBezTo>
                  <a:lnTo>
                    <a:pt x="41278" y="315"/>
                  </a:lnTo>
                  <a:close/>
                  <a:moveTo>
                    <a:pt x="41283" y="0"/>
                  </a:moveTo>
                  <a:cubicBezTo>
                    <a:pt x="38961" y="0"/>
                    <a:pt x="1623" y="12370"/>
                    <a:pt x="487" y="13506"/>
                  </a:cubicBezTo>
                  <a:cubicBezTo>
                    <a:pt x="1" y="14023"/>
                    <a:pt x="244" y="15482"/>
                    <a:pt x="487" y="16607"/>
                  </a:cubicBezTo>
                  <a:cubicBezTo>
                    <a:pt x="1034" y="18795"/>
                    <a:pt x="2402" y="22139"/>
                    <a:pt x="3466" y="22503"/>
                  </a:cubicBezTo>
                  <a:lnTo>
                    <a:pt x="3587" y="22503"/>
                  </a:lnTo>
                  <a:cubicBezTo>
                    <a:pt x="5198" y="22503"/>
                    <a:pt x="19636" y="17762"/>
                    <a:pt x="24044" y="16272"/>
                  </a:cubicBezTo>
                  <a:cubicBezTo>
                    <a:pt x="30822" y="14023"/>
                    <a:pt x="43771" y="9585"/>
                    <a:pt x="44318" y="9008"/>
                  </a:cubicBezTo>
                  <a:cubicBezTo>
                    <a:pt x="44834" y="8430"/>
                    <a:pt x="44530" y="6819"/>
                    <a:pt x="44196" y="5543"/>
                  </a:cubicBezTo>
                  <a:cubicBezTo>
                    <a:pt x="43649" y="3536"/>
                    <a:pt x="42403" y="345"/>
                    <a:pt x="41369" y="11"/>
                  </a:cubicBezTo>
                  <a:cubicBezTo>
                    <a:pt x="41350" y="4"/>
                    <a:pt x="41321" y="0"/>
                    <a:pt x="41283" y="0"/>
                  </a:cubicBezTo>
                  <a:close/>
                </a:path>
              </a:pathLst>
            </a:custGeom>
            <a:solidFill>
              <a:srgbClr val="486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7"/>
            <p:cNvSpPr/>
            <p:nvPr/>
          </p:nvSpPr>
          <p:spPr>
            <a:xfrm>
              <a:off x="646925" y="1344525"/>
              <a:ext cx="1260700" cy="425575"/>
            </a:xfrm>
            <a:custGeom>
              <a:avLst/>
              <a:gdLst/>
              <a:ahLst/>
              <a:cxnLst/>
              <a:rect l="l" t="t" r="r" b="b"/>
              <a:pathLst>
                <a:path w="50428" h="17023" extrusionOk="0">
                  <a:moveTo>
                    <a:pt x="50306" y="1"/>
                  </a:moveTo>
                  <a:lnTo>
                    <a:pt x="1" y="16658"/>
                  </a:lnTo>
                  <a:lnTo>
                    <a:pt x="122" y="17022"/>
                  </a:lnTo>
                  <a:lnTo>
                    <a:pt x="50427" y="366"/>
                  </a:lnTo>
                  <a:lnTo>
                    <a:pt x="50306" y="1"/>
                  </a:lnTo>
                  <a:close/>
                </a:path>
              </a:pathLst>
            </a:custGeom>
            <a:solidFill>
              <a:srgbClr val="486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7"/>
            <p:cNvSpPr/>
            <p:nvPr/>
          </p:nvSpPr>
          <p:spPr>
            <a:xfrm>
              <a:off x="1819450" y="2009450"/>
              <a:ext cx="98050" cy="54725"/>
            </a:xfrm>
            <a:custGeom>
              <a:avLst/>
              <a:gdLst/>
              <a:ahLst/>
              <a:cxnLst/>
              <a:rect l="l" t="t" r="r" b="b"/>
              <a:pathLst>
                <a:path w="3922" h="2189" extrusionOk="0">
                  <a:moveTo>
                    <a:pt x="3587" y="0"/>
                  </a:moveTo>
                  <a:lnTo>
                    <a:pt x="0" y="1185"/>
                  </a:lnTo>
                  <a:lnTo>
                    <a:pt x="335" y="2189"/>
                  </a:lnTo>
                  <a:lnTo>
                    <a:pt x="3922" y="1003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7"/>
            <p:cNvSpPr/>
            <p:nvPr/>
          </p:nvSpPr>
          <p:spPr>
            <a:xfrm>
              <a:off x="1840725" y="1987400"/>
              <a:ext cx="54750" cy="98050"/>
            </a:xfrm>
            <a:custGeom>
              <a:avLst/>
              <a:gdLst/>
              <a:ahLst/>
              <a:cxnLst/>
              <a:rect l="l" t="t" r="r" b="b"/>
              <a:pathLst>
                <a:path w="2190" h="3922" extrusionOk="0">
                  <a:moveTo>
                    <a:pt x="1004" y="1"/>
                  </a:moveTo>
                  <a:lnTo>
                    <a:pt x="1" y="335"/>
                  </a:lnTo>
                  <a:lnTo>
                    <a:pt x="1186" y="3922"/>
                  </a:lnTo>
                  <a:lnTo>
                    <a:pt x="2189" y="3587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77"/>
          <p:cNvGrpSpPr/>
          <p:nvPr/>
        </p:nvGrpSpPr>
        <p:grpSpPr>
          <a:xfrm>
            <a:off x="6502651" y="541672"/>
            <a:ext cx="606772" cy="703518"/>
            <a:chOff x="5815634" y="1650855"/>
            <a:chExt cx="452039" cy="524114"/>
          </a:xfrm>
        </p:grpSpPr>
        <p:sp>
          <p:nvSpPr>
            <p:cNvPr id="2561" name="Google Shape;2561;p77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7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7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7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7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7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77"/>
          <p:cNvGrpSpPr/>
          <p:nvPr/>
        </p:nvGrpSpPr>
        <p:grpSpPr>
          <a:xfrm>
            <a:off x="3191551" y="4250072"/>
            <a:ext cx="606772" cy="703518"/>
            <a:chOff x="5815634" y="1650855"/>
            <a:chExt cx="452039" cy="524114"/>
          </a:xfrm>
        </p:grpSpPr>
        <p:sp>
          <p:nvSpPr>
            <p:cNvPr id="2568" name="Google Shape;2568;p77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7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7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7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7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7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4" name="Google Shape;2574;p77"/>
          <p:cNvGrpSpPr/>
          <p:nvPr/>
        </p:nvGrpSpPr>
        <p:grpSpPr>
          <a:xfrm>
            <a:off x="791426" y="2987509"/>
            <a:ext cx="606772" cy="703518"/>
            <a:chOff x="5815634" y="1650855"/>
            <a:chExt cx="452039" cy="524114"/>
          </a:xfrm>
        </p:grpSpPr>
        <p:sp>
          <p:nvSpPr>
            <p:cNvPr id="2575" name="Google Shape;2575;p77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7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7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7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7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7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1" name="Google Shape;2581;p77"/>
          <p:cNvGrpSpPr/>
          <p:nvPr/>
        </p:nvGrpSpPr>
        <p:grpSpPr>
          <a:xfrm rot="654983">
            <a:off x="7571470" y="3617589"/>
            <a:ext cx="972769" cy="1011803"/>
            <a:chOff x="512425" y="919675"/>
            <a:chExt cx="1712075" cy="1780775"/>
          </a:xfrm>
        </p:grpSpPr>
        <p:sp>
          <p:nvSpPr>
            <p:cNvPr id="2582" name="Google Shape;2582;p77"/>
            <p:cNvSpPr/>
            <p:nvPr/>
          </p:nvSpPr>
          <p:spPr>
            <a:xfrm>
              <a:off x="512425" y="919675"/>
              <a:ext cx="1712075" cy="1780775"/>
            </a:xfrm>
            <a:custGeom>
              <a:avLst/>
              <a:gdLst/>
              <a:ahLst/>
              <a:cxnLst/>
              <a:rect l="l" t="t" r="r" b="b"/>
              <a:pathLst>
                <a:path w="68483" h="71231" extrusionOk="0">
                  <a:moveTo>
                    <a:pt x="48511" y="1"/>
                  </a:moveTo>
                  <a:cubicBezTo>
                    <a:pt x="43851" y="1"/>
                    <a:pt x="1284" y="13886"/>
                    <a:pt x="670" y="16022"/>
                  </a:cubicBezTo>
                  <a:cubicBezTo>
                    <a:pt x="1" y="18211"/>
                    <a:pt x="16263" y="69154"/>
                    <a:pt x="18846" y="71069"/>
                  </a:cubicBezTo>
                  <a:cubicBezTo>
                    <a:pt x="19003" y="71179"/>
                    <a:pt x="19306" y="71231"/>
                    <a:pt x="19738" y="71231"/>
                  </a:cubicBezTo>
                  <a:cubicBezTo>
                    <a:pt x="26583" y="71231"/>
                    <a:pt x="65740" y="58142"/>
                    <a:pt x="67084" y="55111"/>
                  </a:cubicBezTo>
                  <a:cubicBezTo>
                    <a:pt x="68482" y="51889"/>
                    <a:pt x="50519" y="1189"/>
                    <a:pt x="48877" y="65"/>
                  </a:cubicBezTo>
                  <a:cubicBezTo>
                    <a:pt x="48815" y="22"/>
                    <a:pt x="48691" y="1"/>
                    <a:pt x="48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7"/>
            <p:cNvSpPr/>
            <p:nvPr/>
          </p:nvSpPr>
          <p:spPr>
            <a:xfrm>
              <a:off x="666700" y="1096725"/>
              <a:ext cx="1075275" cy="488075"/>
            </a:xfrm>
            <a:custGeom>
              <a:avLst/>
              <a:gdLst/>
              <a:ahLst/>
              <a:cxnLst/>
              <a:rect l="l" t="t" r="r" b="b"/>
              <a:pathLst>
                <a:path w="43011" h="19523" extrusionOk="0">
                  <a:moveTo>
                    <a:pt x="39810" y="0"/>
                  </a:moveTo>
                  <a:cubicBezTo>
                    <a:pt x="38152" y="0"/>
                    <a:pt x="2087" y="11928"/>
                    <a:pt x="1064" y="12831"/>
                  </a:cubicBezTo>
                  <a:cubicBezTo>
                    <a:pt x="0" y="13743"/>
                    <a:pt x="1976" y="19214"/>
                    <a:pt x="3253" y="19518"/>
                  </a:cubicBezTo>
                  <a:cubicBezTo>
                    <a:pt x="3265" y="19521"/>
                    <a:pt x="3282" y="19522"/>
                    <a:pt x="3303" y="19522"/>
                  </a:cubicBezTo>
                  <a:cubicBezTo>
                    <a:pt x="5211" y="19522"/>
                    <a:pt x="41256" y="7443"/>
                    <a:pt x="42068" y="6691"/>
                  </a:cubicBezTo>
                  <a:cubicBezTo>
                    <a:pt x="43010" y="5779"/>
                    <a:pt x="41065" y="247"/>
                    <a:pt x="39849" y="4"/>
                  </a:cubicBezTo>
                  <a:cubicBezTo>
                    <a:pt x="39839" y="2"/>
                    <a:pt x="39826" y="0"/>
                    <a:pt x="39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7"/>
            <p:cNvSpPr/>
            <p:nvPr/>
          </p:nvSpPr>
          <p:spPr>
            <a:xfrm>
              <a:off x="831600" y="1775475"/>
              <a:ext cx="215825" cy="203450"/>
            </a:xfrm>
            <a:custGeom>
              <a:avLst/>
              <a:gdLst/>
              <a:ahLst/>
              <a:cxnLst/>
              <a:rect l="l" t="t" r="r" b="b"/>
              <a:pathLst>
                <a:path w="8633" h="8138" extrusionOk="0">
                  <a:moveTo>
                    <a:pt x="6431" y="1"/>
                  </a:moveTo>
                  <a:cubicBezTo>
                    <a:pt x="5256" y="1"/>
                    <a:pt x="119" y="1747"/>
                    <a:pt x="91" y="2216"/>
                  </a:cubicBezTo>
                  <a:cubicBezTo>
                    <a:pt x="0" y="2702"/>
                    <a:pt x="1641" y="7566"/>
                    <a:pt x="2037" y="8082"/>
                  </a:cubicBezTo>
                  <a:cubicBezTo>
                    <a:pt x="2066" y="8120"/>
                    <a:pt x="2141" y="8137"/>
                    <a:pt x="2252" y="8137"/>
                  </a:cubicBezTo>
                  <a:cubicBezTo>
                    <a:pt x="3413" y="8137"/>
                    <a:pt x="8574" y="6282"/>
                    <a:pt x="8602" y="5894"/>
                  </a:cubicBezTo>
                  <a:cubicBezTo>
                    <a:pt x="8632" y="5377"/>
                    <a:pt x="6991" y="544"/>
                    <a:pt x="6657" y="58"/>
                  </a:cubicBezTo>
                  <a:cubicBezTo>
                    <a:pt x="6629" y="19"/>
                    <a:pt x="6550" y="1"/>
                    <a:pt x="6431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7"/>
            <p:cNvSpPr/>
            <p:nvPr/>
          </p:nvSpPr>
          <p:spPr>
            <a:xfrm>
              <a:off x="1093000" y="1688850"/>
              <a:ext cx="215825" cy="203600"/>
            </a:xfrm>
            <a:custGeom>
              <a:avLst/>
              <a:gdLst/>
              <a:ahLst/>
              <a:cxnLst/>
              <a:rect l="l" t="t" r="r" b="b"/>
              <a:pathLst>
                <a:path w="8633" h="8144" extrusionOk="0">
                  <a:moveTo>
                    <a:pt x="6432" y="1"/>
                  </a:moveTo>
                  <a:cubicBezTo>
                    <a:pt x="5261" y="1"/>
                    <a:pt x="147" y="1747"/>
                    <a:pt x="91" y="2216"/>
                  </a:cubicBezTo>
                  <a:cubicBezTo>
                    <a:pt x="0" y="2733"/>
                    <a:pt x="1642" y="7566"/>
                    <a:pt x="2006" y="8082"/>
                  </a:cubicBezTo>
                  <a:cubicBezTo>
                    <a:pt x="2040" y="8124"/>
                    <a:pt x="2123" y="8144"/>
                    <a:pt x="2247" y="8144"/>
                  </a:cubicBezTo>
                  <a:cubicBezTo>
                    <a:pt x="3459" y="8144"/>
                    <a:pt x="8547" y="6283"/>
                    <a:pt x="8602" y="5924"/>
                  </a:cubicBezTo>
                  <a:cubicBezTo>
                    <a:pt x="8633" y="5377"/>
                    <a:pt x="6991" y="544"/>
                    <a:pt x="6657" y="58"/>
                  </a:cubicBezTo>
                  <a:cubicBezTo>
                    <a:pt x="6629" y="19"/>
                    <a:pt x="6551" y="1"/>
                    <a:pt x="6432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7"/>
            <p:cNvSpPr/>
            <p:nvPr/>
          </p:nvSpPr>
          <p:spPr>
            <a:xfrm>
              <a:off x="1354400" y="1602400"/>
              <a:ext cx="215075" cy="203450"/>
            </a:xfrm>
            <a:custGeom>
              <a:avLst/>
              <a:gdLst/>
              <a:ahLst/>
              <a:cxnLst/>
              <a:rect l="l" t="t" r="r" b="b"/>
              <a:pathLst>
                <a:path w="8603" h="8138" extrusionOk="0">
                  <a:moveTo>
                    <a:pt x="6443" y="0"/>
                  </a:moveTo>
                  <a:cubicBezTo>
                    <a:pt x="5290" y="0"/>
                    <a:pt x="144" y="1740"/>
                    <a:pt x="61" y="2239"/>
                  </a:cubicBezTo>
                  <a:cubicBezTo>
                    <a:pt x="0" y="2726"/>
                    <a:pt x="1642" y="7589"/>
                    <a:pt x="2006" y="8075"/>
                  </a:cubicBezTo>
                  <a:cubicBezTo>
                    <a:pt x="2038" y="8118"/>
                    <a:pt x="2120" y="8137"/>
                    <a:pt x="2244" y="8137"/>
                  </a:cubicBezTo>
                  <a:cubicBezTo>
                    <a:pt x="3446" y="8137"/>
                    <a:pt x="8544" y="6303"/>
                    <a:pt x="8572" y="5917"/>
                  </a:cubicBezTo>
                  <a:cubicBezTo>
                    <a:pt x="8602" y="5370"/>
                    <a:pt x="6991" y="568"/>
                    <a:pt x="6657" y="51"/>
                  </a:cubicBezTo>
                  <a:cubicBezTo>
                    <a:pt x="6628" y="16"/>
                    <a:pt x="6554" y="0"/>
                    <a:pt x="6443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7"/>
            <p:cNvSpPr/>
            <p:nvPr/>
          </p:nvSpPr>
          <p:spPr>
            <a:xfrm>
              <a:off x="1615800" y="1516550"/>
              <a:ext cx="215075" cy="202675"/>
            </a:xfrm>
            <a:custGeom>
              <a:avLst/>
              <a:gdLst/>
              <a:ahLst/>
              <a:cxnLst/>
              <a:rect l="l" t="t" r="r" b="b"/>
              <a:pathLst>
                <a:path w="8603" h="8107" extrusionOk="0">
                  <a:moveTo>
                    <a:pt x="6437" y="0"/>
                  </a:moveTo>
                  <a:cubicBezTo>
                    <a:pt x="5353" y="0"/>
                    <a:pt x="145" y="1764"/>
                    <a:pt x="61" y="2208"/>
                  </a:cubicBezTo>
                  <a:cubicBezTo>
                    <a:pt x="0" y="2695"/>
                    <a:pt x="1611" y="7558"/>
                    <a:pt x="2007" y="8044"/>
                  </a:cubicBezTo>
                  <a:cubicBezTo>
                    <a:pt x="2038" y="8087"/>
                    <a:pt x="2120" y="8106"/>
                    <a:pt x="2244" y="8106"/>
                  </a:cubicBezTo>
                  <a:cubicBezTo>
                    <a:pt x="3446" y="8106"/>
                    <a:pt x="8544" y="6272"/>
                    <a:pt x="8572" y="5886"/>
                  </a:cubicBezTo>
                  <a:cubicBezTo>
                    <a:pt x="8602" y="5369"/>
                    <a:pt x="6991" y="536"/>
                    <a:pt x="6627" y="50"/>
                  </a:cubicBezTo>
                  <a:cubicBezTo>
                    <a:pt x="6606" y="16"/>
                    <a:pt x="6540" y="0"/>
                    <a:pt x="6437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7"/>
            <p:cNvSpPr/>
            <p:nvPr/>
          </p:nvSpPr>
          <p:spPr>
            <a:xfrm>
              <a:off x="922775" y="2050150"/>
              <a:ext cx="215825" cy="203250"/>
            </a:xfrm>
            <a:custGeom>
              <a:avLst/>
              <a:gdLst/>
              <a:ahLst/>
              <a:cxnLst/>
              <a:rect l="l" t="t" r="r" b="b"/>
              <a:pathLst>
                <a:path w="8633" h="8130" extrusionOk="0">
                  <a:moveTo>
                    <a:pt x="6472" y="0"/>
                  </a:moveTo>
                  <a:cubicBezTo>
                    <a:pt x="5380" y="0"/>
                    <a:pt x="120" y="1755"/>
                    <a:pt x="92" y="2202"/>
                  </a:cubicBezTo>
                  <a:cubicBezTo>
                    <a:pt x="1" y="2719"/>
                    <a:pt x="1642" y="7582"/>
                    <a:pt x="2007" y="8068"/>
                  </a:cubicBezTo>
                  <a:cubicBezTo>
                    <a:pt x="2040" y="8110"/>
                    <a:pt x="2124" y="8130"/>
                    <a:pt x="2248" y="8130"/>
                  </a:cubicBezTo>
                  <a:cubicBezTo>
                    <a:pt x="3465" y="8130"/>
                    <a:pt x="8575" y="6269"/>
                    <a:pt x="8603" y="5910"/>
                  </a:cubicBezTo>
                  <a:cubicBezTo>
                    <a:pt x="8633" y="5363"/>
                    <a:pt x="6992" y="530"/>
                    <a:pt x="6657" y="44"/>
                  </a:cubicBezTo>
                  <a:cubicBezTo>
                    <a:pt x="6632" y="14"/>
                    <a:pt x="6568" y="0"/>
                    <a:pt x="6472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7"/>
            <p:cNvSpPr/>
            <p:nvPr/>
          </p:nvSpPr>
          <p:spPr>
            <a:xfrm>
              <a:off x="1184175" y="1963525"/>
              <a:ext cx="215850" cy="203275"/>
            </a:xfrm>
            <a:custGeom>
              <a:avLst/>
              <a:gdLst/>
              <a:ahLst/>
              <a:cxnLst/>
              <a:rect l="l" t="t" r="r" b="b"/>
              <a:pathLst>
                <a:path w="8634" h="8131" extrusionOk="0">
                  <a:moveTo>
                    <a:pt x="6472" y="0"/>
                  </a:moveTo>
                  <a:cubicBezTo>
                    <a:pt x="5381" y="0"/>
                    <a:pt x="120" y="1757"/>
                    <a:pt x="92" y="2232"/>
                  </a:cubicBezTo>
                  <a:cubicBezTo>
                    <a:pt x="1" y="2719"/>
                    <a:pt x="1642" y="7582"/>
                    <a:pt x="2007" y="8068"/>
                  </a:cubicBezTo>
                  <a:cubicBezTo>
                    <a:pt x="2041" y="8111"/>
                    <a:pt x="2126" y="8130"/>
                    <a:pt x="2252" y="8130"/>
                  </a:cubicBezTo>
                  <a:cubicBezTo>
                    <a:pt x="3472" y="8130"/>
                    <a:pt x="8545" y="6296"/>
                    <a:pt x="8572" y="5910"/>
                  </a:cubicBezTo>
                  <a:cubicBezTo>
                    <a:pt x="8633" y="5363"/>
                    <a:pt x="6992" y="560"/>
                    <a:pt x="6657" y="44"/>
                  </a:cubicBezTo>
                  <a:cubicBezTo>
                    <a:pt x="6633" y="14"/>
                    <a:pt x="6569" y="0"/>
                    <a:pt x="6472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7"/>
            <p:cNvSpPr/>
            <p:nvPr/>
          </p:nvSpPr>
          <p:spPr>
            <a:xfrm>
              <a:off x="1445575" y="1877500"/>
              <a:ext cx="215850" cy="202675"/>
            </a:xfrm>
            <a:custGeom>
              <a:avLst/>
              <a:gdLst/>
              <a:ahLst/>
              <a:cxnLst/>
              <a:rect l="l" t="t" r="r" b="b"/>
              <a:pathLst>
                <a:path w="8634" h="8107" extrusionOk="0">
                  <a:moveTo>
                    <a:pt x="6454" y="0"/>
                  </a:moveTo>
                  <a:cubicBezTo>
                    <a:pt x="5323" y="0"/>
                    <a:pt x="117" y="1764"/>
                    <a:pt x="62" y="2208"/>
                  </a:cubicBezTo>
                  <a:cubicBezTo>
                    <a:pt x="1" y="2694"/>
                    <a:pt x="1642" y="7558"/>
                    <a:pt x="2007" y="8044"/>
                  </a:cubicBezTo>
                  <a:cubicBezTo>
                    <a:pt x="2038" y="8087"/>
                    <a:pt x="2121" y="8106"/>
                    <a:pt x="2245" y="8106"/>
                  </a:cubicBezTo>
                  <a:cubicBezTo>
                    <a:pt x="3447" y="8106"/>
                    <a:pt x="8545" y="6272"/>
                    <a:pt x="8572" y="5886"/>
                  </a:cubicBezTo>
                  <a:cubicBezTo>
                    <a:pt x="8633" y="5369"/>
                    <a:pt x="6992" y="536"/>
                    <a:pt x="6657" y="50"/>
                  </a:cubicBezTo>
                  <a:cubicBezTo>
                    <a:pt x="6631" y="16"/>
                    <a:pt x="6561" y="0"/>
                    <a:pt x="6454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7"/>
            <p:cNvSpPr/>
            <p:nvPr/>
          </p:nvSpPr>
          <p:spPr>
            <a:xfrm>
              <a:off x="1009400" y="2313075"/>
              <a:ext cx="215850" cy="203275"/>
            </a:xfrm>
            <a:custGeom>
              <a:avLst/>
              <a:gdLst/>
              <a:ahLst/>
              <a:cxnLst/>
              <a:rect l="l" t="t" r="r" b="b"/>
              <a:pathLst>
                <a:path w="8634" h="8131" extrusionOk="0">
                  <a:moveTo>
                    <a:pt x="6473" y="0"/>
                  </a:moveTo>
                  <a:cubicBezTo>
                    <a:pt x="5385" y="0"/>
                    <a:pt x="148" y="1757"/>
                    <a:pt x="92" y="2232"/>
                  </a:cubicBezTo>
                  <a:cubicBezTo>
                    <a:pt x="1" y="2718"/>
                    <a:pt x="1642" y="7582"/>
                    <a:pt x="2007" y="8068"/>
                  </a:cubicBezTo>
                  <a:cubicBezTo>
                    <a:pt x="2041" y="8111"/>
                    <a:pt x="2126" y="8130"/>
                    <a:pt x="2252" y="8130"/>
                  </a:cubicBezTo>
                  <a:cubicBezTo>
                    <a:pt x="3472" y="8130"/>
                    <a:pt x="8548" y="6296"/>
                    <a:pt x="8603" y="5910"/>
                  </a:cubicBezTo>
                  <a:cubicBezTo>
                    <a:pt x="8633" y="5363"/>
                    <a:pt x="6992" y="560"/>
                    <a:pt x="6657" y="44"/>
                  </a:cubicBezTo>
                  <a:cubicBezTo>
                    <a:pt x="6633" y="14"/>
                    <a:pt x="6569" y="0"/>
                    <a:pt x="6473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7"/>
            <p:cNvSpPr/>
            <p:nvPr/>
          </p:nvSpPr>
          <p:spPr>
            <a:xfrm>
              <a:off x="1270800" y="2227050"/>
              <a:ext cx="215850" cy="202675"/>
            </a:xfrm>
            <a:custGeom>
              <a:avLst/>
              <a:gdLst/>
              <a:ahLst/>
              <a:cxnLst/>
              <a:rect l="l" t="t" r="r" b="b"/>
              <a:pathLst>
                <a:path w="8634" h="8107" extrusionOk="0">
                  <a:moveTo>
                    <a:pt x="6461" y="0"/>
                  </a:moveTo>
                  <a:cubicBezTo>
                    <a:pt x="5353" y="0"/>
                    <a:pt x="145" y="1764"/>
                    <a:pt x="62" y="2208"/>
                  </a:cubicBezTo>
                  <a:cubicBezTo>
                    <a:pt x="1" y="2694"/>
                    <a:pt x="1642" y="7558"/>
                    <a:pt x="2007" y="8044"/>
                  </a:cubicBezTo>
                  <a:cubicBezTo>
                    <a:pt x="2038" y="8087"/>
                    <a:pt x="2121" y="8106"/>
                    <a:pt x="2245" y="8106"/>
                  </a:cubicBezTo>
                  <a:cubicBezTo>
                    <a:pt x="3447" y="8106"/>
                    <a:pt x="8545" y="6272"/>
                    <a:pt x="8572" y="5886"/>
                  </a:cubicBezTo>
                  <a:cubicBezTo>
                    <a:pt x="8633" y="5369"/>
                    <a:pt x="6992" y="536"/>
                    <a:pt x="6657" y="50"/>
                  </a:cubicBezTo>
                  <a:cubicBezTo>
                    <a:pt x="6634" y="16"/>
                    <a:pt x="6566" y="0"/>
                    <a:pt x="6461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7"/>
            <p:cNvSpPr/>
            <p:nvPr/>
          </p:nvSpPr>
          <p:spPr>
            <a:xfrm>
              <a:off x="1532975" y="2140400"/>
              <a:ext cx="215825" cy="203425"/>
            </a:xfrm>
            <a:custGeom>
              <a:avLst/>
              <a:gdLst/>
              <a:ahLst/>
              <a:cxnLst/>
              <a:rect l="l" t="t" r="r" b="b"/>
              <a:pathLst>
                <a:path w="8633" h="8137" extrusionOk="0">
                  <a:moveTo>
                    <a:pt x="6453" y="1"/>
                  </a:moveTo>
                  <a:cubicBezTo>
                    <a:pt x="5323" y="1"/>
                    <a:pt x="117" y="1765"/>
                    <a:pt x="61" y="2209"/>
                  </a:cubicBezTo>
                  <a:cubicBezTo>
                    <a:pt x="0" y="2695"/>
                    <a:pt x="1642" y="7559"/>
                    <a:pt x="2006" y="8075"/>
                  </a:cubicBezTo>
                  <a:cubicBezTo>
                    <a:pt x="2037" y="8117"/>
                    <a:pt x="2118" y="8137"/>
                    <a:pt x="2240" y="8137"/>
                  </a:cubicBezTo>
                  <a:cubicBezTo>
                    <a:pt x="3433" y="8137"/>
                    <a:pt x="8544" y="6273"/>
                    <a:pt x="8572" y="5887"/>
                  </a:cubicBezTo>
                  <a:cubicBezTo>
                    <a:pt x="8633" y="5370"/>
                    <a:pt x="6991" y="537"/>
                    <a:pt x="6657" y="51"/>
                  </a:cubicBezTo>
                  <a:cubicBezTo>
                    <a:pt x="6631" y="17"/>
                    <a:pt x="6560" y="1"/>
                    <a:pt x="6453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7"/>
            <p:cNvSpPr/>
            <p:nvPr/>
          </p:nvSpPr>
          <p:spPr>
            <a:xfrm>
              <a:off x="1707750" y="1790875"/>
              <a:ext cx="300925" cy="466325"/>
            </a:xfrm>
            <a:custGeom>
              <a:avLst/>
              <a:gdLst/>
              <a:ahLst/>
              <a:cxnLst/>
              <a:rect l="l" t="t" r="r" b="b"/>
              <a:pathLst>
                <a:path w="12037" h="18653" extrusionOk="0">
                  <a:moveTo>
                    <a:pt x="6407" y="0"/>
                  </a:moveTo>
                  <a:cubicBezTo>
                    <a:pt x="5322" y="0"/>
                    <a:pt x="114" y="1764"/>
                    <a:pt x="31" y="2208"/>
                  </a:cubicBezTo>
                  <a:cubicBezTo>
                    <a:pt x="0" y="2634"/>
                    <a:pt x="5076" y="18074"/>
                    <a:pt x="5472" y="18591"/>
                  </a:cubicBezTo>
                  <a:cubicBezTo>
                    <a:pt x="5502" y="18633"/>
                    <a:pt x="5583" y="18653"/>
                    <a:pt x="5705" y="18653"/>
                  </a:cubicBezTo>
                  <a:cubicBezTo>
                    <a:pt x="6899" y="18653"/>
                    <a:pt x="12009" y="16792"/>
                    <a:pt x="12037" y="16433"/>
                  </a:cubicBezTo>
                  <a:cubicBezTo>
                    <a:pt x="12037" y="15916"/>
                    <a:pt x="6870" y="445"/>
                    <a:pt x="6596" y="50"/>
                  </a:cubicBezTo>
                  <a:cubicBezTo>
                    <a:pt x="6575" y="16"/>
                    <a:pt x="6509" y="0"/>
                    <a:pt x="6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7"/>
            <p:cNvSpPr/>
            <p:nvPr/>
          </p:nvSpPr>
          <p:spPr>
            <a:xfrm>
              <a:off x="644650" y="1059325"/>
              <a:ext cx="1120875" cy="562600"/>
            </a:xfrm>
            <a:custGeom>
              <a:avLst/>
              <a:gdLst/>
              <a:ahLst/>
              <a:cxnLst/>
              <a:rect l="l" t="t" r="r" b="b"/>
              <a:pathLst>
                <a:path w="44835" h="22504" extrusionOk="0">
                  <a:moveTo>
                    <a:pt x="41278" y="315"/>
                  </a:moveTo>
                  <a:cubicBezTo>
                    <a:pt x="41947" y="527"/>
                    <a:pt x="43163" y="3050"/>
                    <a:pt x="43862" y="5603"/>
                  </a:cubicBezTo>
                  <a:cubicBezTo>
                    <a:pt x="44348" y="7488"/>
                    <a:pt x="44318" y="8430"/>
                    <a:pt x="44074" y="8704"/>
                  </a:cubicBezTo>
                  <a:cubicBezTo>
                    <a:pt x="43619" y="9160"/>
                    <a:pt x="34804" y="12290"/>
                    <a:pt x="24013" y="15877"/>
                  </a:cubicBezTo>
                  <a:cubicBezTo>
                    <a:pt x="12876" y="19590"/>
                    <a:pt x="4640" y="22112"/>
                    <a:pt x="3674" y="22112"/>
                  </a:cubicBezTo>
                  <a:cubicBezTo>
                    <a:pt x="3651" y="22112"/>
                    <a:pt x="3632" y="22111"/>
                    <a:pt x="3618" y="22108"/>
                  </a:cubicBezTo>
                  <a:cubicBezTo>
                    <a:pt x="2858" y="21895"/>
                    <a:pt x="1490" y="19069"/>
                    <a:pt x="882" y="16515"/>
                  </a:cubicBezTo>
                  <a:cubicBezTo>
                    <a:pt x="548" y="15087"/>
                    <a:pt x="487" y="14053"/>
                    <a:pt x="791" y="13749"/>
                  </a:cubicBezTo>
                  <a:cubicBezTo>
                    <a:pt x="1916" y="12655"/>
                    <a:pt x="39090" y="345"/>
                    <a:pt x="41278" y="345"/>
                  </a:cubicBezTo>
                  <a:lnTo>
                    <a:pt x="41278" y="315"/>
                  </a:lnTo>
                  <a:close/>
                  <a:moveTo>
                    <a:pt x="41283" y="0"/>
                  </a:moveTo>
                  <a:cubicBezTo>
                    <a:pt x="38961" y="0"/>
                    <a:pt x="1623" y="12370"/>
                    <a:pt x="487" y="13506"/>
                  </a:cubicBezTo>
                  <a:cubicBezTo>
                    <a:pt x="1" y="14023"/>
                    <a:pt x="244" y="15482"/>
                    <a:pt x="487" y="16607"/>
                  </a:cubicBezTo>
                  <a:cubicBezTo>
                    <a:pt x="1034" y="18795"/>
                    <a:pt x="2402" y="22139"/>
                    <a:pt x="3466" y="22503"/>
                  </a:cubicBezTo>
                  <a:lnTo>
                    <a:pt x="3587" y="22503"/>
                  </a:lnTo>
                  <a:cubicBezTo>
                    <a:pt x="5198" y="22503"/>
                    <a:pt x="19636" y="17762"/>
                    <a:pt x="24044" y="16272"/>
                  </a:cubicBezTo>
                  <a:cubicBezTo>
                    <a:pt x="30822" y="14023"/>
                    <a:pt x="43771" y="9585"/>
                    <a:pt x="44318" y="9008"/>
                  </a:cubicBezTo>
                  <a:cubicBezTo>
                    <a:pt x="44834" y="8430"/>
                    <a:pt x="44530" y="6819"/>
                    <a:pt x="44196" y="5543"/>
                  </a:cubicBezTo>
                  <a:cubicBezTo>
                    <a:pt x="43649" y="3536"/>
                    <a:pt x="42403" y="345"/>
                    <a:pt x="41369" y="11"/>
                  </a:cubicBezTo>
                  <a:cubicBezTo>
                    <a:pt x="41350" y="4"/>
                    <a:pt x="41321" y="0"/>
                    <a:pt x="41283" y="0"/>
                  </a:cubicBezTo>
                  <a:close/>
                </a:path>
              </a:pathLst>
            </a:custGeom>
            <a:solidFill>
              <a:srgbClr val="486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7"/>
            <p:cNvSpPr/>
            <p:nvPr/>
          </p:nvSpPr>
          <p:spPr>
            <a:xfrm>
              <a:off x="646925" y="1344525"/>
              <a:ext cx="1260700" cy="425575"/>
            </a:xfrm>
            <a:custGeom>
              <a:avLst/>
              <a:gdLst/>
              <a:ahLst/>
              <a:cxnLst/>
              <a:rect l="l" t="t" r="r" b="b"/>
              <a:pathLst>
                <a:path w="50428" h="17023" extrusionOk="0">
                  <a:moveTo>
                    <a:pt x="50306" y="1"/>
                  </a:moveTo>
                  <a:lnTo>
                    <a:pt x="1" y="16658"/>
                  </a:lnTo>
                  <a:lnTo>
                    <a:pt x="122" y="17022"/>
                  </a:lnTo>
                  <a:lnTo>
                    <a:pt x="50427" y="366"/>
                  </a:lnTo>
                  <a:lnTo>
                    <a:pt x="50306" y="1"/>
                  </a:lnTo>
                  <a:close/>
                </a:path>
              </a:pathLst>
            </a:custGeom>
            <a:solidFill>
              <a:srgbClr val="486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7"/>
            <p:cNvSpPr/>
            <p:nvPr/>
          </p:nvSpPr>
          <p:spPr>
            <a:xfrm>
              <a:off x="1819450" y="2009450"/>
              <a:ext cx="98050" cy="54725"/>
            </a:xfrm>
            <a:custGeom>
              <a:avLst/>
              <a:gdLst/>
              <a:ahLst/>
              <a:cxnLst/>
              <a:rect l="l" t="t" r="r" b="b"/>
              <a:pathLst>
                <a:path w="3922" h="2189" extrusionOk="0">
                  <a:moveTo>
                    <a:pt x="3587" y="0"/>
                  </a:moveTo>
                  <a:lnTo>
                    <a:pt x="0" y="1185"/>
                  </a:lnTo>
                  <a:lnTo>
                    <a:pt x="335" y="2189"/>
                  </a:lnTo>
                  <a:lnTo>
                    <a:pt x="3922" y="1003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7"/>
            <p:cNvSpPr/>
            <p:nvPr/>
          </p:nvSpPr>
          <p:spPr>
            <a:xfrm>
              <a:off x="1840725" y="1987400"/>
              <a:ext cx="54750" cy="98050"/>
            </a:xfrm>
            <a:custGeom>
              <a:avLst/>
              <a:gdLst/>
              <a:ahLst/>
              <a:cxnLst/>
              <a:rect l="l" t="t" r="r" b="b"/>
              <a:pathLst>
                <a:path w="2190" h="3922" extrusionOk="0">
                  <a:moveTo>
                    <a:pt x="1004" y="1"/>
                  </a:moveTo>
                  <a:lnTo>
                    <a:pt x="1" y="335"/>
                  </a:lnTo>
                  <a:lnTo>
                    <a:pt x="1186" y="3922"/>
                  </a:lnTo>
                  <a:lnTo>
                    <a:pt x="2189" y="3587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86"/>
          <p:cNvSpPr/>
          <p:nvPr/>
        </p:nvSpPr>
        <p:spPr>
          <a:xfrm rot="3630913">
            <a:off x="7210464" y="1779054"/>
            <a:ext cx="1040591" cy="567884"/>
          </a:xfrm>
          <a:custGeom>
            <a:avLst/>
            <a:gdLst/>
            <a:ahLst/>
            <a:cxnLst/>
            <a:rect l="l" t="t" r="r" b="b"/>
            <a:pathLst>
              <a:path w="41623" h="22715" extrusionOk="0">
                <a:moveTo>
                  <a:pt x="33902" y="0"/>
                </a:moveTo>
                <a:cubicBezTo>
                  <a:pt x="29039" y="61"/>
                  <a:pt x="9434" y="10487"/>
                  <a:pt x="8157" y="11399"/>
                </a:cubicBezTo>
                <a:cubicBezTo>
                  <a:pt x="1" y="16080"/>
                  <a:pt x="3865" y="22715"/>
                  <a:pt x="8854" y="22715"/>
                </a:cubicBezTo>
                <a:cubicBezTo>
                  <a:pt x="9146" y="22715"/>
                  <a:pt x="9441" y="22692"/>
                  <a:pt x="9738" y="22645"/>
                </a:cubicBezTo>
                <a:cubicBezTo>
                  <a:pt x="13324" y="22554"/>
                  <a:pt x="32595" y="16201"/>
                  <a:pt x="37580" y="9940"/>
                </a:cubicBezTo>
                <a:cubicBezTo>
                  <a:pt x="41623" y="4833"/>
                  <a:pt x="37975" y="92"/>
                  <a:pt x="33902" y="0"/>
                </a:cubicBezTo>
                <a:close/>
              </a:path>
            </a:pathLst>
          </a:custGeom>
          <a:solidFill>
            <a:srgbClr val="2F4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8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Bull Analogy</a:t>
            </a:r>
            <a:endParaRPr dirty="0"/>
          </a:p>
        </p:txBody>
      </p:sp>
      <p:sp>
        <p:nvSpPr>
          <p:cNvPr id="3019" name="Google Shape;3019;p86"/>
          <p:cNvSpPr txBox="1">
            <a:spLocks noGrp="1"/>
          </p:cNvSpPr>
          <p:nvPr>
            <p:ph type="subTitle" idx="1"/>
          </p:nvPr>
        </p:nvSpPr>
        <p:spPr>
          <a:xfrm>
            <a:off x="1046273" y="1790825"/>
            <a:ext cx="2284524" cy="17478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In a financial context, a "bull market" is a period when prices of stocks, currencies, or other assets are generally rising or expected to rise.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4151"/>
              </a:solidFill>
              <a:latin typeface="Söhne"/>
            </a:endParaRPr>
          </a:p>
        </p:txBody>
      </p:sp>
      <p:grpSp>
        <p:nvGrpSpPr>
          <p:cNvPr id="3020" name="Google Shape;3020;p86"/>
          <p:cNvGrpSpPr/>
          <p:nvPr/>
        </p:nvGrpSpPr>
        <p:grpSpPr>
          <a:xfrm>
            <a:off x="3807538" y="1470325"/>
            <a:ext cx="4179756" cy="3205250"/>
            <a:chOff x="1557138" y="1544375"/>
            <a:chExt cx="4179756" cy="3205250"/>
          </a:xfrm>
        </p:grpSpPr>
        <p:sp>
          <p:nvSpPr>
            <p:cNvPr id="3021" name="Google Shape;3021;p86"/>
            <p:cNvSpPr/>
            <p:nvPr/>
          </p:nvSpPr>
          <p:spPr>
            <a:xfrm>
              <a:off x="3081625" y="2937275"/>
              <a:ext cx="1131500" cy="1812350"/>
            </a:xfrm>
            <a:custGeom>
              <a:avLst/>
              <a:gdLst/>
              <a:ahLst/>
              <a:cxnLst/>
              <a:rect l="l" t="t" r="r" b="b"/>
              <a:pathLst>
                <a:path w="45260" h="72494" extrusionOk="0">
                  <a:moveTo>
                    <a:pt x="4317" y="0"/>
                  </a:moveTo>
                  <a:lnTo>
                    <a:pt x="1" y="72493"/>
                  </a:lnTo>
                  <a:lnTo>
                    <a:pt x="45260" y="72493"/>
                  </a:lnTo>
                  <a:lnTo>
                    <a:pt x="41308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86"/>
            <p:cNvSpPr/>
            <p:nvPr/>
          </p:nvSpPr>
          <p:spPr>
            <a:xfrm>
              <a:off x="1557137" y="1544375"/>
              <a:ext cx="4179756" cy="2667250"/>
            </a:xfrm>
            <a:custGeom>
              <a:avLst/>
              <a:gdLst/>
              <a:ahLst/>
              <a:cxnLst/>
              <a:rect l="l" t="t" r="r" b="b"/>
              <a:pathLst>
                <a:path w="174593" h="106690" extrusionOk="0">
                  <a:moveTo>
                    <a:pt x="3769" y="1"/>
                  </a:moveTo>
                  <a:cubicBezTo>
                    <a:pt x="1672" y="1"/>
                    <a:pt x="0" y="1673"/>
                    <a:pt x="0" y="3740"/>
                  </a:cubicBezTo>
                  <a:lnTo>
                    <a:pt x="0" y="102920"/>
                  </a:lnTo>
                  <a:cubicBezTo>
                    <a:pt x="0" y="105018"/>
                    <a:pt x="1672" y="106689"/>
                    <a:pt x="3769" y="106689"/>
                  </a:cubicBezTo>
                  <a:lnTo>
                    <a:pt x="170824" y="106689"/>
                  </a:lnTo>
                  <a:cubicBezTo>
                    <a:pt x="172891" y="106689"/>
                    <a:pt x="174593" y="105018"/>
                    <a:pt x="174593" y="102951"/>
                  </a:cubicBezTo>
                  <a:lnTo>
                    <a:pt x="174593" y="3740"/>
                  </a:lnTo>
                  <a:cubicBezTo>
                    <a:pt x="174593" y="1673"/>
                    <a:pt x="172921" y="1"/>
                    <a:pt x="170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86"/>
            <p:cNvSpPr/>
            <p:nvPr/>
          </p:nvSpPr>
          <p:spPr>
            <a:xfrm>
              <a:off x="2427375" y="4631825"/>
              <a:ext cx="2439275" cy="117800"/>
            </a:xfrm>
            <a:custGeom>
              <a:avLst/>
              <a:gdLst/>
              <a:ahLst/>
              <a:cxnLst/>
              <a:rect l="l" t="t" r="r" b="b"/>
              <a:pathLst>
                <a:path w="97571" h="4712" extrusionOk="0">
                  <a:moveTo>
                    <a:pt x="4711" y="0"/>
                  </a:moveTo>
                  <a:cubicBezTo>
                    <a:pt x="2097" y="0"/>
                    <a:pt x="0" y="2128"/>
                    <a:pt x="0" y="4711"/>
                  </a:cubicBezTo>
                  <a:lnTo>
                    <a:pt x="97570" y="4711"/>
                  </a:lnTo>
                  <a:cubicBezTo>
                    <a:pt x="97570" y="2128"/>
                    <a:pt x="95503" y="0"/>
                    <a:pt x="92920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86"/>
            <p:cNvSpPr/>
            <p:nvPr/>
          </p:nvSpPr>
          <p:spPr>
            <a:xfrm>
              <a:off x="3523125" y="1625700"/>
              <a:ext cx="202925" cy="38025"/>
            </a:xfrm>
            <a:custGeom>
              <a:avLst/>
              <a:gdLst/>
              <a:ahLst/>
              <a:cxnLst/>
              <a:rect l="l" t="t" r="r" b="b"/>
              <a:pathLst>
                <a:path w="8117" h="1521" extrusionOk="0">
                  <a:moveTo>
                    <a:pt x="7326" y="335"/>
                  </a:moveTo>
                  <a:cubicBezTo>
                    <a:pt x="7508" y="335"/>
                    <a:pt x="7691" y="547"/>
                    <a:pt x="7691" y="730"/>
                  </a:cubicBezTo>
                  <a:cubicBezTo>
                    <a:pt x="7691" y="912"/>
                    <a:pt x="7539" y="1095"/>
                    <a:pt x="7326" y="1095"/>
                  </a:cubicBezTo>
                  <a:lnTo>
                    <a:pt x="700" y="1095"/>
                  </a:lnTo>
                  <a:cubicBezTo>
                    <a:pt x="517" y="1095"/>
                    <a:pt x="335" y="912"/>
                    <a:pt x="335" y="730"/>
                  </a:cubicBezTo>
                  <a:cubicBezTo>
                    <a:pt x="335" y="547"/>
                    <a:pt x="487" y="335"/>
                    <a:pt x="700" y="335"/>
                  </a:cubicBezTo>
                  <a:close/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lnTo>
                    <a:pt x="7356" y="1520"/>
                  </a:lnTo>
                  <a:cubicBezTo>
                    <a:pt x="7782" y="1520"/>
                    <a:pt x="8116" y="1186"/>
                    <a:pt x="8116" y="760"/>
                  </a:cubicBezTo>
                  <a:cubicBezTo>
                    <a:pt x="8116" y="335"/>
                    <a:pt x="7782" y="0"/>
                    <a:pt x="735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86"/>
            <p:cNvSpPr/>
            <p:nvPr/>
          </p:nvSpPr>
          <p:spPr>
            <a:xfrm>
              <a:off x="3733625" y="1625700"/>
              <a:ext cx="40300" cy="38025"/>
            </a:xfrm>
            <a:custGeom>
              <a:avLst/>
              <a:gdLst/>
              <a:ahLst/>
              <a:cxnLst/>
              <a:rect l="l" t="t" r="r" b="b"/>
              <a:pathLst>
                <a:path w="1612" h="1521" extrusionOk="0">
                  <a:moveTo>
                    <a:pt x="791" y="335"/>
                  </a:moveTo>
                  <a:cubicBezTo>
                    <a:pt x="1034" y="335"/>
                    <a:pt x="1216" y="547"/>
                    <a:pt x="1216" y="730"/>
                  </a:cubicBezTo>
                  <a:cubicBezTo>
                    <a:pt x="1216" y="912"/>
                    <a:pt x="1034" y="1095"/>
                    <a:pt x="791" y="1095"/>
                  </a:cubicBezTo>
                  <a:cubicBezTo>
                    <a:pt x="578" y="1095"/>
                    <a:pt x="395" y="912"/>
                    <a:pt x="395" y="730"/>
                  </a:cubicBezTo>
                  <a:cubicBezTo>
                    <a:pt x="395" y="547"/>
                    <a:pt x="578" y="335"/>
                    <a:pt x="791" y="335"/>
                  </a:cubicBezTo>
                  <a:close/>
                  <a:moveTo>
                    <a:pt x="791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91" y="1520"/>
                  </a:cubicBezTo>
                  <a:cubicBezTo>
                    <a:pt x="1216" y="1520"/>
                    <a:pt x="1611" y="1186"/>
                    <a:pt x="1611" y="760"/>
                  </a:cubicBezTo>
                  <a:cubicBezTo>
                    <a:pt x="1611" y="335"/>
                    <a:pt x="1246" y="0"/>
                    <a:pt x="79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86"/>
            <p:cNvSpPr/>
            <p:nvPr/>
          </p:nvSpPr>
          <p:spPr>
            <a:xfrm>
              <a:off x="3113550" y="4206275"/>
              <a:ext cx="1070700" cy="9900"/>
            </a:xfrm>
            <a:custGeom>
              <a:avLst/>
              <a:gdLst/>
              <a:ahLst/>
              <a:cxnLst/>
              <a:rect l="l" t="t" r="r" b="b"/>
              <a:pathLst>
                <a:path w="42828" h="396" extrusionOk="0">
                  <a:moveTo>
                    <a:pt x="0" y="1"/>
                  </a:moveTo>
                  <a:lnTo>
                    <a:pt x="0" y="396"/>
                  </a:lnTo>
                  <a:lnTo>
                    <a:pt x="42828" y="396"/>
                  </a:lnTo>
                  <a:lnTo>
                    <a:pt x="42828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86"/>
            <p:cNvSpPr/>
            <p:nvPr/>
          </p:nvSpPr>
          <p:spPr>
            <a:xfrm>
              <a:off x="3090750" y="4627250"/>
              <a:ext cx="1115550" cy="9900"/>
            </a:xfrm>
            <a:custGeom>
              <a:avLst/>
              <a:gdLst/>
              <a:ahLst/>
              <a:cxnLst/>
              <a:rect l="l" t="t" r="r" b="b"/>
              <a:pathLst>
                <a:path w="44622" h="396" extrusionOk="0">
                  <a:moveTo>
                    <a:pt x="0" y="1"/>
                  </a:moveTo>
                  <a:lnTo>
                    <a:pt x="0" y="396"/>
                  </a:lnTo>
                  <a:lnTo>
                    <a:pt x="44621" y="396"/>
                  </a:lnTo>
                  <a:lnTo>
                    <a:pt x="4462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9" name="Google Shape;3029;p86"/>
          <p:cNvGrpSpPr/>
          <p:nvPr/>
        </p:nvGrpSpPr>
        <p:grpSpPr>
          <a:xfrm>
            <a:off x="7456150" y="1388850"/>
            <a:ext cx="1687850" cy="3754650"/>
            <a:chOff x="5420725" y="996500"/>
            <a:chExt cx="1687850" cy="3754650"/>
          </a:xfrm>
        </p:grpSpPr>
        <p:sp>
          <p:nvSpPr>
            <p:cNvPr id="3030" name="Google Shape;3030;p86"/>
            <p:cNvSpPr/>
            <p:nvPr/>
          </p:nvSpPr>
          <p:spPr>
            <a:xfrm>
              <a:off x="5808125" y="4533775"/>
              <a:ext cx="538800" cy="215850"/>
            </a:xfrm>
            <a:custGeom>
              <a:avLst/>
              <a:gdLst/>
              <a:ahLst/>
              <a:cxnLst/>
              <a:rect l="l" t="t" r="r" b="b"/>
              <a:pathLst>
                <a:path w="21552" h="8634" extrusionOk="0">
                  <a:moveTo>
                    <a:pt x="12816" y="0"/>
                  </a:moveTo>
                  <a:cubicBezTo>
                    <a:pt x="12376" y="0"/>
                    <a:pt x="11969" y="102"/>
                    <a:pt x="11642" y="366"/>
                  </a:cubicBezTo>
                  <a:cubicBezTo>
                    <a:pt x="11642" y="366"/>
                    <a:pt x="8086" y="3162"/>
                    <a:pt x="5745" y="3770"/>
                  </a:cubicBezTo>
                  <a:cubicBezTo>
                    <a:pt x="3374" y="4378"/>
                    <a:pt x="1" y="5047"/>
                    <a:pt x="31" y="8633"/>
                  </a:cubicBezTo>
                  <a:lnTo>
                    <a:pt x="21551" y="8633"/>
                  </a:lnTo>
                  <a:cubicBezTo>
                    <a:pt x="21399" y="5260"/>
                    <a:pt x="20791" y="2342"/>
                    <a:pt x="19575" y="883"/>
                  </a:cubicBezTo>
                  <a:cubicBezTo>
                    <a:pt x="18494" y="1003"/>
                    <a:pt x="17641" y="1123"/>
                    <a:pt x="16865" y="1123"/>
                  </a:cubicBezTo>
                  <a:cubicBezTo>
                    <a:pt x="16660" y="1123"/>
                    <a:pt x="16460" y="1114"/>
                    <a:pt x="16262" y="1095"/>
                  </a:cubicBezTo>
                  <a:cubicBezTo>
                    <a:pt x="15545" y="804"/>
                    <a:pt x="14051" y="0"/>
                    <a:pt x="1281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86"/>
            <p:cNvSpPr/>
            <p:nvPr/>
          </p:nvSpPr>
          <p:spPr>
            <a:xfrm>
              <a:off x="6460125" y="4543575"/>
              <a:ext cx="446825" cy="207575"/>
            </a:xfrm>
            <a:custGeom>
              <a:avLst/>
              <a:gdLst/>
              <a:ahLst/>
              <a:cxnLst/>
              <a:rect l="l" t="t" r="r" b="b"/>
              <a:pathLst>
                <a:path w="17873" h="8303" extrusionOk="0">
                  <a:moveTo>
                    <a:pt x="8870" y="0"/>
                  </a:moveTo>
                  <a:cubicBezTo>
                    <a:pt x="7567" y="0"/>
                    <a:pt x="5989" y="666"/>
                    <a:pt x="5319" y="947"/>
                  </a:cubicBezTo>
                  <a:cubicBezTo>
                    <a:pt x="5128" y="976"/>
                    <a:pt x="4933" y="988"/>
                    <a:pt x="4733" y="988"/>
                  </a:cubicBezTo>
                  <a:cubicBezTo>
                    <a:pt x="3888" y="988"/>
                    <a:pt x="2961" y="766"/>
                    <a:pt x="1854" y="643"/>
                  </a:cubicBezTo>
                  <a:cubicBezTo>
                    <a:pt x="638" y="2010"/>
                    <a:pt x="152" y="5020"/>
                    <a:pt x="0" y="8302"/>
                  </a:cubicBezTo>
                  <a:lnTo>
                    <a:pt x="17842" y="8302"/>
                  </a:lnTo>
                  <a:cubicBezTo>
                    <a:pt x="17873" y="4807"/>
                    <a:pt x="15411" y="4199"/>
                    <a:pt x="13070" y="3591"/>
                  </a:cubicBezTo>
                  <a:cubicBezTo>
                    <a:pt x="11094" y="3135"/>
                    <a:pt x="10243" y="399"/>
                    <a:pt x="10243" y="399"/>
                  </a:cubicBezTo>
                  <a:cubicBezTo>
                    <a:pt x="9884" y="110"/>
                    <a:pt x="9399" y="0"/>
                    <a:pt x="887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86"/>
            <p:cNvSpPr/>
            <p:nvPr/>
          </p:nvSpPr>
          <p:spPr>
            <a:xfrm>
              <a:off x="6278500" y="1398475"/>
              <a:ext cx="212025" cy="387625"/>
            </a:xfrm>
            <a:custGeom>
              <a:avLst/>
              <a:gdLst/>
              <a:ahLst/>
              <a:cxnLst/>
              <a:rect l="l" t="t" r="r" b="b"/>
              <a:pathLst>
                <a:path w="8481" h="15505" extrusionOk="0">
                  <a:moveTo>
                    <a:pt x="0" y="1"/>
                  </a:moveTo>
                  <a:lnTo>
                    <a:pt x="0" y="13801"/>
                  </a:lnTo>
                  <a:cubicBezTo>
                    <a:pt x="1162" y="14991"/>
                    <a:pt x="2418" y="15504"/>
                    <a:pt x="3750" y="15504"/>
                  </a:cubicBezTo>
                  <a:cubicBezTo>
                    <a:pt x="5241" y="15504"/>
                    <a:pt x="6827" y="14860"/>
                    <a:pt x="8481" y="13801"/>
                  </a:cubicBezTo>
                  <a:lnTo>
                    <a:pt x="8481" y="1"/>
                  </a:ln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86"/>
            <p:cNvSpPr/>
            <p:nvPr/>
          </p:nvSpPr>
          <p:spPr>
            <a:xfrm>
              <a:off x="5911475" y="2644700"/>
              <a:ext cx="959000" cy="1939300"/>
            </a:xfrm>
            <a:custGeom>
              <a:avLst/>
              <a:gdLst/>
              <a:ahLst/>
              <a:cxnLst/>
              <a:rect l="l" t="t" r="r" b="b"/>
              <a:pathLst>
                <a:path w="38360" h="77572" extrusionOk="0">
                  <a:moveTo>
                    <a:pt x="7235" y="1"/>
                  </a:moveTo>
                  <a:cubicBezTo>
                    <a:pt x="0" y="30214"/>
                    <a:pt x="6019" y="76506"/>
                    <a:pt x="6079" y="76506"/>
                  </a:cubicBezTo>
                  <a:cubicBezTo>
                    <a:pt x="7719" y="76893"/>
                    <a:pt x="9733" y="77400"/>
                    <a:pt x="12799" y="77400"/>
                  </a:cubicBezTo>
                  <a:cubicBezTo>
                    <a:pt x="13826" y="77400"/>
                    <a:pt x="14972" y="77343"/>
                    <a:pt x="16262" y="77206"/>
                  </a:cubicBezTo>
                  <a:cubicBezTo>
                    <a:pt x="16961" y="64257"/>
                    <a:pt x="19758" y="16536"/>
                    <a:pt x="19758" y="16536"/>
                  </a:cubicBezTo>
                  <a:lnTo>
                    <a:pt x="23010" y="76993"/>
                  </a:lnTo>
                  <a:cubicBezTo>
                    <a:pt x="24055" y="77373"/>
                    <a:pt x="26039" y="77571"/>
                    <a:pt x="28002" y="77571"/>
                  </a:cubicBezTo>
                  <a:cubicBezTo>
                    <a:pt x="29808" y="77571"/>
                    <a:pt x="31595" y="77403"/>
                    <a:pt x="32615" y="77054"/>
                  </a:cubicBezTo>
                  <a:cubicBezTo>
                    <a:pt x="38360" y="7144"/>
                    <a:pt x="31977" y="578"/>
                    <a:pt x="31977" y="578"/>
                  </a:cubicBezTo>
                  <a:lnTo>
                    <a:pt x="7235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86"/>
            <p:cNvSpPr/>
            <p:nvPr/>
          </p:nvSpPr>
          <p:spPr>
            <a:xfrm>
              <a:off x="6059650" y="2742725"/>
              <a:ext cx="693050" cy="76775"/>
            </a:xfrm>
            <a:custGeom>
              <a:avLst/>
              <a:gdLst/>
              <a:ahLst/>
              <a:cxnLst/>
              <a:rect l="l" t="t" r="r" b="b"/>
              <a:pathLst>
                <a:path w="27722" h="3071" extrusionOk="0">
                  <a:moveTo>
                    <a:pt x="122" y="1"/>
                  </a:moveTo>
                  <a:lnTo>
                    <a:pt x="0" y="639"/>
                  </a:lnTo>
                  <a:cubicBezTo>
                    <a:pt x="3952" y="2250"/>
                    <a:pt x="8299" y="3071"/>
                    <a:pt x="13040" y="3071"/>
                  </a:cubicBezTo>
                  <a:lnTo>
                    <a:pt x="13496" y="1186"/>
                  </a:lnTo>
                  <a:lnTo>
                    <a:pt x="14043" y="3071"/>
                  </a:lnTo>
                  <a:cubicBezTo>
                    <a:pt x="19089" y="2949"/>
                    <a:pt x="23709" y="2402"/>
                    <a:pt x="27721" y="1156"/>
                  </a:cubicBezTo>
                  <a:lnTo>
                    <a:pt x="27478" y="31"/>
                  </a:lnTo>
                  <a:lnTo>
                    <a:pt x="12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86"/>
            <p:cNvSpPr/>
            <p:nvPr/>
          </p:nvSpPr>
          <p:spPr>
            <a:xfrm>
              <a:off x="5932750" y="1666725"/>
              <a:ext cx="955200" cy="1102375"/>
            </a:xfrm>
            <a:custGeom>
              <a:avLst/>
              <a:gdLst/>
              <a:ahLst/>
              <a:cxnLst/>
              <a:rect l="l" t="t" r="r" b="b"/>
              <a:pathLst>
                <a:path w="38208" h="44095" extrusionOk="0">
                  <a:moveTo>
                    <a:pt x="23071" y="1"/>
                  </a:moveTo>
                  <a:cubicBezTo>
                    <a:pt x="23071" y="1"/>
                    <a:pt x="21004" y="1733"/>
                    <a:pt x="17356" y="1733"/>
                  </a:cubicBezTo>
                  <a:cubicBezTo>
                    <a:pt x="13709" y="1733"/>
                    <a:pt x="13071" y="31"/>
                    <a:pt x="13071" y="31"/>
                  </a:cubicBezTo>
                  <a:cubicBezTo>
                    <a:pt x="13071" y="31"/>
                    <a:pt x="5776" y="487"/>
                    <a:pt x="3131" y="2858"/>
                  </a:cubicBezTo>
                  <a:cubicBezTo>
                    <a:pt x="0" y="5745"/>
                    <a:pt x="3344" y="41916"/>
                    <a:pt x="5107" y="42919"/>
                  </a:cubicBezTo>
                  <a:cubicBezTo>
                    <a:pt x="6130" y="43646"/>
                    <a:pt x="13413" y="44094"/>
                    <a:pt x="20326" y="44094"/>
                  </a:cubicBezTo>
                  <a:cubicBezTo>
                    <a:pt x="26140" y="44094"/>
                    <a:pt x="31694" y="43777"/>
                    <a:pt x="33041" y="43041"/>
                  </a:cubicBezTo>
                  <a:cubicBezTo>
                    <a:pt x="35290" y="41916"/>
                    <a:pt x="38208" y="5989"/>
                    <a:pt x="34803" y="3162"/>
                  </a:cubicBezTo>
                  <a:cubicBezTo>
                    <a:pt x="31338" y="305"/>
                    <a:pt x="23071" y="1"/>
                    <a:pt x="23071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86"/>
            <p:cNvSpPr/>
            <p:nvPr/>
          </p:nvSpPr>
          <p:spPr>
            <a:xfrm>
              <a:off x="6238975" y="1615050"/>
              <a:ext cx="117050" cy="159600"/>
            </a:xfrm>
            <a:custGeom>
              <a:avLst/>
              <a:gdLst/>
              <a:ahLst/>
              <a:cxnLst/>
              <a:rect l="l" t="t" r="r" b="b"/>
              <a:pathLst>
                <a:path w="4682" h="6384" extrusionOk="0">
                  <a:moveTo>
                    <a:pt x="1581" y="1"/>
                  </a:moveTo>
                  <a:lnTo>
                    <a:pt x="1" y="2189"/>
                  </a:lnTo>
                  <a:cubicBezTo>
                    <a:pt x="578" y="3952"/>
                    <a:pt x="1490" y="5411"/>
                    <a:pt x="2797" y="6384"/>
                  </a:cubicBezTo>
                  <a:lnTo>
                    <a:pt x="4682" y="3800"/>
                  </a:lnTo>
                  <a:cubicBezTo>
                    <a:pt x="2949" y="2797"/>
                    <a:pt x="2402" y="1733"/>
                    <a:pt x="1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86"/>
            <p:cNvSpPr/>
            <p:nvPr/>
          </p:nvSpPr>
          <p:spPr>
            <a:xfrm>
              <a:off x="6386400" y="1602900"/>
              <a:ext cx="145925" cy="173275"/>
            </a:xfrm>
            <a:custGeom>
              <a:avLst/>
              <a:gdLst/>
              <a:ahLst/>
              <a:cxnLst/>
              <a:rect l="l" t="t" r="r" b="b"/>
              <a:pathLst>
                <a:path w="5837" h="6931" extrusionOk="0">
                  <a:moveTo>
                    <a:pt x="4165" y="0"/>
                  </a:moveTo>
                  <a:cubicBezTo>
                    <a:pt x="3466" y="2158"/>
                    <a:pt x="2250" y="3222"/>
                    <a:pt x="1" y="4347"/>
                  </a:cubicBezTo>
                  <a:lnTo>
                    <a:pt x="1672" y="6931"/>
                  </a:lnTo>
                  <a:cubicBezTo>
                    <a:pt x="3496" y="5776"/>
                    <a:pt x="4925" y="4408"/>
                    <a:pt x="5837" y="2675"/>
                  </a:cubicBezTo>
                  <a:lnTo>
                    <a:pt x="4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86"/>
            <p:cNvSpPr/>
            <p:nvPr/>
          </p:nvSpPr>
          <p:spPr>
            <a:xfrm>
              <a:off x="6583975" y="1726025"/>
              <a:ext cx="486350" cy="809500"/>
            </a:xfrm>
            <a:custGeom>
              <a:avLst/>
              <a:gdLst/>
              <a:ahLst/>
              <a:cxnLst/>
              <a:rect l="l" t="t" r="r" b="b"/>
              <a:pathLst>
                <a:path w="19454" h="32380" extrusionOk="0">
                  <a:moveTo>
                    <a:pt x="5418" y="1"/>
                  </a:moveTo>
                  <a:cubicBezTo>
                    <a:pt x="2851" y="1"/>
                    <a:pt x="1537" y="1941"/>
                    <a:pt x="912" y="4620"/>
                  </a:cubicBezTo>
                  <a:cubicBezTo>
                    <a:pt x="1" y="9027"/>
                    <a:pt x="6292" y="27842"/>
                    <a:pt x="6931" y="29058"/>
                  </a:cubicBezTo>
                  <a:cubicBezTo>
                    <a:pt x="8106" y="31419"/>
                    <a:pt x="10003" y="32379"/>
                    <a:pt x="11944" y="32379"/>
                  </a:cubicBezTo>
                  <a:cubicBezTo>
                    <a:pt x="15376" y="32379"/>
                    <a:pt x="18945" y="29377"/>
                    <a:pt x="18907" y="25805"/>
                  </a:cubicBezTo>
                  <a:cubicBezTo>
                    <a:pt x="19454" y="22553"/>
                    <a:pt x="14864" y="5106"/>
                    <a:pt x="8724" y="820"/>
                  </a:cubicBezTo>
                  <a:cubicBezTo>
                    <a:pt x="7440" y="255"/>
                    <a:pt x="6347" y="1"/>
                    <a:pt x="5418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86"/>
            <p:cNvSpPr/>
            <p:nvPr/>
          </p:nvSpPr>
          <p:spPr>
            <a:xfrm>
              <a:off x="6620450" y="2054275"/>
              <a:ext cx="145175" cy="265225"/>
            </a:xfrm>
            <a:custGeom>
              <a:avLst/>
              <a:gdLst/>
              <a:ahLst/>
              <a:cxnLst/>
              <a:rect l="l" t="t" r="r" b="b"/>
              <a:pathLst>
                <a:path w="5807" h="10609" extrusionOk="0">
                  <a:moveTo>
                    <a:pt x="335" y="0"/>
                  </a:moveTo>
                  <a:lnTo>
                    <a:pt x="1" y="122"/>
                  </a:lnTo>
                  <a:cubicBezTo>
                    <a:pt x="31" y="183"/>
                    <a:pt x="2463" y="6718"/>
                    <a:pt x="5533" y="10608"/>
                  </a:cubicBezTo>
                  <a:lnTo>
                    <a:pt x="5806" y="10365"/>
                  </a:lnTo>
                  <a:cubicBezTo>
                    <a:pt x="2767" y="6535"/>
                    <a:pt x="365" y="61"/>
                    <a:pt x="33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86"/>
            <p:cNvSpPr/>
            <p:nvPr/>
          </p:nvSpPr>
          <p:spPr>
            <a:xfrm>
              <a:off x="5877275" y="2495575"/>
              <a:ext cx="743200" cy="733700"/>
            </a:xfrm>
            <a:custGeom>
              <a:avLst/>
              <a:gdLst/>
              <a:ahLst/>
              <a:cxnLst/>
              <a:rect l="l" t="t" r="r" b="b"/>
              <a:pathLst>
                <a:path w="29728" h="29348" extrusionOk="0">
                  <a:moveTo>
                    <a:pt x="12736" y="1"/>
                  </a:moveTo>
                  <a:cubicBezTo>
                    <a:pt x="12364" y="1"/>
                    <a:pt x="11992" y="145"/>
                    <a:pt x="11703" y="434"/>
                  </a:cubicBezTo>
                  <a:lnTo>
                    <a:pt x="578" y="11711"/>
                  </a:lnTo>
                  <a:cubicBezTo>
                    <a:pt x="1" y="12288"/>
                    <a:pt x="1" y="13200"/>
                    <a:pt x="578" y="13777"/>
                  </a:cubicBezTo>
                  <a:lnTo>
                    <a:pt x="15928" y="28914"/>
                  </a:lnTo>
                  <a:cubicBezTo>
                    <a:pt x="16217" y="29203"/>
                    <a:pt x="16589" y="29348"/>
                    <a:pt x="16961" y="29348"/>
                  </a:cubicBezTo>
                  <a:cubicBezTo>
                    <a:pt x="17334" y="29348"/>
                    <a:pt x="17706" y="29203"/>
                    <a:pt x="17995" y="28914"/>
                  </a:cubicBezTo>
                  <a:lnTo>
                    <a:pt x="29150" y="17638"/>
                  </a:lnTo>
                  <a:cubicBezTo>
                    <a:pt x="29728" y="17060"/>
                    <a:pt x="29697" y="16148"/>
                    <a:pt x="29120" y="15601"/>
                  </a:cubicBezTo>
                  <a:lnTo>
                    <a:pt x="13770" y="434"/>
                  </a:lnTo>
                  <a:cubicBezTo>
                    <a:pt x="13481" y="145"/>
                    <a:pt x="13109" y="1"/>
                    <a:pt x="12736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86"/>
            <p:cNvSpPr/>
            <p:nvPr/>
          </p:nvSpPr>
          <p:spPr>
            <a:xfrm>
              <a:off x="5919075" y="2533000"/>
              <a:ext cx="659600" cy="658850"/>
            </a:xfrm>
            <a:custGeom>
              <a:avLst/>
              <a:gdLst/>
              <a:ahLst/>
              <a:cxnLst/>
              <a:rect l="l" t="t" r="r" b="b"/>
              <a:pathLst>
                <a:path w="26384" h="26354" extrusionOk="0">
                  <a:moveTo>
                    <a:pt x="11368" y="1"/>
                  </a:moveTo>
                  <a:lnTo>
                    <a:pt x="0" y="11521"/>
                  </a:lnTo>
                  <a:lnTo>
                    <a:pt x="15016" y="26354"/>
                  </a:lnTo>
                  <a:lnTo>
                    <a:pt x="26384" y="14834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86"/>
            <p:cNvSpPr/>
            <p:nvPr/>
          </p:nvSpPr>
          <p:spPr>
            <a:xfrm>
              <a:off x="5945675" y="2562925"/>
              <a:ext cx="207475" cy="204725"/>
            </a:xfrm>
            <a:custGeom>
              <a:avLst/>
              <a:gdLst/>
              <a:ahLst/>
              <a:cxnLst/>
              <a:rect l="l" t="t" r="r" b="b"/>
              <a:pathLst>
                <a:path w="8299" h="8189" extrusionOk="0">
                  <a:moveTo>
                    <a:pt x="6373" y="0"/>
                  </a:moveTo>
                  <a:cubicBezTo>
                    <a:pt x="6199" y="0"/>
                    <a:pt x="6030" y="69"/>
                    <a:pt x="5897" y="202"/>
                  </a:cubicBezTo>
                  <a:lnTo>
                    <a:pt x="5411" y="688"/>
                  </a:lnTo>
                  <a:cubicBezTo>
                    <a:pt x="5149" y="481"/>
                    <a:pt x="4825" y="381"/>
                    <a:pt x="4500" y="381"/>
                  </a:cubicBezTo>
                  <a:cubicBezTo>
                    <a:pt x="4109" y="381"/>
                    <a:pt x="3717" y="527"/>
                    <a:pt x="3435" y="810"/>
                  </a:cubicBezTo>
                  <a:lnTo>
                    <a:pt x="851" y="3424"/>
                  </a:lnTo>
                  <a:cubicBezTo>
                    <a:pt x="304" y="3971"/>
                    <a:pt x="274" y="4852"/>
                    <a:pt x="760" y="5399"/>
                  </a:cubicBezTo>
                  <a:lnTo>
                    <a:pt x="274" y="5916"/>
                  </a:lnTo>
                  <a:cubicBezTo>
                    <a:pt x="0" y="6159"/>
                    <a:pt x="0" y="6615"/>
                    <a:pt x="274" y="6889"/>
                  </a:cubicBezTo>
                  <a:lnTo>
                    <a:pt x="1429" y="7983"/>
                  </a:lnTo>
                  <a:cubicBezTo>
                    <a:pt x="1550" y="8120"/>
                    <a:pt x="1725" y="8188"/>
                    <a:pt x="1904" y="8188"/>
                  </a:cubicBezTo>
                  <a:cubicBezTo>
                    <a:pt x="2082" y="8188"/>
                    <a:pt x="2265" y="8120"/>
                    <a:pt x="2401" y="7983"/>
                  </a:cubicBezTo>
                  <a:lnTo>
                    <a:pt x="8025" y="2329"/>
                  </a:lnTo>
                  <a:cubicBezTo>
                    <a:pt x="8298" y="2056"/>
                    <a:pt x="8298" y="1600"/>
                    <a:pt x="8025" y="1357"/>
                  </a:cubicBezTo>
                  <a:lnTo>
                    <a:pt x="6900" y="232"/>
                  </a:lnTo>
                  <a:cubicBezTo>
                    <a:pt x="6744" y="76"/>
                    <a:pt x="6556" y="0"/>
                    <a:pt x="637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86"/>
            <p:cNvSpPr/>
            <p:nvPr/>
          </p:nvSpPr>
          <p:spPr>
            <a:xfrm>
              <a:off x="6188075" y="3019325"/>
              <a:ext cx="133750" cy="133000"/>
            </a:xfrm>
            <a:custGeom>
              <a:avLst/>
              <a:gdLst/>
              <a:ahLst/>
              <a:cxnLst/>
              <a:rect l="l" t="t" r="r" b="b"/>
              <a:pathLst>
                <a:path w="5350" h="5320" extrusionOk="0">
                  <a:moveTo>
                    <a:pt x="1277" y="1"/>
                  </a:moveTo>
                  <a:lnTo>
                    <a:pt x="0" y="1277"/>
                  </a:lnTo>
                  <a:lnTo>
                    <a:pt x="4104" y="5320"/>
                  </a:lnTo>
                  <a:lnTo>
                    <a:pt x="5350" y="404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86"/>
            <p:cNvSpPr/>
            <p:nvPr/>
          </p:nvSpPr>
          <p:spPr>
            <a:xfrm>
              <a:off x="6282300" y="3026175"/>
              <a:ext cx="82100" cy="82100"/>
            </a:xfrm>
            <a:custGeom>
              <a:avLst/>
              <a:gdLst/>
              <a:ahLst/>
              <a:cxnLst/>
              <a:rect l="l" t="t" r="r" b="b"/>
              <a:pathLst>
                <a:path w="3284" h="3284" extrusionOk="0">
                  <a:moveTo>
                    <a:pt x="1277" y="0"/>
                  </a:moveTo>
                  <a:lnTo>
                    <a:pt x="0" y="1277"/>
                  </a:lnTo>
                  <a:lnTo>
                    <a:pt x="2037" y="3283"/>
                  </a:lnTo>
                  <a:lnTo>
                    <a:pt x="3283" y="2006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86"/>
            <p:cNvSpPr/>
            <p:nvPr/>
          </p:nvSpPr>
          <p:spPr>
            <a:xfrm>
              <a:off x="6254950" y="2910675"/>
              <a:ext cx="153525" cy="152750"/>
            </a:xfrm>
            <a:custGeom>
              <a:avLst/>
              <a:gdLst/>
              <a:ahLst/>
              <a:cxnLst/>
              <a:rect l="l" t="t" r="r" b="b"/>
              <a:pathLst>
                <a:path w="6141" h="6110" extrusionOk="0">
                  <a:moveTo>
                    <a:pt x="1246" y="0"/>
                  </a:moveTo>
                  <a:lnTo>
                    <a:pt x="0" y="1277"/>
                  </a:lnTo>
                  <a:lnTo>
                    <a:pt x="4894" y="6110"/>
                  </a:lnTo>
                  <a:lnTo>
                    <a:pt x="6140" y="483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86"/>
            <p:cNvSpPr/>
            <p:nvPr/>
          </p:nvSpPr>
          <p:spPr>
            <a:xfrm>
              <a:off x="6362075" y="2929675"/>
              <a:ext cx="89700" cy="90450"/>
            </a:xfrm>
            <a:custGeom>
              <a:avLst/>
              <a:gdLst/>
              <a:ahLst/>
              <a:cxnLst/>
              <a:rect l="l" t="t" r="r" b="b"/>
              <a:pathLst>
                <a:path w="3588" h="3618" extrusionOk="0">
                  <a:moveTo>
                    <a:pt x="1247" y="0"/>
                  </a:moveTo>
                  <a:lnTo>
                    <a:pt x="1" y="1277"/>
                  </a:lnTo>
                  <a:lnTo>
                    <a:pt x="2341" y="3617"/>
                  </a:lnTo>
                  <a:lnTo>
                    <a:pt x="3588" y="234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86"/>
            <p:cNvSpPr/>
            <p:nvPr/>
          </p:nvSpPr>
          <p:spPr>
            <a:xfrm>
              <a:off x="6270900" y="2752600"/>
              <a:ext cx="224950" cy="222675"/>
            </a:xfrm>
            <a:custGeom>
              <a:avLst/>
              <a:gdLst/>
              <a:ahLst/>
              <a:cxnLst/>
              <a:rect l="l" t="t" r="r" b="b"/>
              <a:pathLst>
                <a:path w="8998" h="8907" extrusionOk="0">
                  <a:moveTo>
                    <a:pt x="1247" y="1"/>
                  </a:moveTo>
                  <a:lnTo>
                    <a:pt x="0" y="1278"/>
                  </a:lnTo>
                  <a:lnTo>
                    <a:pt x="7721" y="8907"/>
                  </a:lnTo>
                  <a:lnTo>
                    <a:pt x="8998" y="7661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86"/>
            <p:cNvSpPr/>
            <p:nvPr/>
          </p:nvSpPr>
          <p:spPr>
            <a:xfrm>
              <a:off x="6406150" y="2798975"/>
              <a:ext cx="133025" cy="133000"/>
            </a:xfrm>
            <a:custGeom>
              <a:avLst/>
              <a:gdLst/>
              <a:ahLst/>
              <a:cxnLst/>
              <a:rect l="l" t="t" r="r" b="b"/>
              <a:pathLst>
                <a:path w="5321" h="5320" extrusionOk="0">
                  <a:moveTo>
                    <a:pt x="1247" y="0"/>
                  </a:moveTo>
                  <a:lnTo>
                    <a:pt x="1" y="1277"/>
                  </a:lnTo>
                  <a:lnTo>
                    <a:pt x="4074" y="5319"/>
                  </a:lnTo>
                  <a:lnTo>
                    <a:pt x="5320" y="4043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86"/>
            <p:cNvSpPr/>
            <p:nvPr/>
          </p:nvSpPr>
          <p:spPr>
            <a:xfrm>
              <a:off x="5960875" y="2577075"/>
              <a:ext cx="123125" cy="124650"/>
            </a:xfrm>
            <a:custGeom>
              <a:avLst/>
              <a:gdLst/>
              <a:ahLst/>
              <a:cxnLst/>
              <a:rect l="l" t="t" r="r" b="b"/>
              <a:pathLst>
                <a:path w="4925" h="4986" extrusionOk="0">
                  <a:moveTo>
                    <a:pt x="4651" y="1"/>
                  </a:moveTo>
                  <a:lnTo>
                    <a:pt x="0" y="4712"/>
                  </a:lnTo>
                  <a:lnTo>
                    <a:pt x="274" y="4985"/>
                  </a:lnTo>
                  <a:lnTo>
                    <a:pt x="4924" y="274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86"/>
            <p:cNvSpPr/>
            <p:nvPr/>
          </p:nvSpPr>
          <p:spPr>
            <a:xfrm>
              <a:off x="6111325" y="2760625"/>
              <a:ext cx="70700" cy="90800"/>
            </a:xfrm>
            <a:custGeom>
              <a:avLst/>
              <a:gdLst/>
              <a:ahLst/>
              <a:cxnLst/>
              <a:rect l="l" t="t" r="r" b="b"/>
              <a:pathLst>
                <a:path w="2828" h="3632" extrusionOk="0">
                  <a:moveTo>
                    <a:pt x="312" y="1"/>
                  </a:moveTo>
                  <a:cubicBezTo>
                    <a:pt x="208" y="1"/>
                    <a:pt x="104" y="5"/>
                    <a:pt x="0" y="14"/>
                  </a:cubicBezTo>
                  <a:lnTo>
                    <a:pt x="304" y="3631"/>
                  </a:lnTo>
                  <a:lnTo>
                    <a:pt x="2827" y="1048"/>
                  </a:lnTo>
                  <a:cubicBezTo>
                    <a:pt x="2144" y="364"/>
                    <a:pt x="1239" y="1"/>
                    <a:pt x="31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86"/>
            <p:cNvSpPr/>
            <p:nvPr/>
          </p:nvSpPr>
          <p:spPr>
            <a:xfrm>
              <a:off x="6018625" y="2760975"/>
              <a:ext cx="100325" cy="153525"/>
            </a:xfrm>
            <a:custGeom>
              <a:avLst/>
              <a:gdLst/>
              <a:ahLst/>
              <a:cxnLst/>
              <a:rect l="l" t="t" r="r" b="b"/>
              <a:pathLst>
                <a:path w="4013" h="6141" extrusionOk="0">
                  <a:moveTo>
                    <a:pt x="3708" y="0"/>
                  </a:moveTo>
                  <a:cubicBezTo>
                    <a:pt x="2857" y="61"/>
                    <a:pt x="2067" y="426"/>
                    <a:pt x="1429" y="1064"/>
                  </a:cubicBezTo>
                  <a:cubicBezTo>
                    <a:pt x="0" y="2462"/>
                    <a:pt x="0" y="4772"/>
                    <a:pt x="1459" y="6140"/>
                  </a:cubicBezTo>
                  <a:lnTo>
                    <a:pt x="4012" y="3557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86"/>
            <p:cNvSpPr/>
            <p:nvPr/>
          </p:nvSpPr>
          <p:spPr>
            <a:xfrm>
              <a:off x="6055100" y="2786800"/>
              <a:ext cx="163400" cy="154475"/>
            </a:xfrm>
            <a:custGeom>
              <a:avLst/>
              <a:gdLst/>
              <a:ahLst/>
              <a:cxnLst/>
              <a:rect l="l" t="t" r="r" b="b"/>
              <a:pathLst>
                <a:path w="6536" h="6179" extrusionOk="0">
                  <a:moveTo>
                    <a:pt x="5076" y="1"/>
                  </a:moveTo>
                  <a:lnTo>
                    <a:pt x="2553" y="2584"/>
                  </a:lnTo>
                  <a:lnTo>
                    <a:pt x="0" y="5138"/>
                  </a:lnTo>
                  <a:cubicBezTo>
                    <a:pt x="722" y="5829"/>
                    <a:pt x="1644" y="6179"/>
                    <a:pt x="2562" y="6179"/>
                  </a:cubicBezTo>
                  <a:cubicBezTo>
                    <a:pt x="3499" y="6179"/>
                    <a:pt x="4430" y="5814"/>
                    <a:pt x="5137" y="5077"/>
                  </a:cubicBezTo>
                  <a:cubicBezTo>
                    <a:pt x="6535" y="3679"/>
                    <a:pt x="6535" y="1338"/>
                    <a:pt x="507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86"/>
            <p:cNvSpPr/>
            <p:nvPr/>
          </p:nvSpPr>
          <p:spPr>
            <a:xfrm>
              <a:off x="6137925" y="2687250"/>
              <a:ext cx="32700" cy="32700"/>
            </a:xfrm>
            <a:custGeom>
              <a:avLst/>
              <a:gdLst/>
              <a:ahLst/>
              <a:cxnLst/>
              <a:rect l="l" t="t" r="r" b="b"/>
              <a:pathLst>
                <a:path w="1308" h="1308" extrusionOk="0">
                  <a:moveTo>
                    <a:pt x="639" y="1"/>
                  </a:moveTo>
                  <a:lnTo>
                    <a:pt x="0" y="639"/>
                  </a:lnTo>
                  <a:lnTo>
                    <a:pt x="669" y="1308"/>
                  </a:lnTo>
                  <a:lnTo>
                    <a:pt x="130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86"/>
            <p:cNvSpPr/>
            <p:nvPr/>
          </p:nvSpPr>
          <p:spPr>
            <a:xfrm>
              <a:off x="6169825" y="2719175"/>
              <a:ext cx="31950" cy="31950"/>
            </a:xfrm>
            <a:custGeom>
              <a:avLst/>
              <a:gdLst/>
              <a:ahLst/>
              <a:cxnLst/>
              <a:rect l="l" t="t" r="r" b="b"/>
              <a:pathLst>
                <a:path w="1278" h="1278" extrusionOk="0">
                  <a:moveTo>
                    <a:pt x="639" y="1"/>
                  </a:moveTo>
                  <a:lnTo>
                    <a:pt x="1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86"/>
            <p:cNvSpPr/>
            <p:nvPr/>
          </p:nvSpPr>
          <p:spPr>
            <a:xfrm>
              <a:off x="6201750" y="2750325"/>
              <a:ext cx="31950" cy="31950"/>
            </a:xfrm>
            <a:custGeom>
              <a:avLst/>
              <a:gdLst/>
              <a:ahLst/>
              <a:cxnLst/>
              <a:rect l="l" t="t" r="r" b="b"/>
              <a:pathLst>
                <a:path w="1278" h="1278" extrusionOk="0">
                  <a:moveTo>
                    <a:pt x="639" y="1"/>
                  </a:moveTo>
                  <a:lnTo>
                    <a:pt x="0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86"/>
            <p:cNvSpPr/>
            <p:nvPr/>
          </p:nvSpPr>
          <p:spPr>
            <a:xfrm>
              <a:off x="6172875" y="2605200"/>
              <a:ext cx="77525" cy="79050"/>
            </a:xfrm>
            <a:custGeom>
              <a:avLst/>
              <a:gdLst/>
              <a:ahLst/>
              <a:cxnLst/>
              <a:rect l="l" t="t" r="r" b="b"/>
              <a:pathLst>
                <a:path w="3101" h="3162" extrusionOk="0">
                  <a:moveTo>
                    <a:pt x="2858" y="0"/>
                  </a:moveTo>
                  <a:lnTo>
                    <a:pt x="0" y="2888"/>
                  </a:lnTo>
                  <a:lnTo>
                    <a:pt x="244" y="3161"/>
                  </a:lnTo>
                  <a:lnTo>
                    <a:pt x="3101" y="27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86"/>
            <p:cNvSpPr/>
            <p:nvPr/>
          </p:nvSpPr>
          <p:spPr>
            <a:xfrm>
              <a:off x="6203275" y="2637100"/>
              <a:ext cx="78300" cy="79050"/>
            </a:xfrm>
            <a:custGeom>
              <a:avLst/>
              <a:gdLst/>
              <a:ahLst/>
              <a:cxnLst/>
              <a:rect l="l" t="t" r="r" b="b"/>
              <a:pathLst>
                <a:path w="3132" h="3162" extrusionOk="0">
                  <a:moveTo>
                    <a:pt x="2857" y="1"/>
                  </a:moveTo>
                  <a:lnTo>
                    <a:pt x="0" y="2888"/>
                  </a:lnTo>
                  <a:lnTo>
                    <a:pt x="274" y="3162"/>
                  </a:lnTo>
                  <a:lnTo>
                    <a:pt x="3131" y="274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86"/>
            <p:cNvSpPr/>
            <p:nvPr/>
          </p:nvSpPr>
          <p:spPr>
            <a:xfrm>
              <a:off x="6235175" y="2668275"/>
              <a:ext cx="78300" cy="79050"/>
            </a:xfrm>
            <a:custGeom>
              <a:avLst/>
              <a:gdLst/>
              <a:ahLst/>
              <a:cxnLst/>
              <a:rect l="l" t="t" r="r" b="b"/>
              <a:pathLst>
                <a:path w="3132" h="3162" extrusionOk="0">
                  <a:moveTo>
                    <a:pt x="2888" y="0"/>
                  </a:moveTo>
                  <a:lnTo>
                    <a:pt x="1" y="2888"/>
                  </a:lnTo>
                  <a:lnTo>
                    <a:pt x="274" y="3161"/>
                  </a:lnTo>
                  <a:lnTo>
                    <a:pt x="3132" y="274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86"/>
            <p:cNvSpPr/>
            <p:nvPr/>
          </p:nvSpPr>
          <p:spPr>
            <a:xfrm>
              <a:off x="6218625" y="2630850"/>
              <a:ext cx="393500" cy="248250"/>
            </a:xfrm>
            <a:custGeom>
              <a:avLst/>
              <a:gdLst/>
              <a:ahLst/>
              <a:cxnLst/>
              <a:rect l="l" t="t" r="r" b="b"/>
              <a:pathLst>
                <a:path w="15740" h="9930" extrusionOk="0">
                  <a:moveTo>
                    <a:pt x="10097" y="1"/>
                  </a:moveTo>
                  <a:cubicBezTo>
                    <a:pt x="9212" y="1"/>
                    <a:pt x="7774" y="72"/>
                    <a:pt x="5891" y="676"/>
                  </a:cubicBezTo>
                  <a:lnTo>
                    <a:pt x="7289" y="2044"/>
                  </a:lnTo>
                  <a:cubicBezTo>
                    <a:pt x="7289" y="2044"/>
                    <a:pt x="1636" y="5236"/>
                    <a:pt x="1028" y="5722"/>
                  </a:cubicBezTo>
                  <a:cubicBezTo>
                    <a:pt x="0" y="6433"/>
                    <a:pt x="389" y="7373"/>
                    <a:pt x="1065" y="7373"/>
                  </a:cubicBezTo>
                  <a:cubicBezTo>
                    <a:pt x="1168" y="7373"/>
                    <a:pt x="1279" y="7351"/>
                    <a:pt x="1392" y="7303"/>
                  </a:cubicBezTo>
                  <a:lnTo>
                    <a:pt x="1392" y="7303"/>
                  </a:lnTo>
                  <a:cubicBezTo>
                    <a:pt x="836" y="7665"/>
                    <a:pt x="1242" y="8490"/>
                    <a:pt x="2013" y="8490"/>
                  </a:cubicBezTo>
                  <a:cubicBezTo>
                    <a:pt x="2211" y="8490"/>
                    <a:pt x="2433" y="8436"/>
                    <a:pt x="2669" y="8306"/>
                  </a:cubicBezTo>
                  <a:lnTo>
                    <a:pt x="2669" y="8306"/>
                  </a:lnTo>
                  <a:cubicBezTo>
                    <a:pt x="2191" y="8632"/>
                    <a:pt x="2233" y="9603"/>
                    <a:pt x="3173" y="9603"/>
                  </a:cubicBezTo>
                  <a:cubicBezTo>
                    <a:pt x="3370" y="9603"/>
                    <a:pt x="3606" y="9561"/>
                    <a:pt x="3885" y="9461"/>
                  </a:cubicBezTo>
                  <a:cubicBezTo>
                    <a:pt x="4017" y="9395"/>
                    <a:pt x="4516" y="9185"/>
                    <a:pt x="4700" y="9098"/>
                  </a:cubicBezTo>
                  <a:lnTo>
                    <a:pt x="4700" y="9098"/>
                  </a:lnTo>
                  <a:cubicBezTo>
                    <a:pt x="4492" y="9325"/>
                    <a:pt x="4747" y="9929"/>
                    <a:pt x="5464" y="9929"/>
                  </a:cubicBezTo>
                  <a:cubicBezTo>
                    <a:pt x="5647" y="9929"/>
                    <a:pt x="5860" y="9890"/>
                    <a:pt x="6104" y="9795"/>
                  </a:cubicBezTo>
                  <a:cubicBezTo>
                    <a:pt x="6104" y="9795"/>
                    <a:pt x="10876" y="7941"/>
                    <a:pt x="12639" y="6573"/>
                  </a:cubicBezTo>
                  <a:cubicBezTo>
                    <a:pt x="14402" y="5205"/>
                    <a:pt x="15739" y="4202"/>
                    <a:pt x="14463" y="1740"/>
                  </a:cubicBezTo>
                  <a:cubicBezTo>
                    <a:pt x="13703" y="251"/>
                    <a:pt x="11970" y="8"/>
                    <a:pt x="10754" y="8"/>
                  </a:cubicBezTo>
                  <a:cubicBezTo>
                    <a:pt x="10590" y="8"/>
                    <a:pt x="10370" y="1"/>
                    <a:pt x="10097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86"/>
            <p:cNvSpPr/>
            <p:nvPr/>
          </p:nvSpPr>
          <p:spPr>
            <a:xfrm>
              <a:off x="6332450" y="2798200"/>
              <a:ext cx="98050" cy="65375"/>
            </a:xfrm>
            <a:custGeom>
              <a:avLst/>
              <a:gdLst/>
              <a:ahLst/>
              <a:cxnLst/>
              <a:rect l="l" t="t" r="r" b="b"/>
              <a:pathLst>
                <a:path w="3922" h="2615" extrusionOk="0">
                  <a:moveTo>
                    <a:pt x="3739" y="1"/>
                  </a:moveTo>
                  <a:lnTo>
                    <a:pt x="1" y="2280"/>
                  </a:lnTo>
                  <a:lnTo>
                    <a:pt x="213" y="2615"/>
                  </a:lnTo>
                  <a:lnTo>
                    <a:pt x="3922" y="335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86"/>
            <p:cNvSpPr/>
            <p:nvPr/>
          </p:nvSpPr>
          <p:spPr>
            <a:xfrm>
              <a:off x="6281550" y="2767050"/>
              <a:ext cx="124625" cy="76000"/>
            </a:xfrm>
            <a:custGeom>
              <a:avLst/>
              <a:gdLst/>
              <a:ahLst/>
              <a:cxnLst/>
              <a:rect l="l" t="t" r="r" b="b"/>
              <a:pathLst>
                <a:path w="4985" h="3040" extrusionOk="0">
                  <a:moveTo>
                    <a:pt x="4803" y="0"/>
                  </a:moveTo>
                  <a:lnTo>
                    <a:pt x="0" y="2706"/>
                  </a:lnTo>
                  <a:lnTo>
                    <a:pt x="213" y="3040"/>
                  </a:lnTo>
                  <a:lnTo>
                    <a:pt x="4985" y="304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86"/>
            <p:cNvSpPr/>
            <p:nvPr/>
          </p:nvSpPr>
          <p:spPr>
            <a:xfrm>
              <a:off x="6251150" y="2731325"/>
              <a:ext cx="139075" cy="83625"/>
            </a:xfrm>
            <a:custGeom>
              <a:avLst/>
              <a:gdLst/>
              <a:ahLst/>
              <a:cxnLst/>
              <a:rect l="l" t="t" r="r" b="b"/>
              <a:pathLst>
                <a:path w="5563" h="3345" extrusionOk="0">
                  <a:moveTo>
                    <a:pt x="5380" y="1"/>
                  </a:moveTo>
                  <a:lnTo>
                    <a:pt x="0" y="3010"/>
                  </a:lnTo>
                  <a:lnTo>
                    <a:pt x="183" y="3344"/>
                  </a:lnTo>
                  <a:lnTo>
                    <a:pt x="5563" y="335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86"/>
            <p:cNvSpPr/>
            <p:nvPr/>
          </p:nvSpPr>
          <p:spPr>
            <a:xfrm>
              <a:off x="6457075" y="2584575"/>
              <a:ext cx="178600" cy="194650"/>
            </a:xfrm>
            <a:custGeom>
              <a:avLst/>
              <a:gdLst/>
              <a:ahLst/>
              <a:cxnLst/>
              <a:rect l="l" t="t" r="r" b="b"/>
              <a:pathLst>
                <a:path w="7144" h="7786" extrusionOk="0">
                  <a:moveTo>
                    <a:pt x="2507" y="1"/>
                  </a:moveTo>
                  <a:cubicBezTo>
                    <a:pt x="2288" y="1"/>
                    <a:pt x="2061" y="12"/>
                    <a:pt x="1824" y="35"/>
                  </a:cubicBezTo>
                  <a:lnTo>
                    <a:pt x="0" y="1403"/>
                  </a:lnTo>
                  <a:cubicBezTo>
                    <a:pt x="1976" y="3226"/>
                    <a:pt x="3770" y="5233"/>
                    <a:pt x="4925" y="7786"/>
                  </a:cubicBezTo>
                  <a:lnTo>
                    <a:pt x="7143" y="6418"/>
                  </a:lnTo>
                  <a:cubicBezTo>
                    <a:pt x="7029" y="2515"/>
                    <a:pt x="5767" y="1"/>
                    <a:pt x="2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86"/>
            <p:cNvSpPr/>
            <p:nvPr/>
          </p:nvSpPr>
          <p:spPr>
            <a:xfrm>
              <a:off x="6476825" y="2239925"/>
              <a:ext cx="631750" cy="530000"/>
            </a:xfrm>
            <a:custGeom>
              <a:avLst/>
              <a:gdLst/>
              <a:ahLst/>
              <a:cxnLst/>
              <a:rect l="l" t="t" r="r" b="b"/>
              <a:pathLst>
                <a:path w="25270" h="21200" extrusionOk="0">
                  <a:moveTo>
                    <a:pt x="17821" y="1"/>
                  </a:moveTo>
                  <a:cubicBezTo>
                    <a:pt x="16539" y="1"/>
                    <a:pt x="15090" y="409"/>
                    <a:pt x="13557" y="1359"/>
                  </a:cubicBezTo>
                  <a:lnTo>
                    <a:pt x="1" y="14125"/>
                  </a:lnTo>
                  <a:cubicBezTo>
                    <a:pt x="1" y="14125"/>
                    <a:pt x="3283" y="16101"/>
                    <a:pt x="5350" y="21177"/>
                  </a:cubicBezTo>
                  <a:cubicBezTo>
                    <a:pt x="5350" y="21177"/>
                    <a:pt x="5323" y="21199"/>
                    <a:pt x="5342" y="21199"/>
                  </a:cubicBezTo>
                  <a:cubicBezTo>
                    <a:pt x="5372" y="21199"/>
                    <a:pt x="5519" y="21142"/>
                    <a:pt x="6080" y="20842"/>
                  </a:cubicBezTo>
                  <a:cubicBezTo>
                    <a:pt x="11369" y="17985"/>
                    <a:pt x="16597" y="14186"/>
                    <a:pt x="20214" y="10781"/>
                  </a:cubicBezTo>
                  <a:cubicBezTo>
                    <a:pt x="25270" y="6209"/>
                    <a:pt x="22817" y="1"/>
                    <a:pt x="17821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86"/>
            <p:cNvSpPr/>
            <p:nvPr/>
          </p:nvSpPr>
          <p:spPr>
            <a:xfrm>
              <a:off x="6548250" y="2288150"/>
              <a:ext cx="338950" cy="236525"/>
            </a:xfrm>
            <a:custGeom>
              <a:avLst/>
              <a:gdLst/>
              <a:ahLst/>
              <a:cxnLst/>
              <a:rect l="l" t="t" r="r" b="b"/>
              <a:pathLst>
                <a:path w="13558" h="9461" extrusionOk="0">
                  <a:moveTo>
                    <a:pt x="12246" y="0"/>
                  </a:moveTo>
                  <a:cubicBezTo>
                    <a:pt x="10888" y="0"/>
                    <a:pt x="9621" y="326"/>
                    <a:pt x="8512" y="949"/>
                  </a:cubicBezTo>
                  <a:lnTo>
                    <a:pt x="1" y="9187"/>
                  </a:lnTo>
                  <a:lnTo>
                    <a:pt x="274" y="9460"/>
                  </a:lnTo>
                  <a:lnTo>
                    <a:pt x="8724" y="1253"/>
                  </a:lnTo>
                  <a:cubicBezTo>
                    <a:pt x="9814" y="686"/>
                    <a:pt x="10953" y="390"/>
                    <a:pt x="12207" y="390"/>
                  </a:cubicBezTo>
                  <a:cubicBezTo>
                    <a:pt x="12633" y="390"/>
                    <a:pt x="13072" y="424"/>
                    <a:pt x="13527" y="494"/>
                  </a:cubicBezTo>
                  <a:lnTo>
                    <a:pt x="13557" y="98"/>
                  </a:lnTo>
                  <a:cubicBezTo>
                    <a:pt x="13113" y="33"/>
                    <a:pt x="12675" y="0"/>
                    <a:pt x="1224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86"/>
            <p:cNvSpPr/>
            <p:nvPr/>
          </p:nvSpPr>
          <p:spPr>
            <a:xfrm>
              <a:off x="6144750" y="1361250"/>
              <a:ext cx="81350" cy="10675"/>
            </a:xfrm>
            <a:custGeom>
              <a:avLst/>
              <a:gdLst/>
              <a:ahLst/>
              <a:cxnLst/>
              <a:rect l="l" t="t" r="r" b="b"/>
              <a:pathLst>
                <a:path w="3254" h="427" extrusionOk="0">
                  <a:moveTo>
                    <a:pt x="3253" y="1"/>
                  </a:moveTo>
                  <a:lnTo>
                    <a:pt x="1" y="31"/>
                  </a:lnTo>
                  <a:lnTo>
                    <a:pt x="31" y="426"/>
                  </a:lnTo>
                  <a:lnTo>
                    <a:pt x="3253" y="365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86"/>
            <p:cNvSpPr/>
            <p:nvPr/>
          </p:nvSpPr>
          <p:spPr>
            <a:xfrm>
              <a:off x="6162225" y="1168450"/>
              <a:ext cx="382175" cy="425300"/>
            </a:xfrm>
            <a:custGeom>
              <a:avLst/>
              <a:gdLst/>
              <a:ahLst/>
              <a:cxnLst/>
              <a:rect l="l" t="t" r="r" b="b"/>
              <a:pathLst>
                <a:path w="15287" h="17012" extrusionOk="0">
                  <a:moveTo>
                    <a:pt x="6074" y="0"/>
                  </a:moveTo>
                  <a:cubicBezTo>
                    <a:pt x="4726" y="0"/>
                    <a:pt x="3457" y="661"/>
                    <a:pt x="2493" y="2302"/>
                  </a:cubicBezTo>
                  <a:cubicBezTo>
                    <a:pt x="2493" y="2302"/>
                    <a:pt x="1" y="10995"/>
                    <a:pt x="274" y="13366"/>
                  </a:cubicBezTo>
                  <a:cubicBezTo>
                    <a:pt x="521" y="15472"/>
                    <a:pt x="1185" y="17012"/>
                    <a:pt x="4614" y="17012"/>
                  </a:cubicBezTo>
                  <a:cubicBezTo>
                    <a:pt x="4996" y="17012"/>
                    <a:pt x="5413" y="16993"/>
                    <a:pt x="5867" y="16953"/>
                  </a:cubicBezTo>
                  <a:cubicBezTo>
                    <a:pt x="10396" y="16588"/>
                    <a:pt x="12615" y="13853"/>
                    <a:pt x="14135" y="9658"/>
                  </a:cubicBezTo>
                  <a:cubicBezTo>
                    <a:pt x="15287" y="6479"/>
                    <a:pt x="10293" y="0"/>
                    <a:pt x="6074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86"/>
            <p:cNvSpPr/>
            <p:nvPr/>
          </p:nvSpPr>
          <p:spPr>
            <a:xfrm>
              <a:off x="6278500" y="1553500"/>
              <a:ext cx="132250" cy="44875"/>
            </a:xfrm>
            <a:custGeom>
              <a:avLst/>
              <a:gdLst/>
              <a:ahLst/>
              <a:cxnLst/>
              <a:rect l="l" t="t" r="r" b="b"/>
              <a:pathLst>
                <a:path w="5290" h="1795" extrusionOk="0">
                  <a:moveTo>
                    <a:pt x="5016" y="1"/>
                  </a:moveTo>
                  <a:cubicBezTo>
                    <a:pt x="3557" y="1308"/>
                    <a:pt x="31" y="1399"/>
                    <a:pt x="0" y="1399"/>
                  </a:cubicBezTo>
                  <a:lnTo>
                    <a:pt x="0" y="1794"/>
                  </a:lnTo>
                  <a:cubicBezTo>
                    <a:pt x="152" y="1794"/>
                    <a:pt x="3709" y="1672"/>
                    <a:pt x="5289" y="274"/>
                  </a:cubicBezTo>
                  <a:lnTo>
                    <a:pt x="5016" y="1"/>
                  </a:lnTo>
                  <a:close/>
                </a:path>
              </a:pathLst>
            </a:custGeom>
            <a:solidFill>
              <a:srgbClr val="050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86"/>
            <p:cNvSpPr/>
            <p:nvPr/>
          </p:nvSpPr>
          <p:spPr>
            <a:xfrm>
              <a:off x="6194900" y="1077975"/>
              <a:ext cx="392900" cy="452750"/>
            </a:xfrm>
            <a:custGeom>
              <a:avLst/>
              <a:gdLst/>
              <a:ahLst/>
              <a:cxnLst/>
              <a:rect l="l" t="t" r="r" b="b"/>
              <a:pathLst>
                <a:path w="15716" h="18110" extrusionOk="0">
                  <a:moveTo>
                    <a:pt x="7614" y="0"/>
                  </a:moveTo>
                  <a:cubicBezTo>
                    <a:pt x="6493" y="0"/>
                    <a:pt x="5355" y="289"/>
                    <a:pt x="4317" y="663"/>
                  </a:cubicBezTo>
                  <a:cubicBezTo>
                    <a:pt x="3861" y="724"/>
                    <a:pt x="3375" y="784"/>
                    <a:pt x="2949" y="967"/>
                  </a:cubicBezTo>
                  <a:cubicBezTo>
                    <a:pt x="2554" y="1179"/>
                    <a:pt x="2189" y="1483"/>
                    <a:pt x="1885" y="1818"/>
                  </a:cubicBezTo>
                  <a:cubicBezTo>
                    <a:pt x="1186" y="2638"/>
                    <a:pt x="670" y="3702"/>
                    <a:pt x="487" y="4766"/>
                  </a:cubicBezTo>
                  <a:cubicBezTo>
                    <a:pt x="366" y="5344"/>
                    <a:pt x="1" y="7715"/>
                    <a:pt x="670" y="7958"/>
                  </a:cubicBezTo>
                  <a:cubicBezTo>
                    <a:pt x="791" y="7563"/>
                    <a:pt x="882" y="7259"/>
                    <a:pt x="882" y="7259"/>
                  </a:cubicBezTo>
                  <a:cubicBezTo>
                    <a:pt x="882" y="7259"/>
                    <a:pt x="1076" y="6021"/>
                    <a:pt x="3125" y="6021"/>
                  </a:cubicBezTo>
                  <a:cubicBezTo>
                    <a:pt x="4001" y="6021"/>
                    <a:pt x="5216" y="6247"/>
                    <a:pt x="6901" y="6894"/>
                  </a:cubicBezTo>
                  <a:cubicBezTo>
                    <a:pt x="7053" y="7107"/>
                    <a:pt x="7205" y="7259"/>
                    <a:pt x="7326" y="7471"/>
                  </a:cubicBezTo>
                  <a:cubicBezTo>
                    <a:pt x="7569" y="8018"/>
                    <a:pt x="7357" y="8626"/>
                    <a:pt x="7144" y="9143"/>
                  </a:cubicBezTo>
                  <a:cubicBezTo>
                    <a:pt x="6901" y="9629"/>
                    <a:pt x="6597" y="10207"/>
                    <a:pt x="6658" y="10784"/>
                  </a:cubicBezTo>
                  <a:cubicBezTo>
                    <a:pt x="6688" y="11271"/>
                    <a:pt x="6992" y="11757"/>
                    <a:pt x="7448" y="12000"/>
                  </a:cubicBezTo>
                  <a:cubicBezTo>
                    <a:pt x="7509" y="11240"/>
                    <a:pt x="7661" y="10450"/>
                    <a:pt x="8238" y="9933"/>
                  </a:cubicBezTo>
                  <a:cubicBezTo>
                    <a:pt x="8511" y="9720"/>
                    <a:pt x="8840" y="9617"/>
                    <a:pt x="9167" y="9617"/>
                  </a:cubicBezTo>
                  <a:cubicBezTo>
                    <a:pt x="9676" y="9617"/>
                    <a:pt x="10179" y="9866"/>
                    <a:pt x="10457" y="10329"/>
                  </a:cubicBezTo>
                  <a:cubicBezTo>
                    <a:pt x="10943" y="11149"/>
                    <a:pt x="10609" y="12243"/>
                    <a:pt x="10183" y="13186"/>
                  </a:cubicBezTo>
                  <a:cubicBezTo>
                    <a:pt x="9758" y="14098"/>
                    <a:pt x="9272" y="15070"/>
                    <a:pt x="9576" y="16013"/>
                  </a:cubicBezTo>
                  <a:cubicBezTo>
                    <a:pt x="9697" y="16377"/>
                    <a:pt x="9910" y="16681"/>
                    <a:pt x="10153" y="16985"/>
                  </a:cubicBezTo>
                  <a:cubicBezTo>
                    <a:pt x="10609" y="17563"/>
                    <a:pt x="11825" y="18110"/>
                    <a:pt x="11825" y="18110"/>
                  </a:cubicBezTo>
                  <a:cubicBezTo>
                    <a:pt x="11825" y="18110"/>
                    <a:pt x="15108" y="16803"/>
                    <a:pt x="15472" y="12730"/>
                  </a:cubicBezTo>
                  <a:cubicBezTo>
                    <a:pt x="15260" y="11362"/>
                    <a:pt x="15533" y="10237"/>
                    <a:pt x="15655" y="8870"/>
                  </a:cubicBezTo>
                  <a:cubicBezTo>
                    <a:pt x="15716" y="8079"/>
                    <a:pt x="15533" y="7289"/>
                    <a:pt x="15260" y="6529"/>
                  </a:cubicBezTo>
                  <a:cubicBezTo>
                    <a:pt x="14773" y="5222"/>
                    <a:pt x="14135" y="4158"/>
                    <a:pt x="13132" y="3246"/>
                  </a:cubicBezTo>
                  <a:cubicBezTo>
                    <a:pt x="11916" y="2152"/>
                    <a:pt x="10791" y="663"/>
                    <a:pt x="9150" y="207"/>
                  </a:cubicBezTo>
                  <a:cubicBezTo>
                    <a:pt x="8649" y="62"/>
                    <a:pt x="8133" y="0"/>
                    <a:pt x="761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86"/>
            <p:cNvSpPr/>
            <p:nvPr/>
          </p:nvSpPr>
          <p:spPr>
            <a:xfrm>
              <a:off x="6135650" y="1285825"/>
              <a:ext cx="82075" cy="154475"/>
            </a:xfrm>
            <a:custGeom>
              <a:avLst/>
              <a:gdLst/>
              <a:ahLst/>
              <a:cxnLst/>
              <a:rect l="l" t="t" r="r" b="b"/>
              <a:pathLst>
                <a:path w="3283" h="6179" extrusionOk="0">
                  <a:moveTo>
                    <a:pt x="2219" y="343"/>
                  </a:moveTo>
                  <a:cubicBezTo>
                    <a:pt x="2280" y="343"/>
                    <a:pt x="2401" y="404"/>
                    <a:pt x="2493" y="525"/>
                  </a:cubicBezTo>
                  <a:cubicBezTo>
                    <a:pt x="2827" y="981"/>
                    <a:pt x="2857" y="2045"/>
                    <a:pt x="2644" y="3200"/>
                  </a:cubicBezTo>
                  <a:cubicBezTo>
                    <a:pt x="2290" y="4738"/>
                    <a:pt x="1532" y="5786"/>
                    <a:pt x="1071" y="5786"/>
                  </a:cubicBezTo>
                  <a:cubicBezTo>
                    <a:pt x="1059" y="5786"/>
                    <a:pt x="1046" y="5785"/>
                    <a:pt x="1034" y="5784"/>
                  </a:cubicBezTo>
                  <a:cubicBezTo>
                    <a:pt x="973" y="5784"/>
                    <a:pt x="851" y="5692"/>
                    <a:pt x="760" y="5571"/>
                  </a:cubicBezTo>
                  <a:cubicBezTo>
                    <a:pt x="426" y="5115"/>
                    <a:pt x="395" y="4051"/>
                    <a:pt x="608" y="2926"/>
                  </a:cubicBezTo>
                  <a:cubicBezTo>
                    <a:pt x="973" y="1376"/>
                    <a:pt x="1672" y="343"/>
                    <a:pt x="2189" y="343"/>
                  </a:cubicBezTo>
                  <a:close/>
                  <a:moveTo>
                    <a:pt x="2173" y="0"/>
                  </a:moveTo>
                  <a:cubicBezTo>
                    <a:pt x="1416" y="0"/>
                    <a:pt x="651" y="1213"/>
                    <a:pt x="274" y="2896"/>
                  </a:cubicBezTo>
                  <a:cubicBezTo>
                    <a:pt x="0" y="4142"/>
                    <a:pt x="91" y="5267"/>
                    <a:pt x="456" y="5844"/>
                  </a:cubicBezTo>
                  <a:cubicBezTo>
                    <a:pt x="608" y="6027"/>
                    <a:pt x="821" y="6148"/>
                    <a:pt x="1003" y="6179"/>
                  </a:cubicBezTo>
                  <a:lnTo>
                    <a:pt x="1094" y="6179"/>
                  </a:lnTo>
                  <a:cubicBezTo>
                    <a:pt x="1854" y="6179"/>
                    <a:pt x="2675" y="4963"/>
                    <a:pt x="3009" y="3291"/>
                  </a:cubicBezTo>
                  <a:cubicBezTo>
                    <a:pt x="3283" y="2045"/>
                    <a:pt x="3192" y="920"/>
                    <a:pt x="2827" y="343"/>
                  </a:cubicBezTo>
                  <a:cubicBezTo>
                    <a:pt x="2675" y="160"/>
                    <a:pt x="2493" y="39"/>
                    <a:pt x="2280" y="8"/>
                  </a:cubicBezTo>
                  <a:cubicBezTo>
                    <a:pt x="2244" y="3"/>
                    <a:pt x="2208" y="0"/>
                    <a:pt x="217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86"/>
            <p:cNvSpPr/>
            <p:nvPr/>
          </p:nvSpPr>
          <p:spPr>
            <a:xfrm>
              <a:off x="6228350" y="1299500"/>
              <a:ext cx="81325" cy="155250"/>
            </a:xfrm>
            <a:custGeom>
              <a:avLst/>
              <a:gdLst/>
              <a:ahLst/>
              <a:cxnLst/>
              <a:rect l="l" t="t" r="r" b="b"/>
              <a:pathLst>
                <a:path w="3253" h="6210" extrusionOk="0">
                  <a:moveTo>
                    <a:pt x="2219" y="313"/>
                  </a:moveTo>
                  <a:cubicBezTo>
                    <a:pt x="2310" y="313"/>
                    <a:pt x="2432" y="404"/>
                    <a:pt x="2493" y="525"/>
                  </a:cubicBezTo>
                  <a:cubicBezTo>
                    <a:pt x="2827" y="981"/>
                    <a:pt x="2888" y="2045"/>
                    <a:pt x="2645" y="3170"/>
                  </a:cubicBezTo>
                  <a:cubicBezTo>
                    <a:pt x="2324" y="4716"/>
                    <a:pt x="1582" y="5759"/>
                    <a:pt x="1120" y="5759"/>
                  </a:cubicBezTo>
                  <a:cubicBezTo>
                    <a:pt x="1101" y="5759"/>
                    <a:pt x="1082" y="5757"/>
                    <a:pt x="1064" y="5753"/>
                  </a:cubicBezTo>
                  <a:cubicBezTo>
                    <a:pt x="973" y="5753"/>
                    <a:pt x="851" y="5662"/>
                    <a:pt x="791" y="5571"/>
                  </a:cubicBezTo>
                  <a:cubicBezTo>
                    <a:pt x="426" y="5115"/>
                    <a:pt x="395" y="4051"/>
                    <a:pt x="639" y="2896"/>
                  </a:cubicBezTo>
                  <a:cubicBezTo>
                    <a:pt x="973" y="1346"/>
                    <a:pt x="1702" y="313"/>
                    <a:pt x="2189" y="313"/>
                  </a:cubicBezTo>
                  <a:cubicBezTo>
                    <a:pt x="2189" y="313"/>
                    <a:pt x="2189" y="340"/>
                    <a:pt x="2198" y="340"/>
                  </a:cubicBezTo>
                  <a:cubicBezTo>
                    <a:pt x="2202" y="340"/>
                    <a:pt x="2209" y="333"/>
                    <a:pt x="2219" y="313"/>
                  </a:cubicBezTo>
                  <a:close/>
                  <a:moveTo>
                    <a:pt x="2171" y="1"/>
                  </a:moveTo>
                  <a:cubicBezTo>
                    <a:pt x="1388" y="1"/>
                    <a:pt x="621" y="1240"/>
                    <a:pt x="243" y="2896"/>
                  </a:cubicBezTo>
                  <a:cubicBezTo>
                    <a:pt x="0" y="4142"/>
                    <a:pt x="61" y="5297"/>
                    <a:pt x="456" y="5875"/>
                  </a:cubicBezTo>
                  <a:cubicBezTo>
                    <a:pt x="608" y="6057"/>
                    <a:pt x="791" y="6179"/>
                    <a:pt x="973" y="6209"/>
                  </a:cubicBezTo>
                  <a:lnTo>
                    <a:pt x="1095" y="6209"/>
                  </a:lnTo>
                  <a:cubicBezTo>
                    <a:pt x="1854" y="6209"/>
                    <a:pt x="2645" y="4993"/>
                    <a:pt x="2979" y="3322"/>
                  </a:cubicBezTo>
                  <a:cubicBezTo>
                    <a:pt x="3253" y="2075"/>
                    <a:pt x="3192" y="920"/>
                    <a:pt x="2797" y="373"/>
                  </a:cubicBezTo>
                  <a:cubicBezTo>
                    <a:pt x="2645" y="161"/>
                    <a:pt x="2462" y="69"/>
                    <a:pt x="2280" y="9"/>
                  </a:cubicBezTo>
                  <a:cubicBezTo>
                    <a:pt x="2244" y="3"/>
                    <a:pt x="2208" y="1"/>
                    <a:pt x="217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86"/>
            <p:cNvSpPr/>
            <p:nvPr/>
          </p:nvSpPr>
          <p:spPr>
            <a:xfrm>
              <a:off x="6207075" y="1324350"/>
              <a:ext cx="45600" cy="17175"/>
            </a:xfrm>
            <a:custGeom>
              <a:avLst/>
              <a:gdLst/>
              <a:ahLst/>
              <a:cxnLst/>
              <a:rect l="l" t="t" r="r" b="b"/>
              <a:pathLst>
                <a:path w="1824" h="687" extrusionOk="0">
                  <a:moveTo>
                    <a:pt x="672" y="1"/>
                  </a:moveTo>
                  <a:cubicBezTo>
                    <a:pt x="420" y="1"/>
                    <a:pt x="196" y="69"/>
                    <a:pt x="0" y="200"/>
                  </a:cubicBezTo>
                  <a:lnTo>
                    <a:pt x="243" y="504"/>
                  </a:lnTo>
                  <a:cubicBezTo>
                    <a:pt x="379" y="417"/>
                    <a:pt x="535" y="371"/>
                    <a:pt x="713" y="371"/>
                  </a:cubicBezTo>
                  <a:cubicBezTo>
                    <a:pt x="974" y="371"/>
                    <a:pt x="1281" y="470"/>
                    <a:pt x="1642" y="686"/>
                  </a:cubicBezTo>
                  <a:lnTo>
                    <a:pt x="1824" y="382"/>
                  </a:lnTo>
                  <a:cubicBezTo>
                    <a:pt x="1390" y="122"/>
                    <a:pt x="1006" y="1"/>
                    <a:pt x="67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86"/>
            <p:cNvSpPr/>
            <p:nvPr/>
          </p:nvSpPr>
          <p:spPr>
            <a:xfrm>
              <a:off x="6299025" y="1374925"/>
              <a:ext cx="80575" cy="11425"/>
            </a:xfrm>
            <a:custGeom>
              <a:avLst/>
              <a:gdLst/>
              <a:ahLst/>
              <a:cxnLst/>
              <a:rect l="l" t="t" r="r" b="b"/>
              <a:pathLst>
                <a:path w="3223" h="457" extrusionOk="0">
                  <a:moveTo>
                    <a:pt x="3222" y="1"/>
                  </a:moveTo>
                  <a:lnTo>
                    <a:pt x="0" y="62"/>
                  </a:lnTo>
                  <a:lnTo>
                    <a:pt x="0" y="457"/>
                  </a:lnTo>
                  <a:lnTo>
                    <a:pt x="3222" y="396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86"/>
            <p:cNvSpPr/>
            <p:nvPr/>
          </p:nvSpPr>
          <p:spPr>
            <a:xfrm>
              <a:off x="5420725" y="996500"/>
              <a:ext cx="272050" cy="171950"/>
            </a:xfrm>
            <a:custGeom>
              <a:avLst/>
              <a:gdLst/>
              <a:ahLst/>
              <a:cxnLst/>
              <a:rect l="l" t="t" r="r" b="b"/>
              <a:pathLst>
                <a:path w="10882" h="6878" extrusionOk="0">
                  <a:moveTo>
                    <a:pt x="4777" y="0"/>
                  </a:moveTo>
                  <a:cubicBezTo>
                    <a:pt x="3276" y="0"/>
                    <a:pt x="1474" y="267"/>
                    <a:pt x="638" y="1291"/>
                  </a:cubicBezTo>
                  <a:cubicBezTo>
                    <a:pt x="0" y="2263"/>
                    <a:pt x="395" y="3753"/>
                    <a:pt x="486" y="4482"/>
                  </a:cubicBezTo>
                  <a:cubicBezTo>
                    <a:pt x="666" y="5301"/>
                    <a:pt x="953" y="6228"/>
                    <a:pt x="1747" y="6228"/>
                  </a:cubicBezTo>
                  <a:cubicBezTo>
                    <a:pt x="1896" y="6228"/>
                    <a:pt x="2062" y="6196"/>
                    <a:pt x="2249" y="6124"/>
                  </a:cubicBezTo>
                  <a:cubicBezTo>
                    <a:pt x="2282" y="6609"/>
                    <a:pt x="2839" y="6844"/>
                    <a:pt x="3339" y="6844"/>
                  </a:cubicBezTo>
                  <a:cubicBezTo>
                    <a:pt x="3778" y="6844"/>
                    <a:pt x="4173" y="6663"/>
                    <a:pt x="4134" y="6310"/>
                  </a:cubicBezTo>
                  <a:lnTo>
                    <a:pt x="4134" y="6310"/>
                  </a:lnTo>
                  <a:cubicBezTo>
                    <a:pt x="4180" y="6695"/>
                    <a:pt x="4588" y="6878"/>
                    <a:pt x="5003" y="6878"/>
                  </a:cubicBezTo>
                  <a:cubicBezTo>
                    <a:pt x="5468" y="6878"/>
                    <a:pt x="5943" y="6648"/>
                    <a:pt x="5927" y="6215"/>
                  </a:cubicBezTo>
                  <a:lnTo>
                    <a:pt x="5927" y="6215"/>
                  </a:lnTo>
                  <a:cubicBezTo>
                    <a:pt x="6045" y="6595"/>
                    <a:pt x="6402" y="6783"/>
                    <a:pt x="6759" y="6783"/>
                  </a:cubicBezTo>
                  <a:cubicBezTo>
                    <a:pt x="7228" y="6783"/>
                    <a:pt x="7698" y="6458"/>
                    <a:pt x="7629" y="5820"/>
                  </a:cubicBezTo>
                  <a:lnTo>
                    <a:pt x="7599" y="3266"/>
                  </a:lnTo>
                  <a:lnTo>
                    <a:pt x="10882" y="3236"/>
                  </a:lnTo>
                  <a:cubicBezTo>
                    <a:pt x="10882" y="3236"/>
                    <a:pt x="9149" y="865"/>
                    <a:pt x="7143" y="257"/>
                  </a:cubicBezTo>
                  <a:cubicBezTo>
                    <a:pt x="6943" y="164"/>
                    <a:pt x="5952" y="0"/>
                    <a:pt x="4777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86"/>
            <p:cNvSpPr/>
            <p:nvPr/>
          </p:nvSpPr>
          <p:spPr>
            <a:xfrm>
              <a:off x="5461750" y="1059150"/>
              <a:ext cx="19775" cy="90450"/>
            </a:xfrm>
            <a:custGeom>
              <a:avLst/>
              <a:gdLst/>
              <a:ahLst/>
              <a:cxnLst/>
              <a:rect l="l" t="t" r="r" b="b"/>
              <a:pathLst>
                <a:path w="791" h="3618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1095"/>
                    <a:pt x="122" y="2280"/>
                    <a:pt x="426" y="3618"/>
                  </a:cubicBezTo>
                  <a:lnTo>
                    <a:pt x="791" y="3526"/>
                  </a:lnTo>
                  <a:cubicBezTo>
                    <a:pt x="487" y="2219"/>
                    <a:pt x="365" y="1095"/>
                    <a:pt x="426" y="3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86"/>
            <p:cNvSpPr/>
            <p:nvPr/>
          </p:nvSpPr>
          <p:spPr>
            <a:xfrm>
              <a:off x="5508875" y="1056100"/>
              <a:ext cx="21300" cy="98825"/>
            </a:xfrm>
            <a:custGeom>
              <a:avLst/>
              <a:gdLst/>
              <a:ahLst/>
              <a:cxnLst/>
              <a:rect l="l" t="t" r="r" b="b"/>
              <a:pathLst>
                <a:path w="852" h="3953" extrusionOk="0">
                  <a:moveTo>
                    <a:pt x="61" y="1"/>
                  </a:moveTo>
                  <a:cubicBezTo>
                    <a:pt x="0" y="1156"/>
                    <a:pt x="122" y="2433"/>
                    <a:pt x="456" y="3952"/>
                  </a:cubicBezTo>
                  <a:lnTo>
                    <a:pt x="851" y="3861"/>
                  </a:lnTo>
                  <a:cubicBezTo>
                    <a:pt x="517" y="2402"/>
                    <a:pt x="334" y="1156"/>
                    <a:pt x="426" y="3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86"/>
            <p:cNvSpPr/>
            <p:nvPr/>
          </p:nvSpPr>
          <p:spPr>
            <a:xfrm>
              <a:off x="5557500" y="1052300"/>
              <a:ext cx="15975" cy="99575"/>
            </a:xfrm>
            <a:custGeom>
              <a:avLst/>
              <a:gdLst/>
              <a:ahLst/>
              <a:cxnLst/>
              <a:rect l="l" t="t" r="r" b="b"/>
              <a:pathLst>
                <a:path w="639" h="3983" extrusionOk="0">
                  <a:moveTo>
                    <a:pt x="92" y="1"/>
                  </a:moveTo>
                  <a:lnTo>
                    <a:pt x="92" y="1"/>
                  </a:lnTo>
                  <a:cubicBezTo>
                    <a:pt x="0" y="1186"/>
                    <a:pt x="92" y="2463"/>
                    <a:pt x="274" y="3983"/>
                  </a:cubicBezTo>
                  <a:lnTo>
                    <a:pt x="639" y="3952"/>
                  </a:lnTo>
                  <a:cubicBezTo>
                    <a:pt x="456" y="2463"/>
                    <a:pt x="395" y="1186"/>
                    <a:pt x="456" y="31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8" name="Google Shape;3078;p86"/>
          <p:cNvGrpSpPr/>
          <p:nvPr/>
        </p:nvGrpSpPr>
        <p:grpSpPr>
          <a:xfrm>
            <a:off x="639984" y="694817"/>
            <a:ext cx="452039" cy="524114"/>
            <a:chOff x="5815634" y="1650855"/>
            <a:chExt cx="452039" cy="524114"/>
          </a:xfrm>
        </p:grpSpPr>
        <p:sp>
          <p:nvSpPr>
            <p:cNvPr id="3079" name="Google Shape;3079;p86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86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86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86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86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86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5" name="Google Shape;3085;p86"/>
          <p:cNvGrpSpPr/>
          <p:nvPr/>
        </p:nvGrpSpPr>
        <p:grpSpPr>
          <a:xfrm>
            <a:off x="6660309" y="1218917"/>
            <a:ext cx="452039" cy="524114"/>
            <a:chOff x="5815634" y="1650855"/>
            <a:chExt cx="452039" cy="524114"/>
          </a:xfrm>
        </p:grpSpPr>
        <p:sp>
          <p:nvSpPr>
            <p:cNvPr id="3086" name="Google Shape;3086;p86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86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86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86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86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86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702B1FD-5195-DA21-9C8D-2617E9454A54}"/>
              </a:ext>
            </a:extLst>
          </p:cNvPr>
          <p:cNvSpPr/>
          <p:nvPr/>
        </p:nvSpPr>
        <p:spPr>
          <a:xfrm>
            <a:off x="4079081" y="1832650"/>
            <a:ext cx="3689319" cy="18885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 descr="bull Icon - Free PNG &amp; SVG 58345 - Noun Project">
            <a:extLst>
              <a:ext uri="{FF2B5EF4-FFF2-40B4-BE49-F238E27FC236}">
                <a16:creationId xmlns:a16="http://schemas.microsoft.com/office/drawing/2014/main" id="{A474E270-F169-275B-A0F7-D7377B90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3" y="187238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81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86"/>
          <p:cNvSpPr/>
          <p:nvPr/>
        </p:nvSpPr>
        <p:spPr>
          <a:xfrm rot="3630913">
            <a:off x="7210464" y="1779054"/>
            <a:ext cx="1040591" cy="567884"/>
          </a:xfrm>
          <a:custGeom>
            <a:avLst/>
            <a:gdLst/>
            <a:ahLst/>
            <a:cxnLst/>
            <a:rect l="l" t="t" r="r" b="b"/>
            <a:pathLst>
              <a:path w="41623" h="22715" extrusionOk="0">
                <a:moveTo>
                  <a:pt x="33902" y="0"/>
                </a:moveTo>
                <a:cubicBezTo>
                  <a:pt x="29039" y="61"/>
                  <a:pt x="9434" y="10487"/>
                  <a:pt x="8157" y="11399"/>
                </a:cubicBezTo>
                <a:cubicBezTo>
                  <a:pt x="1" y="16080"/>
                  <a:pt x="3865" y="22715"/>
                  <a:pt x="8854" y="22715"/>
                </a:cubicBezTo>
                <a:cubicBezTo>
                  <a:pt x="9146" y="22715"/>
                  <a:pt x="9441" y="22692"/>
                  <a:pt x="9738" y="22645"/>
                </a:cubicBezTo>
                <a:cubicBezTo>
                  <a:pt x="13324" y="22554"/>
                  <a:pt x="32595" y="16201"/>
                  <a:pt x="37580" y="9940"/>
                </a:cubicBezTo>
                <a:cubicBezTo>
                  <a:pt x="41623" y="4833"/>
                  <a:pt x="37975" y="92"/>
                  <a:pt x="33902" y="0"/>
                </a:cubicBezTo>
                <a:close/>
              </a:path>
            </a:pathLst>
          </a:custGeom>
          <a:solidFill>
            <a:srgbClr val="2F4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8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Bear Analogy</a:t>
            </a:r>
            <a:endParaRPr dirty="0"/>
          </a:p>
        </p:txBody>
      </p:sp>
      <p:sp>
        <p:nvSpPr>
          <p:cNvPr id="3019" name="Google Shape;3019;p86"/>
          <p:cNvSpPr txBox="1">
            <a:spLocks noGrp="1"/>
          </p:cNvSpPr>
          <p:nvPr>
            <p:ph type="subTitle" idx="1"/>
          </p:nvPr>
        </p:nvSpPr>
        <p:spPr>
          <a:xfrm>
            <a:off x="1221725" y="2060394"/>
            <a:ext cx="2196600" cy="1289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In a "bear market," prices of assets are generally falling or expected to fall.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4151"/>
              </a:solidFill>
              <a:latin typeface="Söhne"/>
            </a:endParaRPr>
          </a:p>
        </p:txBody>
      </p:sp>
      <p:grpSp>
        <p:nvGrpSpPr>
          <p:cNvPr id="3020" name="Google Shape;3020;p86"/>
          <p:cNvGrpSpPr/>
          <p:nvPr/>
        </p:nvGrpSpPr>
        <p:grpSpPr>
          <a:xfrm>
            <a:off x="3807538" y="1470325"/>
            <a:ext cx="4179756" cy="3205250"/>
            <a:chOff x="1557138" y="1544375"/>
            <a:chExt cx="4179756" cy="3205250"/>
          </a:xfrm>
        </p:grpSpPr>
        <p:sp>
          <p:nvSpPr>
            <p:cNvPr id="3021" name="Google Shape;3021;p86"/>
            <p:cNvSpPr/>
            <p:nvPr/>
          </p:nvSpPr>
          <p:spPr>
            <a:xfrm>
              <a:off x="3081625" y="2937275"/>
              <a:ext cx="1131500" cy="1812350"/>
            </a:xfrm>
            <a:custGeom>
              <a:avLst/>
              <a:gdLst/>
              <a:ahLst/>
              <a:cxnLst/>
              <a:rect l="l" t="t" r="r" b="b"/>
              <a:pathLst>
                <a:path w="45260" h="72494" extrusionOk="0">
                  <a:moveTo>
                    <a:pt x="4317" y="0"/>
                  </a:moveTo>
                  <a:lnTo>
                    <a:pt x="1" y="72493"/>
                  </a:lnTo>
                  <a:lnTo>
                    <a:pt x="45260" y="72493"/>
                  </a:lnTo>
                  <a:lnTo>
                    <a:pt x="41308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86"/>
            <p:cNvSpPr/>
            <p:nvPr/>
          </p:nvSpPr>
          <p:spPr>
            <a:xfrm>
              <a:off x="1557137" y="1544375"/>
              <a:ext cx="4179756" cy="2667250"/>
            </a:xfrm>
            <a:custGeom>
              <a:avLst/>
              <a:gdLst/>
              <a:ahLst/>
              <a:cxnLst/>
              <a:rect l="l" t="t" r="r" b="b"/>
              <a:pathLst>
                <a:path w="174593" h="106690" extrusionOk="0">
                  <a:moveTo>
                    <a:pt x="3769" y="1"/>
                  </a:moveTo>
                  <a:cubicBezTo>
                    <a:pt x="1672" y="1"/>
                    <a:pt x="0" y="1673"/>
                    <a:pt x="0" y="3740"/>
                  </a:cubicBezTo>
                  <a:lnTo>
                    <a:pt x="0" y="102920"/>
                  </a:lnTo>
                  <a:cubicBezTo>
                    <a:pt x="0" y="105018"/>
                    <a:pt x="1672" y="106689"/>
                    <a:pt x="3769" y="106689"/>
                  </a:cubicBezTo>
                  <a:lnTo>
                    <a:pt x="170824" y="106689"/>
                  </a:lnTo>
                  <a:cubicBezTo>
                    <a:pt x="172891" y="106689"/>
                    <a:pt x="174593" y="105018"/>
                    <a:pt x="174593" y="102951"/>
                  </a:cubicBezTo>
                  <a:lnTo>
                    <a:pt x="174593" y="3740"/>
                  </a:lnTo>
                  <a:cubicBezTo>
                    <a:pt x="174593" y="1673"/>
                    <a:pt x="172921" y="1"/>
                    <a:pt x="170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86"/>
            <p:cNvSpPr/>
            <p:nvPr/>
          </p:nvSpPr>
          <p:spPr>
            <a:xfrm>
              <a:off x="2427375" y="4631825"/>
              <a:ext cx="2439275" cy="117800"/>
            </a:xfrm>
            <a:custGeom>
              <a:avLst/>
              <a:gdLst/>
              <a:ahLst/>
              <a:cxnLst/>
              <a:rect l="l" t="t" r="r" b="b"/>
              <a:pathLst>
                <a:path w="97571" h="4712" extrusionOk="0">
                  <a:moveTo>
                    <a:pt x="4711" y="0"/>
                  </a:moveTo>
                  <a:cubicBezTo>
                    <a:pt x="2097" y="0"/>
                    <a:pt x="0" y="2128"/>
                    <a:pt x="0" y="4711"/>
                  </a:cubicBezTo>
                  <a:lnTo>
                    <a:pt x="97570" y="4711"/>
                  </a:lnTo>
                  <a:cubicBezTo>
                    <a:pt x="97570" y="2128"/>
                    <a:pt x="95503" y="0"/>
                    <a:pt x="92920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86"/>
            <p:cNvSpPr/>
            <p:nvPr/>
          </p:nvSpPr>
          <p:spPr>
            <a:xfrm>
              <a:off x="3523125" y="1625700"/>
              <a:ext cx="202925" cy="38025"/>
            </a:xfrm>
            <a:custGeom>
              <a:avLst/>
              <a:gdLst/>
              <a:ahLst/>
              <a:cxnLst/>
              <a:rect l="l" t="t" r="r" b="b"/>
              <a:pathLst>
                <a:path w="8117" h="1521" extrusionOk="0">
                  <a:moveTo>
                    <a:pt x="7326" y="335"/>
                  </a:moveTo>
                  <a:cubicBezTo>
                    <a:pt x="7508" y="335"/>
                    <a:pt x="7691" y="547"/>
                    <a:pt x="7691" y="730"/>
                  </a:cubicBezTo>
                  <a:cubicBezTo>
                    <a:pt x="7691" y="912"/>
                    <a:pt x="7539" y="1095"/>
                    <a:pt x="7326" y="1095"/>
                  </a:cubicBezTo>
                  <a:lnTo>
                    <a:pt x="700" y="1095"/>
                  </a:lnTo>
                  <a:cubicBezTo>
                    <a:pt x="517" y="1095"/>
                    <a:pt x="335" y="912"/>
                    <a:pt x="335" y="730"/>
                  </a:cubicBezTo>
                  <a:cubicBezTo>
                    <a:pt x="335" y="547"/>
                    <a:pt x="487" y="335"/>
                    <a:pt x="700" y="335"/>
                  </a:cubicBezTo>
                  <a:close/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lnTo>
                    <a:pt x="7356" y="1520"/>
                  </a:lnTo>
                  <a:cubicBezTo>
                    <a:pt x="7782" y="1520"/>
                    <a:pt x="8116" y="1186"/>
                    <a:pt x="8116" y="760"/>
                  </a:cubicBezTo>
                  <a:cubicBezTo>
                    <a:pt x="8116" y="335"/>
                    <a:pt x="7782" y="0"/>
                    <a:pt x="735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86"/>
            <p:cNvSpPr/>
            <p:nvPr/>
          </p:nvSpPr>
          <p:spPr>
            <a:xfrm>
              <a:off x="3733625" y="1625700"/>
              <a:ext cx="40300" cy="38025"/>
            </a:xfrm>
            <a:custGeom>
              <a:avLst/>
              <a:gdLst/>
              <a:ahLst/>
              <a:cxnLst/>
              <a:rect l="l" t="t" r="r" b="b"/>
              <a:pathLst>
                <a:path w="1612" h="1521" extrusionOk="0">
                  <a:moveTo>
                    <a:pt x="791" y="335"/>
                  </a:moveTo>
                  <a:cubicBezTo>
                    <a:pt x="1034" y="335"/>
                    <a:pt x="1216" y="547"/>
                    <a:pt x="1216" y="730"/>
                  </a:cubicBezTo>
                  <a:cubicBezTo>
                    <a:pt x="1216" y="912"/>
                    <a:pt x="1034" y="1095"/>
                    <a:pt x="791" y="1095"/>
                  </a:cubicBezTo>
                  <a:cubicBezTo>
                    <a:pt x="578" y="1095"/>
                    <a:pt x="395" y="912"/>
                    <a:pt x="395" y="730"/>
                  </a:cubicBezTo>
                  <a:cubicBezTo>
                    <a:pt x="395" y="547"/>
                    <a:pt x="578" y="335"/>
                    <a:pt x="791" y="335"/>
                  </a:cubicBezTo>
                  <a:close/>
                  <a:moveTo>
                    <a:pt x="791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91" y="1520"/>
                  </a:cubicBezTo>
                  <a:cubicBezTo>
                    <a:pt x="1216" y="1520"/>
                    <a:pt x="1611" y="1186"/>
                    <a:pt x="1611" y="760"/>
                  </a:cubicBezTo>
                  <a:cubicBezTo>
                    <a:pt x="1611" y="335"/>
                    <a:pt x="1246" y="0"/>
                    <a:pt x="79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86"/>
            <p:cNvSpPr/>
            <p:nvPr/>
          </p:nvSpPr>
          <p:spPr>
            <a:xfrm>
              <a:off x="3113550" y="4206275"/>
              <a:ext cx="1070700" cy="9900"/>
            </a:xfrm>
            <a:custGeom>
              <a:avLst/>
              <a:gdLst/>
              <a:ahLst/>
              <a:cxnLst/>
              <a:rect l="l" t="t" r="r" b="b"/>
              <a:pathLst>
                <a:path w="42828" h="396" extrusionOk="0">
                  <a:moveTo>
                    <a:pt x="0" y="1"/>
                  </a:moveTo>
                  <a:lnTo>
                    <a:pt x="0" y="396"/>
                  </a:lnTo>
                  <a:lnTo>
                    <a:pt x="42828" y="396"/>
                  </a:lnTo>
                  <a:lnTo>
                    <a:pt x="42828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86"/>
            <p:cNvSpPr/>
            <p:nvPr/>
          </p:nvSpPr>
          <p:spPr>
            <a:xfrm>
              <a:off x="3090750" y="4627250"/>
              <a:ext cx="1115550" cy="9900"/>
            </a:xfrm>
            <a:custGeom>
              <a:avLst/>
              <a:gdLst/>
              <a:ahLst/>
              <a:cxnLst/>
              <a:rect l="l" t="t" r="r" b="b"/>
              <a:pathLst>
                <a:path w="44622" h="396" extrusionOk="0">
                  <a:moveTo>
                    <a:pt x="0" y="1"/>
                  </a:moveTo>
                  <a:lnTo>
                    <a:pt x="0" y="396"/>
                  </a:lnTo>
                  <a:lnTo>
                    <a:pt x="44621" y="396"/>
                  </a:lnTo>
                  <a:lnTo>
                    <a:pt x="4462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9" name="Google Shape;3029;p86"/>
          <p:cNvGrpSpPr/>
          <p:nvPr/>
        </p:nvGrpSpPr>
        <p:grpSpPr>
          <a:xfrm>
            <a:off x="7456150" y="1388850"/>
            <a:ext cx="1687850" cy="3754650"/>
            <a:chOff x="5420725" y="996500"/>
            <a:chExt cx="1687850" cy="3754650"/>
          </a:xfrm>
        </p:grpSpPr>
        <p:sp>
          <p:nvSpPr>
            <p:cNvPr id="3030" name="Google Shape;3030;p86"/>
            <p:cNvSpPr/>
            <p:nvPr/>
          </p:nvSpPr>
          <p:spPr>
            <a:xfrm>
              <a:off x="5808125" y="4533775"/>
              <a:ext cx="538800" cy="215850"/>
            </a:xfrm>
            <a:custGeom>
              <a:avLst/>
              <a:gdLst/>
              <a:ahLst/>
              <a:cxnLst/>
              <a:rect l="l" t="t" r="r" b="b"/>
              <a:pathLst>
                <a:path w="21552" h="8634" extrusionOk="0">
                  <a:moveTo>
                    <a:pt x="12816" y="0"/>
                  </a:moveTo>
                  <a:cubicBezTo>
                    <a:pt x="12376" y="0"/>
                    <a:pt x="11969" y="102"/>
                    <a:pt x="11642" y="366"/>
                  </a:cubicBezTo>
                  <a:cubicBezTo>
                    <a:pt x="11642" y="366"/>
                    <a:pt x="8086" y="3162"/>
                    <a:pt x="5745" y="3770"/>
                  </a:cubicBezTo>
                  <a:cubicBezTo>
                    <a:pt x="3374" y="4378"/>
                    <a:pt x="1" y="5047"/>
                    <a:pt x="31" y="8633"/>
                  </a:cubicBezTo>
                  <a:lnTo>
                    <a:pt x="21551" y="8633"/>
                  </a:lnTo>
                  <a:cubicBezTo>
                    <a:pt x="21399" y="5260"/>
                    <a:pt x="20791" y="2342"/>
                    <a:pt x="19575" y="883"/>
                  </a:cubicBezTo>
                  <a:cubicBezTo>
                    <a:pt x="18494" y="1003"/>
                    <a:pt x="17641" y="1123"/>
                    <a:pt x="16865" y="1123"/>
                  </a:cubicBezTo>
                  <a:cubicBezTo>
                    <a:pt x="16660" y="1123"/>
                    <a:pt x="16460" y="1114"/>
                    <a:pt x="16262" y="1095"/>
                  </a:cubicBezTo>
                  <a:cubicBezTo>
                    <a:pt x="15545" y="804"/>
                    <a:pt x="14051" y="0"/>
                    <a:pt x="1281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86"/>
            <p:cNvSpPr/>
            <p:nvPr/>
          </p:nvSpPr>
          <p:spPr>
            <a:xfrm>
              <a:off x="6460125" y="4543575"/>
              <a:ext cx="446825" cy="207575"/>
            </a:xfrm>
            <a:custGeom>
              <a:avLst/>
              <a:gdLst/>
              <a:ahLst/>
              <a:cxnLst/>
              <a:rect l="l" t="t" r="r" b="b"/>
              <a:pathLst>
                <a:path w="17873" h="8303" extrusionOk="0">
                  <a:moveTo>
                    <a:pt x="8870" y="0"/>
                  </a:moveTo>
                  <a:cubicBezTo>
                    <a:pt x="7567" y="0"/>
                    <a:pt x="5989" y="666"/>
                    <a:pt x="5319" y="947"/>
                  </a:cubicBezTo>
                  <a:cubicBezTo>
                    <a:pt x="5128" y="976"/>
                    <a:pt x="4933" y="988"/>
                    <a:pt x="4733" y="988"/>
                  </a:cubicBezTo>
                  <a:cubicBezTo>
                    <a:pt x="3888" y="988"/>
                    <a:pt x="2961" y="766"/>
                    <a:pt x="1854" y="643"/>
                  </a:cubicBezTo>
                  <a:cubicBezTo>
                    <a:pt x="638" y="2010"/>
                    <a:pt x="152" y="5020"/>
                    <a:pt x="0" y="8302"/>
                  </a:cubicBezTo>
                  <a:lnTo>
                    <a:pt x="17842" y="8302"/>
                  </a:lnTo>
                  <a:cubicBezTo>
                    <a:pt x="17873" y="4807"/>
                    <a:pt x="15411" y="4199"/>
                    <a:pt x="13070" y="3591"/>
                  </a:cubicBezTo>
                  <a:cubicBezTo>
                    <a:pt x="11094" y="3135"/>
                    <a:pt x="10243" y="399"/>
                    <a:pt x="10243" y="399"/>
                  </a:cubicBezTo>
                  <a:cubicBezTo>
                    <a:pt x="9884" y="110"/>
                    <a:pt x="9399" y="0"/>
                    <a:pt x="887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86"/>
            <p:cNvSpPr/>
            <p:nvPr/>
          </p:nvSpPr>
          <p:spPr>
            <a:xfrm>
              <a:off x="6278500" y="1398475"/>
              <a:ext cx="212025" cy="387625"/>
            </a:xfrm>
            <a:custGeom>
              <a:avLst/>
              <a:gdLst/>
              <a:ahLst/>
              <a:cxnLst/>
              <a:rect l="l" t="t" r="r" b="b"/>
              <a:pathLst>
                <a:path w="8481" h="15505" extrusionOk="0">
                  <a:moveTo>
                    <a:pt x="0" y="1"/>
                  </a:moveTo>
                  <a:lnTo>
                    <a:pt x="0" y="13801"/>
                  </a:lnTo>
                  <a:cubicBezTo>
                    <a:pt x="1162" y="14991"/>
                    <a:pt x="2418" y="15504"/>
                    <a:pt x="3750" y="15504"/>
                  </a:cubicBezTo>
                  <a:cubicBezTo>
                    <a:pt x="5241" y="15504"/>
                    <a:pt x="6827" y="14860"/>
                    <a:pt x="8481" y="13801"/>
                  </a:cubicBezTo>
                  <a:lnTo>
                    <a:pt x="8481" y="1"/>
                  </a:ln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86"/>
            <p:cNvSpPr/>
            <p:nvPr/>
          </p:nvSpPr>
          <p:spPr>
            <a:xfrm>
              <a:off x="5911475" y="2644700"/>
              <a:ext cx="959000" cy="1939300"/>
            </a:xfrm>
            <a:custGeom>
              <a:avLst/>
              <a:gdLst/>
              <a:ahLst/>
              <a:cxnLst/>
              <a:rect l="l" t="t" r="r" b="b"/>
              <a:pathLst>
                <a:path w="38360" h="77572" extrusionOk="0">
                  <a:moveTo>
                    <a:pt x="7235" y="1"/>
                  </a:moveTo>
                  <a:cubicBezTo>
                    <a:pt x="0" y="30214"/>
                    <a:pt x="6019" y="76506"/>
                    <a:pt x="6079" y="76506"/>
                  </a:cubicBezTo>
                  <a:cubicBezTo>
                    <a:pt x="7719" y="76893"/>
                    <a:pt x="9733" y="77400"/>
                    <a:pt x="12799" y="77400"/>
                  </a:cubicBezTo>
                  <a:cubicBezTo>
                    <a:pt x="13826" y="77400"/>
                    <a:pt x="14972" y="77343"/>
                    <a:pt x="16262" y="77206"/>
                  </a:cubicBezTo>
                  <a:cubicBezTo>
                    <a:pt x="16961" y="64257"/>
                    <a:pt x="19758" y="16536"/>
                    <a:pt x="19758" y="16536"/>
                  </a:cubicBezTo>
                  <a:lnTo>
                    <a:pt x="23010" y="76993"/>
                  </a:lnTo>
                  <a:cubicBezTo>
                    <a:pt x="24055" y="77373"/>
                    <a:pt x="26039" y="77571"/>
                    <a:pt x="28002" y="77571"/>
                  </a:cubicBezTo>
                  <a:cubicBezTo>
                    <a:pt x="29808" y="77571"/>
                    <a:pt x="31595" y="77403"/>
                    <a:pt x="32615" y="77054"/>
                  </a:cubicBezTo>
                  <a:cubicBezTo>
                    <a:pt x="38360" y="7144"/>
                    <a:pt x="31977" y="578"/>
                    <a:pt x="31977" y="578"/>
                  </a:cubicBezTo>
                  <a:lnTo>
                    <a:pt x="7235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86"/>
            <p:cNvSpPr/>
            <p:nvPr/>
          </p:nvSpPr>
          <p:spPr>
            <a:xfrm>
              <a:off x="6059650" y="2742725"/>
              <a:ext cx="693050" cy="76775"/>
            </a:xfrm>
            <a:custGeom>
              <a:avLst/>
              <a:gdLst/>
              <a:ahLst/>
              <a:cxnLst/>
              <a:rect l="l" t="t" r="r" b="b"/>
              <a:pathLst>
                <a:path w="27722" h="3071" extrusionOk="0">
                  <a:moveTo>
                    <a:pt x="122" y="1"/>
                  </a:moveTo>
                  <a:lnTo>
                    <a:pt x="0" y="639"/>
                  </a:lnTo>
                  <a:cubicBezTo>
                    <a:pt x="3952" y="2250"/>
                    <a:pt x="8299" y="3071"/>
                    <a:pt x="13040" y="3071"/>
                  </a:cubicBezTo>
                  <a:lnTo>
                    <a:pt x="13496" y="1186"/>
                  </a:lnTo>
                  <a:lnTo>
                    <a:pt x="14043" y="3071"/>
                  </a:lnTo>
                  <a:cubicBezTo>
                    <a:pt x="19089" y="2949"/>
                    <a:pt x="23709" y="2402"/>
                    <a:pt x="27721" y="1156"/>
                  </a:cubicBezTo>
                  <a:lnTo>
                    <a:pt x="27478" y="31"/>
                  </a:lnTo>
                  <a:lnTo>
                    <a:pt x="12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86"/>
            <p:cNvSpPr/>
            <p:nvPr/>
          </p:nvSpPr>
          <p:spPr>
            <a:xfrm>
              <a:off x="5932750" y="1666725"/>
              <a:ext cx="955200" cy="1102375"/>
            </a:xfrm>
            <a:custGeom>
              <a:avLst/>
              <a:gdLst/>
              <a:ahLst/>
              <a:cxnLst/>
              <a:rect l="l" t="t" r="r" b="b"/>
              <a:pathLst>
                <a:path w="38208" h="44095" extrusionOk="0">
                  <a:moveTo>
                    <a:pt x="23071" y="1"/>
                  </a:moveTo>
                  <a:cubicBezTo>
                    <a:pt x="23071" y="1"/>
                    <a:pt x="21004" y="1733"/>
                    <a:pt x="17356" y="1733"/>
                  </a:cubicBezTo>
                  <a:cubicBezTo>
                    <a:pt x="13709" y="1733"/>
                    <a:pt x="13071" y="31"/>
                    <a:pt x="13071" y="31"/>
                  </a:cubicBezTo>
                  <a:cubicBezTo>
                    <a:pt x="13071" y="31"/>
                    <a:pt x="5776" y="487"/>
                    <a:pt x="3131" y="2858"/>
                  </a:cubicBezTo>
                  <a:cubicBezTo>
                    <a:pt x="0" y="5745"/>
                    <a:pt x="3344" y="41916"/>
                    <a:pt x="5107" y="42919"/>
                  </a:cubicBezTo>
                  <a:cubicBezTo>
                    <a:pt x="6130" y="43646"/>
                    <a:pt x="13413" y="44094"/>
                    <a:pt x="20326" y="44094"/>
                  </a:cubicBezTo>
                  <a:cubicBezTo>
                    <a:pt x="26140" y="44094"/>
                    <a:pt x="31694" y="43777"/>
                    <a:pt x="33041" y="43041"/>
                  </a:cubicBezTo>
                  <a:cubicBezTo>
                    <a:pt x="35290" y="41916"/>
                    <a:pt x="38208" y="5989"/>
                    <a:pt x="34803" y="3162"/>
                  </a:cubicBezTo>
                  <a:cubicBezTo>
                    <a:pt x="31338" y="305"/>
                    <a:pt x="23071" y="1"/>
                    <a:pt x="23071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86"/>
            <p:cNvSpPr/>
            <p:nvPr/>
          </p:nvSpPr>
          <p:spPr>
            <a:xfrm>
              <a:off x="6238975" y="1615050"/>
              <a:ext cx="117050" cy="159600"/>
            </a:xfrm>
            <a:custGeom>
              <a:avLst/>
              <a:gdLst/>
              <a:ahLst/>
              <a:cxnLst/>
              <a:rect l="l" t="t" r="r" b="b"/>
              <a:pathLst>
                <a:path w="4682" h="6384" extrusionOk="0">
                  <a:moveTo>
                    <a:pt x="1581" y="1"/>
                  </a:moveTo>
                  <a:lnTo>
                    <a:pt x="1" y="2189"/>
                  </a:lnTo>
                  <a:cubicBezTo>
                    <a:pt x="578" y="3952"/>
                    <a:pt x="1490" y="5411"/>
                    <a:pt x="2797" y="6384"/>
                  </a:cubicBezTo>
                  <a:lnTo>
                    <a:pt x="4682" y="3800"/>
                  </a:lnTo>
                  <a:cubicBezTo>
                    <a:pt x="2949" y="2797"/>
                    <a:pt x="2402" y="1733"/>
                    <a:pt x="1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86"/>
            <p:cNvSpPr/>
            <p:nvPr/>
          </p:nvSpPr>
          <p:spPr>
            <a:xfrm>
              <a:off x="6386400" y="1602900"/>
              <a:ext cx="145925" cy="173275"/>
            </a:xfrm>
            <a:custGeom>
              <a:avLst/>
              <a:gdLst/>
              <a:ahLst/>
              <a:cxnLst/>
              <a:rect l="l" t="t" r="r" b="b"/>
              <a:pathLst>
                <a:path w="5837" h="6931" extrusionOk="0">
                  <a:moveTo>
                    <a:pt x="4165" y="0"/>
                  </a:moveTo>
                  <a:cubicBezTo>
                    <a:pt x="3466" y="2158"/>
                    <a:pt x="2250" y="3222"/>
                    <a:pt x="1" y="4347"/>
                  </a:cubicBezTo>
                  <a:lnTo>
                    <a:pt x="1672" y="6931"/>
                  </a:lnTo>
                  <a:cubicBezTo>
                    <a:pt x="3496" y="5776"/>
                    <a:pt x="4925" y="4408"/>
                    <a:pt x="5837" y="2675"/>
                  </a:cubicBezTo>
                  <a:lnTo>
                    <a:pt x="4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86"/>
            <p:cNvSpPr/>
            <p:nvPr/>
          </p:nvSpPr>
          <p:spPr>
            <a:xfrm>
              <a:off x="6583975" y="1726025"/>
              <a:ext cx="486350" cy="809500"/>
            </a:xfrm>
            <a:custGeom>
              <a:avLst/>
              <a:gdLst/>
              <a:ahLst/>
              <a:cxnLst/>
              <a:rect l="l" t="t" r="r" b="b"/>
              <a:pathLst>
                <a:path w="19454" h="32380" extrusionOk="0">
                  <a:moveTo>
                    <a:pt x="5418" y="1"/>
                  </a:moveTo>
                  <a:cubicBezTo>
                    <a:pt x="2851" y="1"/>
                    <a:pt x="1537" y="1941"/>
                    <a:pt x="912" y="4620"/>
                  </a:cubicBezTo>
                  <a:cubicBezTo>
                    <a:pt x="1" y="9027"/>
                    <a:pt x="6292" y="27842"/>
                    <a:pt x="6931" y="29058"/>
                  </a:cubicBezTo>
                  <a:cubicBezTo>
                    <a:pt x="8106" y="31419"/>
                    <a:pt x="10003" y="32379"/>
                    <a:pt x="11944" y="32379"/>
                  </a:cubicBezTo>
                  <a:cubicBezTo>
                    <a:pt x="15376" y="32379"/>
                    <a:pt x="18945" y="29377"/>
                    <a:pt x="18907" y="25805"/>
                  </a:cubicBezTo>
                  <a:cubicBezTo>
                    <a:pt x="19454" y="22553"/>
                    <a:pt x="14864" y="5106"/>
                    <a:pt x="8724" y="820"/>
                  </a:cubicBezTo>
                  <a:cubicBezTo>
                    <a:pt x="7440" y="255"/>
                    <a:pt x="6347" y="1"/>
                    <a:pt x="5418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86"/>
            <p:cNvSpPr/>
            <p:nvPr/>
          </p:nvSpPr>
          <p:spPr>
            <a:xfrm>
              <a:off x="6620450" y="2054275"/>
              <a:ext cx="145175" cy="265225"/>
            </a:xfrm>
            <a:custGeom>
              <a:avLst/>
              <a:gdLst/>
              <a:ahLst/>
              <a:cxnLst/>
              <a:rect l="l" t="t" r="r" b="b"/>
              <a:pathLst>
                <a:path w="5807" h="10609" extrusionOk="0">
                  <a:moveTo>
                    <a:pt x="335" y="0"/>
                  </a:moveTo>
                  <a:lnTo>
                    <a:pt x="1" y="122"/>
                  </a:lnTo>
                  <a:cubicBezTo>
                    <a:pt x="31" y="183"/>
                    <a:pt x="2463" y="6718"/>
                    <a:pt x="5533" y="10608"/>
                  </a:cubicBezTo>
                  <a:lnTo>
                    <a:pt x="5806" y="10365"/>
                  </a:lnTo>
                  <a:cubicBezTo>
                    <a:pt x="2767" y="6535"/>
                    <a:pt x="365" y="61"/>
                    <a:pt x="33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86"/>
            <p:cNvSpPr/>
            <p:nvPr/>
          </p:nvSpPr>
          <p:spPr>
            <a:xfrm>
              <a:off x="5877275" y="2495575"/>
              <a:ext cx="743200" cy="733700"/>
            </a:xfrm>
            <a:custGeom>
              <a:avLst/>
              <a:gdLst/>
              <a:ahLst/>
              <a:cxnLst/>
              <a:rect l="l" t="t" r="r" b="b"/>
              <a:pathLst>
                <a:path w="29728" h="29348" extrusionOk="0">
                  <a:moveTo>
                    <a:pt x="12736" y="1"/>
                  </a:moveTo>
                  <a:cubicBezTo>
                    <a:pt x="12364" y="1"/>
                    <a:pt x="11992" y="145"/>
                    <a:pt x="11703" y="434"/>
                  </a:cubicBezTo>
                  <a:lnTo>
                    <a:pt x="578" y="11711"/>
                  </a:lnTo>
                  <a:cubicBezTo>
                    <a:pt x="1" y="12288"/>
                    <a:pt x="1" y="13200"/>
                    <a:pt x="578" y="13777"/>
                  </a:cubicBezTo>
                  <a:lnTo>
                    <a:pt x="15928" y="28914"/>
                  </a:lnTo>
                  <a:cubicBezTo>
                    <a:pt x="16217" y="29203"/>
                    <a:pt x="16589" y="29348"/>
                    <a:pt x="16961" y="29348"/>
                  </a:cubicBezTo>
                  <a:cubicBezTo>
                    <a:pt x="17334" y="29348"/>
                    <a:pt x="17706" y="29203"/>
                    <a:pt x="17995" y="28914"/>
                  </a:cubicBezTo>
                  <a:lnTo>
                    <a:pt x="29150" y="17638"/>
                  </a:lnTo>
                  <a:cubicBezTo>
                    <a:pt x="29728" y="17060"/>
                    <a:pt x="29697" y="16148"/>
                    <a:pt x="29120" y="15601"/>
                  </a:cubicBezTo>
                  <a:lnTo>
                    <a:pt x="13770" y="434"/>
                  </a:lnTo>
                  <a:cubicBezTo>
                    <a:pt x="13481" y="145"/>
                    <a:pt x="13109" y="1"/>
                    <a:pt x="12736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86"/>
            <p:cNvSpPr/>
            <p:nvPr/>
          </p:nvSpPr>
          <p:spPr>
            <a:xfrm>
              <a:off x="5919075" y="2533000"/>
              <a:ext cx="659600" cy="658850"/>
            </a:xfrm>
            <a:custGeom>
              <a:avLst/>
              <a:gdLst/>
              <a:ahLst/>
              <a:cxnLst/>
              <a:rect l="l" t="t" r="r" b="b"/>
              <a:pathLst>
                <a:path w="26384" h="26354" extrusionOk="0">
                  <a:moveTo>
                    <a:pt x="11368" y="1"/>
                  </a:moveTo>
                  <a:lnTo>
                    <a:pt x="0" y="11521"/>
                  </a:lnTo>
                  <a:lnTo>
                    <a:pt x="15016" y="26354"/>
                  </a:lnTo>
                  <a:lnTo>
                    <a:pt x="26384" y="14834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86"/>
            <p:cNvSpPr/>
            <p:nvPr/>
          </p:nvSpPr>
          <p:spPr>
            <a:xfrm>
              <a:off x="5945675" y="2562925"/>
              <a:ext cx="207475" cy="204725"/>
            </a:xfrm>
            <a:custGeom>
              <a:avLst/>
              <a:gdLst/>
              <a:ahLst/>
              <a:cxnLst/>
              <a:rect l="l" t="t" r="r" b="b"/>
              <a:pathLst>
                <a:path w="8299" h="8189" extrusionOk="0">
                  <a:moveTo>
                    <a:pt x="6373" y="0"/>
                  </a:moveTo>
                  <a:cubicBezTo>
                    <a:pt x="6199" y="0"/>
                    <a:pt x="6030" y="69"/>
                    <a:pt x="5897" y="202"/>
                  </a:cubicBezTo>
                  <a:lnTo>
                    <a:pt x="5411" y="688"/>
                  </a:lnTo>
                  <a:cubicBezTo>
                    <a:pt x="5149" y="481"/>
                    <a:pt x="4825" y="381"/>
                    <a:pt x="4500" y="381"/>
                  </a:cubicBezTo>
                  <a:cubicBezTo>
                    <a:pt x="4109" y="381"/>
                    <a:pt x="3717" y="527"/>
                    <a:pt x="3435" y="810"/>
                  </a:cubicBezTo>
                  <a:lnTo>
                    <a:pt x="851" y="3424"/>
                  </a:lnTo>
                  <a:cubicBezTo>
                    <a:pt x="304" y="3971"/>
                    <a:pt x="274" y="4852"/>
                    <a:pt x="760" y="5399"/>
                  </a:cubicBezTo>
                  <a:lnTo>
                    <a:pt x="274" y="5916"/>
                  </a:lnTo>
                  <a:cubicBezTo>
                    <a:pt x="0" y="6159"/>
                    <a:pt x="0" y="6615"/>
                    <a:pt x="274" y="6889"/>
                  </a:cubicBezTo>
                  <a:lnTo>
                    <a:pt x="1429" y="7983"/>
                  </a:lnTo>
                  <a:cubicBezTo>
                    <a:pt x="1550" y="8120"/>
                    <a:pt x="1725" y="8188"/>
                    <a:pt x="1904" y="8188"/>
                  </a:cubicBezTo>
                  <a:cubicBezTo>
                    <a:pt x="2082" y="8188"/>
                    <a:pt x="2265" y="8120"/>
                    <a:pt x="2401" y="7983"/>
                  </a:cubicBezTo>
                  <a:lnTo>
                    <a:pt x="8025" y="2329"/>
                  </a:lnTo>
                  <a:cubicBezTo>
                    <a:pt x="8298" y="2056"/>
                    <a:pt x="8298" y="1600"/>
                    <a:pt x="8025" y="1357"/>
                  </a:cubicBezTo>
                  <a:lnTo>
                    <a:pt x="6900" y="232"/>
                  </a:lnTo>
                  <a:cubicBezTo>
                    <a:pt x="6744" y="76"/>
                    <a:pt x="6556" y="0"/>
                    <a:pt x="637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86"/>
            <p:cNvSpPr/>
            <p:nvPr/>
          </p:nvSpPr>
          <p:spPr>
            <a:xfrm>
              <a:off x="6188075" y="3019325"/>
              <a:ext cx="133750" cy="133000"/>
            </a:xfrm>
            <a:custGeom>
              <a:avLst/>
              <a:gdLst/>
              <a:ahLst/>
              <a:cxnLst/>
              <a:rect l="l" t="t" r="r" b="b"/>
              <a:pathLst>
                <a:path w="5350" h="5320" extrusionOk="0">
                  <a:moveTo>
                    <a:pt x="1277" y="1"/>
                  </a:moveTo>
                  <a:lnTo>
                    <a:pt x="0" y="1277"/>
                  </a:lnTo>
                  <a:lnTo>
                    <a:pt x="4104" y="5320"/>
                  </a:lnTo>
                  <a:lnTo>
                    <a:pt x="5350" y="404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86"/>
            <p:cNvSpPr/>
            <p:nvPr/>
          </p:nvSpPr>
          <p:spPr>
            <a:xfrm>
              <a:off x="6282300" y="3026175"/>
              <a:ext cx="82100" cy="82100"/>
            </a:xfrm>
            <a:custGeom>
              <a:avLst/>
              <a:gdLst/>
              <a:ahLst/>
              <a:cxnLst/>
              <a:rect l="l" t="t" r="r" b="b"/>
              <a:pathLst>
                <a:path w="3284" h="3284" extrusionOk="0">
                  <a:moveTo>
                    <a:pt x="1277" y="0"/>
                  </a:moveTo>
                  <a:lnTo>
                    <a:pt x="0" y="1277"/>
                  </a:lnTo>
                  <a:lnTo>
                    <a:pt x="2037" y="3283"/>
                  </a:lnTo>
                  <a:lnTo>
                    <a:pt x="3283" y="2006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86"/>
            <p:cNvSpPr/>
            <p:nvPr/>
          </p:nvSpPr>
          <p:spPr>
            <a:xfrm>
              <a:off x="6254950" y="2910675"/>
              <a:ext cx="153525" cy="152750"/>
            </a:xfrm>
            <a:custGeom>
              <a:avLst/>
              <a:gdLst/>
              <a:ahLst/>
              <a:cxnLst/>
              <a:rect l="l" t="t" r="r" b="b"/>
              <a:pathLst>
                <a:path w="6141" h="6110" extrusionOk="0">
                  <a:moveTo>
                    <a:pt x="1246" y="0"/>
                  </a:moveTo>
                  <a:lnTo>
                    <a:pt x="0" y="1277"/>
                  </a:lnTo>
                  <a:lnTo>
                    <a:pt x="4894" y="6110"/>
                  </a:lnTo>
                  <a:lnTo>
                    <a:pt x="6140" y="483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86"/>
            <p:cNvSpPr/>
            <p:nvPr/>
          </p:nvSpPr>
          <p:spPr>
            <a:xfrm>
              <a:off x="6362075" y="2929675"/>
              <a:ext cx="89700" cy="90450"/>
            </a:xfrm>
            <a:custGeom>
              <a:avLst/>
              <a:gdLst/>
              <a:ahLst/>
              <a:cxnLst/>
              <a:rect l="l" t="t" r="r" b="b"/>
              <a:pathLst>
                <a:path w="3588" h="3618" extrusionOk="0">
                  <a:moveTo>
                    <a:pt x="1247" y="0"/>
                  </a:moveTo>
                  <a:lnTo>
                    <a:pt x="1" y="1277"/>
                  </a:lnTo>
                  <a:lnTo>
                    <a:pt x="2341" y="3617"/>
                  </a:lnTo>
                  <a:lnTo>
                    <a:pt x="3588" y="234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86"/>
            <p:cNvSpPr/>
            <p:nvPr/>
          </p:nvSpPr>
          <p:spPr>
            <a:xfrm>
              <a:off x="6270900" y="2752600"/>
              <a:ext cx="224950" cy="222675"/>
            </a:xfrm>
            <a:custGeom>
              <a:avLst/>
              <a:gdLst/>
              <a:ahLst/>
              <a:cxnLst/>
              <a:rect l="l" t="t" r="r" b="b"/>
              <a:pathLst>
                <a:path w="8998" h="8907" extrusionOk="0">
                  <a:moveTo>
                    <a:pt x="1247" y="1"/>
                  </a:moveTo>
                  <a:lnTo>
                    <a:pt x="0" y="1278"/>
                  </a:lnTo>
                  <a:lnTo>
                    <a:pt x="7721" y="8907"/>
                  </a:lnTo>
                  <a:lnTo>
                    <a:pt x="8998" y="7661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86"/>
            <p:cNvSpPr/>
            <p:nvPr/>
          </p:nvSpPr>
          <p:spPr>
            <a:xfrm>
              <a:off x="6406150" y="2798975"/>
              <a:ext cx="133025" cy="133000"/>
            </a:xfrm>
            <a:custGeom>
              <a:avLst/>
              <a:gdLst/>
              <a:ahLst/>
              <a:cxnLst/>
              <a:rect l="l" t="t" r="r" b="b"/>
              <a:pathLst>
                <a:path w="5321" h="5320" extrusionOk="0">
                  <a:moveTo>
                    <a:pt x="1247" y="0"/>
                  </a:moveTo>
                  <a:lnTo>
                    <a:pt x="1" y="1277"/>
                  </a:lnTo>
                  <a:lnTo>
                    <a:pt x="4074" y="5319"/>
                  </a:lnTo>
                  <a:lnTo>
                    <a:pt x="5320" y="4043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86"/>
            <p:cNvSpPr/>
            <p:nvPr/>
          </p:nvSpPr>
          <p:spPr>
            <a:xfrm>
              <a:off x="5960875" y="2577075"/>
              <a:ext cx="123125" cy="124650"/>
            </a:xfrm>
            <a:custGeom>
              <a:avLst/>
              <a:gdLst/>
              <a:ahLst/>
              <a:cxnLst/>
              <a:rect l="l" t="t" r="r" b="b"/>
              <a:pathLst>
                <a:path w="4925" h="4986" extrusionOk="0">
                  <a:moveTo>
                    <a:pt x="4651" y="1"/>
                  </a:moveTo>
                  <a:lnTo>
                    <a:pt x="0" y="4712"/>
                  </a:lnTo>
                  <a:lnTo>
                    <a:pt x="274" y="4985"/>
                  </a:lnTo>
                  <a:lnTo>
                    <a:pt x="4924" y="274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86"/>
            <p:cNvSpPr/>
            <p:nvPr/>
          </p:nvSpPr>
          <p:spPr>
            <a:xfrm>
              <a:off x="6111325" y="2760625"/>
              <a:ext cx="70700" cy="90800"/>
            </a:xfrm>
            <a:custGeom>
              <a:avLst/>
              <a:gdLst/>
              <a:ahLst/>
              <a:cxnLst/>
              <a:rect l="l" t="t" r="r" b="b"/>
              <a:pathLst>
                <a:path w="2828" h="3632" extrusionOk="0">
                  <a:moveTo>
                    <a:pt x="312" y="1"/>
                  </a:moveTo>
                  <a:cubicBezTo>
                    <a:pt x="208" y="1"/>
                    <a:pt x="104" y="5"/>
                    <a:pt x="0" y="14"/>
                  </a:cubicBezTo>
                  <a:lnTo>
                    <a:pt x="304" y="3631"/>
                  </a:lnTo>
                  <a:lnTo>
                    <a:pt x="2827" y="1048"/>
                  </a:lnTo>
                  <a:cubicBezTo>
                    <a:pt x="2144" y="364"/>
                    <a:pt x="1239" y="1"/>
                    <a:pt x="31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86"/>
            <p:cNvSpPr/>
            <p:nvPr/>
          </p:nvSpPr>
          <p:spPr>
            <a:xfrm>
              <a:off x="6018625" y="2760975"/>
              <a:ext cx="100325" cy="153525"/>
            </a:xfrm>
            <a:custGeom>
              <a:avLst/>
              <a:gdLst/>
              <a:ahLst/>
              <a:cxnLst/>
              <a:rect l="l" t="t" r="r" b="b"/>
              <a:pathLst>
                <a:path w="4013" h="6141" extrusionOk="0">
                  <a:moveTo>
                    <a:pt x="3708" y="0"/>
                  </a:moveTo>
                  <a:cubicBezTo>
                    <a:pt x="2857" y="61"/>
                    <a:pt x="2067" y="426"/>
                    <a:pt x="1429" y="1064"/>
                  </a:cubicBezTo>
                  <a:cubicBezTo>
                    <a:pt x="0" y="2462"/>
                    <a:pt x="0" y="4772"/>
                    <a:pt x="1459" y="6140"/>
                  </a:cubicBezTo>
                  <a:lnTo>
                    <a:pt x="4012" y="3557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86"/>
            <p:cNvSpPr/>
            <p:nvPr/>
          </p:nvSpPr>
          <p:spPr>
            <a:xfrm>
              <a:off x="6055100" y="2786800"/>
              <a:ext cx="163400" cy="154475"/>
            </a:xfrm>
            <a:custGeom>
              <a:avLst/>
              <a:gdLst/>
              <a:ahLst/>
              <a:cxnLst/>
              <a:rect l="l" t="t" r="r" b="b"/>
              <a:pathLst>
                <a:path w="6536" h="6179" extrusionOk="0">
                  <a:moveTo>
                    <a:pt x="5076" y="1"/>
                  </a:moveTo>
                  <a:lnTo>
                    <a:pt x="2553" y="2584"/>
                  </a:lnTo>
                  <a:lnTo>
                    <a:pt x="0" y="5138"/>
                  </a:lnTo>
                  <a:cubicBezTo>
                    <a:pt x="722" y="5829"/>
                    <a:pt x="1644" y="6179"/>
                    <a:pt x="2562" y="6179"/>
                  </a:cubicBezTo>
                  <a:cubicBezTo>
                    <a:pt x="3499" y="6179"/>
                    <a:pt x="4430" y="5814"/>
                    <a:pt x="5137" y="5077"/>
                  </a:cubicBezTo>
                  <a:cubicBezTo>
                    <a:pt x="6535" y="3679"/>
                    <a:pt x="6535" y="1338"/>
                    <a:pt x="507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86"/>
            <p:cNvSpPr/>
            <p:nvPr/>
          </p:nvSpPr>
          <p:spPr>
            <a:xfrm>
              <a:off x="6137925" y="2687250"/>
              <a:ext cx="32700" cy="32700"/>
            </a:xfrm>
            <a:custGeom>
              <a:avLst/>
              <a:gdLst/>
              <a:ahLst/>
              <a:cxnLst/>
              <a:rect l="l" t="t" r="r" b="b"/>
              <a:pathLst>
                <a:path w="1308" h="1308" extrusionOk="0">
                  <a:moveTo>
                    <a:pt x="639" y="1"/>
                  </a:moveTo>
                  <a:lnTo>
                    <a:pt x="0" y="639"/>
                  </a:lnTo>
                  <a:lnTo>
                    <a:pt x="669" y="1308"/>
                  </a:lnTo>
                  <a:lnTo>
                    <a:pt x="130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86"/>
            <p:cNvSpPr/>
            <p:nvPr/>
          </p:nvSpPr>
          <p:spPr>
            <a:xfrm>
              <a:off x="6169825" y="2719175"/>
              <a:ext cx="31950" cy="31950"/>
            </a:xfrm>
            <a:custGeom>
              <a:avLst/>
              <a:gdLst/>
              <a:ahLst/>
              <a:cxnLst/>
              <a:rect l="l" t="t" r="r" b="b"/>
              <a:pathLst>
                <a:path w="1278" h="1278" extrusionOk="0">
                  <a:moveTo>
                    <a:pt x="639" y="1"/>
                  </a:moveTo>
                  <a:lnTo>
                    <a:pt x="1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86"/>
            <p:cNvSpPr/>
            <p:nvPr/>
          </p:nvSpPr>
          <p:spPr>
            <a:xfrm>
              <a:off x="6201750" y="2750325"/>
              <a:ext cx="31950" cy="31950"/>
            </a:xfrm>
            <a:custGeom>
              <a:avLst/>
              <a:gdLst/>
              <a:ahLst/>
              <a:cxnLst/>
              <a:rect l="l" t="t" r="r" b="b"/>
              <a:pathLst>
                <a:path w="1278" h="1278" extrusionOk="0">
                  <a:moveTo>
                    <a:pt x="639" y="1"/>
                  </a:moveTo>
                  <a:lnTo>
                    <a:pt x="0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86"/>
            <p:cNvSpPr/>
            <p:nvPr/>
          </p:nvSpPr>
          <p:spPr>
            <a:xfrm>
              <a:off x="6172875" y="2605200"/>
              <a:ext cx="77525" cy="79050"/>
            </a:xfrm>
            <a:custGeom>
              <a:avLst/>
              <a:gdLst/>
              <a:ahLst/>
              <a:cxnLst/>
              <a:rect l="l" t="t" r="r" b="b"/>
              <a:pathLst>
                <a:path w="3101" h="3162" extrusionOk="0">
                  <a:moveTo>
                    <a:pt x="2858" y="0"/>
                  </a:moveTo>
                  <a:lnTo>
                    <a:pt x="0" y="2888"/>
                  </a:lnTo>
                  <a:lnTo>
                    <a:pt x="244" y="3161"/>
                  </a:lnTo>
                  <a:lnTo>
                    <a:pt x="3101" y="27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86"/>
            <p:cNvSpPr/>
            <p:nvPr/>
          </p:nvSpPr>
          <p:spPr>
            <a:xfrm>
              <a:off x="6203275" y="2637100"/>
              <a:ext cx="78300" cy="79050"/>
            </a:xfrm>
            <a:custGeom>
              <a:avLst/>
              <a:gdLst/>
              <a:ahLst/>
              <a:cxnLst/>
              <a:rect l="l" t="t" r="r" b="b"/>
              <a:pathLst>
                <a:path w="3132" h="3162" extrusionOk="0">
                  <a:moveTo>
                    <a:pt x="2857" y="1"/>
                  </a:moveTo>
                  <a:lnTo>
                    <a:pt x="0" y="2888"/>
                  </a:lnTo>
                  <a:lnTo>
                    <a:pt x="274" y="3162"/>
                  </a:lnTo>
                  <a:lnTo>
                    <a:pt x="3131" y="274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86"/>
            <p:cNvSpPr/>
            <p:nvPr/>
          </p:nvSpPr>
          <p:spPr>
            <a:xfrm>
              <a:off x="6235175" y="2668275"/>
              <a:ext cx="78300" cy="79050"/>
            </a:xfrm>
            <a:custGeom>
              <a:avLst/>
              <a:gdLst/>
              <a:ahLst/>
              <a:cxnLst/>
              <a:rect l="l" t="t" r="r" b="b"/>
              <a:pathLst>
                <a:path w="3132" h="3162" extrusionOk="0">
                  <a:moveTo>
                    <a:pt x="2888" y="0"/>
                  </a:moveTo>
                  <a:lnTo>
                    <a:pt x="1" y="2888"/>
                  </a:lnTo>
                  <a:lnTo>
                    <a:pt x="274" y="3161"/>
                  </a:lnTo>
                  <a:lnTo>
                    <a:pt x="3132" y="274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86"/>
            <p:cNvSpPr/>
            <p:nvPr/>
          </p:nvSpPr>
          <p:spPr>
            <a:xfrm>
              <a:off x="6218625" y="2630850"/>
              <a:ext cx="393500" cy="248250"/>
            </a:xfrm>
            <a:custGeom>
              <a:avLst/>
              <a:gdLst/>
              <a:ahLst/>
              <a:cxnLst/>
              <a:rect l="l" t="t" r="r" b="b"/>
              <a:pathLst>
                <a:path w="15740" h="9930" extrusionOk="0">
                  <a:moveTo>
                    <a:pt x="10097" y="1"/>
                  </a:moveTo>
                  <a:cubicBezTo>
                    <a:pt x="9212" y="1"/>
                    <a:pt x="7774" y="72"/>
                    <a:pt x="5891" y="676"/>
                  </a:cubicBezTo>
                  <a:lnTo>
                    <a:pt x="7289" y="2044"/>
                  </a:lnTo>
                  <a:cubicBezTo>
                    <a:pt x="7289" y="2044"/>
                    <a:pt x="1636" y="5236"/>
                    <a:pt x="1028" y="5722"/>
                  </a:cubicBezTo>
                  <a:cubicBezTo>
                    <a:pt x="0" y="6433"/>
                    <a:pt x="389" y="7373"/>
                    <a:pt x="1065" y="7373"/>
                  </a:cubicBezTo>
                  <a:cubicBezTo>
                    <a:pt x="1168" y="7373"/>
                    <a:pt x="1279" y="7351"/>
                    <a:pt x="1392" y="7303"/>
                  </a:cubicBezTo>
                  <a:lnTo>
                    <a:pt x="1392" y="7303"/>
                  </a:lnTo>
                  <a:cubicBezTo>
                    <a:pt x="836" y="7665"/>
                    <a:pt x="1242" y="8490"/>
                    <a:pt x="2013" y="8490"/>
                  </a:cubicBezTo>
                  <a:cubicBezTo>
                    <a:pt x="2211" y="8490"/>
                    <a:pt x="2433" y="8436"/>
                    <a:pt x="2669" y="8306"/>
                  </a:cubicBezTo>
                  <a:lnTo>
                    <a:pt x="2669" y="8306"/>
                  </a:lnTo>
                  <a:cubicBezTo>
                    <a:pt x="2191" y="8632"/>
                    <a:pt x="2233" y="9603"/>
                    <a:pt x="3173" y="9603"/>
                  </a:cubicBezTo>
                  <a:cubicBezTo>
                    <a:pt x="3370" y="9603"/>
                    <a:pt x="3606" y="9561"/>
                    <a:pt x="3885" y="9461"/>
                  </a:cubicBezTo>
                  <a:cubicBezTo>
                    <a:pt x="4017" y="9395"/>
                    <a:pt x="4516" y="9185"/>
                    <a:pt x="4700" y="9098"/>
                  </a:cubicBezTo>
                  <a:lnTo>
                    <a:pt x="4700" y="9098"/>
                  </a:lnTo>
                  <a:cubicBezTo>
                    <a:pt x="4492" y="9325"/>
                    <a:pt x="4747" y="9929"/>
                    <a:pt x="5464" y="9929"/>
                  </a:cubicBezTo>
                  <a:cubicBezTo>
                    <a:pt x="5647" y="9929"/>
                    <a:pt x="5860" y="9890"/>
                    <a:pt x="6104" y="9795"/>
                  </a:cubicBezTo>
                  <a:cubicBezTo>
                    <a:pt x="6104" y="9795"/>
                    <a:pt x="10876" y="7941"/>
                    <a:pt x="12639" y="6573"/>
                  </a:cubicBezTo>
                  <a:cubicBezTo>
                    <a:pt x="14402" y="5205"/>
                    <a:pt x="15739" y="4202"/>
                    <a:pt x="14463" y="1740"/>
                  </a:cubicBezTo>
                  <a:cubicBezTo>
                    <a:pt x="13703" y="251"/>
                    <a:pt x="11970" y="8"/>
                    <a:pt x="10754" y="8"/>
                  </a:cubicBezTo>
                  <a:cubicBezTo>
                    <a:pt x="10590" y="8"/>
                    <a:pt x="10370" y="1"/>
                    <a:pt x="10097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86"/>
            <p:cNvSpPr/>
            <p:nvPr/>
          </p:nvSpPr>
          <p:spPr>
            <a:xfrm>
              <a:off x="6332450" y="2798200"/>
              <a:ext cx="98050" cy="65375"/>
            </a:xfrm>
            <a:custGeom>
              <a:avLst/>
              <a:gdLst/>
              <a:ahLst/>
              <a:cxnLst/>
              <a:rect l="l" t="t" r="r" b="b"/>
              <a:pathLst>
                <a:path w="3922" h="2615" extrusionOk="0">
                  <a:moveTo>
                    <a:pt x="3739" y="1"/>
                  </a:moveTo>
                  <a:lnTo>
                    <a:pt x="1" y="2280"/>
                  </a:lnTo>
                  <a:lnTo>
                    <a:pt x="213" y="2615"/>
                  </a:lnTo>
                  <a:lnTo>
                    <a:pt x="3922" y="335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86"/>
            <p:cNvSpPr/>
            <p:nvPr/>
          </p:nvSpPr>
          <p:spPr>
            <a:xfrm>
              <a:off x="6281550" y="2767050"/>
              <a:ext cx="124625" cy="76000"/>
            </a:xfrm>
            <a:custGeom>
              <a:avLst/>
              <a:gdLst/>
              <a:ahLst/>
              <a:cxnLst/>
              <a:rect l="l" t="t" r="r" b="b"/>
              <a:pathLst>
                <a:path w="4985" h="3040" extrusionOk="0">
                  <a:moveTo>
                    <a:pt x="4803" y="0"/>
                  </a:moveTo>
                  <a:lnTo>
                    <a:pt x="0" y="2706"/>
                  </a:lnTo>
                  <a:lnTo>
                    <a:pt x="213" y="3040"/>
                  </a:lnTo>
                  <a:lnTo>
                    <a:pt x="4985" y="304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86"/>
            <p:cNvSpPr/>
            <p:nvPr/>
          </p:nvSpPr>
          <p:spPr>
            <a:xfrm>
              <a:off x="6251150" y="2731325"/>
              <a:ext cx="139075" cy="83625"/>
            </a:xfrm>
            <a:custGeom>
              <a:avLst/>
              <a:gdLst/>
              <a:ahLst/>
              <a:cxnLst/>
              <a:rect l="l" t="t" r="r" b="b"/>
              <a:pathLst>
                <a:path w="5563" h="3345" extrusionOk="0">
                  <a:moveTo>
                    <a:pt x="5380" y="1"/>
                  </a:moveTo>
                  <a:lnTo>
                    <a:pt x="0" y="3010"/>
                  </a:lnTo>
                  <a:lnTo>
                    <a:pt x="183" y="3344"/>
                  </a:lnTo>
                  <a:lnTo>
                    <a:pt x="5563" y="335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86"/>
            <p:cNvSpPr/>
            <p:nvPr/>
          </p:nvSpPr>
          <p:spPr>
            <a:xfrm>
              <a:off x="6457075" y="2584575"/>
              <a:ext cx="178600" cy="194650"/>
            </a:xfrm>
            <a:custGeom>
              <a:avLst/>
              <a:gdLst/>
              <a:ahLst/>
              <a:cxnLst/>
              <a:rect l="l" t="t" r="r" b="b"/>
              <a:pathLst>
                <a:path w="7144" h="7786" extrusionOk="0">
                  <a:moveTo>
                    <a:pt x="2507" y="1"/>
                  </a:moveTo>
                  <a:cubicBezTo>
                    <a:pt x="2288" y="1"/>
                    <a:pt x="2061" y="12"/>
                    <a:pt x="1824" y="35"/>
                  </a:cubicBezTo>
                  <a:lnTo>
                    <a:pt x="0" y="1403"/>
                  </a:lnTo>
                  <a:cubicBezTo>
                    <a:pt x="1976" y="3226"/>
                    <a:pt x="3770" y="5233"/>
                    <a:pt x="4925" y="7786"/>
                  </a:cubicBezTo>
                  <a:lnTo>
                    <a:pt x="7143" y="6418"/>
                  </a:lnTo>
                  <a:cubicBezTo>
                    <a:pt x="7029" y="2515"/>
                    <a:pt x="5767" y="1"/>
                    <a:pt x="2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86"/>
            <p:cNvSpPr/>
            <p:nvPr/>
          </p:nvSpPr>
          <p:spPr>
            <a:xfrm>
              <a:off x="6476825" y="2239925"/>
              <a:ext cx="631750" cy="530000"/>
            </a:xfrm>
            <a:custGeom>
              <a:avLst/>
              <a:gdLst/>
              <a:ahLst/>
              <a:cxnLst/>
              <a:rect l="l" t="t" r="r" b="b"/>
              <a:pathLst>
                <a:path w="25270" h="21200" extrusionOk="0">
                  <a:moveTo>
                    <a:pt x="17821" y="1"/>
                  </a:moveTo>
                  <a:cubicBezTo>
                    <a:pt x="16539" y="1"/>
                    <a:pt x="15090" y="409"/>
                    <a:pt x="13557" y="1359"/>
                  </a:cubicBezTo>
                  <a:lnTo>
                    <a:pt x="1" y="14125"/>
                  </a:lnTo>
                  <a:cubicBezTo>
                    <a:pt x="1" y="14125"/>
                    <a:pt x="3283" y="16101"/>
                    <a:pt x="5350" y="21177"/>
                  </a:cubicBezTo>
                  <a:cubicBezTo>
                    <a:pt x="5350" y="21177"/>
                    <a:pt x="5323" y="21199"/>
                    <a:pt x="5342" y="21199"/>
                  </a:cubicBezTo>
                  <a:cubicBezTo>
                    <a:pt x="5372" y="21199"/>
                    <a:pt x="5519" y="21142"/>
                    <a:pt x="6080" y="20842"/>
                  </a:cubicBezTo>
                  <a:cubicBezTo>
                    <a:pt x="11369" y="17985"/>
                    <a:pt x="16597" y="14186"/>
                    <a:pt x="20214" y="10781"/>
                  </a:cubicBezTo>
                  <a:cubicBezTo>
                    <a:pt x="25270" y="6209"/>
                    <a:pt x="22817" y="1"/>
                    <a:pt x="17821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86"/>
            <p:cNvSpPr/>
            <p:nvPr/>
          </p:nvSpPr>
          <p:spPr>
            <a:xfrm>
              <a:off x="6548250" y="2288150"/>
              <a:ext cx="338950" cy="236525"/>
            </a:xfrm>
            <a:custGeom>
              <a:avLst/>
              <a:gdLst/>
              <a:ahLst/>
              <a:cxnLst/>
              <a:rect l="l" t="t" r="r" b="b"/>
              <a:pathLst>
                <a:path w="13558" h="9461" extrusionOk="0">
                  <a:moveTo>
                    <a:pt x="12246" y="0"/>
                  </a:moveTo>
                  <a:cubicBezTo>
                    <a:pt x="10888" y="0"/>
                    <a:pt x="9621" y="326"/>
                    <a:pt x="8512" y="949"/>
                  </a:cubicBezTo>
                  <a:lnTo>
                    <a:pt x="1" y="9187"/>
                  </a:lnTo>
                  <a:lnTo>
                    <a:pt x="274" y="9460"/>
                  </a:lnTo>
                  <a:lnTo>
                    <a:pt x="8724" y="1253"/>
                  </a:lnTo>
                  <a:cubicBezTo>
                    <a:pt x="9814" y="686"/>
                    <a:pt x="10953" y="390"/>
                    <a:pt x="12207" y="390"/>
                  </a:cubicBezTo>
                  <a:cubicBezTo>
                    <a:pt x="12633" y="390"/>
                    <a:pt x="13072" y="424"/>
                    <a:pt x="13527" y="494"/>
                  </a:cubicBezTo>
                  <a:lnTo>
                    <a:pt x="13557" y="98"/>
                  </a:lnTo>
                  <a:cubicBezTo>
                    <a:pt x="13113" y="33"/>
                    <a:pt x="12675" y="0"/>
                    <a:pt x="1224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86"/>
            <p:cNvSpPr/>
            <p:nvPr/>
          </p:nvSpPr>
          <p:spPr>
            <a:xfrm>
              <a:off x="6144750" y="1361250"/>
              <a:ext cx="81350" cy="10675"/>
            </a:xfrm>
            <a:custGeom>
              <a:avLst/>
              <a:gdLst/>
              <a:ahLst/>
              <a:cxnLst/>
              <a:rect l="l" t="t" r="r" b="b"/>
              <a:pathLst>
                <a:path w="3254" h="427" extrusionOk="0">
                  <a:moveTo>
                    <a:pt x="3253" y="1"/>
                  </a:moveTo>
                  <a:lnTo>
                    <a:pt x="1" y="31"/>
                  </a:lnTo>
                  <a:lnTo>
                    <a:pt x="31" y="426"/>
                  </a:lnTo>
                  <a:lnTo>
                    <a:pt x="3253" y="365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86"/>
            <p:cNvSpPr/>
            <p:nvPr/>
          </p:nvSpPr>
          <p:spPr>
            <a:xfrm>
              <a:off x="6162225" y="1168450"/>
              <a:ext cx="382175" cy="425300"/>
            </a:xfrm>
            <a:custGeom>
              <a:avLst/>
              <a:gdLst/>
              <a:ahLst/>
              <a:cxnLst/>
              <a:rect l="l" t="t" r="r" b="b"/>
              <a:pathLst>
                <a:path w="15287" h="17012" extrusionOk="0">
                  <a:moveTo>
                    <a:pt x="6074" y="0"/>
                  </a:moveTo>
                  <a:cubicBezTo>
                    <a:pt x="4726" y="0"/>
                    <a:pt x="3457" y="661"/>
                    <a:pt x="2493" y="2302"/>
                  </a:cubicBezTo>
                  <a:cubicBezTo>
                    <a:pt x="2493" y="2302"/>
                    <a:pt x="1" y="10995"/>
                    <a:pt x="274" y="13366"/>
                  </a:cubicBezTo>
                  <a:cubicBezTo>
                    <a:pt x="521" y="15472"/>
                    <a:pt x="1185" y="17012"/>
                    <a:pt x="4614" y="17012"/>
                  </a:cubicBezTo>
                  <a:cubicBezTo>
                    <a:pt x="4996" y="17012"/>
                    <a:pt x="5413" y="16993"/>
                    <a:pt x="5867" y="16953"/>
                  </a:cubicBezTo>
                  <a:cubicBezTo>
                    <a:pt x="10396" y="16588"/>
                    <a:pt x="12615" y="13853"/>
                    <a:pt x="14135" y="9658"/>
                  </a:cubicBezTo>
                  <a:cubicBezTo>
                    <a:pt x="15287" y="6479"/>
                    <a:pt x="10293" y="0"/>
                    <a:pt x="6074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86"/>
            <p:cNvSpPr/>
            <p:nvPr/>
          </p:nvSpPr>
          <p:spPr>
            <a:xfrm>
              <a:off x="6278500" y="1553500"/>
              <a:ext cx="132250" cy="44875"/>
            </a:xfrm>
            <a:custGeom>
              <a:avLst/>
              <a:gdLst/>
              <a:ahLst/>
              <a:cxnLst/>
              <a:rect l="l" t="t" r="r" b="b"/>
              <a:pathLst>
                <a:path w="5290" h="1795" extrusionOk="0">
                  <a:moveTo>
                    <a:pt x="5016" y="1"/>
                  </a:moveTo>
                  <a:cubicBezTo>
                    <a:pt x="3557" y="1308"/>
                    <a:pt x="31" y="1399"/>
                    <a:pt x="0" y="1399"/>
                  </a:cubicBezTo>
                  <a:lnTo>
                    <a:pt x="0" y="1794"/>
                  </a:lnTo>
                  <a:cubicBezTo>
                    <a:pt x="152" y="1794"/>
                    <a:pt x="3709" y="1672"/>
                    <a:pt x="5289" y="274"/>
                  </a:cubicBezTo>
                  <a:lnTo>
                    <a:pt x="5016" y="1"/>
                  </a:lnTo>
                  <a:close/>
                </a:path>
              </a:pathLst>
            </a:custGeom>
            <a:solidFill>
              <a:srgbClr val="050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86"/>
            <p:cNvSpPr/>
            <p:nvPr/>
          </p:nvSpPr>
          <p:spPr>
            <a:xfrm>
              <a:off x="6194900" y="1077975"/>
              <a:ext cx="392900" cy="452750"/>
            </a:xfrm>
            <a:custGeom>
              <a:avLst/>
              <a:gdLst/>
              <a:ahLst/>
              <a:cxnLst/>
              <a:rect l="l" t="t" r="r" b="b"/>
              <a:pathLst>
                <a:path w="15716" h="18110" extrusionOk="0">
                  <a:moveTo>
                    <a:pt x="7614" y="0"/>
                  </a:moveTo>
                  <a:cubicBezTo>
                    <a:pt x="6493" y="0"/>
                    <a:pt x="5355" y="289"/>
                    <a:pt x="4317" y="663"/>
                  </a:cubicBezTo>
                  <a:cubicBezTo>
                    <a:pt x="3861" y="724"/>
                    <a:pt x="3375" y="784"/>
                    <a:pt x="2949" y="967"/>
                  </a:cubicBezTo>
                  <a:cubicBezTo>
                    <a:pt x="2554" y="1179"/>
                    <a:pt x="2189" y="1483"/>
                    <a:pt x="1885" y="1818"/>
                  </a:cubicBezTo>
                  <a:cubicBezTo>
                    <a:pt x="1186" y="2638"/>
                    <a:pt x="670" y="3702"/>
                    <a:pt x="487" y="4766"/>
                  </a:cubicBezTo>
                  <a:cubicBezTo>
                    <a:pt x="366" y="5344"/>
                    <a:pt x="1" y="7715"/>
                    <a:pt x="670" y="7958"/>
                  </a:cubicBezTo>
                  <a:cubicBezTo>
                    <a:pt x="791" y="7563"/>
                    <a:pt x="882" y="7259"/>
                    <a:pt x="882" y="7259"/>
                  </a:cubicBezTo>
                  <a:cubicBezTo>
                    <a:pt x="882" y="7259"/>
                    <a:pt x="1076" y="6021"/>
                    <a:pt x="3125" y="6021"/>
                  </a:cubicBezTo>
                  <a:cubicBezTo>
                    <a:pt x="4001" y="6021"/>
                    <a:pt x="5216" y="6247"/>
                    <a:pt x="6901" y="6894"/>
                  </a:cubicBezTo>
                  <a:cubicBezTo>
                    <a:pt x="7053" y="7107"/>
                    <a:pt x="7205" y="7259"/>
                    <a:pt x="7326" y="7471"/>
                  </a:cubicBezTo>
                  <a:cubicBezTo>
                    <a:pt x="7569" y="8018"/>
                    <a:pt x="7357" y="8626"/>
                    <a:pt x="7144" y="9143"/>
                  </a:cubicBezTo>
                  <a:cubicBezTo>
                    <a:pt x="6901" y="9629"/>
                    <a:pt x="6597" y="10207"/>
                    <a:pt x="6658" y="10784"/>
                  </a:cubicBezTo>
                  <a:cubicBezTo>
                    <a:pt x="6688" y="11271"/>
                    <a:pt x="6992" y="11757"/>
                    <a:pt x="7448" y="12000"/>
                  </a:cubicBezTo>
                  <a:cubicBezTo>
                    <a:pt x="7509" y="11240"/>
                    <a:pt x="7661" y="10450"/>
                    <a:pt x="8238" y="9933"/>
                  </a:cubicBezTo>
                  <a:cubicBezTo>
                    <a:pt x="8511" y="9720"/>
                    <a:pt x="8840" y="9617"/>
                    <a:pt x="9167" y="9617"/>
                  </a:cubicBezTo>
                  <a:cubicBezTo>
                    <a:pt x="9676" y="9617"/>
                    <a:pt x="10179" y="9866"/>
                    <a:pt x="10457" y="10329"/>
                  </a:cubicBezTo>
                  <a:cubicBezTo>
                    <a:pt x="10943" y="11149"/>
                    <a:pt x="10609" y="12243"/>
                    <a:pt x="10183" y="13186"/>
                  </a:cubicBezTo>
                  <a:cubicBezTo>
                    <a:pt x="9758" y="14098"/>
                    <a:pt x="9272" y="15070"/>
                    <a:pt x="9576" y="16013"/>
                  </a:cubicBezTo>
                  <a:cubicBezTo>
                    <a:pt x="9697" y="16377"/>
                    <a:pt x="9910" y="16681"/>
                    <a:pt x="10153" y="16985"/>
                  </a:cubicBezTo>
                  <a:cubicBezTo>
                    <a:pt x="10609" y="17563"/>
                    <a:pt x="11825" y="18110"/>
                    <a:pt x="11825" y="18110"/>
                  </a:cubicBezTo>
                  <a:cubicBezTo>
                    <a:pt x="11825" y="18110"/>
                    <a:pt x="15108" y="16803"/>
                    <a:pt x="15472" y="12730"/>
                  </a:cubicBezTo>
                  <a:cubicBezTo>
                    <a:pt x="15260" y="11362"/>
                    <a:pt x="15533" y="10237"/>
                    <a:pt x="15655" y="8870"/>
                  </a:cubicBezTo>
                  <a:cubicBezTo>
                    <a:pt x="15716" y="8079"/>
                    <a:pt x="15533" y="7289"/>
                    <a:pt x="15260" y="6529"/>
                  </a:cubicBezTo>
                  <a:cubicBezTo>
                    <a:pt x="14773" y="5222"/>
                    <a:pt x="14135" y="4158"/>
                    <a:pt x="13132" y="3246"/>
                  </a:cubicBezTo>
                  <a:cubicBezTo>
                    <a:pt x="11916" y="2152"/>
                    <a:pt x="10791" y="663"/>
                    <a:pt x="9150" y="207"/>
                  </a:cubicBezTo>
                  <a:cubicBezTo>
                    <a:pt x="8649" y="62"/>
                    <a:pt x="8133" y="0"/>
                    <a:pt x="761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86"/>
            <p:cNvSpPr/>
            <p:nvPr/>
          </p:nvSpPr>
          <p:spPr>
            <a:xfrm>
              <a:off x="6135650" y="1285825"/>
              <a:ext cx="82075" cy="154475"/>
            </a:xfrm>
            <a:custGeom>
              <a:avLst/>
              <a:gdLst/>
              <a:ahLst/>
              <a:cxnLst/>
              <a:rect l="l" t="t" r="r" b="b"/>
              <a:pathLst>
                <a:path w="3283" h="6179" extrusionOk="0">
                  <a:moveTo>
                    <a:pt x="2219" y="343"/>
                  </a:moveTo>
                  <a:cubicBezTo>
                    <a:pt x="2280" y="343"/>
                    <a:pt x="2401" y="404"/>
                    <a:pt x="2493" y="525"/>
                  </a:cubicBezTo>
                  <a:cubicBezTo>
                    <a:pt x="2827" y="981"/>
                    <a:pt x="2857" y="2045"/>
                    <a:pt x="2644" y="3200"/>
                  </a:cubicBezTo>
                  <a:cubicBezTo>
                    <a:pt x="2290" y="4738"/>
                    <a:pt x="1532" y="5786"/>
                    <a:pt x="1071" y="5786"/>
                  </a:cubicBezTo>
                  <a:cubicBezTo>
                    <a:pt x="1059" y="5786"/>
                    <a:pt x="1046" y="5785"/>
                    <a:pt x="1034" y="5784"/>
                  </a:cubicBezTo>
                  <a:cubicBezTo>
                    <a:pt x="973" y="5784"/>
                    <a:pt x="851" y="5692"/>
                    <a:pt x="760" y="5571"/>
                  </a:cubicBezTo>
                  <a:cubicBezTo>
                    <a:pt x="426" y="5115"/>
                    <a:pt x="395" y="4051"/>
                    <a:pt x="608" y="2926"/>
                  </a:cubicBezTo>
                  <a:cubicBezTo>
                    <a:pt x="973" y="1376"/>
                    <a:pt x="1672" y="343"/>
                    <a:pt x="2189" y="343"/>
                  </a:cubicBezTo>
                  <a:close/>
                  <a:moveTo>
                    <a:pt x="2173" y="0"/>
                  </a:moveTo>
                  <a:cubicBezTo>
                    <a:pt x="1416" y="0"/>
                    <a:pt x="651" y="1213"/>
                    <a:pt x="274" y="2896"/>
                  </a:cubicBezTo>
                  <a:cubicBezTo>
                    <a:pt x="0" y="4142"/>
                    <a:pt x="91" y="5267"/>
                    <a:pt x="456" y="5844"/>
                  </a:cubicBezTo>
                  <a:cubicBezTo>
                    <a:pt x="608" y="6027"/>
                    <a:pt x="821" y="6148"/>
                    <a:pt x="1003" y="6179"/>
                  </a:cubicBezTo>
                  <a:lnTo>
                    <a:pt x="1094" y="6179"/>
                  </a:lnTo>
                  <a:cubicBezTo>
                    <a:pt x="1854" y="6179"/>
                    <a:pt x="2675" y="4963"/>
                    <a:pt x="3009" y="3291"/>
                  </a:cubicBezTo>
                  <a:cubicBezTo>
                    <a:pt x="3283" y="2045"/>
                    <a:pt x="3192" y="920"/>
                    <a:pt x="2827" y="343"/>
                  </a:cubicBezTo>
                  <a:cubicBezTo>
                    <a:pt x="2675" y="160"/>
                    <a:pt x="2493" y="39"/>
                    <a:pt x="2280" y="8"/>
                  </a:cubicBezTo>
                  <a:cubicBezTo>
                    <a:pt x="2244" y="3"/>
                    <a:pt x="2208" y="0"/>
                    <a:pt x="217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86"/>
            <p:cNvSpPr/>
            <p:nvPr/>
          </p:nvSpPr>
          <p:spPr>
            <a:xfrm>
              <a:off x="6228350" y="1299500"/>
              <a:ext cx="81325" cy="155250"/>
            </a:xfrm>
            <a:custGeom>
              <a:avLst/>
              <a:gdLst/>
              <a:ahLst/>
              <a:cxnLst/>
              <a:rect l="l" t="t" r="r" b="b"/>
              <a:pathLst>
                <a:path w="3253" h="6210" extrusionOk="0">
                  <a:moveTo>
                    <a:pt x="2219" y="313"/>
                  </a:moveTo>
                  <a:cubicBezTo>
                    <a:pt x="2310" y="313"/>
                    <a:pt x="2432" y="404"/>
                    <a:pt x="2493" y="525"/>
                  </a:cubicBezTo>
                  <a:cubicBezTo>
                    <a:pt x="2827" y="981"/>
                    <a:pt x="2888" y="2045"/>
                    <a:pt x="2645" y="3170"/>
                  </a:cubicBezTo>
                  <a:cubicBezTo>
                    <a:pt x="2324" y="4716"/>
                    <a:pt x="1582" y="5759"/>
                    <a:pt x="1120" y="5759"/>
                  </a:cubicBezTo>
                  <a:cubicBezTo>
                    <a:pt x="1101" y="5759"/>
                    <a:pt x="1082" y="5757"/>
                    <a:pt x="1064" y="5753"/>
                  </a:cubicBezTo>
                  <a:cubicBezTo>
                    <a:pt x="973" y="5753"/>
                    <a:pt x="851" y="5662"/>
                    <a:pt x="791" y="5571"/>
                  </a:cubicBezTo>
                  <a:cubicBezTo>
                    <a:pt x="426" y="5115"/>
                    <a:pt x="395" y="4051"/>
                    <a:pt x="639" y="2896"/>
                  </a:cubicBezTo>
                  <a:cubicBezTo>
                    <a:pt x="973" y="1346"/>
                    <a:pt x="1702" y="313"/>
                    <a:pt x="2189" y="313"/>
                  </a:cubicBezTo>
                  <a:cubicBezTo>
                    <a:pt x="2189" y="313"/>
                    <a:pt x="2189" y="340"/>
                    <a:pt x="2198" y="340"/>
                  </a:cubicBezTo>
                  <a:cubicBezTo>
                    <a:pt x="2202" y="340"/>
                    <a:pt x="2209" y="333"/>
                    <a:pt x="2219" y="313"/>
                  </a:cubicBezTo>
                  <a:close/>
                  <a:moveTo>
                    <a:pt x="2171" y="1"/>
                  </a:moveTo>
                  <a:cubicBezTo>
                    <a:pt x="1388" y="1"/>
                    <a:pt x="621" y="1240"/>
                    <a:pt x="243" y="2896"/>
                  </a:cubicBezTo>
                  <a:cubicBezTo>
                    <a:pt x="0" y="4142"/>
                    <a:pt x="61" y="5297"/>
                    <a:pt x="456" y="5875"/>
                  </a:cubicBezTo>
                  <a:cubicBezTo>
                    <a:pt x="608" y="6057"/>
                    <a:pt x="791" y="6179"/>
                    <a:pt x="973" y="6209"/>
                  </a:cubicBezTo>
                  <a:lnTo>
                    <a:pt x="1095" y="6209"/>
                  </a:lnTo>
                  <a:cubicBezTo>
                    <a:pt x="1854" y="6209"/>
                    <a:pt x="2645" y="4993"/>
                    <a:pt x="2979" y="3322"/>
                  </a:cubicBezTo>
                  <a:cubicBezTo>
                    <a:pt x="3253" y="2075"/>
                    <a:pt x="3192" y="920"/>
                    <a:pt x="2797" y="373"/>
                  </a:cubicBezTo>
                  <a:cubicBezTo>
                    <a:pt x="2645" y="161"/>
                    <a:pt x="2462" y="69"/>
                    <a:pt x="2280" y="9"/>
                  </a:cubicBezTo>
                  <a:cubicBezTo>
                    <a:pt x="2244" y="3"/>
                    <a:pt x="2208" y="1"/>
                    <a:pt x="217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86"/>
            <p:cNvSpPr/>
            <p:nvPr/>
          </p:nvSpPr>
          <p:spPr>
            <a:xfrm>
              <a:off x="6207075" y="1324350"/>
              <a:ext cx="45600" cy="17175"/>
            </a:xfrm>
            <a:custGeom>
              <a:avLst/>
              <a:gdLst/>
              <a:ahLst/>
              <a:cxnLst/>
              <a:rect l="l" t="t" r="r" b="b"/>
              <a:pathLst>
                <a:path w="1824" h="687" extrusionOk="0">
                  <a:moveTo>
                    <a:pt x="672" y="1"/>
                  </a:moveTo>
                  <a:cubicBezTo>
                    <a:pt x="420" y="1"/>
                    <a:pt x="196" y="69"/>
                    <a:pt x="0" y="200"/>
                  </a:cubicBezTo>
                  <a:lnTo>
                    <a:pt x="243" y="504"/>
                  </a:lnTo>
                  <a:cubicBezTo>
                    <a:pt x="379" y="417"/>
                    <a:pt x="535" y="371"/>
                    <a:pt x="713" y="371"/>
                  </a:cubicBezTo>
                  <a:cubicBezTo>
                    <a:pt x="974" y="371"/>
                    <a:pt x="1281" y="470"/>
                    <a:pt x="1642" y="686"/>
                  </a:cubicBezTo>
                  <a:lnTo>
                    <a:pt x="1824" y="382"/>
                  </a:lnTo>
                  <a:cubicBezTo>
                    <a:pt x="1390" y="122"/>
                    <a:pt x="1006" y="1"/>
                    <a:pt x="67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86"/>
            <p:cNvSpPr/>
            <p:nvPr/>
          </p:nvSpPr>
          <p:spPr>
            <a:xfrm>
              <a:off x="6299025" y="1374925"/>
              <a:ext cx="80575" cy="11425"/>
            </a:xfrm>
            <a:custGeom>
              <a:avLst/>
              <a:gdLst/>
              <a:ahLst/>
              <a:cxnLst/>
              <a:rect l="l" t="t" r="r" b="b"/>
              <a:pathLst>
                <a:path w="3223" h="457" extrusionOk="0">
                  <a:moveTo>
                    <a:pt x="3222" y="1"/>
                  </a:moveTo>
                  <a:lnTo>
                    <a:pt x="0" y="62"/>
                  </a:lnTo>
                  <a:lnTo>
                    <a:pt x="0" y="457"/>
                  </a:lnTo>
                  <a:lnTo>
                    <a:pt x="3222" y="396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86"/>
            <p:cNvSpPr/>
            <p:nvPr/>
          </p:nvSpPr>
          <p:spPr>
            <a:xfrm>
              <a:off x="5420725" y="996500"/>
              <a:ext cx="272050" cy="171950"/>
            </a:xfrm>
            <a:custGeom>
              <a:avLst/>
              <a:gdLst/>
              <a:ahLst/>
              <a:cxnLst/>
              <a:rect l="l" t="t" r="r" b="b"/>
              <a:pathLst>
                <a:path w="10882" h="6878" extrusionOk="0">
                  <a:moveTo>
                    <a:pt x="4777" y="0"/>
                  </a:moveTo>
                  <a:cubicBezTo>
                    <a:pt x="3276" y="0"/>
                    <a:pt x="1474" y="267"/>
                    <a:pt x="638" y="1291"/>
                  </a:cubicBezTo>
                  <a:cubicBezTo>
                    <a:pt x="0" y="2263"/>
                    <a:pt x="395" y="3753"/>
                    <a:pt x="486" y="4482"/>
                  </a:cubicBezTo>
                  <a:cubicBezTo>
                    <a:pt x="666" y="5301"/>
                    <a:pt x="953" y="6228"/>
                    <a:pt x="1747" y="6228"/>
                  </a:cubicBezTo>
                  <a:cubicBezTo>
                    <a:pt x="1896" y="6228"/>
                    <a:pt x="2062" y="6196"/>
                    <a:pt x="2249" y="6124"/>
                  </a:cubicBezTo>
                  <a:cubicBezTo>
                    <a:pt x="2282" y="6609"/>
                    <a:pt x="2839" y="6844"/>
                    <a:pt x="3339" y="6844"/>
                  </a:cubicBezTo>
                  <a:cubicBezTo>
                    <a:pt x="3778" y="6844"/>
                    <a:pt x="4173" y="6663"/>
                    <a:pt x="4134" y="6310"/>
                  </a:cubicBezTo>
                  <a:lnTo>
                    <a:pt x="4134" y="6310"/>
                  </a:lnTo>
                  <a:cubicBezTo>
                    <a:pt x="4180" y="6695"/>
                    <a:pt x="4588" y="6878"/>
                    <a:pt x="5003" y="6878"/>
                  </a:cubicBezTo>
                  <a:cubicBezTo>
                    <a:pt x="5468" y="6878"/>
                    <a:pt x="5943" y="6648"/>
                    <a:pt x="5927" y="6215"/>
                  </a:cubicBezTo>
                  <a:lnTo>
                    <a:pt x="5927" y="6215"/>
                  </a:lnTo>
                  <a:cubicBezTo>
                    <a:pt x="6045" y="6595"/>
                    <a:pt x="6402" y="6783"/>
                    <a:pt x="6759" y="6783"/>
                  </a:cubicBezTo>
                  <a:cubicBezTo>
                    <a:pt x="7228" y="6783"/>
                    <a:pt x="7698" y="6458"/>
                    <a:pt x="7629" y="5820"/>
                  </a:cubicBezTo>
                  <a:lnTo>
                    <a:pt x="7599" y="3266"/>
                  </a:lnTo>
                  <a:lnTo>
                    <a:pt x="10882" y="3236"/>
                  </a:lnTo>
                  <a:cubicBezTo>
                    <a:pt x="10882" y="3236"/>
                    <a:pt x="9149" y="865"/>
                    <a:pt x="7143" y="257"/>
                  </a:cubicBezTo>
                  <a:cubicBezTo>
                    <a:pt x="6943" y="164"/>
                    <a:pt x="5952" y="0"/>
                    <a:pt x="4777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86"/>
            <p:cNvSpPr/>
            <p:nvPr/>
          </p:nvSpPr>
          <p:spPr>
            <a:xfrm>
              <a:off x="5461750" y="1059150"/>
              <a:ext cx="19775" cy="90450"/>
            </a:xfrm>
            <a:custGeom>
              <a:avLst/>
              <a:gdLst/>
              <a:ahLst/>
              <a:cxnLst/>
              <a:rect l="l" t="t" r="r" b="b"/>
              <a:pathLst>
                <a:path w="791" h="3618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1095"/>
                    <a:pt x="122" y="2280"/>
                    <a:pt x="426" y="3618"/>
                  </a:cubicBezTo>
                  <a:lnTo>
                    <a:pt x="791" y="3526"/>
                  </a:lnTo>
                  <a:cubicBezTo>
                    <a:pt x="487" y="2219"/>
                    <a:pt x="365" y="1095"/>
                    <a:pt x="426" y="3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86"/>
            <p:cNvSpPr/>
            <p:nvPr/>
          </p:nvSpPr>
          <p:spPr>
            <a:xfrm>
              <a:off x="5508875" y="1056100"/>
              <a:ext cx="21300" cy="98825"/>
            </a:xfrm>
            <a:custGeom>
              <a:avLst/>
              <a:gdLst/>
              <a:ahLst/>
              <a:cxnLst/>
              <a:rect l="l" t="t" r="r" b="b"/>
              <a:pathLst>
                <a:path w="852" h="3953" extrusionOk="0">
                  <a:moveTo>
                    <a:pt x="61" y="1"/>
                  </a:moveTo>
                  <a:cubicBezTo>
                    <a:pt x="0" y="1156"/>
                    <a:pt x="122" y="2433"/>
                    <a:pt x="456" y="3952"/>
                  </a:cubicBezTo>
                  <a:lnTo>
                    <a:pt x="851" y="3861"/>
                  </a:lnTo>
                  <a:cubicBezTo>
                    <a:pt x="517" y="2402"/>
                    <a:pt x="334" y="1156"/>
                    <a:pt x="426" y="3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86"/>
            <p:cNvSpPr/>
            <p:nvPr/>
          </p:nvSpPr>
          <p:spPr>
            <a:xfrm>
              <a:off x="5557500" y="1052300"/>
              <a:ext cx="15975" cy="99575"/>
            </a:xfrm>
            <a:custGeom>
              <a:avLst/>
              <a:gdLst/>
              <a:ahLst/>
              <a:cxnLst/>
              <a:rect l="l" t="t" r="r" b="b"/>
              <a:pathLst>
                <a:path w="639" h="3983" extrusionOk="0">
                  <a:moveTo>
                    <a:pt x="92" y="1"/>
                  </a:moveTo>
                  <a:lnTo>
                    <a:pt x="92" y="1"/>
                  </a:lnTo>
                  <a:cubicBezTo>
                    <a:pt x="0" y="1186"/>
                    <a:pt x="92" y="2463"/>
                    <a:pt x="274" y="3983"/>
                  </a:cubicBezTo>
                  <a:lnTo>
                    <a:pt x="639" y="3952"/>
                  </a:lnTo>
                  <a:cubicBezTo>
                    <a:pt x="456" y="2463"/>
                    <a:pt x="395" y="1186"/>
                    <a:pt x="456" y="31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8" name="Google Shape;3078;p86"/>
          <p:cNvGrpSpPr/>
          <p:nvPr/>
        </p:nvGrpSpPr>
        <p:grpSpPr>
          <a:xfrm>
            <a:off x="639984" y="694817"/>
            <a:ext cx="452039" cy="524114"/>
            <a:chOff x="5815634" y="1650855"/>
            <a:chExt cx="452039" cy="524114"/>
          </a:xfrm>
        </p:grpSpPr>
        <p:sp>
          <p:nvSpPr>
            <p:cNvPr id="3079" name="Google Shape;3079;p86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86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86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86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86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86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5" name="Google Shape;3085;p86"/>
          <p:cNvGrpSpPr/>
          <p:nvPr/>
        </p:nvGrpSpPr>
        <p:grpSpPr>
          <a:xfrm>
            <a:off x="6660309" y="1218917"/>
            <a:ext cx="452039" cy="524114"/>
            <a:chOff x="5815634" y="1650855"/>
            <a:chExt cx="452039" cy="524114"/>
          </a:xfrm>
        </p:grpSpPr>
        <p:sp>
          <p:nvSpPr>
            <p:cNvPr id="3086" name="Google Shape;3086;p86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86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86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86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86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86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702B1FD-5195-DA21-9C8D-2617E9454A54}"/>
              </a:ext>
            </a:extLst>
          </p:cNvPr>
          <p:cNvSpPr/>
          <p:nvPr/>
        </p:nvSpPr>
        <p:spPr>
          <a:xfrm>
            <a:off x="4079081" y="1832650"/>
            <a:ext cx="3689319" cy="18885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Autumn, bear, hibernating, hibernation, inactivity, sleep, winter icon -  Download on Iconfinder">
            <a:extLst>
              <a:ext uri="{FF2B5EF4-FFF2-40B4-BE49-F238E27FC236}">
                <a16:creationId xmlns:a16="http://schemas.microsoft.com/office/drawing/2014/main" id="{A3B745E2-4130-9B8E-F77C-D17AE78BA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1981510"/>
            <a:ext cx="1771650" cy="160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6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75"/>
          <p:cNvSpPr txBox="1">
            <a:spLocks noGrp="1"/>
          </p:cNvSpPr>
          <p:nvPr>
            <p:ph type="subTitle" idx="1"/>
          </p:nvPr>
        </p:nvSpPr>
        <p:spPr>
          <a:xfrm>
            <a:off x="214470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What did we find?</a:t>
            </a:r>
            <a:endParaRPr dirty="0"/>
          </a:p>
        </p:txBody>
      </p:sp>
      <p:sp>
        <p:nvSpPr>
          <p:cNvPr id="2391" name="Google Shape;2391;p75"/>
          <p:cNvSpPr txBox="1">
            <a:spLocks noGrp="1"/>
          </p:cNvSpPr>
          <p:nvPr>
            <p:ph type="title"/>
          </p:nvPr>
        </p:nvSpPr>
        <p:spPr>
          <a:xfrm>
            <a:off x="1243950" y="2554200"/>
            <a:ext cx="665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392" name="Google Shape;2392;p75"/>
          <p:cNvSpPr txBox="1">
            <a:spLocks noGrp="1"/>
          </p:cNvSpPr>
          <p:nvPr>
            <p:ph type="title" idx="2"/>
          </p:nvPr>
        </p:nvSpPr>
        <p:spPr>
          <a:xfrm>
            <a:off x="3960450" y="114900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393" name="Google Shape;2393;p75"/>
          <p:cNvGrpSpPr/>
          <p:nvPr/>
        </p:nvGrpSpPr>
        <p:grpSpPr>
          <a:xfrm rot="1238561">
            <a:off x="514504" y="313801"/>
            <a:ext cx="1665027" cy="2171543"/>
            <a:chOff x="-2912153" y="1865054"/>
            <a:chExt cx="1886810" cy="2460795"/>
          </a:xfrm>
        </p:grpSpPr>
        <p:sp>
          <p:nvSpPr>
            <p:cNvPr id="2394" name="Google Shape;2394;p75"/>
            <p:cNvSpPr/>
            <p:nvPr/>
          </p:nvSpPr>
          <p:spPr>
            <a:xfrm>
              <a:off x="-2912153" y="2148521"/>
              <a:ext cx="1876658" cy="2177327"/>
            </a:xfrm>
            <a:custGeom>
              <a:avLst/>
              <a:gdLst/>
              <a:ahLst/>
              <a:cxnLst/>
              <a:rect l="l" t="t" r="r" b="b"/>
              <a:pathLst>
                <a:path w="95565" h="110876" extrusionOk="0">
                  <a:moveTo>
                    <a:pt x="79910" y="0"/>
                  </a:moveTo>
                  <a:cubicBezTo>
                    <a:pt x="67299" y="0"/>
                    <a:pt x="2539" y="8886"/>
                    <a:pt x="1338" y="11401"/>
                  </a:cubicBezTo>
                  <a:cubicBezTo>
                    <a:pt x="0" y="14137"/>
                    <a:pt x="11125" y="107543"/>
                    <a:pt x="15077" y="110400"/>
                  </a:cubicBezTo>
                  <a:cubicBezTo>
                    <a:pt x="15536" y="110727"/>
                    <a:pt x="16939" y="110875"/>
                    <a:pt x="19065" y="110875"/>
                  </a:cubicBezTo>
                  <a:cubicBezTo>
                    <a:pt x="29756" y="110875"/>
                    <a:pt x="58727" y="107135"/>
                    <a:pt x="77844" y="103713"/>
                  </a:cubicBezTo>
                  <a:lnTo>
                    <a:pt x="95565" y="85718"/>
                  </a:lnTo>
                  <a:cubicBezTo>
                    <a:pt x="93133" y="58940"/>
                    <a:pt x="84166" y="1644"/>
                    <a:pt x="81947" y="216"/>
                  </a:cubicBezTo>
                  <a:cubicBezTo>
                    <a:pt x="81722" y="69"/>
                    <a:pt x="81017" y="0"/>
                    <a:pt x="79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5"/>
            <p:cNvSpPr/>
            <p:nvPr/>
          </p:nvSpPr>
          <p:spPr>
            <a:xfrm>
              <a:off x="-2040091" y="2389434"/>
              <a:ext cx="586769" cy="135420"/>
            </a:xfrm>
            <a:custGeom>
              <a:avLst/>
              <a:gdLst/>
              <a:ahLst/>
              <a:cxnLst/>
              <a:rect l="l" t="t" r="r" b="b"/>
              <a:pathLst>
                <a:path w="29880" h="6896" extrusionOk="0">
                  <a:moveTo>
                    <a:pt x="28678" y="0"/>
                  </a:moveTo>
                  <a:cubicBezTo>
                    <a:pt x="26282" y="0"/>
                    <a:pt x="776" y="3497"/>
                    <a:pt x="365" y="3966"/>
                  </a:cubicBezTo>
                  <a:cubicBezTo>
                    <a:pt x="1" y="4513"/>
                    <a:pt x="153" y="6671"/>
                    <a:pt x="791" y="6884"/>
                  </a:cubicBezTo>
                  <a:cubicBezTo>
                    <a:pt x="812" y="6892"/>
                    <a:pt x="858" y="6895"/>
                    <a:pt x="929" y="6895"/>
                  </a:cubicBezTo>
                  <a:cubicBezTo>
                    <a:pt x="3133" y="6895"/>
                    <a:pt x="28712" y="3345"/>
                    <a:pt x="29272" y="2933"/>
                  </a:cubicBezTo>
                  <a:cubicBezTo>
                    <a:pt x="29880" y="2538"/>
                    <a:pt x="29484" y="288"/>
                    <a:pt x="28846" y="15"/>
                  </a:cubicBezTo>
                  <a:cubicBezTo>
                    <a:pt x="28823" y="5"/>
                    <a:pt x="28766" y="0"/>
                    <a:pt x="28678" y="0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5"/>
            <p:cNvSpPr/>
            <p:nvPr/>
          </p:nvSpPr>
          <p:spPr>
            <a:xfrm>
              <a:off x="-2014425" y="2592525"/>
              <a:ext cx="409481" cy="96381"/>
            </a:xfrm>
            <a:custGeom>
              <a:avLst/>
              <a:gdLst/>
              <a:ahLst/>
              <a:cxnLst/>
              <a:rect l="l" t="t" r="r" b="b"/>
              <a:pathLst>
                <a:path w="20852" h="4908" extrusionOk="0">
                  <a:moveTo>
                    <a:pt x="19872" y="1"/>
                  </a:moveTo>
                  <a:cubicBezTo>
                    <a:pt x="18296" y="1"/>
                    <a:pt x="809" y="2389"/>
                    <a:pt x="396" y="2743"/>
                  </a:cubicBezTo>
                  <a:cubicBezTo>
                    <a:pt x="1" y="3138"/>
                    <a:pt x="92" y="4749"/>
                    <a:pt x="700" y="4901"/>
                  </a:cubicBezTo>
                  <a:cubicBezTo>
                    <a:pt x="717" y="4905"/>
                    <a:pt x="750" y="4908"/>
                    <a:pt x="797" y="4908"/>
                  </a:cubicBezTo>
                  <a:cubicBezTo>
                    <a:pt x="2364" y="4908"/>
                    <a:pt x="19684" y="2519"/>
                    <a:pt x="20274" y="2165"/>
                  </a:cubicBezTo>
                  <a:cubicBezTo>
                    <a:pt x="20852" y="1831"/>
                    <a:pt x="20578" y="159"/>
                    <a:pt x="19971" y="7"/>
                  </a:cubicBezTo>
                  <a:cubicBezTo>
                    <a:pt x="19953" y="3"/>
                    <a:pt x="19920" y="1"/>
                    <a:pt x="19872" y="1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5"/>
            <p:cNvSpPr/>
            <p:nvPr/>
          </p:nvSpPr>
          <p:spPr>
            <a:xfrm>
              <a:off x="-2001288" y="2685077"/>
              <a:ext cx="497222" cy="107672"/>
            </a:xfrm>
            <a:custGeom>
              <a:avLst/>
              <a:gdLst/>
              <a:ahLst/>
              <a:cxnLst/>
              <a:rect l="l" t="t" r="r" b="b"/>
              <a:pathLst>
                <a:path w="25320" h="5483" extrusionOk="0">
                  <a:moveTo>
                    <a:pt x="24193" y="0"/>
                  </a:moveTo>
                  <a:cubicBezTo>
                    <a:pt x="22446" y="0"/>
                    <a:pt x="1052" y="2904"/>
                    <a:pt x="547" y="3319"/>
                  </a:cubicBezTo>
                  <a:cubicBezTo>
                    <a:pt x="0" y="3683"/>
                    <a:pt x="91" y="5325"/>
                    <a:pt x="851" y="5477"/>
                  </a:cubicBezTo>
                  <a:cubicBezTo>
                    <a:pt x="869" y="5480"/>
                    <a:pt x="900" y="5482"/>
                    <a:pt x="942" y="5482"/>
                  </a:cubicBezTo>
                  <a:cubicBezTo>
                    <a:pt x="2662" y="5482"/>
                    <a:pt x="23878" y="2520"/>
                    <a:pt x="24590" y="2164"/>
                  </a:cubicBezTo>
                  <a:cubicBezTo>
                    <a:pt x="25320" y="1829"/>
                    <a:pt x="25046" y="158"/>
                    <a:pt x="24286" y="6"/>
                  </a:cubicBezTo>
                  <a:cubicBezTo>
                    <a:pt x="24268" y="2"/>
                    <a:pt x="24237" y="0"/>
                    <a:pt x="24193" y="0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5"/>
            <p:cNvSpPr/>
            <p:nvPr/>
          </p:nvSpPr>
          <p:spPr>
            <a:xfrm>
              <a:off x="-2731901" y="2452392"/>
              <a:ext cx="563498" cy="513344"/>
            </a:xfrm>
            <a:custGeom>
              <a:avLst/>
              <a:gdLst/>
              <a:ahLst/>
              <a:cxnLst/>
              <a:rect l="l" t="t" r="r" b="b"/>
              <a:pathLst>
                <a:path w="28695" h="26141" extrusionOk="0">
                  <a:moveTo>
                    <a:pt x="14348" y="0"/>
                  </a:moveTo>
                  <a:cubicBezTo>
                    <a:pt x="11004" y="0"/>
                    <a:pt x="7661" y="1277"/>
                    <a:pt x="5107" y="3830"/>
                  </a:cubicBezTo>
                  <a:cubicBezTo>
                    <a:pt x="1" y="8937"/>
                    <a:pt x="1" y="17204"/>
                    <a:pt x="5107" y="22311"/>
                  </a:cubicBezTo>
                  <a:cubicBezTo>
                    <a:pt x="7661" y="24864"/>
                    <a:pt x="11004" y="26141"/>
                    <a:pt x="14348" y="26141"/>
                  </a:cubicBezTo>
                  <a:cubicBezTo>
                    <a:pt x="17691" y="26141"/>
                    <a:pt x="21035" y="24864"/>
                    <a:pt x="23588" y="22311"/>
                  </a:cubicBezTo>
                  <a:cubicBezTo>
                    <a:pt x="28694" y="17204"/>
                    <a:pt x="28694" y="8937"/>
                    <a:pt x="23588" y="3830"/>
                  </a:cubicBezTo>
                  <a:cubicBezTo>
                    <a:pt x="21035" y="1277"/>
                    <a:pt x="17691" y="0"/>
                    <a:pt x="14348" y="0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5"/>
            <p:cNvSpPr/>
            <p:nvPr/>
          </p:nvSpPr>
          <p:spPr>
            <a:xfrm>
              <a:off x="-2561781" y="2497009"/>
              <a:ext cx="211928" cy="197141"/>
            </a:xfrm>
            <a:custGeom>
              <a:avLst/>
              <a:gdLst/>
              <a:ahLst/>
              <a:cxnLst/>
              <a:rect l="l" t="t" r="r" b="b"/>
              <a:pathLst>
                <a:path w="10792" h="10039" extrusionOk="0">
                  <a:moveTo>
                    <a:pt x="5360" y="1"/>
                  </a:moveTo>
                  <a:cubicBezTo>
                    <a:pt x="2967" y="1"/>
                    <a:pt x="836" y="1773"/>
                    <a:pt x="426" y="4233"/>
                  </a:cubicBezTo>
                  <a:cubicBezTo>
                    <a:pt x="1" y="6969"/>
                    <a:pt x="1855" y="9522"/>
                    <a:pt x="4590" y="9978"/>
                  </a:cubicBezTo>
                  <a:cubicBezTo>
                    <a:pt x="4854" y="10019"/>
                    <a:pt x="5115" y="10039"/>
                    <a:pt x="5374" y="10039"/>
                  </a:cubicBezTo>
                  <a:cubicBezTo>
                    <a:pt x="7803" y="10039"/>
                    <a:pt x="9951" y="8286"/>
                    <a:pt x="10335" y="5814"/>
                  </a:cubicBezTo>
                  <a:cubicBezTo>
                    <a:pt x="10791" y="3078"/>
                    <a:pt x="8907" y="494"/>
                    <a:pt x="6171" y="69"/>
                  </a:cubicBezTo>
                  <a:cubicBezTo>
                    <a:pt x="5899" y="23"/>
                    <a:pt x="5628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5"/>
            <p:cNvSpPr/>
            <p:nvPr/>
          </p:nvSpPr>
          <p:spPr>
            <a:xfrm>
              <a:off x="-2657278" y="2721485"/>
              <a:ext cx="428588" cy="244546"/>
            </a:xfrm>
            <a:custGeom>
              <a:avLst/>
              <a:gdLst/>
              <a:ahLst/>
              <a:cxnLst/>
              <a:rect l="l" t="t" r="r" b="b"/>
              <a:pathLst>
                <a:path w="21825" h="12453" extrusionOk="0">
                  <a:moveTo>
                    <a:pt x="11121" y="0"/>
                  </a:moveTo>
                  <a:cubicBezTo>
                    <a:pt x="10943" y="0"/>
                    <a:pt x="10762" y="2"/>
                    <a:pt x="10578" y="6"/>
                  </a:cubicBezTo>
                  <a:cubicBezTo>
                    <a:pt x="10578" y="6"/>
                    <a:pt x="0" y="218"/>
                    <a:pt x="0" y="7088"/>
                  </a:cubicBezTo>
                  <a:cubicBezTo>
                    <a:pt x="2523" y="10623"/>
                    <a:pt x="6526" y="12452"/>
                    <a:pt x="10556" y="12452"/>
                  </a:cubicBezTo>
                  <a:cubicBezTo>
                    <a:pt x="14877" y="12452"/>
                    <a:pt x="19230" y="10350"/>
                    <a:pt x="21825" y="5994"/>
                  </a:cubicBezTo>
                  <a:cubicBezTo>
                    <a:pt x="21795" y="5994"/>
                    <a:pt x="21500" y="0"/>
                    <a:pt x="11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5"/>
            <p:cNvSpPr/>
            <p:nvPr/>
          </p:nvSpPr>
          <p:spPr>
            <a:xfrm>
              <a:off x="-2561781" y="3737490"/>
              <a:ext cx="259078" cy="449483"/>
            </a:xfrm>
            <a:custGeom>
              <a:avLst/>
              <a:gdLst/>
              <a:ahLst/>
              <a:cxnLst/>
              <a:rect l="l" t="t" r="r" b="b"/>
              <a:pathLst>
                <a:path w="13193" h="22889" extrusionOk="0">
                  <a:moveTo>
                    <a:pt x="10214" y="1"/>
                  </a:moveTo>
                  <a:lnTo>
                    <a:pt x="1" y="1399"/>
                  </a:lnTo>
                  <a:lnTo>
                    <a:pt x="3010" y="22889"/>
                  </a:lnTo>
                  <a:lnTo>
                    <a:pt x="13192" y="21491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5"/>
            <p:cNvSpPr/>
            <p:nvPr/>
          </p:nvSpPr>
          <p:spPr>
            <a:xfrm>
              <a:off x="-2251980" y="3887324"/>
              <a:ext cx="232194" cy="260256"/>
            </a:xfrm>
            <a:custGeom>
              <a:avLst/>
              <a:gdLst/>
              <a:ahLst/>
              <a:cxnLst/>
              <a:rect l="l" t="t" r="r" b="b"/>
              <a:pathLst>
                <a:path w="11824" h="13253" extrusionOk="0">
                  <a:moveTo>
                    <a:pt x="10183" y="0"/>
                  </a:moveTo>
                  <a:lnTo>
                    <a:pt x="0" y="1398"/>
                  </a:lnTo>
                  <a:lnTo>
                    <a:pt x="1641" y="13253"/>
                  </a:lnTo>
                  <a:lnTo>
                    <a:pt x="11824" y="11855"/>
                  </a:lnTo>
                  <a:lnTo>
                    <a:pt x="10183" y="0"/>
                  </a:ln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5"/>
            <p:cNvSpPr/>
            <p:nvPr/>
          </p:nvSpPr>
          <p:spPr>
            <a:xfrm>
              <a:off x="-2013836" y="3532160"/>
              <a:ext cx="276398" cy="576027"/>
            </a:xfrm>
            <a:custGeom>
              <a:avLst/>
              <a:gdLst/>
              <a:ahLst/>
              <a:cxnLst/>
              <a:rect l="l" t="t" r="r" b="b"/>
              <a:pathLst>
                <a:path w="14075" h="29333" extrusionOk="0">
                  <a:moveTo>
                    <a:pt x="10214" y="1"/>
                  </a:moveTo>
                  <a:lnTo>
                    <a:pt x="1" y="1399"/>
                  </a:lnTo>
                  <a:lnTo>
                    <a:pt x="3892" y="29333"/>
                  </a:lnTo>
                  <a:lnTo>
                    <a:pt x="14074" y="27904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5"/>
            <p:cNvSpPr/>
            <p:nvPr/>
          </p:nvSpPr>
          <p:spPr>
            <a:xfrm>
              <a:off x="-1707020" y="3663476"/>
              <a:ext cx="252499" cy="405907"/>
            </a:xfrm>
            <a:custGeom>
              <a:avLst/>
              <a:gdLst/>
              <a:ahLst/>
              <a:cxnLst/>
              <a:rect l="l" t="t" r="r" b="b"/>
              <a:pathLst>
                <a:path w="12858" h="20670" extrusionOk="0">
                  <a:moveTo>
                    <a:pt x="10183" y="1"/>
                  </a:moveTo>
                  <a:lnTo>
                    <a:pt x="0" y="1399"/>
                  </a:lnTo>
                  <a:lnTo>
                    <a:pt x="2675" y="20670"/>
                  </a:lnTo>
                  <a:lnTo>
                    <a:pt x="12858" y="19241"/>
                  </a:lnTo>
                  <a:lnTo>
                    <a:pt x="10183" y="1"/>
                  </a:ln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5"/>
            <p:cNvSpPr/>
            <p:nvPr/>
          </p:nvSpPr>
          <p:spPr>
            <a:xfrm>
              <a:off x="-1412163" y="3710645"/>
              <a:ext cx="240579" cy="318756"/>
            </a:xfrm>
            <a:custGeom>
              <a:avLst/>
              <a:gdLst/>
              <a:ahLst/>
              <a:cxnLst/>
              <a:rect l="l" t="t" r="r" b="b"/>
              <a:pathLst>
                <a:path w="12251" h="16232" extrusionOk="0">
                  <a:moveTo>
                    <a:pt x="10183" y="0"/>
                  </a:moveTo>
                  <a:lnTo>
                    <a:pt x="1" y="1429"/>
                  </a:lnTo>
                  <a:lnTo>
                    <a:pt x="2037" y="16231"/>
                  </a:lnTo>
                  <a:lnTo>
                    <a:pt x="12250" y="14833"/>
                  </a:lnTo>
                  <a:lnTo>
                    <a:pt x="101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5"/>
            <p:cNvSpPr/>
            <p:nvPr/>
          </p:nvSpPr>
          <p:spPr>
            <a:xfrm>
              <a:off x="-1383511" y="3833007"/>
              <a:ext cx="358168" cy="352179"/>
            </a:xfrm>
            <a:custGeom>
              <a:avLst/>
              <a:gdLst/>
              <a:ahLst/>
              <a:cxnLst/>
              <a:rect l="l" t="t" r="r" b="b"/>
              <a:pathLst>
                <a:path w="18239" h="17934" extrusionOk="0">
                  <a:moveTo>
                    <a:pt x="17722" y="0"/>
                  </a:moveTo>
                  <a:lnTo>
                    <a:pt x="17722" y="0"/>
                  </a:lnTo>
                  <a:cubicBezTo>
                    <a:pt x="17721" y="0"/>
                    <a:pt x="3162" y="1368"/>
                    <a:pt x="1764" y="2827"/>
                  </a:cubicBezTo>
                  <a:cubicBezTo>
                    <a:pt x="335" y="4286"/>
                    <a:pt x="1" y="17934"/>
                    <a:pt x="1" y="17934"/>
                  </a:cubicBezTo>
                  <a:cubicBezTo>
                    <a:pt x="6809" y="16049"/>
                    <a:pt x="18238" y="3830"/>
                    <a:pt x="17722" y="0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5"/>
            <p:cNvSpPr/>
            <p:nvPr/>
          </p:nvSpPr>
          <p:spPr>
            <a:xfrm>
              <a:off x="-2648932" y="3099821"/>
              <a:ext cx="395774" cy="94123"/>
            </a:xfrm>
            <a:custGeom>
              <a:avLst/>
              <a:gdLst/>
              <a:ahLst/>
              <a:cxnLst/>
              <a:rect l="l" t="t" r="r" b="b"/>
              <a:pathLst>
                <a:path w="20154" h="4793" extrusionOk="0">
                  <a:moveTo>
                    <a:pt x="19141" y="1"/>
                  </a:moveTo>
                  <a:cubicBezTo>
                    <a:pt x="17402" y="1"/>
                    <a:pt x="837" y="2273"/>
                    <a:pt x="426" y="2625"/>
                  </a:cubicBezTo>
                  <a:cubicBezTo>
                    <a:pt x="1" y="3020"/>
                    <a:pt x="123" y="4661"/>
                    <a:pt x="730" y="4783"/>
                  </a:cubicBezTo>
                  <a:cubicBezTo>
                    <a:pt x="752" y="4789"/>
                    <a:pt x="795" y="4792"/>
                    <a:pt x="859" y="4792"/>
                  </a:cubicBezTo>
                  <a:cubicBezTo>
                    <a:pt x="2575" y="4792"/>
                    <a:pt x="19019" y="2491"/>
                    <a:pt x="19576" y="2169"/>
                  </a:cubicBezTo>
                  <a:cubicBezTo>
                    <a:pt x="20153" y="1865"/>
                    <a:pt x="19880" y="193"/>
                    <a:pt x="19272" y="11"/>
                  </a:cubicBezTo>
                  <a:cubicBezTo>
                    <a:pt x="19250" y="4"/>
                    <a:pt x="19206" y="1"/>
                    <a:pt x="19141" y="1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5"/>
            <p:cNvSpPr/>
            <p:nvPr/>
          </p:nvSpPr>
          <p:spPr>
            <a:xfrm>
              <a:off x="-2189906" y="2968623"/>
              <a:ext cx="883413" cy="161911"/>
            </a:xfrm>
            <a:custGeom>
              <a:avLst/>
              <a:gdLst/>
              <a:ahLst/>
              <a:cxnLst/>
              <a:rect l="l" t="t" r="r" b="b"/>
              <a:pathLst>
                <a:path w="44986" h="8245" extrusionOk="0">
                  <a:moveTo>
                    <a:pt x="44048" y="0"/>
                  </a:moveTo>
                  <a:cubicBezTo>
                    <a:pt x="42207" y="0"/>
                    <a:pt x="815" y="5724"/>
                    <a:pt x="426" y="6084"/>
                  </a:cubicBezTo>
                  <a:cubicBezTo>
                    <a:pt x="0" y="6479"/>
                    <a:pt x="122" y="8090"/>
                    <a:pt x="730" y="8242"/>
                  </a:cubicBezTo>
                  <a:cubicBezTo>
                    <a:pt x="737" y="8244"/>
                    <a:pt x="752" y="8245"/>
                    <a:pt x="773" y="8245"/>
                  </a:cubicBezTo>
                  <a:cubicBezTo>
                    <a:pt x="2417" y="8245"/>
                    <a:pt x="43838" y="2523"/>
                    <a:pt x="44408" y="2163"/>
                  </a:cubicBezTo>
                  <a:cubicBezTo>
                    <a:pt x="44986" y="1828"/>
                    <a:pt x="44712" y="156"/>
                    <a:pt x="44104" y="4"/>
                  </a:cubicBezTo>
                  <a:cubicBezTo>
                    <a:pt x="44095" y="2"/>
                    <a:pt x="44076" y="0"/>
                    <a:pt x="44048" y="0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5"/>
            <p:cNvSpPr/>
            <p:nvPr/>
          </p:nvSpPr>
          <p:spPr>
            <a:xfrm>
              <a:off x="-2607733" y="3412253"/>
              <a:ext cx="232803" cy="73091"/>
            </a:xfrm>
            <a:custGeom>
              <a:avLst/>
              <a:gdLst/>
              <a:ahLst/>
              <a:cxnLst/>
              <a:rect l="l" t="t" r="r" b="b"/>
              <a:pathLst>
                <a:path w="11855" h="3722" extrusionOk="0">
                  <a:moveTo>
                    <a:pt x="10959" y="0"/>
                  </a:moveTo>
                  <a:cubicBezTo>
                    <a:pt x="9297" y="0"/>
                    <a:pt x="437" y="1239"/>
                    <a:pt x="213" y="1548"/>
                  </a:cubicBezTo>
                  <a:cubicBezTo>
                    <a:pt x="0" y="1882"/>
                    <a:pt x="152" y="3523"/>
                    <a:pt x="517" y="3706"/>
                  </a:cubicBezTo>
                  <a:cubicBezTo>
                    <a:pt x="539" y="3717"/>
                    <a:pt x="598" y="3722"/>
                    <a:pt x="690" y="3722"/>
                  </a:cubicBezTo>
                  <a:cubicBezTo>
                    <a:pt x="2102" y="3722"/>
                    <a:pt x="11235" y="2471"/>
                    <a:pt x="11520" y="2186"/>
                  </a:cubicBezTo>
                  <a:cubicBezTo>
                    <a:pt x="11855" y="1882"/>
                    <a:pt x="11581" y="210"/>
                    <a:pt x="11216" y="28"/>
                  </a:cubicBezTo>
                  <a:cubicBezTo>
                    <a:pt x="11188" y="9"/>
                    <a:pt x="11099" y="0"/>
                    <a:pt x="10959" y="0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5"/>
            <p:cNvSpPr/>
            <p:nvPr/>
          </p:nvSpPr>
          <p:spPr>
            <a:xfrm>
              <a:off x="-1507071" y="3259415"/>
              <a:ext cx="231624" cy="73130"/>
            </a:xfrm>
            <a:custGeom>
              <a:avLst/>
              <a:gdLst/>
              <a:ahLst/>
              <a:cxnLst/>
              <a:rect l="l" t="t" r="r" b="b"/>
              <a:pathLst>
                <a:path w="11795" h="3724" extrusionOk="0">
                  <a:moveTo>
                    <a:pt x="10920" y="1"/>
                  </a:moveTo>
                  <a:cubicBezTo>
                    <a:pt x="9241" y="1"/>
                    <a:pt x="437" y="1186"/>
                    <a:pt x="214" y="1549"/>
                  </a:cubicBezTo>
                  <a:cubicBezTo>
                    <a:pt x="1" y="1884"/>
                    <a:pt x="153" y="3525"/>
                    <a:pt x="518" y="3707"/>
                  </a:cubicBezTo>
                  <a:cubicBezTo>
                    <a:pt x="538" y="3718"/>
                    <a:pt x="595" y="3724"/>
                    <a:pt x="685" y="3724"/>
                  </a:cubicBezTo>
                  <a:cubicBezTo>
                    <a:pt x="2072" y="3724"/>
                    <a:pt x="11205" y="2473"/>
                    <a:pt x="11490" y="2188"/>
                  </a:cubicBezTo>
                  <a:cubicBezTo>
                    <a:pt x="11794" y="1884"/>
                    <a:pt x="11521" y="242"/>
                    <a:pt x="11187" y="30"/>
                  </a:cubicBezTo>
                  <a:cubicBezTo>
                    <a:pt x="11160" y="10"/>
                    <a:pt x="11067" y="1"/>
                    <a:pt x="10920" y="1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5"/>
            <p:cNvSpPr/>
            <p:nvPr/>
          </p:nvSpPr>
          <p:spPr>
            <a:xfrm>
              <a:off x="-2324207" y="3302264"/>
              <a:ext cx="748523" cy="143472"/>
            </a:xfrm>
            <a:custGeom>
              <a:avLst/>
              <a:gdLst/>
              <a:ahLst/>
              <a:cxnLst/>
              <a:rect l="l" t="t" r="r" b="b"/>
              <a:pathLst>
                <a:path w="38117" h="7306" extrusionOk="0">
                  <a:moveTo>
                    <a:pt x="37233" y="1"/>
                  </a:moveTo>
                  <a:cubicBezTo>
                    <a:pt x="35479" y="1"/>
                    <a:pt x="663" y="4755"/>
                    <a:pt x="335" y="5142"/>
                  </a:cubicBezTo>
                  <a:cubicBezTo>
                    <a:pt x="0" y="5507"/>
                    <a:pt x="152" y="7118"/>
                    <a:pt x="638" y="7301"/>
                  </a:cubicBezTo>
                  <a:cubicBezTo>
                    <a:pt x="648" y="7304"/>
                    <a:pt x="669" y="7305"/>
                    <a:pt x="701" y="7305"/>
                  </a:cubicBezTo>
                  <a:cubicBezTo>
                    <a:pt x="2457" y="7305"/>
                    <a:pt x="37122" y="2462"/>
                    <a:pt x="37600" y="2164"/>
                  </a:cubicBezTo>
                  <a:cubicBezTo>
                    <a:pt x="38116" y="1829"/>
                    <a:pt x="37843" y="158"/>
                    <a:pt x="37296" y="6"/>
                  </a:cubicBezTo>
                  <a:cubicBezTo>
                    <a:pt x="37286" y="2"/>
                    <a:pt x="37265" y="1"/>
                    <a:pt x="37233" y="1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5"/>
            <p:cNvSpPr/>
            <p:nvPr/>
          </p:nvSpPr>
          <p:spPr>
            <a:xfrm>
              <a:off x="-1683140" y="3108245"/>
              <a:ext cx="395165" cy="94123"/>
            </a:xfrm>
            <a:custGeom>
              <a:avLst/>
              <a:gdLst/>
              <a:ahLst/>
              <a:cxnLst/>
              <a:rect l="l" t="t" r="r" b="b"/>
              <a:pathLst>
                <a:path w="20123" h="4793" extrusionOk="0">
                  <a:moveTo>
                    <a:pt x="19292" y="0"/>
                  </a:moveTo>
                  <a:cubicBezTo>
                    <a:pt x="17732" y="0"/>
                    <a:pt x="1107" y="2297"/>
                    <a:pt x="547" y="2621"/>
                  </a:cubicBezTo>
                  <a:cubicBezTo>
                    <a:pt x="0" y="2955"/>
                    <a:pt x="243" y="4627"/>
                    <a:pt x="851" y="4779"/>
                  </a:cubicBezTo>
                  <a:cubicBezTo>
                    <a:pt x="877" y="4788"/>
                    <a:pt x="932" y="4792"/>
                    <a:pt x="1015" y="4792"/>
                  </a:cubicBezTo>
                  <a:cubicBezTo>
                    <a:pt x="2919" y="4792"/>
                    <a:pt x="19318" y="2544"/>
                    <a:pt x="19697" y="2165"/>
                  </a:cubicBezTo>
                  <a:cubicBezTo>
                    <a:pt x="20122" y="1800"/>
                    <a:pt x="20001" y="159"/>
                    <a:pt x="19393" y="7"/>
                  </a:cubicBezTo>
                  <a:cubicBezTo>
                    <a:pt x="19374" y="2"/>
                    <a:pt x="19340" y="0"/>
                    <a:pt x="19292" y="0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5"/>
            <p:cNvSpPr/>
            <p:nvPr/>
          </p:nvSpPr>
          <p:spPr>
            <a:xfrm>
              <a:off x="-2630414" y="3171596"/>
              <a:ext cx="882823" cy="161931"/>
            </a:xfrm>
            <a:custGeom>
              <a:avLst/>
              <a:gdLst/>
              <a:ahLst/>
              <a:cxnLst/>
              <a:rect l="l" t="t" r="r" b="b"/>
              <a:pathLst>
                <a:path w="44956" h="8246" extrusionOk="0">
                  <a:moveTo>
                    <a:pt x="44183" y="0"/>
                  </a:moveTo>
                  <a:cubicBezTo>
                    <a:pt x="42544" y="0"/>
                    <a:pt x="1117" y="5752"/>
                    <a:pt x="547" y="6082"/>
                  </a:cubicBezTo>
                  <a:cubicBezTo>
                    <a:pt x="0" y="6416"/>
                    <a:pt x="274" y="8088"/>
                    <a:pt x="851" y="8240"/>
                  </a:cubicBezTo>
                  <a:cubicBezTo>
                    <a:pt x="862" y="8244"/>
                    <a:pt x="886" y="8246"/>
                    <a:pt x="923" y="8246"/>
                  </a:cubicBezTo>
                  <a:cubicBezTo>
                    <a:pt x="2958" y="8246"/>
                    <a:pt x="44142" y="2549"/>
                    <a:pt x="44530" y="2161"/>
                  </a:cubicBezTo>
                  <a:cubicBezTo>
                    <a:pt x="44955" y="1796"/>
                    <a:pt x="44834" y="155"/>
                    <a:pt x="44226" y="3"/>
                  </a:cubicBezTo>
                  <a:cubicBezTo>
                    <a:pt x="44218" y="1"/>
                    <a:pt x="44204" y="0"/>
                    <a:pt x="44183" y="0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5"/>
            <p:cNvSpPr/>
            <p:nvPr/>
          </p:nvSpPr>
          <p:spPr>
            <a:xfrm>
              <a:off x="-1864611" y="1865054"/>
              <a:ext cx="20325" cy="26275"/>
            </a:xfrm>
            <a:custGeom>
              <a:avLst/>
              <a:gdLst/>
              <a:ahLst/>
              <a:cxnLst/>
              <a:rect l="l" t="t" r="r" b="b"/>
              <a:pathLst>
                <a:path w="1035" h="1338" extrusionOk="0">
                  <a:moveTo>
                    <a:pt x="305" y="0"/>
                  </a:moveTo>
                  <a:lnTo>
                    <a:pt x="1" y="213"/>
                  </a:lnTo>
                  <a:lnTo>
                    <a:pt x="730" y="1337"/>
                  </a:lnTo>
                  <a:lnTo>
                    <a:pt x="1034" y="112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5" name="Google Shape;2415;p75"/>
          <p:cNvGrpSpPr/>
          <p:nvPr/>
        </p:nvGrpSpPr>
        <p:grpSpPr>
          <a:xfrm rot="-700443">
            <a:off x="7071392" y="280787"/>
            <a:ext cx="2091988" cy="2019227"/>
            <a:chOff x="-6321318" y="979159"/>
            <a:chExt cx="3123992" cy="3015338"/>
          </a:xfrm>
        </p:grpSpPr>
        <p:sp>
          <p:nvSpPr>
            <p:cNvPr id="2416" name="Google Shape;2416;p75"/>
            <p:cNvSpPr/>
            <p:nvPr/>
          </p:nvSpPr>
          <p:spPr>
            <a:xfrm>
              <a:off x="-6321318" y="979159"/>
              <a:ext cx="2331482" cy="2878818"/>
            </a:xfrm>
            <a:custGeom>
              <a:avLst/>
              <a:gdLst/>
              <a:ahLst/>
              <a:cxnLst/>
              <a:rect l="l" t="t" r="r" b="b"/>
              <a:pathLst>
                <a:path w="118726" h="146598" extrusionOk="0">
                  <a:moveTo>
                    <a:pt x="8055" y="0"/>
                  </a:moveTo>
                  <a:cubicBezTo>
                    <a:pt x="3587" y="0"/>
                    <a:pt x="0" y="3587"/>
                    <a:pt x="0" y="8055"/>
                  </a:cubicBezTo>
                  <a:lnTo>
                    <a:pt x="0" y="138543"/>
                  </a:lnTo>
                  <a:cubicBezTo>
                    <a:pt x="0" y="143011"/>
                    <a:pt x="3587" y="146598"/>
                    <a:pt x="8055" y="146598"/>
                  </a:cubicBezTo>
                  <a:lnTo>
                    <a:pt x="110671" y="146598"/>
                  </a:lnTo>
                  <a:cubicBezTo>
                    <a:pt x="115109" y="146598"/>
                    <a:pt x="118726" y="143011"/>
                    <a:pt x="118726" y="138543"/>
                  </a:cubicBezTo>
                  <a:lnTo>
                    <a:pt x="118726" y="8055"/>
                  </a:lnTo>
                  <a:cubicBezTo>
                    <a:pt x="118726" y="3587"/>
                    <a:pt x="115109" y="0"/>
                    <a:pt x="110671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5"/>
            <p:cNvSpPr/>
            <p:nvPr/>
          </p:nvSpPr>
          <p:spPr>
            <a:xfrm>
              <a:off x="-6169717" y="1148988"/>
              <a:ext cx="2028279" cy="2578011"/>
            </a:xfrm>
            <a:custGeom>
              <a:avLst/>
              <a:gdLst/>
              <a:ahLst/>
              <a:cxnLst/>
              <a:rect l="l" t="t" r="r" b="b"/>
              <a:pathLst>
                <a:path w="103286" h="131280" extrusionOk="0">
                  <a:moveTo>
                    <a:pt x="1" y="1"/>
                  </a:moveTo>
                  <a:lnTo>
                    <a:pt x="1" y="131279"/>
                  </a:lnTo>
                  <a:lnTo>
                    <a:pt x="103285" y="131279"/>
                  </a:lnTo>
                  <a:lnTo>
                    <a:pt x="1032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8" name="Google Shape;2418;p75"/>
            <p:cNvGrpSpPr/>
            <p:nvPr/>
          </p:nvGrpSpPr>
          <p:grpSpPr>
            <a:xfrm>
              <a:off x="-6169717" y="1030492"/>
              <a:ext cx="2972391" cy="2964006"/>
              <a:chOff x="2530700" y="1077825"/>
              <a:chExt cx="3784075" cy="3773400"/>
            </a:xfrm>
          </p:grpSpPr>
          <p:sp>
            <p:nvSpPr>
              <p:cNvPr id="2419" name="Google Shape;2419;p75"/>
              <p:cNvSpPr/>
              <p:nvPr/>
            </p:nvSpPr>
            <p:spPr>
              <a:xfrm>
                <a:off x="2530700" y="1203950"/>
                <a:ext cx="2582150" cy="120850"/>
              </a:xfrm>
              <a:custGeom>
                <a:avLst/>
                <a:gdLst/>
                <a:ahLst/>
                <a:cxnLst/>
                <a:rect l="l" t="t" r="r" b="b"/>
                <a:pathLst>
                  <a:path w="103286" h="4834" extrusionOk="0">
                    <a:moveTo>
                      <a:pt x="1" y="1"/>
                    </a:moveTo>
                    <a:lnTo>
                      <a:pt x="1" y="4834"/>
                    </a:lnTo>
                    <a:lnTo>
                      <a:pt x="103285" y="4834"/>
                    </a:lnTo>
                    <a:lnTo>
                      <a:pt x="103285" y="1"/>
                    </a:lnTo>
                    <a:close/>
                  </a:path>
                </a:pathLst>
              </a:custGeom>
              <a:solidFill>
                <a:srgbClr val="D9E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75"/>
              <p:cNvSpPr/>
              <p:nvPr/>
            </p:nvSpPr>
            <p:spPr>
              <a:xfrm>
                <a:off x="2571750" y="1240375"/>
                <a:ext cx="57000" cy="47200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888" extrusionOk="0">
                    <a:moveTo>
                      <a:pt x="1182" y="0"/>
                    </a:moveTo>
                    <a:cubicBezTo>
                      <a:pt x="759" y="0"/>
                      <a:pt x="333" y="230"/>
                      <a:pt x="213" y="671"/>
                    </a:cubicBezTo>
                    <a:cubicBezTo>
                      <a:pt x="0" y="1249"/>
                      <a:pt x="456" y="1887"/>
                      <a:pt x="1064" y="1887"/>
                    </a:cubicBezTo>
                    <a:cubicBezTo>
                      <a:pt x="1429" y="1887"/>
                      <a:pt x="1794" y="1826"/>
                      <a:pt x="2037" y="1553"/>
                    </a:cubicBezTo>
                    <a:cubicBezTo>
                      <a:pt x="2249" y="1279"/>
                      <a:pt x="2280" y="945"/>
                      <a:pt x="2189" y="611"/>
                    </a:cubicBezTo>
                    <a:cubicBezTo>
                      <a:pt x="2098" y="459"/>
                      <a:pt x="1976" y="307"/>
                      <a:pt x="1794" y="185"/>
                    </a:cubicBezTo>
                    <a:cubicBezTo>
                      <a:pt x="1618" y="61"/>
                      <a:pt x="1400" y="0"/>
                      <a:pt x="11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75"/>
              <p:cNvSpPr/>
              <p:nvPr/>
            </p:nvSpPr>
            <p:spPr>
              <a:xfrm>
                <a:off x="2660650" y="1240375"/>
                <a:ext cx="57025" cy="4720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888" extrusionOk="0">
                    <a:moveTo>
                      <a:pt x="1152" y="0"/>
                    </a:moveTo>
                    <a:cubicBezTo>
                      <a:pt x="728" y="0"/>
                      <a:pt x="303" y="230"/>
                      <a:pt x="183" y="671"/>
                    </a:cubicBezTo>
                    <a:cubicBezTo>
                      <a:pt x="1" y="1249"/>
                      <a:pt x="456" y="1887"/>
                      <a:pt x="1064" y="1887"/>
                    </a:cubicBezTo>
                    <a:cubicBezTo>
                      <a:pt x="1399" y="1887"/>
                      <a:pt x="1763" y="1826"/>
                      <a:pt x="2007" y="1553"/>
                    </a:cubicBezTo>
                    <a:cubicBezTo>
                      <a:pt x="2219" y="1279"/>
                      <a:pt x="2280" y="945"/>
                      <a:pt x="2159" y="611"/>
                    </a:cubicBezTo>
                    <a:cubicBezTo>
                      <a:pt x="2067" y="459"/>
                      <a:pt x="1976" y="307"/>
                      <a:pt x="1763" y="185"/>
                    </a:cubicBezTo>
                    <a:cubicBezTo>
                      <a:pt x="1588" y="61"/>
                      <a:pt x="1370" y="0"/>
                      <a:pt x="11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75"/>
              <p:cNvSpPr/>
              <p:nvPr/>
            </p:nvSpPr>
            <p:spPr>
              <a:xfrm>
                <a:off x="2745000" y="1240375"/>
                <a:ext cx="56250" cy="4720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1888" extrusionOk="0">
                    <a:moveTo>
                      <a:pt x="1161" y="0"/>
                    </a:moveTo>
                    <a:cubicBezTo>
                      <a:pt x="728" y="0"/>
                      <a:pt x="303" y="230"/>
                      <a:pt x="183" y="671"/>
                    </a:cubicBezTo>
                    <a:cubicBezTo>
                      <a:pt x="0" y="1249"/>
                      <a:pt x="456" y="1887"/>
                      <a:pt x="1064" y="1887"/>
                    </a:cubicBezTo>
                    <a:cubicBezTo>
                      <a:pt x="1399" y="1887"/>
                      <a:pt x="1794" y="1826"/>
                      <a:pt x="2007" y="1553"/>
                    </a:cubicBezTo>
                    <a:cubicBezTo>
                      <a:pt x="2189" y="1279"/>
                      <a:pt x="2250" y="945"/>
                      <a:pt x="2128" y="641"/>
                    </a:cubicBezTo>
                    <a:cubicBezTo>
                      <a:pt x="2037" y="459"/>
                      <a:pt x="1946" y="307"/>
                      <a:pt x="1794" y="185"/>
                    </a:cubicBezTo>
                    <a:cubicBezTo>
                      <a:pt x="1608" y="61"/>
                      <a:pt x="1383" y="0"/>
                      <a:pt x="11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75"/>
              <p:cNvSpPr/>
              <p:nvPr/>
            </p:nvSpPr>
            <p:spPr>
              <a:xfrm>
                <a:off x="2530700" y="1199400"/>
                <a:ext cx="25821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03286" h="366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03285" y="365"/>
                    </a:lnTo>
                    <a:lnTo>
                      <a:pt x="103285" y="0"/>
                    </a:ln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75"/>
              <p:cNvSpPr/>
              <p:nvPr/>
            </p:nvSpPr>
            <p:spPr>
              <a:xfrm>
                <a:off x="2530700" y="4481350"/>
                <a:ext cx="25821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03286" h="366" extrusionOk="0">
                    <a:moveTo>
                      <a:pt x="1" y="1"/>
                    </a:moveTo>
                    <a:lnTo>
                      <a:pt x="1" y="366"/>
                    </a:lnTo>
                    <a:lnTo>
                      <a:pt x="103285" y="366"/>
                    </a:lnTo>
                    <a:lnTo>
                      <a:pt x="103285" y="1"/>
                    </a:ln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75"/>
              <p:cNvSpPr/>
              <p:nvPr/>
            </p:nvSpPr>
            <p:spPr>
              <a:xfrm>
                <a:off x="3793650" y="1077825"/>
                <a:ext cx="57025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2280" extrusionOk="0">
                    <a:moveTo>
                      <a:pt x="1125" y="365"/>
                    </a:moveTo>
                    <a:cubicBezTo>
                      <a:pt x="1551" y="365"/>
                      <a:pt x="1885" y="730"/>
                      <a:pt x="1885" y="1125"/>
                    </a:cubicBezTo>
                    <a:cubicBezTo>
                      <a:pt x="1885" y="1550"/>
                      <a:pt x="1551" y="1885"/>
                      <a:pt x="1125" y="1885"/>
                    </a:cubicBezTo>
                    <a:cubicBezTo>
                      <a:pt x="730" y="1885"/>
                      <a:pt x="365" y="1550"/>
                      <a:pt x="365" y="1125"/>
                    </a:cubicBezTo>
                    <a:cubicBezTo>
                      <a:pt x="365" y="730"/>
                      <a:pt x="730" y="365"/>
                      <a:pt x="1125" y="365"/>
                    </a:cubicBezTo>
                    <a:close/>
                    <a:moveTo>
                      <a:pt x="1125" y="0"/>
                    </a:moveTo>
                    <a:cubicBezTo>
                      <a:pt x="487" y="0"/>
                      <a:pt x="1" y="517"/>
                      <a:pt x="1" y="1125"/>
                    </a:cubicBezTo>
                    <a:cubicBezTo>
                      <a:pt x="1" y="1793"/>
                      <a:pt x="517" y="2280"/>
                      <a:pt x="1125" y="2280"/>
                    </a:cubicBezTo>
                    <a:cubicBezTo>
                      <a:pt x="1733" y="2280"/>
                      <a:pt x="2250" y="1733"/>
                      <a:pt x="2280" y="1125"/>
                    </a:cubicBezTo>
                    <a:cubicBezTo>
                      <a:pt x="2280" y="486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75"/>
              <p:cNvSpPr/>
              <p:nvPr/>
            </p:nvSpPr>
            <p:spPr>
              <a:xfrm>
                <a:off x="3666000" y="4556600"/>
                <a:ext cx="3115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2007" extrusionOk="0">
                    <a:moveTo>
                      <a:pt x="11490" y="365"/>
                    </a:moveTo>
                    <a:cubicBezTo>
                      <a:pt x="11824" y="365"/>
                      <a:pt x="12098" y="638"/>
                      <a:pt x="12098" y="973"/>
                    </a:cubicBezTo>
                    <a:cubicBezTo>
                      <a:pt x="12098" y="1307"/>
                      <a:pt x="11824" y="1581"/>
                      <a:pt x="11490" y="1581"/>
                    </a:cubicBezTo>
                    <a:lnTo>
                      <a:pt x="1003" y="1581"/>
                    </a:lnTo>
                    <a:cubicBezTo>
                      <a:pt x="669" y="1581"/>
                      <a:pt x="395" y="1307"/>
                      <a:pt x="395" y="973"/>
                    </a:cubicBezTo>
                    <a:cubicBezTo>
                      <a:pt x="395" y="638"/>
                      <a:pt x="669" y="365"/>
                      <a:pt x="1003" y="365"/>
                    </a:cubicBezTo>
                    <a:close/>
                    <a:moveTo>
                      <a:pt x="1003" y="0"/>
                    </a:moveTo>
                    <a:cubicBezTo>
                      <a:pt x="456" y="0"/>
                      <a:pt x="0" y="426"/>
                      <a:pt x="0" y="1003"/>
                    </a:cubicBezTo>
                    <a:cubicBezTo>
                      <a:pt x="0" y="1550"/>
                      <a:pt x="426" y="2006"/>
                      <a:pt x="1003" y="2006"/>
                    </a:cubicBezTo>
                    <a:lnTo>
                      <a:pt x="11490" y="2006"/>
                    </a:lnTo>
                    <a:cubicBezTo>
                      <a:pt x="12006" y="2006"/>
                      <a:pt x="12462" y="1550"/>
                      <a:pt x="12462" y="1003"/>
                    </a:cubicBezTo>
                    <a:cubicBezTo>
                      <a:pt x="12462" y="456"/>
                      <a:pt x="12067" y="0"/>
                      <a:pt x="11490" y="0"/>
                    </a:cubicBez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75"/>
              <p:cNvSpPr/>
              <p:nvPr/>
            </p:nvSpPr>
            <p:spPr>
              <a:xfrm>
                <a:off x="2663700" y="1457875"/>
                <a:ext cx="1017500" cy="912400"/>
              </a:xfrm>
              <a:custGeom>
                <a:avLst/>
                <a:gdLst/>
                <a:ahLst/>
                <a:cxnLst/>
                <a:rect l="l" t="t" r="r" b="b"/>
                <a:pathLst>
                  <a:path w="40700" h="36496" extrusionOk="0">
                    <a:moveTo>
                      <a:pt x="20341" y="1"/>
                    </a:moveTo>
                    <a:cubicBezTo>
                      <a:pt x="12467" y="1"/>
                      <a:pt x="5203" y="5130"/>
                      <a:pt x="2857" y="13066"/>
                    </a:cubicBezTo>
                    <a:cubicBezTo>
                      <a:pt x="0" y="22732"/>
                      <a:pt x="5502" y="32884"/>
                      <a:pt x="15168" y="35741"/>
                    </a:cubicBezTo>
                    <a:cubicBezTo>
                      <a:pt x="16897" y="36252"/>
                      <a:pt x="18642" y="36496"/>
                      <a:pt x="20359" y="36496"/>
                    </a:cubicBezTo>
                    <a:cubicBezTo>
                      <a:pt x="28233" y="36496"/>
                      <a:pt x="35497" y="31367"/>
                      <a:pt x="37843" y="23431"/>
                    </a:cubicBezTo>
                    <a:cubicBezTo>
                      <a:pt x="40700" y="13765"/>
                      <a:pt x="35198" y="3613"/>
                      <a:pt x="25532" y="756"/>
                    </a:cubicBezTo>
                    <a:cubicBezTo>
                      <a:pt x="23803" y="244"/>
                      <a:pt x="22058" y="1"/>
                      <a:pt x="20341" y="1"/>
                    </a:cubicBezTo>
                    <a:close/>
                  </a:path>
                </a:pathLst>
              </a:custGeom>
              <a:solidFill>
                <a:srgbClr val="E861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75"/>
              <p:cNvSpPr/>
              <p:nvPr/>
            </p:nvSpPr>
            <p:spPr>
              <a:xfrm>
                <a:off x="3234375" y="1457750"/>
                <a:ext cx="382250" cy="339700"/>
              </a:xfrm>
              <a:custGeom>
                <a:avLst/>
                <a:gdLst/>
                <a:ahLst/>
                <a:cxnLst/>
                <a:rect l="l" t="t" r="r" b="b"/>
                <a:pathLst>
                  <a:path w="15290" h="13588" extrusionOk="0">
                    <a:moveTo>
                      <a:pt x="31" y="1"/>
                    </a:moveTo>
                    <a:lnTo>
                      <a:pt x="0" y="366"/>
                    </a:lnTo>
                    <a:cubicBezTo>
                      <a:pt x="7204" y="1399"/>
                      <a:pt x="13070" y="6566"/>
                      <a:pt x="14955" y="13588"/>
                    </a:cubicBezTo>
                    <a:lnTo>
                      <a:pt x="15289" y="13466"/>
                    </a:lnTo>
                    <a:cubicBezTo>
                      <a:pt x="13374" y="6293"/>
                      <a:pt x="7386" y="1034"/>
                      <a:pt x="31" y="1"/>
                    </a:cubicBez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75"/>
              <p:cNvSpPr/>
              <p:nvPr/>
            </p:nvSpPr>
            <p:spPr>
              <a:xfrm>
                <a:off x="3086950" y="1838475"/>
                <a:ext cx="179350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7174" h="9788" extrusionOk="0">
                    <a:moveTo>
                      <a:pt x="0" y="0"/>
                    </a:moveTo>
                    <a:lnTo>
                      <a:pt x="0" y="9787"/>
                    </a:lnTo>
                    <a:lnTo>
                      <a:pt x="7174" y="9787"/>
                    </a:lnTo>
                    <a:lnTo>
                      <a:pt x="7174" y="0"/>
                    </a:lnTo>
                    <a:close/>
                  </a:path>
                </a:pathLst>
              </a:custGeom>
              <a:solidFill>
                <a:srgbClr val="EFA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75"/>
              <p:cNvSpPr/>
              <p:nvPr/>
            </p:nvSpPr>
            <p:spPr>
              <a:xfrm>
                <a:off x="3086200" y="1838475"/>
                <a:ext cx="179350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7174" h="6280" extrusionOk="0">
                    <a:moveTo>
                      <a:pt x="0" y="0"/>
                    </a:moveTo>
                    <a:lnTo>
                      <a:pt x="0" y="5167"/>
                    </a:lnTo>
                    <a:cubicBezTo>
                      <a:pt x="863" y="5940"/>
                      <a:pt x="1799" y="6279"/>
                      <a:pt x="2738" y="6279"/>
                    </a:cubicBezTo>
                    <a:cubicBezTo>
                      <a:pt x="4313" y="6279"/>
                      <a:pt x="5898" y="5326"/>
                      <a:pt x="7173" y="3860"/>
                    </a:cubicBezTo>
                    <a:lnTo>
                      <a:pt x="7173" y="0"/>
                    </a:lnTo>
                    <a:close/>
                  </a:path>
                </a:pathLst>
              </a:custGeom>
              <a:solidFill>
                <a:srgbClr val="D882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75"/>
              <p:cNvSpPr/>
              <p:nvPr/>
            </p:nvSpPr>
            <p:spPr>
              <a:xfrm>
                <a:off x="2816425" y="1993475"/>
                <a:ext cx="718875" cy="377775"/>
              </a:xfrm>
              <a:custGeom>
                <a:avLst/>
                <a:gdLst/>
                <a:ahLst/>
                <a:cxnLst/>
                <a:rect l="l" t="t" r="r" b="b"/>
                <a:pathLst>
                  <a:path w="28755" h="15111" extrusionOk="0">
                    <a:moveTo>
                      <a:pt x="10733" y="0"/>
                    </a:moveTo>
                    <a:cubicBezTo>
                      <a:pt x="9877" y="0"/>
                      <a:pt x="3090" y="107"/>
                      <a:pt x="1581" y="3466"/>
                    </a:cubicBezTo>
                    <a:cubicBezTo>
                      <a:pt x="1156" y="4287"/>
                      <a:pt x="609" y="5958"/>
                      <a:pt x="1" y="8086"/>
                    </a:cubicBezTo>
                    <a:cubicBezTo>
                      <a:pt x="3940" y="13209"/>
                      <a:pt x="9138" y="15111"/>
                      <a:pt x="14061" y="15111"/>
                    </a:cubicBezTo>
                    <a:cubicBezTo>
                      <a:pt x="20761" y="15111"/>
                      <a:pt x="26950" y="11588"/>
                      <a:pt x="28755" y="7873"/>
                    </a:cubicBezTo>
                    <a:cubicBezTo>
                      <a:pt x="28177" y="5837"/>
                      <a:pt x="27600" y="4287"/>
                      <a:pt x="27235" y="3466"/>
                    </a:cubicBezTo>
                    <a:cubicBezTo>
                      <a:pt x="25726" y="107"/>
                      <a:pt x="18939" y="0"/>
                      <a:pt x="18084" y="0"/>
                    </a:cubicBezTo>
                    <a:cubicBezTo>
                      <a:pt x="18026" y="0"/>
                      <a:pt x="17995" y="1"/>
                      <a:pt x="17995" y="1"/>
                    </a:cubicBezTo>
                    <a:cubicBezTo>
                      <a:pt x="17335" y="1664"/>
                      <a:pt x="15834" y="2463"/>
                      <a:pt x="14357" y="2463"/>
                    </a:cubicBezTo>
                    <a:cubicBezTo>
                      <a:pt x="12838" y="2463"/>
                      <a:pt x="11345" y="1619"/>
                      <a:pt x="10821" y="1"/>
                    </a:cubicBezTo>
                    <a:cubicBezTo>
                      <a:pt x="10821" y="1"/>
                      <a:pt x="10791" y="0"/>
                      <a:pt x="10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75"/>
              <p:cNvSpPr/>
              <p:nvPr/>
            </p:nvSpPr>
            <p:spPr>
              <a:xfrm>
                <a:off x="2966875" y="1510800"/>
                <a:ext cx="415700" cy="445475"/>
              </a:xfrm>
              <a:custGeom>
                <a:avLst/>
                <a:gdLst/>
                <a:ahLst/>
                <a:cxnLst/>
                <a:rect l="l" t="t" r="r" b="b"/>
                <a:pathLst>
                  <a:path w="16628" h="17819" extrusionOk="0">
                    <a:moveTo>
                      <a:pt x="8227" y="0"/>
                    </a:moveTo>
                    <a:cubicBezTo>
                      <a:pt x="5368" y="0"/>
                      <a:pt x="2515" y="1276"/>
                      <a:pt x="1916" y="4110"/>
                    </a:cubicBezTo>
                    <a:cubicBezTo>
                      <a:pt x="1" y="5326"/>
                      <a:pt x="1095" y="10888"/>
                      <a:pt x="1490" y="12195"/>
                    </a:cubicBezTo>
                    <a:cubicBezTo>
                      <a:pt x="2311" y="15113"/>
                      <a:pt x="5563" y="17666"/>
                      <a:pt x="8299" y="17818"/>
                    </a:cubicBezTo>
                    <a:cubicBezTo>
                      <a:pt x="11035" y="17666"/>
                      <a:pt x="14257" y="15113"/>
                      <a:pt x="15077" y="12195"/>
                    </a:cubicBezTo>
                    <a:cubicBezTo>
                      <a:pt x="15472" y="10949"/>
                      <a:pt x="16627" y="5356"/>
                      <a:pt x="14682" y="4110"/>
                    </a:cubicBezTo>
                    <a:cubicBezTo>
                      <a:pt x="14414" y="1489"/>
                      <a:pt x="11317" y="0"/>
                      <a:pt x="8227" y="0"/>
                    </a:cubicBez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75"/>
              <p:cNvSpPr/>
              <p:nvPr/>
            </p:nvSpPr>
            <p:spPr>
              <a:xfrm>
                <a:off x="2956175" y="1730325"/>
                <a:ext cx="1323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4305" extrusionOk="0">
                    <a:moveTo>
                      <a:pt x="2057" y="0"/>
                    </a:moveTo>
                    <a:cubicBezTo>
                      <a:pt x="1573" y="0"/>
                      <a:pt x="980" y="205"/>
                      <a:pt x="642" y="1074"/>
                    </a:cubicBezTo>
                    <a:cubicBezTo>
                      <a:pt x="0" y="2619"/>
                      <a:pt x="1205" y="4305"/>
                      <a:pt x="3076" y="4305"/>
                    </a:cubicBezTo>
                    <a:cubicBezTo>
                      <a:pt x="3155" y="4305"/>
                      <a:pt x="3235" y="4302"/>
                      <a:pt x="3317" y="4296"/>
                    </a:cubicBezTo>
                    <a:cubicBezTo>
                      <a:pt x="5292" y="4144"/>
                      <a:pt x="2830" y="162"/>
                      <a:pt x="2830" y="162"/>
                    </a:cubicBezTo>
                    <a:cubicBezTo>
                      <a:pt x="2830" y="162"/>
                      <a:pt x="2487" y="0"/>
                      <a:pt x="2057" y="0"/>
                    </a:cubicBezTo>
                    <a:close/>
                  </a:path>
                </a:pathLst>
              </a:custGeom>
              <a:solidFill>
                <a:srgbClr val="EFA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75"/>
              <p:cNvSpPr/>
              <p:nvPr/>
            </p:nvSpPr>
            <p:spPr>
              <a:xfrm>
                <a:off x="3263250" y="1730325"/>
                <a:ext cx="132350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4305" extrusionOk="0">
                    <a:moveTo>
                      <a:pt x="3183" y="0"/>
                    </a:moveTo>
                    <a:cubicBezTo>
                      <a:pt x="2718" y="0"/>
                      <a:pt x="2341" y="162"/>
                      <a:pt x="2341" y="162"/>
                    </a:cubicBezTo>
                    <a:cubicBezTo>
                      <a:pt x="2341" y="162"/>
                      <a:pt x="0" y="4144"/>
                      <a:pt x="1976" y="4296"/>
                    </a:cubicBezTo>
                    <a:cubicBezTo>
                      <a:pt x="2059" y="4302"/>
                      <a:pt x="2140" y="4305"/>
                      <a:pt x="2220" y="4305"/>
                    </a:cubicBezTo>
                    <a:cubicBezTo>
                      <a:pt x="4115" y="4305"/>
                      <a:pt x="5294" y="2619"/>
                      <a:pt x="4681" y="1074"/>
                    </a:cubicBezTo>
                    <a:cubicBezTo>
                      <a:pt x="4343" y="205"/>
                      <a:pt x="3707" y="0"/>
                      <a:pt x="3183" y="0"/>
                    </a:cubicBezTo>
                    <a:close/>
                  </a:path>
                </a:pathLst>
              </a:custGeom>
              <a:solidFill>
                <a:srgbClr val="EFA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75"/>
              <p:cNvSpPr/>
              <p:nvPr/>
            </p:nvSpPr>
            <p:spPr>
              <a:xfrm>
                <a:off x="3018550" y="1549900"/>
                <a:ext cx="315400" cy="422325"/>
              </a:xfrm>
              <a:custGeom>
                <a:avLst/>
                <a:gdLst/>
                <a:ahLst/>
                <a:cxnLst/>
                <a:rect l="l" t="t" r="r" b="b"/>
                <a:pathLst>
                  <a:path w="12616" h="16893" extrusionOk="0">
                    <a:moveTo>
                      <a:pt x="6304" y="0"/>
                    </a:moveTo>
                    <a:cubicBezTo>
                      <a:pt x="5039" y="0"/>
                      <a:pt x="3770" y="342"/>
                      <a:pt x="2645" y="1026"/>
                    </a:cubicBezTo>
                    <a:cubicBezTo>
                      <a:pt x="1277" y="1847"/>
                      <a:pt x="214" y="3306"/>
                      <a:pt x="183" y="5646"/>
                    </a:cubicBezTo>
                    <a:cubicBezTo>
                      <a:pt x="153" y="7926"/>
                      <a:pt x="1" y="9385"/>
                      <a:pt x="518" y="11513"/>
                    </a:cubicBezTo>
                    <a:cubicBezTo>
                      <a:pt x="1247" y="14400"/>
                      <a:pt x="4013" y="16893"/>
                      <a:pt x="6293" y="16893"/>
                    </a:cubicBezTo>
                    <a:cubicBezTo>
                      <a:pt x="8572" y="16893"/>
                      <a:pt x="11338" y="14400"/>
                      <a:pt x="12068" y="11513"/>
                    </a:cubicBezTo>
                    <a:cubicBezTo>
                      <a:pt x="12615" y="9385"/>
                      <a:pt x="12281" y="7926"/>
                      <a:pt x="12220" y="5646"/>
                    </a:cubicBezTo>
                    <a:cubicBezTo>
                      <a:pt x="12190" y="3306"/>
                      <a:pt x="11308" y="1847"/>
                      <a:pt x="9940" y="1026"/>
                    </a:cubicBezTo>
                    <a:cubicBezTo>
                      <a:pt x="8831" y="342"/>
                      <a:pt x="7569" y="0"/>
                      <a:pt x="6304" y="0"/>
                    </a:cubicBezTo>
                    <a:close/>
                  </a:path>
                </a:pathLst>
              </a:custGeom>
              <a:solidFill>
                <a:srgbClr val="EFA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75"/>
              <p:cNvSpPr/>
              <p:nvPr/>
            </p:nvSpPr>
            <p:spPr>
              <a:xfrm>
                <a:off x="2981325" y="1754125"/>
                <a:ext cx="28900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703" extrusionOk="0">
                    <a:moveTo>
                      <a:pt x="1156" y="0"/>
                    </a:moveTo>
                    <a:cubicBezTo>
                      <a:pt x="943" y="0"/>
                      <a:pt x="608" y="61"/>
                      <a:pt x="396" y="365"/>
                    </a:cubicBezTo>
                    <a:cubicBezTo>
                      <a:pt x="183" y="608"/>
                      <a:pt x="0" y="973"/>
                      <a:pt x="152" y="1702"/>
                    </a:cubicBezTo>
                    <a:lnTo>
                      <a:pt x="487" y="1672"/>
                    </a:lnTo>
                    <a:cubicBezTo>
                      <a:pt x="426" y="1216"/>
                      <a:pt x="456" y="851"/>
                      <a:pt x="639" y="638"/>
                    </a:cubicBezTo>
                    <a:cubicBezTo>
                      <a:pt x="852" y="395"/>
                      <a:pt x="1064" y="365"/>
                      <a:pt x="1156" y="365"/>
                    </a:cubicBez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D882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75"/>
              <p:cNvSpPr/>
              <p:nvPr/>
            </p:nvSpPr>
            <p:spPr>
              <a:xfrm>
                <a:off x="2989675" y="1765525"/>
                <a:ext cx="274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25" extrusionOk="0">
                    <a:moveTo>
                      <a:pt x="92" y="0"/>
                    </a:moveTo>
                    <a:lnTo>
                      <a:pt x="1" y="365"/>
                    </a:lnTo>
                    <a:cubicBezTo>
                      <a:pt x="62" y="365"/>
                      <a:pt x="609" y="517"/>
                      <a:pt x="761" y="1125"/>
                    </a:cubicBezTo>
                    <a:lnTo>
                      <a:pt x="1095" y="1064"/>
                    </a:lnTo>
                    <a:cubicBezTo>
                      <a:pt x="913" y="182"/>
                      <a:pt x="122" y="0"/>
                      <a:pt x="92" y="0"/>
                    </a:cubicBezTo>
                    <a:close/>
                  </a:path>
                </a:pathLst>
              </a:custGeom>
              <a:solidFill>
                <a:srgbClr val="D882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75"/>
              <p:cNvSpPr/>
              <p:nvPr/>
            </p:nvSpPr>
            <p:spPr>
              <a:xfrm>
                <a:off x="3342275" y="1753350"/>
                <a:ext cx="2965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734" extrusionOk="0">
                    <a:moveTo>
                      <a:pt x="0" y="1"/>
                    </a:moveTo>
                    <a:lnTo>
                      <a:pt x="0" y="365"/>
                    </a:lnTo>
                    <a:cubicBezTo>
                      <a:pt x="122" y="365"/>
                      <a:pt x="335" y="457"/>
                      <a:pt x="487" y="639"/>
                    </a:cubicBezTo>
                    <a:cubicBezTo>
                      <a:pt x="700" y="852"/>
                      <a:pt x="730" y="1217"/>
                      <a:pt x="639" y="1672"/>
                    </a:cubicBezTo>
                    <a:lnTo>
                      <a:pt x="1034" y="1733"/>
                    </a:lnTo>
                    <a:cubicBezTo>
                      <a:pt x="1186" y="1065"/>
                      <a:pt x="1004" y="639"/>
                      <a:pt x="760" y="365"/>
                    </a:cubicBezTo>
                    <a:cubicBezTo>
                      <a:pt x="548" y="92"/>
                      <a:pt x="183" y="1"/>
                      <a:pt x="0" y="1"/>
                    </a:cubicBezTo>
                    <a:close/>
                  </a:path>
                </a:pathLst>
              </a:custGeom>
              <a:solidFill>
                <a:srgbClr val="D882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75"/>
              <p:cNvSpPr/>
              <p:nvPr/>
            </p:nvSpPr>
            <p:spPr>
              <a:xfrm>
                <a:off x="3334675" y="1765525"/>
                <a:ext cx="2737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125" extrusionOk="0">
                    <a:moveTo>
                      <a:pt x="1034" y="0"/>
                    </a:moveTo>
                    <a:cubicBezTo>
                      <a:pt x="1004" y="0"/>
                      <a:pt x="183" y="213"/>
                      <a:pt x="0" y="1064"/>
                    </a:cubicBezTo>
                    <a:lnTo>
                      <a:pt x="396" y="1125"/>
                    </a:lnTo>
                    <a:cubicBezTo>
                      <a:pt x="487" y="517"/>
                      <a:pt x="1095" y="365"/>
                      <a:pt x="1095" y="365"/>
                    </a:cubicBezTo>
                    <a:lnTo>
                      <a:pt x="1034" y="0"/>
                    </a:lnTo>
                    <a:close/>
                  </a:path>
                </a:pathLst>
              </a:custGeom>
              <a:solidFill>
                <a:srgbClr val="D882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75"/>
              <p:cNvSpPr/>
              <p:nvPr/>
            </p:nvSpPr>
            <p:spPr>
              <a:xfrm>
                <a:off x="3012475" y="1534500"/>
                <a:ext cx="321475" cy="198375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7935" extrusionOk="0">
                    <a:moveTo>
                      <a:pt x="5989" y="1"/>
                    </a:moveTo>
                    <a:lnTo>
                      <a:pt x="5989" y="305"/>
                    </a:lnTo>
                    <a:lnTo>
                      <a:pt x="4560" y="761"/>
                    </a:lnTo>
                    <a:lnTo>
                      <a:pt x="1642" y="2068"/>
                    </a:lnTo>
                    <a:lnTo>
                      <a:pt x="1" y="5290"/>
                    </a:lnTo>
                    <a:lnTo>
                      <a:pt x="1" y="7174"/>
                    </a:lnTo>
                    <a:lnTo>
                      <a:pt x="365" y="7934"/>
                    </a:lnTo>
                    <a:cubicBezTo>
                      <a:pt x="213" y="5563"/>
                      <a:pt x="1642" y="3922"/>
                      <a:pt x="1642" y="3922"/>
                    </a:cubicBezTo>
                    <a:cubicBezTo>
                      <a:pt x="3280" y="6583"/>
                      <a:pt x="6582" y="7167"/>
                      <a:pt x="9166" y="7167"/>
                    </a:cubicBezTo>
                    <a:cubicBezTo>
                      <a:pt x="11186" y="7167"/>
                      <a:pt x="12767" y="6809"/>
                      <a:pt x="12767" y="6809"/>
                    </a:cubicBezTo>
                    <a:lnTo>
                      <a:pt x="12858" y="7174"/>
                    </a:lnTo>
                    <a:lnTo>
                      <a:pt x="12858" y="5290"/>
                    </a:lnTo>
                    <a:lnTo>
                      <a:pt x="11217" y="2007"/>
                    </a:lnTo>
                    <a:lnTo>
                      <a:pt x="9515" y="578"/>
                    </a:lnTo>
                    <a:lnTo>
                      <a:pt x="6901" y="305"/>
                    </a:lnTo>
                    <a:lnTo>
                      <a:pt x="6901" y="1"/>
                    </a:lnTo>
                    <a:lnTo>
                      <a:pt x="6445" y="153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75"/>
              <p:cNvSpPr/>
              <p:nvPr/>
            </p:nvSpPr>
            <p:spPr>
              <a:xfrm>
                <a:off x="3152300" y="1857450"/>
                <a:ext cx="463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579" extrusionOk="0">
                    <a:moveTo>
                      <a:pt x="183" y="1"/>
                    </a:moveTo>
                    <a:lnTo>
                      <a:pt x="1" y="335"/>
                    </a:lnTo>
                    <a:cubicBezTo>
                      <a:pt x="183" y="457"/>
                      <a:pt x="548" y="578"/>
                      <a:pt x="912" y="578"/>
                    </a:cubicBezTo>
                    <a:cubicBezTo>
                      <a:pt x="1186" y="578"/>
                      <a:pt x="1490" y="548"/>
                      <a:pt x="1855" y="335"/>
                    </a:cubicBezTo>
                    <a:lnTo>
                      <a:pt x="1672" y="1"/>
                    </a:lnTo>
                    <a:cubicBezTo>
                      <a:pt x="1408" y="140"/>
                      <a:pt x="1154" y="189"/>
                      <a:pt x="927" y="189"/>
                    </a:cubicBezTo>
                    <a:cubicBezTo>
                      <a:pt x="607" y="189"/>
                      <a:pt x="343" y="90"/>
                      <a:pt x="183" y="1"/>
                    </a:cubicBezTo>
                    <a:close/>
                  </a:path>
                </a:pathLst>
              </a:custGeom>
              <a:solidFill>
                <a:srgbClr val="D882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75"/>
              <p:cNvSpPr/>
              <p:nvPr/>
            </p:nvSpPr>
            <p:spPr>
              <a:xfrm>
                <a:off x="3119625" y="1837700"/>
                <a:ext cx="1094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731" extrusionOk="0">
                    <a:moveTo>
                      <a:pt x="122" y="1"/>
                    </a:moveTo>
                    <a:lnTo>
                      <a:pt x="1" y="365"/>
                    </a:lnTo>
                    <a:cubicBezTo>
                      <a:pt x="517" y="517"/>
                      <a:pt x="1277" y="730"/>
                      <a:pt x="2219" y="730"/>
                    </a:cubicBezTo>
                    <a:cubicBezTo>
                      <a:pt x="2858" y="730"/>
                      <a:pt x="3587" y="639"/>
                      <a:pt x="4377" y="365"/>
                    </a:cubicBezTo>
                    <a:lnTo>
                      <a:pt x="4256" y="1"/>
                    </a:lnTo>
                    <a:cubicBezTo>
                      <a:pt x="3541" y="231"/>
                      <a:pt x="2859" y="311"/>
                      <a:pt x="2250" y="311"/>
                    </a:cubicBezTo>
                    <a:cubicBezTo>
                      <a:pt x="1332" y="311"/>
                      <a:pt x="579" y="129"/>
                      <a:pt x="122" y="1"/>
                    </a:cubicBezTo>
                    <a:close/>
                  </a:path>
                </a:pathLst>
              </a:custGeom>
              <a:solidFill>
                <a:srgbClr val="D882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75"/>
              <p:cNvSpPr/>
              <p:nvPr/>
            </p:nvSpPr>
            <p:spPr>
              <a:xfrm>
                <a:off x="3162950" y="1729050"/>
                <a:ext cx="35725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3618" extrusionOk="0">
                    <a:moveTo>
                      <a:pt x="182" y="0"/>
                    </a:moveTo>
                    <a:lnTo>
                      <a:pt x="182" y="0"/>
                    </a:lnTo>
                    <a:cubicBezTo>
                      <a:pt x="0" y="547"/>
                      <a:pt x="426" y="1489"/>
                      <a:pt x="760" y="2219"/>
                    </a:cubicBezTo>
                    <a:cubicBezTo>
                      <a:pt x="912" y="2523"/>
                      <a:pt x="1064" y="2857"/>
                      <a:pt x="1064" y="2979"/>
                    </a:cubicBezTo>
                    <a:cubicBezTo>
                      <a:pt x="1034" y="3100"/>
                      <a:pt x="517" y="3252"/>
                      <a:pt x="30" y="3252"/>
                    </a:cubicBezTo>
                    <a:lnTo>
                      <a:pt x="30" y="3617"/>
                    </a:lnTo>
                    <a:cubicBezTo>
                      <a:pt x="456" y="3617"/>
                      <a:pt x="1429" y="3556"/>
                      <a:pt x="1429" y="2979"/>
                    </a:cubicBezTo>
                    <a:cubicBezTo>
                      <a:pt x="1429" y="2796"/>
                      <a:pt x="1307" y="2553"/>
                      <a:pt x="1094" y="2067"/>
                    </a:cubicBezTo>
                    <a:cubicBezTo>
                      <a:pt x="790" y="1459"/>
                      <a:pt x="365" y="547"/>
                      <a:pt x="517" y="152"/>
                    </a:cubicBez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D882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75"/>
              <p:cNvSpPr/>
              <p:nvPr/>
            </p:nvSpPr>
            <p:spPr>
              <a:xfrm>
                <a:off x="3146975" y="1735125"/>
                <a:ext cx="494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730" extrusionOk="0">
                    <a:moveTo>
                      <a:pt x="943" y="0"/>
                    </a:moveTo>
                    <a:cubicBezTo>
                      <a:pt x="548" y="31"/>
                      <a:pt x="244" y="183"/>
                      <a:pt x="1" y="456"/>
                    </a:cubicBezTo>
                    <a:lnTo>
                      <a:pt x="244" y="730"/>
                    </a:lnTo>
                    <a:cubicBezTo>
                      <a:pt x="457" y="517"/>
                      <a:pt x="669" y="395"/>
                      <a:pt x="943" y="395"/>
                    </a:cubicBezTo>
                    <a:cubicBezTo>
                      <a:pt x="1217" y="395"/>
                      <a:pt x="1460" y="487"/>
                      <a:pt x="1673" y="730"/>
                    </a:cubicBezTo>
                    <a:lnTo>
                      <a:pt x="1976" y="426"/>
                    </a:lnTo>
                    <a:cubicBezTo>
                      <a:pt x="1673" y="152"/>
                      <a:pt x="1308" y="0"/>
                      <a:pt x="9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75"/>
              <p:cNvSpPr/>
              <p:nvPr/>
            </p:nvSpPr>
            <p:spPr>
              <a:xfrm>
                <a:off x="3296675" y="1726000"/>
                <a:ext cx="334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460" extrusionOk="0">
                    <a:moveTo>
                      <a:pt x="1034" y="0"/>
                    </a:moveTo>
                    <a:lnTo>
                      <a:pt x="1" y="1216"/>
                    </a:lnTo>
                    <a:lnTo>
                      <a:pt x="305" y="1459"/>
                    </a:lnTo>
                    <a:lnTo>
                      <a:pt x="1338" y="24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75"/>
              <p:cNvSpPr/>
              <p:nvPr/>
            </p:nvSpPr>
            <p:spPr>
              <a:xfrm>
                <a:off x="3064150" y="1715350"/>
                <a:ext cx="714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731" extrusionOk="0">
                    <a:moveTo>
                      <a:pt x="1064" y="1"/>
                    </a:moveTo>
                    <a:cubicBezTo>
                      <a:pt x="305" y="1"/>
                      <a:pt x="1" y="366"/>
                      <a:pt x="1" y="639"/>
                    </a:cubicBezTo>
                    <a:cubicBezTo>
                      <a:pt x="1" y="700"/>
                      <a:pt x="715" y="730"/>
                      <a:pt x="1429" y="730"/>
                    </a:cubicBezTo>
                    <a:cubicBezTo>
                      <a:pt x="2144" y="730"/>
                      <a:pt x="2858" y="700"/>
                      <a:pt x="2858" y="639"/>
                    </a:cubicBezTo>
                    <a:cubicBezTo>
                      <a:pt x="2858" y="366"/>
                      <a:pt x="1855" y="1"/>
                      <a:pt x="1064" y="1"/>
                    </a:cubicBez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75"/>
              <p:cNvSpPr/>
              <p:nvPr/>
            </p:nvSpPr>
            <p:spPr>
              <a:xfrm>
                <a:off x="3209300" y="1715350"/>
                <a:ext cx="714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731" extrusionOk="0">
                    <a:moveTo>
                      <a:pt x="1794" y="1"/>
                    </a:moveTo>
                    <a:cubicBezTo>
                      <a:pt x="973" y="1"/>
                      <a:pt x="0" y="366"/>
                      <a:pt x="0" y="639"/>
                    </a:cubicBezTo>
                    <a:cubicBezTo>
                      <a:pt x="0" y="700"/>
                      <a:pt x="715" y="730"/>
                      <a:pt x="1429" y="730"/>
                    </a:cubicBezTo>
                    <a:cubicBezTo>
                      <a:pt x="2143" y="730"/>
                      <a:pt x="2857" y="700"/>
                      <a:pt x="2857" y="639"/>
                    </a:cubicBezTo>
                    <a:cubicBezTo>
                      <a:pt x="2857" y="366"/>
                      <a:pt x="2553" y="1"/>
                      <a:pt x="1794" y="1"/>
                    </a:cubicBez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75"/>
              <p:cNvSpPr/>
              <p:nvPr/>
            </p:nvSpPr>
            <p:spPr>
              <a:xfrm>
                <a:off x="3036025" y="1698650"/>
                <a:ext cx="120100" cy="120075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803" extrusionOk="0">
                    <a:moveTo>
                      <a:pt x="2402" y="395"/>
                    </a:moveTo>
                    <a:cubicBezTo>
                      <a:pt x="3527" y="395"/>
                      <a:pt x="4439" y="1307"/>
                      <a:pt x="4439" y="2402"/>
                    </a:cubicBezTo>
                    <a:cubicBezTo>
                      <a:pt x="4439" y="3496"/>
                      <a:pt x="3496" y="4408"/>
                      <a:pt x="2402" y="4408"/>
                    </a:cubicBezTo>
                    <a:cubicBezTo>
                      <a:pt x="1308" y="4408"/>
                      <a:pt x="396" y="3496"/>
                      <a:pt x="396" y="2402"/>
                    </a:cubicBezTo>
                    <a:cubicBezTo>
                      <a:pt x="396" y="1307"/>
                      <a:pt x="1308" y="395"/>
                      <a:pt x="2402" y="395"/>
                    </a:cubicBezTo>
                    <a:close/>
                    <a:moveTo>
                      <a:pt x="2402" y="0"/>
                    </a:moveTo>
                    <a:cubicBezTo>
                      <a:pt x="1065" y="0"/>
                      <a:pt x="1" y="1064"/>
                      <a:pt x="1" y="2402"/>
                    </a:cubicBezTo>
                    <a:cubicBezTo>
                      <a:pt x="1" y="3739"/>
                      <a:pt x="1065" y="4803"/>
                      <a:pt x="2402" y="4803"/>
                    </a:cubicBezTo>
                    <a:cubicBezTo>
                      <a:pt x="3709" y="4803"/>
                      <a:pt x="4804" y="3739"/>
                      <a:pt x="4804" y="2402"/>
                    </a:cubicBezTo>
                    <a:cubicBezTo>
                      <a:pt x="4804" y="1064"/>
                      <a:pt x="3740" y="0"/>
                      <a:pt x="2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75"/>
              <p:cNvSpPr/>
              <p:nvPr/>
            </p:nvSpPr>
            <p:spPr>
              <a:xfrm>
                <a:off x="3185725" y="1698650"/>
                <a:ext cx="119350" cy="120075"/>
              </a:xfrm>
              <a:custGeom>
                <a:avLst/>
                <a:gdLst/>
                <a:ahLst/>
                <a:cxnLst/>
                <a:rect l="l" t="t" r="r" b="b"/>
                <a:pathLst>
                  <a:path w="4774" h="4803" extrusionOk="0">
                    <a:moveTo>
                      <a:pt x="2402" y="395"/>
                    </a:moveTo>
                    <a:cubicBezTo>
                      <a:pt x="3496" y="395"/>
                      <a:pt x="4408" y="1307"/>
                      <a:pt x="4408" y="2402"/>
                    </a:cubicBezTo>
                    <a:cubicBezTo>
                      <a:pt x="4408" y="3496"/>
                      <a:pt x="3496" y="4408"/>
                      <a:pt x="2402" y="4408"/>
                    </a:cubicBezTo>
                    <a:cubicBezTo>
                      <a:pt x="1278" y="4408"/>
                      <a:pt x="366" y="3496"/>
                      <a:pt x="366" y="2402"/>
                    </a:cubicBezTo>
                    <a:cubicBezTo>
                      <a:pt x="366" y="1307"/>
                      <a:pt x="1278" y="395"/>
                      <a:pt x="2402" y="395"/>
                    </a:cubicBezTo>
                    <a:close/>
                    <a:moveTo>
                      <a:pt x="2402" y="0"/>
                    </a:moveTo>
                    <a:cubicBezTo>
                      <a:pt x="1065" y="0"/>
                      <a:pt x="1" y="1064"/>
                      <a:pt x="1" y="2402"/>
                    </a:cubicBezTo>
                    <a:cubicBezTo>
                      <a:pt x="1" y="3739"/>
                      <a:pt x="1065" y="4803"/>
                      <a:pt x="2402" y="4803"/>
                    </a:cubicBezTo>
                    <a:cubicBezTo>
                      <a:pt x="3709" y="4803"/>
                      <a:pt x="4773" y="3739"/>
                      <a:pt x="4773" y="2402"/>
                    </a:cubicBezTo>
                    <a:cubicBezTo>
                      <a:pt x="4773" y="1064"/>
                      <a:pt x="3709" y="0"/>
                      <a:pt x="2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75"/>
              <p:cNvSpPr/>
              <p:nvPr/>
            </p:nvSpPr>
            <p:spPr>
              <a:xfrm>
                <a:off x="3088475" y="175335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396"/>
                    </a:cubicBezTo>
                    <a:cubicBezTo>
                      <a:pt x="0" y="639"/>
                      <a:pt x="183" y="821"/>
                      <a:pt x="426" y="821"/>
                    </a:cubicBezTo>
                    <a:cubicBezTo>
                      <a:pt x="669" y="821"/>
                      <a:pt x="851" y="639"/>
                      <a:pt x="851" y="396"/>
                    </a:cubicBezTo>
                    <a:cubicBezTo>
                      <a:pt x="851" y="183"/>
                      <a:pt x="669" y="1"/>
                      <a:pt x="426" y="1"/>
                    </a:cubicBez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75"/>
              <p:cNvSpPr/>
              <p:nvPr/>
            </p:nvSpPr>
            <p:spPr>
              <a:xfrm>
                <a:off x="3235125" y="17533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39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1"/>
                      <a:pt x="396" y="821"/>
                    </a:cubicBezTo>
                    <a:cubicBezTo>
                      <a:pt x="639" y="821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396" y="1"/>
                    </a:cubicBez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75"/>
              <p:cNvSpPr/>
              <p:nvPr/>
            </p:nvSpPr>
            <p:spPr>
              <a:xfrm>
                <a:off x="3073275" y="1749750"/>
                <a:ext cx="4942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540" extrusionOk="0">
                    <a:moveTo>
                      <a:pt x="1057" y="0"/>
                    </a:moveTo>
                    <a:cubicBezTo>
                      <a:pt x="722" y="0"/>
                      <a:pt x="365" y="69"/>
                      <a:pt x="0" y="206"/>
                    </a:cubicBezTo>
                    <a:lnTo>
                      <a:pt x="152" y="540"/>
                    </a:lnTo>
                    <a:cubicBezTo>
                      <a:pt x="487" y="418"/>
                      <a:pt x="783" y="358"/>
                      <a:pt x="1053" y="358"/>
                    </a:cubicBezTo>
                    <a:cubicBezTo>
                      <a:pt x="1323" y="358"/>
                      <a:pt x="1566" y="418"/>
                      <a:pt x="1794" y="540"/>
                    </a:cubicBezTo>
                    <a:lnTo>
                      <a:pt x="1976" y="206"/>
                    </a:lnTo>
                    <a:cubicBezTo>
                      <a:pt x="1703" y="69"/>
                      <a:pt x="1391" y="0"/>
                      <a:pt x="1057" y="0"/>
                    </a:cubicBezTo>
                    <a:close/>
                  </a:path>
                </a:pathLst>
              </a:custGeom>
              <a:solidFill>
                <a:srgbClr val="1C2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75"/>
              <p:cNvSpPr/>
              <p:nvPr/>
            </p:nvSpPr>
            <p:spPr>
              <a:xfrm>
                <a:off x="3220700" y="1749750"/>
                <a:ext cx="494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540" extrusionOk="0">
                    <a:moveTo>
                      <a:pt x="1045" y="0"/>
                    </a:moveTo>
                    <a:cubicBezTo>
                      <a:pt x="714" y="0"/>
                      <a:pt x="365" y="69"/>
                      <a:pt x="0" y="206"/>
                    </a:cubicBezTo>
                    <a:lnTo>
                      <a:pt x="152" y="540"/>
                    </a:lnTo>
                    <a:cubicBezTo>
                      <a:pt x="471" y="418"/>
                      <a:pt x="768" y="358"/>
                      <a:pt x="1041" y="358"/>
                    </a:cubicBezTo>
                    <a:cubicBezTo>
                      <a:pt x="1315" y="358"/>
                      <a:pt x="1566" y="418"/>
                      <a:pt x="1793" y="540"/>
                    </a:cubicBezTo>
                    <a:lnTo>
                      <a:pt x="1976" y="206"/>
                    </a:lnTo>
                    <a:cubicBezTo>
                      <a:pt x="1687" y="69"/>
                      <a:pt x="1376" y="0"/>
                      <a:pt x="1045" y="0"/>
                    </a:cubicBezTo>
                    <a:close/>
                  </a:path>
                </a:pathLst>
              </a:custGeom>
              <a:solidFill>
                <a:srgbClr val="1C2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75"/>
              <p:cNvSpPr/>
              <p:nvPr/>
            </p:nvSpPr>
            <p:spPr>
              <a:xfrm>
                <a:off x="3023125" y="1815675"/>
                <a:ext cx="137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913" extrusionOk="0">
                    <a:moveTo>
                      <a:pt x="365" y="0"/>
                    </a:moveTo>
                    <a:lnTo>
                      <a:pt x="0" y="91"/>
                    </a:lnTo>
                    <a:lnTo>
                      <a:pt x="152" y="912"/>
                    </a:lnTo>
                    <a:lnTo>
                      <a:pt x="547" y="821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D882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75"/>
              <p:cNvSpPr/>
              <p:nvPr/>
            </p:nvSpPr>
            <p:spPr>
              <a:xfrm>
                <a:off x="3315675" y="1814900"/>
                <a:ext cx="137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974" extrusionOk="0">
                    <a:moveTo>
                      <a:pt x="183" y="1"/>
                    </a:moveTo>
                    <a:lnTo>
                      <a:pt x="1" y="882"/>
                    </a:lnTo>
                    <a:lnTo>
                      <a:pt x="365" y="973"/>
                    </a:lnTo>
                    <a:lnTo>
                      <a:pt x="548" y="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D882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75"/>
              <p:cNvSpPr/>
              <p:nvPr/>
            </p:nvSpPr>
            <p:spPr>
              <a:xfrm>
                <a:off x="2711575" y="1516275"/>
                <a:ext cx="916450" cy="858700"/>
              </a:xfrm>
              <a:custGeom>
                <a:avLst/>
                <a:gdLst/>
                <a:ahLst/>
                <a:cxnLst/>
                <a:rect l="l" t="t" r="r" b="b"/>
                <a:pathLst>
                  <a:path w="36658" h="34348" extrusionOk="0">
                    <a:moveTo>
                      <a:pt x="9149" y="0"/>
                    </a:moveTo>
                    <a:cubicBezTo>
                      <a:pt x="3496" y="3283"/>
                      <a:pt x="0" y="9393"/>
                      <a:pt x="0" y="15928"/>
                    </a:cubicBezTo>
                    <a:cubicBezTo>
                      <a:pt x="0" y="26080"/>
                      <a:pt x="8237" y="34347"/>
                      <a:pt x="18420" y="34347"/>
                    </a:cubicBezTo>
                    <a:cubicBezTo>
                      <a:pt x="27447" y="34347"/>
                      <a:pt x="35289" y="27630"/>
                      <a:pt x="36657" y="18785"/>
                    </a:cubicBezTo>
                    <a:lnTo>
                      <a:pt x="36292" y="18694"/>
                    </a:lnTo>
                    <a:cubicBezTo>
                      <a:pt x="34955" y="27448"/>
                      <a:pt x="27295" y="34013"/>
                      <a:pt x="18420" y="34013"/>
                    </a:cubicBezTo>
                    <a:cubicBezTo>
                      <a:pt x="8480" y="34013"/>
                      <a:pt x="365" y="25928"/>
                      <a:pt x="365" y="15958"/>
                    </a:cubicBezTo>
                    <a:cubicBezTo>
                      <a:pt x="365" y="9545"/>
                      <a:pt x="3830" y="3587"/>
                      <a:pt x="9362" y="365"/>
                    </a:cubicBezTo>
                    <a:lnTo>
                      <a:pt x="9149" y="0"/>
                    </a:ln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75"/>
              <p:cNvSpPr/>
              <p:nvPr/>
            </p:nvSpPr>
            <p:spPr>
              <a:xfrm>
                <a:off x="3830875" y="1568350"/>
                <a:ext cx="1096550" cy="117050"/>
              </a:xfrm>
              <a:custGeom>
                <a:avLst/>
                <a:gdLst/>
                <a:ahLst/>
                <a:cxnLst/>
                <a:rect l="l" t="t" r="r" b="b"/>
                <a:pathLst>
                  <a:path w="43862" h="4682" extrusionOk="0">
                    <a:moveTo>
                      <a:pt x="24848" y="0"/>
                    </a:moveTo>
                    <a:cubicBezTo>
                      <a:pt x="13439" y="0"/>
                      <a:pt x="865" y="121"/>
                      <a:pt x="548" y="288"/>
                    </a:cubicBezTo>
                    <a:cubicBezTo>
                      <a:pt x="1" y="623"/>
                      <a:pt x="92" y="3966"/>
                      <a:pt x="548" y="4361"/>
                    </a:cubicBezTo>
                    <a:cubicBezTo>
                      <a:pt x="825" y="4556"/>
                      <a:pt x="12906" y="4682"/>
                      <a:pt x="24134" y="4682"/>
                    </a:cubicBezTo>
                    <a:cubicBezTo>
                      <a:pt x="33886" y="4682"/>
                      <a:pt x="42993" y="4587"/>
                      <a:pt x="43163" y="4361"/>
                    </a:cubicBezTo>
                    <a:cubicBezTo>
                      <a:pt x="43497" y="3844"/>
                      <a:pt x="43862" y="744"/>
                      <a:pt x="43163" y="288"/>
                    </a:cubicBezTo>
                    <a:cubicBezTo>
                      <a:pt x="42833" y="82"/>
                      <a:pt x="34235" y="0"/>
                      <a:pt x="24848" y="0"/>
                    </a:cubicBezTo>
                    <a:close/>
                  </a:path>
                </a:pathLst>
              </a:custGeom>
              <a:solidFill>
                <a:srgbClr val="9CC9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75"/>
              <p:cNvSpPr/>
              <p:nvPr/>
            </p:nvSpPr>
            <p:spPr>
              <a:xfrm>
                <a:off x="3832400" y="1763650"/>
                <a:ext cx="821475" cy="117325"/>
              </a:xfrm>
              <a:custGeom>
                <a:avLst/>
                <a:gdLst/>
                <a:ahLst/>
                <a:cxnLst/>
                <a:rect l="l" t="t" r="r" b="b"/>
                <a:pathLst>
                  <a:path w="32859" h="4693" extrusionOk="0">
                    <a:moveTo>
                      <a:pt x="18622" y="0"/>
                    </a:moveTo>
                    <a:cubicBezTo>
                      <a:pt x="10077" y="0"/>
                      <a:pt x="660" y="121"/>
                      <a:pt x="426" y="288"/>
                    </a:cubicBezTo>
                    <a:cubicBezTo>
                      <a:pt x="1" y="622"/>
                      <a:pt x="92" y="3996"/>
                      <a:pt x="426" y="4361"/>
                    </a:cubicBezTo>
                    <a:cubicBezTo>
                      <a:pt x="602" y="4569"/>
                      <a:pt x="9336" y="4692"/>
                      <a:pt x="17622" y="4692"/>
                    </a:cubicBezTo>
                    <a:cubicBezTo>
                      <a:pt x="25100" y="4692"/>
                      <a:pt x="32212" y="4592"/>
                      <a:pt x="32342" y="4361"/>
                    </a:cubicBezTo>
                    <a:cubicBezTo>
                      <a:pt x="32615" y="3875"/>
                      <a:pt x="32858" y="744"/>
                      <a:pt x="32342" y="288"/>
                    </a:cubicBezTo>
                    <a:cubicBezTo>
                      <a:pt x="32095" y="82"/>
                      <a:pt x="25654" y="0"/>
                      <a:pt x="18622" y="0"/>
                    </a:cubicBezTo>
                    <a:close/>
                  </a:path>
                </a:pathLst>
              </a:custGeom>
              <a:solidFill>
                <a:srgbClr val="9CC9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75"/>
              <p:cNvSpPr/>
              <p:nvPr/>
            </p:nvSpPr>
            <p:spPr>
              <a:xfrm>
                <a:off x="4143950" y="2133625"/>
                <a:ext cx="696100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27844" h="3887" extrusionOk="0">
                    <a:moveTo>
                      <a:pt x="15789" y="0"/>
                    </a:moveTo>
                    <a:cubicBezTo>
                      <a:pt x="8562" y="0"/>
                      <a:pt x="596" y="97"/>
                      <a:pt x="396" y="231"/>
                    </a:cubicBezTo>
                    <a:cubicBezTo>
                      <a:pt x="1" y="504"/>
                      <a:pt x="92" y="3331"/>
                      <a:pt x="396" y="3635"/>
                    </a:cubicBezTo>
                    <a:cubicBezTo>
                      <a:pt x="523" y="3794"/>
                      <a:pt x="7831" y="3886"/>
                      <a:pt x="14809" y="3886"/>
                    </a:cubicBezTo>
                    <a:cubicBezTo>
                      <a:pt x="21185" y="3886"/>
                      <a:pt x="27286" y="3809"/>
                      <a:pt x="27387" y="3635"/>
                    </a:cubicBezTo>
                    <a:cubicBezTo>
                      <a:pt x="27631" y="3209"/>
                      <a:pt x="27843" y="626"/>
                      <a:pt x="27387" y="231"/>
                    </a:cubicBezTo>
                    <a:cubicBezTo>
                      <a:pt x="27182" y="66"/>
                      <a:pt x="21736" y="0"/>
                      <a:pt x="15789" y="0"/>
                    </a:cubicBezTo>
                    <a:close/>
                  </a:path>
                </a:pathLst>
              </a:custGeom>
              <a:solidFill>
                <a:srgbClr val="B3D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75"/>
              <p:cNvSpPr/>
              <p:nvPr/>
            </p:nvSpPr>
            <p:spPr>
              <a:xfrm>
                <a:off x="2692575" y="2615125"/>
                <a:ext cx="827550" cy="96975"/>
              </a:xfrm>
              <a:custGeom>
                <a:avLst/>
                <a:gdLst/>
                <a:ahLst/>
                <a:cxnLst/>
                <a:rect l="l" t="t" r="r" b="b"/>
                <a:pathLst>
                  <a:path w="33102" h="3879" extrusionOk="0">
                    <a:moveTo>
                      <a:pt x="18148" y="1"/>
                    </a:moveTo>
                    <a:cubicBezTo>
                      <a:pt x="9728" y="1"/>
                      <a:pt x="700" y="95"/>
                      <a:pt x="456" y="241"/>
                    </a:cubicBezTo>
                    <a:cubicBezTo>
                      <a:pt x="0" y="515"/>
                      <a:pt x="122" y="3311"/>
                      <a:pt x="456" y="3615"/>
                    </a:cubicBezTo>
                    <a:cubicBezTo>
                      <a:pt x="634" y="3777"/>
                      <a:pt x="9645" y="3879"/>
                      <a:pt x="18073" y="3879"/>
                    </a:cubicBezTo>
                    <a:cubicBezTo>
                      <a:pt x="25482" y="3879"/>
                      <a:pt x="32440" y="3800"/>
                      <a:pt x="32554" y="3615"/>
                    </a:cubicBezTo>
                    <a:cubicBezTo>
                      <a:pt x="32827" y="3251"/>
                      <a:pt x="33101" y="637"/>
                      <a:pt x="32554" y="241"/>
                    </a:cubicBezTo>
                    <a:cubicBezTo>
                      <a:pt x="32314" y="72"/>
                      <a:pt x="25460" y="1"/>
                      <a:pt x="18148" y="1"/>
                    </a:cubicBezTo>
                    <a:close/>
                  </a:path>
                </a:pathLst>
              </a:custGeom>
              <a:solidFill>
                <a:srgbClr val="B3D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75"/>
              <p:cNvSpPr/>
              <p:nvPr/>
            </p:nvSpPr>
            <p:spPr>
              <a:xfrm>
                <a:off x="3623425" y="2615125"/>
                <a:ext cx="384550" cy="96975"/>
              </a:xfrm>
              <a:custGeom>
                <a:avLst/>
                <a:gdLst/>
                <a:ahLst/>
                <a:cxnLst/>
                <a:rect l="l" t="t" r="r" b="b"/>
                <a:pathLst>
                  <a:path w="15382" h="3879" extrusionOk="0">
                    <a:moveTo>
                      <a:pt x="8430" y="1"/>
                    </a:moveTo>
                    <a:cubicBezTo>
                      <a:pt x="4503" y="1"/>
                      <a:pt x="297" y="95"/>
                      <a:pt x="183" y="241"/>
                    </a:cubicBezTo>
                    <a:cubicBezTo>
                      <a:pt x="1" y="515"/>
                      <a:pt x="31" y="3311"/>
                      <a:pt x="183" y="3615"/>
                    </a:cubicBezTo>
                    <a:cubicBezTo>
                      <a:pt x="264" y="3777"/>
                      <a:pt x="4469" y="3879"/>
                      <a:pt x="8403" y="3879"/>
                    </a:cubicBezTo>
                    <a:cubicBezTo>
                      <a:pt x="11862" y="3879"/>
                      <a:pt x="15111" y="3800"/>
                      <a:pt x="15168" y="3615"/>
                    </a:cubicBezTo>
                    <a:cubicBezTo>
                      <a:pt x="15290" y="3251"/>
                      <a:pt x="15381" y="637"/>
                      <a:pt x="15168" y="241"/>
                    </a:cubicBezTo>
                    <a:cubicBezTo>
                      <a:pt x="15041" y="72"/>
                      <a:pt x="11841" y="1"/>
                      <a:pt x="8430" y="1"/>
                    </a:cubicBezTo>
                    <a:close/>
                  </a:path>
                </a:pathLst>
              </a:custGeom>
              <a:solidFill>
                <a:srgbClr val="B3D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75"/>
              <p:cNvSpPr/>
              <p:nvPr/>
            </p:nvSpPr>
            <p:spPr>
              <a:xfrm>
                <a:off x="2692575" y="2940825"/>
                <a:ext cx="1164925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46597" h="3891" extrusionOk="0">
                    <a:moveTo>
                      <a:pt x="26225" y="0"/>
                    </a:moveTo>
                    <a:cubicBezTo>
                      <a:pt x="14041" y="0"/>
                      <a:pt x="704" y="104"/>
                      <a:pt x="456" y="253"/>
                    </a:cubicBezTo>
                    <a:cubicBezTo>
                      <a:pt x="0" y="527"/>
                      <a:pt x="122" y="3323"/>
                      <a:pt x="456" y="3627"/>
                    </a:cubicBezTo>
                    <a:cubicBezTo>
                      <a:pt x="634" y="3789"/>
                      <a:pt x="13459" y="3890"/>
                      <a:pt x="25460" y="3890"/>
                    </a:cubicBezTo>
                    <a:cubicBezTo>
                      <a:pt x="36009" y="3890"/>
                      <a:pt x="45922" y="3812"/>
                      <a:pt x="46050" y="3627"/>
                    </a:cubicBezTo>
                    <a:cubicBezTo>
                      <a:pt x="46323" y="3262"/>
                      <a:pt x="46597" y="679"/>
                      <a:pt x="46050" y="253"/>
                    </a:cubicBezTo>
                    <a:cubicBezTo>
                      <a:pt x="45814" y="73"/>
                      <a:pt x="36423" y="0"/>
                      <a:pt x="26225" y="0"/>
                    </a:cubicBezTo>
                    <a:close/>
                  </a:path>
                </a:pathLst>
              </a:custGeom>
              <a:solidFill>
                <a:srgbClr val="B3D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75"/>
              <p:cNvSpPr/>
              <p:nvPr/>
            </p:nvSpPr>
            <p:spPr>
              <a:xfrm>
                <a:off x="3222975" y="3263775"/>
                <a:ext cx="968875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8755" h="3891" extrusionOk="0">
                    <a:moveTo>
                      <a:pt x="21788" y="0"/>
                    </a:moveTo>
                    <a:cubicBezTo>
                      <a:pt x="11659" y="0"/>
                      <a:pt x="580" y="104"/>
                      <a:pt x="365" y="253"/>
                    </a:cubicBezTo>
                    <a:cubicBezTo>
                      <a:pt x="0" y="527"/>
                      <a:pt x="61" y="3323"/>
                      <a:pt x="365" y="3627"/>
                    </a:cubicBezTo>
                    <a:cubicBezTo>
                      <a:pt x="527" y="3789"/>
                      <a:pt x="11192" y="3890"/>
                      <a:pt x="21171" y="3890"/>
                    </a:cubicBezTo>
                    <a:cubicBezTo>
                      <a:pt x="29943" y="3890"/>
                      <a:pt x="38185" y="3812"/>
                      <a:pt x="38299" y="3627"/>
                    </a:cubicBezTo>
                    <a:cubicBezTo>
                      <a:pt x="38512" y="3262"/>
                      <a:pt x="38755" y="618"/>
                      <a:pt x="38299" y="253"/>
                    </a:cubicBezTo>
                    <a:cubicBezTo>
                      <a:pt x="38077" y="73"/>
                      <a:pt x="30265" y="0"/>
                      <a:pt x="21788" y="0"/>
                    </a:cubicBezTo>
                    <a:close/>
                  </a:path>
                </a:pathLst>
              </a:custGeom>
              <a:solidFill>
                <a:srgbClr val="B3D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75"/>
              <p:cNvSpPr/>
              <p:nvPr/>
            </p:nvSpPr>
            <p:spPr>
              <a:xfrm>
                <a:off x="2703200" y="3263775"/>
                <a:ext cx="384525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3891" extrusionOk="0">
                    <a:moveTo>
                      <a:pt x="8617" y="0"/>
                    </a:moveTo>
                    <a:cubicBezTo>
                      <a:pt x="4633" y="0"/>
                      <a:pt x="282" y="104"/>
                      <a:pt x="183" y="253"/>
                    </a:cubicBezTo>
                    <a:cubicBezTo>
                      <a:pt x="1" y="527"/>
                      <a:pt x="31" y="3323"/>
                      <a:pt x="183" y="3627"/>
                    </a:cubicBezTo>
                    <a:cubicBezTo>
                      <a:pt x="264" y="3789"/>
                      <a:pt x="4469" y="3890"/>
                      <a:pt x="8399" y="3890"/>
                    </a:cubicBezTo>
                    <a:cubicBezTo>
                      <a:pt x="11853" y="3890"/>
                      <a:pt x="15095" y="3812"/>
                      <a:pt x="15138" y="3627"/>
                    </a:cubicBezTo>
                    <a:cubicBezTo>
                      <a:pt x="15259" y="3262"/>
                      <a:pt x="15381" y="618"/>
                      <a:pt x="15138" y="253"/>
                    </a:cubicBezTo>
                    <a:cubicBezTo>
                      <a:pt x="15027" y="73"/>
                      <a:pt x="11951" y="0"/>
                      <a:pt x="8617" y="0"/>
                    </a:cubicBezTo>
                    <a:close/>
                  </a:path>
                </a:pathLst>
              </a:custGeom>
              <a:solidFill>
                <a:srgbClr val="B3D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75"/>
              <p:cNvSpPr/>
              <p:nvPr/>
            </p:nvSpPr>
            <p:spPr>
              <a:xfrm>
                <a:off x="4691850" y="2386275"/>
                <a:ext cx="284975" cy="254650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10186" extrusionOk="0">
                    <a:moveTo>
                      <a:pt x="10145" y="1"/>
                    </a:moveTo>
                    <a:cubicBezTo>
                      <a:pt x="9762" y="1"/>
                      <a:pt x="9390" y="190"/>
                      <a:pt x="9149" y="550"/>
                    </a:cubicBezTo>
                    <a:lnTo>
                      <a:pt x="5016" y="7268"/>
                    </a:lnTo>
                    <a:lnTo>
                      <a:pt x="2067" y="4502"/>
                    </a:lnTo>
                    <a:cubicBezTo>
                      <a:pt x="1847" y="4281"/>
                      <a:pt x="1562" y="4175"/>
                      <a:pt x="1279" y="4175"/>
                    </a:cubicBezTo>
                    <a:cubicBezTo>
                      <a:pt x="977" y="4175"/>
                      <a:pt x="676" y="4297"/>
                      <a:pt x="456" y="4532"/>
                    </a:cubicBezTo>
                    <a:cubicBezTo>
                      <a:pt x="0" y="4988"/>
                      <a:pt x="61" y="5718"/>
                      <a:pt x="517" y="6143"/>
                    </a:cubicBezTo>
                    <a:lnTo>
                      <a:pt x="4499" y="9882"/>
                    </a:lnTo>
                    <a:cubicBezTo>
                      <a:pt x="4712" y="10095"/>
                      <a:pt x="4985" y="10186"/>
                      <a:pt x="5289" y="10186"/>
                    </a:cubicBezTo>
                    <a:cubicBezTo>
                      <a:pt x="5319" y="10186"/>
                      <a:pt x="5411" y="10186"/>
                      <a:pt x="5411" y="10155"/>
                    </a:cubicBezTo>
                    <a:cubicBezTo>
                      <a:pt x="5745" y="10125"/>
                      <a:pt x="6049" y="9943"/>
                      <a:pt x="6231" y="9639"/>
                    </a:cubicBezTo>
                    <a:lnTo>
                      <a:pt x="11095" y="1736"/>
                    </a:lnTo>
                    <a:cubicBezTo>
                      <a:pt x="11399" y="1189"/>
                      <a:pt x="11247" y="520"/>
                      <a:pt x="10730" y="155"/>
                    </a:cubicBezTo>
                    <a:cubicBezTo>
                      <a:pt x="10543" y="52"/>
                      <a:pt x="10343" y="1"/>
                      <a:pt x="10145" y="1"/>
                    </a:cubicBezTo>
                    <a:close/>
                  </a:path>
                </a:pathLst>
              </a:custGeom>
              <a:solidFill>
                <a:srgbClr val="68B5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75"/>
              <p:cNvSpPr/>
              <p:nvPr/>
            </p:nvSpPr>
            <p:spPr>
              <a:xfrm>
                <a:off x="4691850" y="2808025"/>
                <a:ext cx="284975" cy="254650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10186" extrusionOk="0">
                    <a:moveTo>
                      <a:pt x="10145" y="0"/>
                    </a:moveTo>
                    <a:cubicBezTo>
                      <a:pt x="9762" y="0"/>
                      <a:pt x="9390" y="189"/>
                      <a:pt x="9149" y="550"/>
                    </a:cubicBezTo>
                    <a:lnTo>
                      <a:pt x="5016" y="7267"/>
                    </a:lnTo>
                    <a:lnTo>
                      <a:pt x="2067" y="4501"/>
                    </a:lnTo>
                    <a:cubicBezTo>
                      <a:pt x="1847" y="4281"/>
                      <a:pt x="1562" y="4174"/>
                      <a:pt x="1279" y="4174"/>
                    </a:cubicBezTo>
                    <a:cubicBezTo>
                      <a:pt x="977" y="4174"/>
                      <a:pt x="676" y="4296"/>
                      <a:pt x="456" y="4532"/>
                    </a:cubicBezTo>
                    <a:cubicBezTo>
                      <a:pt x="0" y="4988"/>
                      <a:pt x="61" y="5717"/>
                      <a:pt x="517" y="6143"/>
                    </a:cubicBezTo>
                    <a:lnTo>
                      <a:pt x="4499" y="9881"/>
                    </a:lnTo>
                    <a:cubicBezTo>
                      <a:pt x="4712" y="10064"/>
                      <a:pt x="4985" y="10185"/>
                      <a:pt x="5289" y="10185"/>
                    </a:cubicBezTo>
                    <a:cubicBezTo>
                      <a:pt x="5319" y="10185"/>
                      <a:pt x="5411" y="10155"/>
                      <a:pt x="5411" y="10155"/>
                    </a:cubicBezTo>
                    <a:cubicBezTo>
                      <a:pt x="5745" y="10125"/>
                      <a:pt x="6049" y="9942"/>
                      <a:pt x="6231" y="9608"/>
                    </a:cubicBezTo>
                    <a:lnTo>
                      <a:pt x="11095" y="1735"/>
                    </a:lnTo>
                    <a:cubicBezTo>
                      <a:pt x="11399" y="1188"/>
                      <a:pt x="11247" y="520"/>
                      <a:pt x="10730" y="155"/>
                    </a:cubicBezTo>
                    <a:cubicBezTo>
                      <a:pt x="10543" y="51"/>
                      <a:pt x="10343" y="0"/>
                      <a:pt x="10145" y="0"/>
                    </a:cubicBezTo>
                    <a:close/>
                  </a:path>
                </a:pathLst>
              </a:custGeom>
              <a:solidFill>
                <a:srgbClr val="68B5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75"/>
              <p:cNvSpPr/>
              <p:nvPr/>
            </p:nvSpPr>
            <p:spPr>
              <a:xfrm>
                <a:off x="4693375" y="3228875"/>
                <a:ext cx="272825" cy="268450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10738" extrusionOk="0">
                    <a:moveTo>
                      <a:pt x="9692" y="0"/>
                    </a:moveTo>
                    <a:cubicBezTo>
                      <a:pt x="9400" y="0"/>
                      <a:pt x="9104" y="114"/>
                      <a:pt x="8876" y="342"/>
                    </a:cubicBezTo>
                    <a:lnTo>
                      <a:pt x="456" y="8792"/>
                    </a:lnTo>
                    <a:cubicBezTo>
                      <a:pt x="0" y="9218"/>
                      <a:pt x="0" y="9917"/>
                      <a:pt x="456" y="10373"/>
                    </a:cubicBezTo>
                    <a:cubicBezTo>
                      <a:pt x="669" y="10616"/>
                      <a:pt x="942" y="10738"/>
                      <a:pt x="1246" y="10738"/>
                    </a:cubicBezTo>
                    <a:cubicBezTo>
                      <a:pt x="1550" y="10738"/>
                      <a:pt x="1824" y="10616"/>
                      <a:pt x="2037" y="10373"/>
                    </a:cubicBezTo>
                    <a:lnTo>
                      <a:pt x="10487" y="1953"/>
                    </a:lnTo>
                    <a:cubicBezTo>
                      <a:pt x="10912" y="1528"/>
                      <a:pt x="10912" y="798"/>
                      <a:pt x="10487" y="342"/>
                    </a:cubicBezTo>
                    <a:cubicBezTo>
                      <a:pt x="10274" y="114"/>
                      <a:pt x="9985" y="0"/>
                      <a:pt x="9692" y="0"/>
                    </a:cubicBezTo>
                    <a:close/>
                  </a:path>
                </a:pathLst>
              </a:custGeom>
              <a:solidFill>
                <a:srgbClr val="DF62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75"/>
              <p:cNvSpPr/>
              <p:nvPr/>
            </p:nvSpPr>
            <p:spPr>
              <a:xfrm>
                <a:off x="4693375" y="3228875"/>
                <a:ext cx="272825" cy="268450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10738" extrusionOk="0">
                    <a:moveTo>
                      <a:pt x="1258" y="0"/>
                    </a:moveTo>
                    <a:cubicBezTo>
                      <a:pt x="973" y="0"/>
                      <a:pt x="684" y="114"/>
                      <a:pt x="456" y="342"/>
                    </a:cubicBezTo>
                    <a:cubicBezTo>
                      <a:pt x="0" y="768"/>
                      <a:pt x="0" y="1497"/>
                      <a:pt x="456" y="1953"/>
                    </a:cubicBezTo>
                    <a:lnTo>
                      <a:pt x="8876" y="10373"/>
                    </a:lnTo>
                    <a:cubicBezTo>
                      <a:pt x="9119" y="10616"/>
                      <a:pt x="9362" y="10738"/>
                      <a:pt x="9666" y="10738"/>
                    </a:cubicBezTo>
                    <a:cubicBezTo>
                      <a:pt x="9970" y="10738"/>
                      <a:pt x="10243" y="10616"/>
                      <a:pt x="10487" y="10373"/>
                    </a:cubicBezTo>
                    <a:cubicBezTo>
                      <a:pt x="10912" y="9978"/>
                      <a:pt x="10912" y="9248"/>
                      <a:pt x="10487" y="8792"/>
                    </a:cubicBezTo>
                    <a:lnTo>
                      <a:pt x="2037" y="342"/>
                    </a:lnTo>
                    <a:cubicBezTo>
                      <a:pt x="1824" y="114"/>
                      <a:pt x="1543" y="0"/>
                      <a:pt x="1258" y="0"/>
                    </a:cubicBezTo>
                    <a:close/>
                  </a:path>
                </a:pathLst>
              </a:custGeom>
              <a:solidFill>
                <a:srgbClr val="DF62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75"/>
              <p:cNvSpPr/>
              <p:nvPr/>
            </p:nvSpPr>
            <p:spPr>
              <a:xfrm>
                <a:off x="2757150" y="3712350"/>
                <a:ext cx="728000" cy="676325"/>
              </a:xfrm>
              <a:custGeom>
                <a:avLst/>
                <a:gdLst/>
                <a:ahLst/>
                <a:cxnLst/>
                <a:rect l="l" t="t" r="r" b="b"/>
                <a:pathLst>
                  <a:path w="29120" h="27053" extrusionOk="0">
                    <a:moveTo>
                      <a:pt x="15381" y="1"/>
                    </a:moveTo>
                    <a:cubicBezTo>
                      <a:pt x="8967" y="4773"/>
                      <a:pt x="3952" y="11490"/>
                      <a:pt x="1399" y="20183"/>
                    </a:cubicBezTo>
                    <a:cubicBezTo>
                      <a:pt x="730" y="22463"/>
                      <a:pt x="274" y="24743"/>
                      <a:pt x="1" y="27053"/>
                    </a:cubicBezTo>
                    <a:lnTo>
                      <a:pt x="19758" y="27053"/>
                    </a:lnTo>
                    <a:cubicBezTo>
                      <a:pt x="19880" y="26657"/>
                      <a:pt x="19940" y="26262"/>
                      <a:pt x="20062" y="25837"/>
                    </a:cubicBezTo>
                    <a:cubicBezTo>
                      <a:pt x="21673" y="20426"/>
                      <a:pt x="24925" y="16414"/>
                      <a:pt x="29120" y="13739"/>
                    </a:cubicBezTo>
                    <a:lnTo>
                      <a:pt x="15381" y="1"/>
                    </a:lnTo>
                    <a:close/>
                  </a:path>
                </a:pathLst>
              </a:custGeom>
              <a:solidFill>
                <a:srgbClr val="E861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75"/>
              <p:cNvSpPr/>
              <p:nvPr/>
            </p:nvSpPr>
            <p:spPr>
              <a:xfrm>
                <a:off x="4173600" y="3685750"/>
                <a:ext cx="771300" cy="702925"/>
              </a:xfrm>
              <a:custGeom>
                <a:avLst/>
                <a:gdLst/>
                <a:ahLst/>
                <a:cxnLst/>
                <a:rect l="l" t="t" r="r" b="b"/>
                <a:pathLst>
                  <a:path w="30852" h="28117" extrusionOk="0">
                    <a:moveTo>
                      <a:pt x="13861" y="1"/>
                    </a:moveTo>
                    <a:lnTo>
                      <a:pt x="0" y="13891"/>
                    </a:lnTo>
                    <a:cubicBezTo>
                      <a:pt x="669" y="14226"/>
                      <a:pt x="1338" y="14560"/>
                      <a:pt x="1976" y="14986"/>
                    </a:cubicBezTo>
                    <a:cubicBezTo>
                      <a:pt x="6079" y="17539"/>
                      <a:pt x="8876" y="21430"/>
                      <a:pt x="10456" y="25837"/>
                    </a:cubicBezTo>
                    <a:cubicBezTo>
                      <a:pt x="10700" y="26597"/>
                      <a:pt x="10912" y="27357"/>
                      <a:pt x="11095" y="28117"/>
                    </a:cubicBezTo>
                    <a:lnTo>
                      <a:pt x="30852" y="28117"/>
                    </a:lnTo>
                    <a:cubicBezTo>
                      <a:pt x="30457" y="25138"/>
                      <a:pt x="29788" y="22189"/>
                      <a:pt x="28785" y="19363"/>
                    </a:cubicBezTo>
                    <a:cubicBezTo>
                      <a:pt x="26049" y="11521"/>
                      <a:pt x="21034" y="4560"/>
                      <a:pt x="138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75"/>
              <p:cNvSpPr/>
              <p:nvPr/>
            </p:nvSpPr>
            <p:spPr>
              <a:xfrm>
                <a:off x="3141650" y="3496525"/>
                <a:ext cx="709775" cy="585925"/>
              </a:xfrm>
              <a:custGeom>
                <a:avLst/>
                <a:gdLst/>
                <a:ahLst/>
                <a:cxnLst/>
                <a:rect l="l" t="t" r="r" b="b"/>
                <a:pathLst>
                  <a:path w="28391" h="23437" extrusionOk="0">
                    <a:moveTo>
                      <a:pt x="28072" y="0"/>
                    </a:moveTo>
                    <a:cubicBezTo>
                      <a:pt x="17966" y="0"/>
                      <a:pt x="7942" y="2859"/>
                      <a:pt x="1" y="8694"/>
                    </a:cubicBezTo>
                    <a:lnTo>
                      <a:pt x="12250" y="23436"/>
                    </a:lnTo>
                    <a:cubicBezTo>
                      <a:pt x="16533" y="20270"/>
                      <a:pt x="23089" y="18360"/>
                      <a:pt x="28268" y="18360"/>
                    </a:cubicBezTo>
                    <a:cubicBezTo>
                      <a:pt x="28309" y="18360"/>
                      <a:pt x="28350" y="18360"/>
                      <a:pt x="28391" y="18360"/>
                    </a:cubicBezTo>
                    <a:lnTo>
                      <a:pt x="28391" y="1"/>
                    </a:lnTo>
                    <a:cubicBezTo>
                      <a:pt x="28284" y="1"/>
                      <a:pt x="28178" y="0"/>
                      <a:pt x="28072" y="0"/>
                    </a:cubicBezTo>
                    <a:close/>
                  </a:path>
                </a:pathLst>
              </a:custGeom>
              <a:solidFill>
                <a:srgbClr val="FC78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75"/>
              <p:cNvSpPr/>
              <p:nvPr/>
            </p:nvSpPr>
            <p:spPr>
              <a:xfrm>
                <a:off x="3851400" y="3497300"/>
                <a:ext cx="668725" cy="574500"/>
              </a:xfrm>
              <a:custGeom>
                <a:avLst/>
                <a:gdLst/>
                <a:ahLst/>
                <a:cxnLst/>
                <a:rect l="l" t="t" r="r" b="b"/>
                <a:pathLst>
                  <a:path w="26749" h="22980" extrusionOk="0">
                    <a:moveTo>
                      <a:pt x="1" y="1"/>
                    </a:moveTo>
                    <a:lnTo>
                      <a:pt x="1" y="18329"/>
                    </a:lnTo>
                    <a:cubicBezTo>
                      <a:pt x="196" y="18319"/>
                      <a:pt x="398" y="18315"/>
                      <a:pt x="604" y="18315"/>
                    </a:cubicBezTo>
                    <a:cubicBezTo>
                      <a:pt x="4911" y="18315"/>
                      <a:pt x="11385" y="20398"/>
                      <a:pt x="15533" y="22980"/>
                    </a:cubicBezTo>
                    <a:lnTo>
                      <a:pt x="26749" y="7599"/>
                    </a:lnTo>
                    <a:cubicBezTo>
                      <a:pt x="26688" y="7539"/>
                      <a:pt x="26627" y="7508"/>
                      <a:pt x="26566" y="7478"/>
                    </a:cubicBezTo>
                    <a:cubicBezTo>
                      <a:pt x="18694" y="2615"/>
                      <a:pt x="9362" y="61"/>
                      <a:pt x="1" y="1"/>
                    </a:cubicBezTo>
                    <a:close/>
                  </a:path>
                </a:pathLst>
              </a:custGeom>
              <a:solidFill>
                <a:srgbClr val="F28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75"/>
              <p:cNvSpPr/>
              <p:nvPr/>
            </p:nvSpPr>
            <p:spPr>
              <a:xfrm>
                <a:off x="3725250" y="4071775"/>
                <a:ext cx="247750" cy="31005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12402" extrusionOk="0">
                    <a:moveTo>
                      <a:pt x="9393" y="1"/>
                    </a:moveTo>
                    <a:lnTo>
                      <a:pt x="9393" y="1"/>
                    </a:lnTo>
                    <a:cubicBezTo>
                      <a:pt x="9393" y="1"/>
                      <a:pt x="2311" y="3861"/>
                      <a:pt x="1186" y="5958"/>
                    </a:cubicBezTo>
                    <a:cubicBezTo>
                      <a:pt x="1" y="8086"/>
                      <a:pt x="761" y="10669"/>
                      <a:pt x="2888" y="11855"/>
                    </a:cubicBezTo>
                    <a:cubicBezTo>
                      <a:pt x="3557" y="12227"/>
                      <a:pt x="4273" y="12402"/>
                      <a:pt x="4977" y="12402"/>
                    </a:cubicBezTo>
                    <a:cubicBezTo>
                      <a:pt x="6515" y="12402"/>
                      <a:pt x="7993" y="11570"/>
                      <a:pt x="8785" y="10153"/>
                    </a:cubicBezTo>
                    <a:cubicBezTo>
                      <a:pt x="9910" y="8056"/>
                      <a:pt x="9393" y="1"/>
                      <a:pt x="9393" y="1"/>
                    </a:cubicBezTo>
                    <a:close/>
                  </a:path>
                </a:pathLst>
              </a:custGeom>
              <a:solidFill>
                <a:srgbClr val="162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75"/>
              <p:cNvSpPr/>
              <p:nvPr/>
            </p:nvSpPr>
            <p:spPr>
              <a:xfrm>
                <a:off x="3801250" y="4233325"/>
                <a:ext cx="98050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3299" extrusionOk="0">
                    <a:moveTo>
                      <a:pt x="1997" y="0"/>
                    </a:moveTo>
                    <a:cubicBezTo>
                      <a:pt x="1254" y="0"/>
                      <a:pt x="524" y="359"/>
                      <a:pt x="304" y="1138"/>
                    </a:cubicBezTo>
                    <a:cubicBezTo>
                      <a:pt x="0" y="2141"/>
                      <a:pt x="760" y="3235"/>
                      <a:pt x="1824" y="3296"/>
                    </a:cubicBezTo>
                    <a:cubicBezTo>
                      <a:pt x="1865" y="3298"/>
                      <a:pt x="1906" y="3299"/>
                      <a:pt x="1948" y="3299"/>
                    </a:cubicBezTo>
                    <a:cubicBezTo>
                      <a:pt x="2491" y="3299"/>
                      <a:pt x="3070" y="3111"/>
                      <a:pt x="3466" y="2688"/>
                    </a:cubicBezTo>
                    <a:cubicBezTo>
                      <a:pt x="3800" y="2262"/>
                      <a:pt x="3922" y="1624"/>
                      <a:pt x="3709" y="1046"/>
                    </a:cubicBezTo>
                    <a:cubicBezTo>
                      <a:pt x="3618" y="742"/>
                      <a:pt x="3405" y="438"/>
                      <a:pt x="3101" y="286"/>
                    </a:cubicBezTo>
                    <a:cubicBezTo>
                      <a:pt x="2777" y="99"/>
                      <a:pt x="2385" y="0"/>
                      <a:pt x="19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75"/>
              <p:cNvSpPr/>
              <p:nvPr/>
            </p:nvSpPr>
            <p:spPr>
              <a:xfrm>
                <a:off x="3835450" y="2133625"/>
                <a:ext cx="232550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9302" h="3887" extrusionOk="0">
                    <a:moveTo>
                      <a:pt x="5260" y="0"/>
                    </a:moveTo>
                    <a:cubicBezTo>
                      <a:pt x="2838" y="0"/>
                      <a:pt x="172" y="97"/>
                      <a:pt x="122" y="231"/>
                    </a:cubicBezTo>
                    <a:cubicBezTo>
                      <a:pt x="0" y="504"/>
                      <a:pt x="0" y="3331"/>
                      <a:pt x="122" y="3635"/>
                    </a:cubicBezTo>
                    <a:cubicBezTo>
                      <a:pt x="154" y="3794"/>
                      <a:pt x="2601" y="3886"/>
                      <a:pt x="4939" y="3886"/>
                    </a:cubicBezTo>
                    <a:cubicBezTo>
                      <a:pt x="7075" y="3886"/>
                      <a:pt x="9120" y="3809"/>
                      <a:pt x="9149" y="3635"/>
                    </a:cubicBezTo>
                    <a:cubicBezTo>
                      <a:pt x="9241" y="3209"/>
                      <a:pt x="9301" y="626"/>
                      <a:pt x="9149" y="231"/>
                    </a:cubicBezTo>
                    <a:cubicBezTo>
                      <a:pt x="9081" y="66"/>
                      <a:pt x="7253" y="0"/>
                      <a:pt x="5260" y="0"/>
                    </a:cubicBezTo>
                    <a:close/>
                  </a:path>
                </a:pathLst>
              </a:custGeom>
              <a:solidFill>
                <a:srgbClr val="B3D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75"/>
              <p:cNvSpPr/>
              <p:nvPr/>
            </p:nvSpPr>
            <p:spPr>
              <a:xfrm>
                <a:off x="5194125" y="3514775"/>
                <a:ext cx="564625" cy="614775"/>
              </a:xfrm>
              <a:custGeom>
                <a:avLst/>
                <a:gdLst/>
                <a:ahLst/>
                <a:cxnLst/>
                <a:rect l="l" t="t" r="r" b="b"/>
                <a:pathLst>
                  <a:path w="22585" h="24591" extrusionOk="0">
                    <a:moveTo>
                      <a:pt x="10609" y="1"/>
                    </a:moveTo>
                    <a:lnTo>
                      <a:pt x="1" y="7387"/>
                    </a:lnTo>
                    <a:lnTo>
                      <a:pt x="12007" y="24591"/>
                    </a:lnTo>
                    <a:lnTo>
                      <a:pt x="22585" y="17205"/>
                    </a:lnTo>
                    <a:lnTo>
                      <a:pt x="106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75"/>
              <p:cNvSpPr/>
              <p:nvPr/>
            </p:nvSpPr>
            <p:spPr>
              <a:xfrm>
                <a:off x="3817200" y="2030450"/>
                <a:ext cx="2101900" cy="1875625"/>
              </a:xfrm>
              <a:custGeom>
                <a:avLst/>
                <a:gdLst/>
                <a:ahLst/>
                <a:cxnLst/>
                <a:rect l="l" t="t" r="r" b="b"/>
                <a:pathLst>
                  <a:path w="84076" h="75025" extrusionOk="0">
                    <a:moveTo>
                      <a:pt x="47438" y="11022"/>
                    </a:moveTo>
                    <a:cubicBezTo>
                      <a:pt x="52330" y="11022"/>
                      <a:pt x="56954" y="12696"/>
                      <a:pt x="60883" y="15543"/>
                    </a:cubicBezTo>
                    <a:cubicBezTo>
                      <a:pt x="67966" y="20741"/>
                      <a:pt x="72616" y="29738"/>
                      <a:pt x="71674" y="38765"/>
                    </a:cubicBezTo>
                    <a:cubicBezTo>
                      <a:pt x="70671" y="47915"/>
                      <a:pt x="64318" y="55787"/>
                      <a:pt x="56871" y="60438"/>
                    </a:cubicBezTo>
                    <a:cubicBezTo>
                      <a:pt x="52966" y="62889"/>
                      <a:pt x="48624" y="64024"/>
                      <a:pt x="44297" y="64024"/>
                    </a:cubicBezTo>
                    <a:cubicBezTo>
                      <a:pt x="33602" y="64024"/>
                      <a:pt x="22994" y="57092"/>
                      <a:pt x="19272" y="45969"/>
                    </a:cubicBezTo>
                    <a:cubicBezTo>
                      <a:pt x="13253" y="28066"/>
                      <a:pt x="29606" y="11957"/>
                      <a:pt x="46445" y="11045"/>
                    </a:cubicBezTo>
                    <a:cubicBezTo>
                      <a:pt x="46777" y="11029"/>
                      <a:pt x="47108" y="11022"/>
                      <a:pt x="47438" y="11022"/>
                    </a:cubicBezTo>
                    <a:close/>
                    <a:moveTo>
                      <a:pt x="48507" y="1"/>
                    </a:moveTo>
                    <a:cubicBezTo>
                      <a:pt x="47994" y="1"/>
                      <a:pt x="47479" y="14"/>
                      <a:pt x="46962" y="42"/>
                    </a:cubicBezTo>
                    <a:cubicBezTo>
                      <a:pt x="23102" y="1318"/>
                      <a:pt x="1" y="24115"/>
                      <a:pt x="8512" y="49465"/>
                    </a:cubicBezTo>
                    <a:cubicBezTo>
                      <a:pt x="13813" y="65218"/>
                      <a:pt x="28820" y="75025"/>
                      <a:pt x="43969" y="75025"/>
                    </a:cubicBezTo>
                    <a:cubicBezTo>
                      <a:pt x="50099" y="75025"/>
                      <a:pt x="56252" y="73419"/>
                      <a:pt x="61795" y="69951"/>
                    </a:cubicBezTo>
                    <a:cubicBezTo>
                      <a:pt x="72343" y="63325"/>
                      <a:pt x="81340" y="52170"/>
                      <a:pt x="82707" y="39252"/>
                    </a:cubicBezTo>
                    <a:cubicBezTo>
                      <a:pt x="84075" y="26486"/>
                      <a:pt x="77540" y="13750"/>
                      <a:pt x="67418" y="6394"/>
                    </a:cubicBezTo>
                    <a:cubicBezTo>
                      <a:pt x="61931" y="2434"/>
                      <a:pt x="55390" y="1"/>
                      <a:pt x="48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75"/>
              <p:cNvSpPr/>
              <p:nvPr/>
            </p:nvSpPr>
            <p:spPr>
              <a:xfrm>
                <a:off x="5397775" y="3848350"/>
                <a:ext cx="917000" cy="1002875"/>
              </a:xfrm>
              <a:custGeom>
                <a:avLst/>
                <a:gdLst/>
                <a:ahLst/>
                <a:cxnLst/>
                <a:rect l="l" t="t" r="r" b="b"/>
                <a:pathLst>
                  <a:path w="36680" h="40115" extrusionOk="0">
                    <a:moveTo>
                      <a:pt x="12351" y="1"/>
                    </a:moveTo>
                    <a:cubicBezTo>
                      <a:pt x="12348" y="1"/>
                      <a:pt x="12345" y="1"/>
                      <a:pt x="12341" y="1"/>
                    </a:cubicBezTo>
                    <a:cubicBezTo>
                      <a:pt x="12007" y="32"/>
                      <a:pt x="12949" y="792"/>
                      <a:pt x="7387" y="4652"/>
                    </a:cubicBezTo>
                    <a:cubicBezTo>
                      <a:pt x="1794" y="8482"/>
                      <a:pt x="882" y="7722"/>
                      <a:pt x="639" y="7995"/>
                    </a:cubicBezTo>
                    <a:cubicBezTo>
                      <a:pt x="1" y="8786"/>
                      <a:pt x="15290" y="36506"/>
                      <a:pt x="19150" y="38300"/>
                    </a:cubicBezTo>
                    <a:cubicBezTo>
                      <a:pt x="20417" y="39560"/>
                      <a:pt x="22072" y="40114"/>
                      <a:pt x="23838" y="40114"/>
                    </a:cubicBezTo>
                    <a:cubicBezTo>
                      <a:pt x="29655" y="40114"/>
                      <a:pt x="36679" y="34101"/>
                      <a:pt x="35047" y="27479"/>
                    </a:cubicBezTo>
                    <a:cubicBezTo>
                      <a:pt x="33925" y="22992"/>
                      <a:pt x="13634" y="1"/>
                      <a:pt x="123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9" name="Google Shape;2479;p75"/>
          <p:cNvGrpSpPr/>
          <p:nvPr/>
        </p:nvGrpSpPr>
        <p:grpSpPr>
          <a:xfrm>
            <a:off x="185184" y="440342"/>
            <a:ext cx="452039" cy="524114"/>
            <a:chOff x="5815634" y="1650855"/>
            <a:chExt cx="452039" cy="524114"/>
          </a:xfrm>
        </p:grpSpPr>
        <p:sp>
          <p:nvSpPr>
            <p:cNvPr id="2480" name="Google Shape;2480;p75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5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5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5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5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5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75"/>
          <p:cNvGrpSpPr/>
          <p:nvPr/>
        </p:nvGrpSpPr>
        <p:grpSpPr>
          <a:xfrm>
            <a:off x="7730409" y="3838492"/>
            <a:ext cx="452039" cy="524114"/>
            <a:chOff x="5815634" y="1650855"/>
            <a:chExt cx="452039" cy="524114"/>
          </a:xfrm>
        </p:grpSpPr>
        <p:sp>
          <p:nvSpPr>
            <p:cNvPr id="2487" name="Google Shape;2487;p75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5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5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5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5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5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5766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6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Things to know before results?</a:t>
            </a:r>
            <a:endParaRPr sz="4000" dirty="0"/>
          </a:p>
        </p:txBody>
      </p:sp>
      <p:grpSp>
        <p:nvGrpSpPr>
          <p:cNvPr id="1849" name="Google Shape;1849;p62"/>
          <p:cNvGrpSpPr/>
          <p:nvPr/>
        </p:nvGrpSpPr>
        <p:grpSpPr>
          <a:xfrm>
            <a:off x="3212638" y="4038578"/>
            <a:ext cx="2718717" cy="1108675"/>
            <a:chOff x="2757150" y="3496525"/>
            <a:chExt cx="2187750" cy="892150"/>
          </a:xfrm>
        </p:grpSpPr>
        <p:sp>
          <p:nvSpPr>
            <p:cNvPr id="1850" name="Google Shape;1850;p62"/>
            <p:cNvSpPr/>
            <p:nvPr/>
          </p:nvSpPr>
          <p:spPr>
            <a:xfrm>
              <a:off x="2757150" y="3712350"/>
              <a:ext cx="728000" cy="676325"/>
            </a:xfrm>
            <a:custGeom>
              <a:avLst/>
              <a:gdLst/>
              <a:ahLst/>
              <a:cxnLst/>
              <a:rect l="l" t="t" r="r" b="b"/>
              <a:pathLst>
                <a:path w="29120" h="27053" extrusionOk="0">
                  <a:moveTo>
                    <a:pt x="15381" y="1"/>
                  </a:moveTo>
                  <a:cubicBezTo>
                    <a:pt x="8967" y="4773"/>
                    <a:pt x="3952" y="11490"/>
                    <a:pt x="1399" y="20183"/>
                  </a:cubicBezTo>
                  <a:cubicBezTo>
                    <a:pt x="730" y="22463"/>
                    <a:pt x="274" y="24743"/>
                    <a:pt x="1" y="27053"/>
                  </a:cubicBezTo>
                  <a:lnTo>
                    <a:pt x="19758" y="27053"/>
                  </a:lnTo>
                  <a:cubicBezTo>
                    <a:pt x="19880" y="26657"/>
                    <a:pt x="19940" y="26262"/>
                    <a:pt x="20062" y="25837"/>
                  </a:cubicBezTo>
                  <a:cubicBezTo>
                    <a:pt x="21673" y="20426"/>
                    <a:pt x="24925" y="16414"/>
                    <a:pt x="29120" y="13739"/>
                  </a:cubicBezTo>
                  <a:lnTo>
                    <a:pt x="15381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2"/>
            <p:cNvSpPr/>
            <p:nvPr/>
          </p:nvSpPr>
          <p:spPr>
            <a:xfrm>
              <a:off x="4173600" y="3685750"/>
              <a:ext cx="771300" cy="702925"/>
            </a:xfrm>
            <a:custGeom>
              <a:avLst/>
              <a:gdLst/>
              <a:ahLst/>
              <a:cxnLst/>
              <a:rect l="l" t="t" r="r" b="b"/>
              <a:pathLst>
                <a:path w="30852" h="28117" extrusionOk="0">
                  <a:moveTo>
                    <a:pt x="13861" y="1"/>
                  </a:moveTo>
                  <a:lnTo>
                    <a:pt x="0" y="13891"/>
                  </a:lnTo>
                  <a:cubicBezTo>
                    <a:pt x="669" y="14226"/>
                    <a:pt x="1338" y="14560"/>
                    <a:pt x="1976" y="14986"/>
                  </a:cubicBezTo>
                  <a:cubicBezTo>
                    <a:pt x="6079" y="17539"/>
                    <a:pt x="8876" y="21430"/>
                    <a:pt x="10456" y="25837"/>
                  </a:cubicBezTo>
                  <a:cubicBezTo>
                    <a:pt x="10700" y="26597"/>
                    <a:pt x="10912" y="27357"/>
                    <a:pt x="11095" y="28117"/>
                  </a:cubicBezTo>
                  <a:lnTo>
                    <a:pt x="30852" y="28117"/>
                  </a:lnTo>
                  <a:cubicBezTo>
                    <a:pt x="30457" y="25138"/>
                    <a:pt x="29788" y="22189"/>
                    <a:pt x="28785" y="19363"/>
                  </a:cubicBezTo>
                  <a:cubicBezTo>
                    <a:pt x="26049" y="11521"/>
                    <a:pt x="21034" y="4560"/>
                    <a:pt x="13861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2"/>
            <p:cNvSpPr/>
            <p:nvPr/>
          </p:nvSpPr>
          <p:spPr>
            <a:xfrm>
              <a:off x="3141650" y="3496525"/>
              <a:ext cx="709775" cy="585925"/>
            </a:xfrm>
            <a:custGeom>
              <a:avLst/>
              <a:gdLst/>
              <a:ahLst/>
              <a:cxnLst/>
              <a:rect l="l" t="t" r="r" b="b"/>
              <a:pathLst>
                <a:path w="28391" h="23437" extrusionOk="0">
                  <a:moveTo>
                    <a:pt x="28072" y="0"/>
                  </a:moveTo>
                  <a:cubicBezTo>
                    <a:pt x="17966" y="0"/>
                    <a:pt x="7942" y="2859"/>
                    <a:pt x="1" y="8694"/>
                  </a:cubicBezTo>
                  <a:lnTo>
                    <a:pt x="12250" y="23436"/>
                  </a:lnTo>
                  <a:cubicBezTo>
                    <a:pt x="16533" y="20270"/>
                    <a:pt x="23089" y="18360"/>
                    <a:pt x="28268" y="18360"/>
                  </a:cubicBezTo>
                  <a:cubicBezTo>
                    <a:pt x="28309" y="18360"/>
                    <a:pt x="28350" y="18360"/>
                    <a:pt x="28391" y="18360"/>
                  </a:cubicBezTo>
                  <a:lnTo>
                    <a:pt x="28391" y="1"/>
                  </a:lnTo>
                  <a:cubicBezTo>
                    <a:pt x="28284" y="1"/>
                    <a:pt x="28178" y="0"/>
                    <a:pt x="28072" y="0"/>
                  </a:cubicBezTo>
                  <a:close/>
                </a:path>
              </a:pathLst>
            </a:custGeom>
            <a:solidFill>
              <a:srgbClr val="FC7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2"/>
            <p:cNvSpPr/>
            <p:nvPr/>
          </p:nvSpPr>
          <p:spPr>
            <a:xfrm>
              <a:off x="3851400" y="3497300"/>
              <a:ext cx="668725" cy="574500"/>
            </a:xfrm>
            <a:custGeom>
              <a:avLst/>
              <a:gdLst/>
              <a:ahLst/>
              <a:cxnLst/>
              <a:rect l="l" t="t" r="r" b="b"/>
              <a:pathLst>
                <a:path w="26749" h="22980" extrusionOk="0">
                  <a:moveTo>
                    <a:pt x="1" y="1"/>
                  </a:moveTo>
                  <a:lnTo>
                    <a:pt x="1" y="18329"/>
                  </a:lnTo>
                  <a:cubicBezTo>
                    <a:pt x="196" y="18319"/>
                    <a:pt x="398" y="18315"/>
                    <a:pt x="604" y="18315"/>
                  </a:cubicBezTo>
                  <a:cubicBezTo>
                    <a:pt x="4911" y="18315"/>
                    <a:pt x="11385" y="20398"/>
                    <a:pt x="15533" y="22980"/>
                  </a:cubicBezTo>
                  <a:lnTo>
                    <a:pt x="26749" y="7599"/>
                  </a:lnTo>
                  <a:cubicBezTo>
                    <a:pt x="26688" y="7539"/>
                    <a:pt x="26627" y="7508"/>
                    <a:pt x="26566" y="7478"/>
                  </a:cubicBezTo>
                  <a:cubicBezTo>
                    <a:pt x="18694" y="2615"/>
                    <a:pt x="9362" y="61"/>
                    <a:pt x="1" y="1"/>
                  </a:cubicBezTo>
                  <a:close/>
                </a:path>
              </a:pathLst>
            </a:custGeom>
            <a:solidFill>
              <a:srgbClr val="F28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2"/>
            <p:cNvSpPr/>
            <p:nvPr/>
          </p:nvSpPr>
          <p:spPr>
            <a:xfrm>
              <a:off x="3725250" y="4071775"/>
              <a:ext cx="247750" cy="310050"/>
            </a:xfrm>
            <a:custGeom>
              <a:avLst/>
              <a:gdLst/>
              <a:ahLst/>
              <a:cxnLst/>
              <a:rect l="l" t="t" r="r" b="b"/>
              <a:pathLst>
                <a:path w="9910" h="12402" extrusionOk="0">
                  <a:moveTo>
                    <a:pt x="9393" y="1"/>
                  </a:moveTo>
                  <a:lnTo>
                    <a:pt x="9393" y="1"/>
                  </a:lnTo>
                  <a:cubicBezTo>
                    <a:pt x="9393" y="1"/>
                    <a:pt x="2311" y="3861"/>
                    <a:pt x="1186" y="5958"/>
                  </a:cubicBezTo>
                  <a:cubicBezTo>
                    <a:pt x="1" y="8086"/>
                    <a:pt x="761" y="10669"/>
                    <a:pt x="2888" y="11855"/>
                  </a:cubicBezTo>
                  <a:cubicBezTo>
                    <a:pt x="3557" y="12227"/>
                    <a:pt x="4273" y="12402"/>
                    <a:pt x="4977" y="12402"/>
                  </a:cubicBezTo>
                  <a:cubicBezTo>
                    <a:pt x="6515" y="12402"/>
                    <a:pt x="7993" y="11570"/>
                    <a:pt x="8785" y="10153"/>
                  </a:cubicBezTo>
                  <a:cubicBezTo>
                    <a:pt x="9910" y="8056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2"/>
            <p:cNvSpPr/>
            <p:nvPr/>
          </p:nvSpPr>
          <p:spPr>
            <a:xfrm>
              <a:off x="3801250" y="4233325"/>
              <a:ext cx="98050" cy="82475"/>
            </a:xfrm>
            <a:custGeom>
              <a:avLst/>
              <a:gdLst/>
              <a:ahLst/>
              <a:cxnLst/>
              <a:rect l="l" t="t" r="r" b="b"/>
              <a:pathLst>
                <a:path w="3922" h="3299" extrusionOk="0">
                  <a:moveTo>
                    <a:pt x="1997" y="0"/>
                  </a:moveTo>
                  <a:cubicBezTo>
                    <a:pt x="1254" y="0"/>
                    <a:pt x="524" y="359"/>
                    <a:pt x="304" y="1138"/>
                  </a:cubicBezTo>
                  <a:cubicBezTo>
                    <a:pt x="0" y="2141"/>
                    <a:pt x="760" y="3235"/>
                    <a:pt x="1824" y="3296"/>
                  </a:cubicBezTo>
                  <a:cubicBezTo>
                    <a:pt x="1865" y="3298"/>
                    <a:pt x="1906" y="3299"/>
                    <a:pt x="1948" y="3299"/>
                  </a:cubicBezTo>
                  <a:cubicBezTo>
                    <a:pt x="2491" y="3299"/>
                    <a:pt x="3070" y="3111"/>
                    <a:pt x="3466" y="2688"/>
                  </a:cubicBezTo>
                  <a:cubicBezTo>
                    <a:pt x="3800" y="2262"/>
                    <a:pt x="3922" y="1624"/>
                    <a:pt x="3709" y="1046"/>
                  </a:cubicBezTo>
                  <a:cubicBezTo>
                    <a:pt x="3618" y="742"/>
                    <a:pt x="3405" y="438"/>
                    <a:pt x="3101" y="286"/>
                  </a:cubicBezTo>
                  <a:cubicBezTo>
                    <a:pt x="2777" y="99"/>
                    <a:pt x="2385" y="0"/>
                    <a:pt x="1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E15803C-93CB-BFD5-FA84-049ADF87F2EF}"/>
              </a:ext>
            </a:extLst>
          </p:cNvPr>
          <p:cNvSpPr txBox="1"/>
          <p:nvPr/>
        </p:nvSpPr>
        <p:spPr>
          <a:xfrm>
            <a:off x="1250156" y="1464469"/>
            <a:ext cx="6908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162E4C"/>
                </a:solidFill>
                <a:latin typeface="Albert Sans"/>
              </a:rPr>
              <a:t>We are predicting the close value data for </a:t>
            </a:r>
            <a:r>
              <a:rPr lang="en-IN" sz="2400" b="1" dirty="0">
                <a:solidFill>
                  <a:srgbClr val="162E4C"/>
                </a:solidFill>
                <a:latin typeface="Albert Sans"/>
              </a:rPr>
              <a:t>3</a:t>
            </a:r>
            <a:r>
              <a:rPr lang="en-IN" sz="2400" b="1" baseline="30000" dirty="0">
                <a:solidFill>
                  <a:srgbClr val="162E4C"/>
                </a:solidFill>
                <a:latin typeface="Albert Sans"/>
              </a:rPr>
              <a:t>rd</a:t>
            </a:r>
            <a:r>
              <a:rPr lang="en-IN" sz="2400" b="1" dirty="0">
                <a:solidFill>
                  <a:srgbClr val="162E4C"/>
                </a:solidFill>
                <a:latin typeface="Albert Sans"/>
              </a:rPr>
              <a:t> November 2023</a:t>
            </a:r>
            <a:r>
              <a:rPr lang="en-IN" sz="2400" dirty="0">
                <a:solidFill>
                  <a:srgbClr val="162E4C"/>
                </a:solidFill>
                <a:latin typeface="Albert Sans"/>
              </a:rPr>
              <a:t>, according to the real world statistics the close value on that day was </a:t>
            </a:r>
            <a:r>
              <a:rPr lang="en-IN" sz="2400" b="1" dirty="0">
                <a:solidFill>
                  <a:srgbClr val="162E4C"/>
                </a:solidFill>
                <a:effectLst/>
                <a:latin typeface="Albert Sans"/>
              </a:rPr>
              <a:t>₹83.1745 </a:t>
            </a:r>
            <a:r>
              <a:rPr lang="en-IN" sz="2400" dirty="0">
                <a:solidFill>
                  <a:srgbClr val="162E4C"/>
                </a:solidFill>
                <a:effectLst/>
                <a:latin typeface="Albert Sans"/>
              </a:rPr>
              <a:t>and our data extends form </a:t>
            </a:r>
            <a:r>
              <a:rPr lang="en-IN" sz="2400" b="1" dirty="0">
                <a:solidFill>
                  <a:srgbClr val="162E4C"/>
                </a:solidFill>
                <a:effectLst/>
                <a:latin typeface="Albert Sans"/>
              </a:rPr>
              <a:t>December 2003-August 2023</a:t>
            </a:r>
            <a:endParaRPr lang="en-IN" sz="2400" b="1" dirty="0">
              <a:solidFill>
                <a:srgbClr val="162E4C"/>
              </a:solidFill>
              <a:latin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212664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E673-B431-524B-54A8-F7A7517A4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950" y="919987"/>
            <a:ext cx="5864100" cy="3051938"/>
          </a:xfrm>
        </p:spPr>
        <p:txBody>
          <a:bodyPr/>
          <a:lstStyle/>
          <a:p>
            <a:r>
              <a:rPr lang="en-IN" dirty="0">
                <a:solidFill>
                  <a:srgbClr val="E8615B"/>
                </a:solidFill>
              </a:rPr>
              <a:t>FOREIGN EXCHANGE RATE ANALYSIS</a:t>
            </a:r>
            <a:br>
              <a:rPr lang="en-IN" dirty="0">
                <a:solidFill>
                  <a:srgbClr val="E8615B"/>
                </a:solidFill>
              </a:rPr>
            </a:br>
            <a:r>
              <a:rPr lang="en-IN" sz="5400" dirty="0"/>
              <a:t>INR(</a:t>
            </a:r>
            <a:r>
              <a:rPr lang="en-IN" sz="5400" dirty="0">
                <a:solidFill>
                  <a:srgbClr val="162E4C"/>
                </a:solidFill>
                <a:effectLst/>
                <a:latin typeface="Roboto" panose="02000000000000000000" pitchFamily="2" charset="0"/>
              </a:rPr>
              <a:t>₹</a:t>
            </a:r>
            <a:r>
              <a:rPr lang="en-IN" sz="5400" dirty="0"/>
              <a:t>) V/S USD(</a:t>
            </a:r>
            <a:r>
              <a:rPr lang="en-IN" sz="5400" b="1" dirty="0">
                <a:solidFill>
                  <a:srgbClr val="162E4C"/>
                </a:solidFill>
                <a:effectLst/>
                <a:latin typeface="Roboto" panose="02000000000000000000" pitchFamily="2" charset="0"/>
              </a:rPr>
              <a:t>$</a:t>
            </a:r>
            <a:r>
              <a:rPr lang="en-IN" sz="2000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N" sz="5400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93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Initiative prioritization matrix: impact &amp; effort</a:t>
            </a:r>
            <a:endParaRPr/>
          </a:p>
        </p:txBody>
      </p:sp>
      <p:sp>
        <p:nvSpPr>
          <p:cNvPr id="1896" name="Google Shape;1896;p65"/>
          <p:cNvSpPr txBox="1">
            <a:spLocks noGrp="1"/>
          </p:cNvSpPr>
          <p:nvPr>
            <p:ph type="title" idx="2"/>
          </p:nvPr>
        </p:nvSpPr>
        <p:spPr>
          <a:xfrm>
            <a:off x="720000" y="2487375"/>
            <a:ext cx="3522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Historical Data Analysis</a:t>
            </a:r>
            <a:endParaRPr dirty="0"/>
          </a:p>
        </p:txBody>
      </p:sp>
      <p:sp>
        <p:nvSpPr>
          <p:cNvPr id="1897" name="Google Shape;1897;p65"/>
          <p:cNvSpPr txBox="1">
            <a:spLocks noGrp="1"/>
          </p:cNvSpPr>
          <p:nvPr>
            <p:ph type="title" idx="3"/>
          </p:nvPr>
        </p:nvSpPr>
        <p:spPr>
          <a:xfrm>
            <a:off x="4908832" y="2487375"/>
            <a:ext cx="3522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OHLC </a:t>
            </a:r>
            <a:endParaRPr dirty="0"/>
          </a:p>
        </p:txBody>
      </p:sp>
      <p:sp>
        <p:nvSpPr>
          <p:cNvPr id="1898" name="Google Shape;1898;p65"/>
          <p:cNvSpPr txBox="1">
            <a:spLocks noGrp="1"/>
          </p:cNvSpPr>
          <p:nvPr>
            <p:ph type="subTitle" idx="1"/>
          </p:nvPr>
        </p:nvSpPr>
        <p:spPr>
          <a:xfrm>
            <a:off x="929888" y="2880975"/>
            <a:ext cx="35223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162E4C"/>
                </a:solidFill>
              </a:rPr>
              <a:t>Using Historical data analysis the predicted value was found to be </a:t>
            </a:r>
            <a:r>
              <a:rPr lang="en-IN" sz="1800" b="1" dirty="0">
                <a:solidFill>
                  <a:srgbClr val="162E4C"/>
                </a:solidFill>
                <a:effectLst/>
              </a:rPr>
              <a:t>₹81.065</a:t>
            </a:r>
            <a:r>
              <a:rPr lang="en-IN" sz="1800" b="1" dirty="0">
                <a:solidFill>
                  <a:srgbClr val="162E4C"/>
                </a:solidFill>
              </a:rPr>
              <a:t> </a:t>
            </a:r>
            <a:endParaRPr sz="1800" b="1" dirty="0">
              <a:solidFill>
                <a:srgbClr val="162E4C"/>
              </a:solidFill>
            </a:endParaRPr>
          </a:p>
        </p:txBody>
      </p:sp>
      <p:sp>
        <p:nvSpPr>
          <p:cNvPr id="1899" name="Google Shape;1899;p65"/>
          <p:cNvSpPr txBox="1">
            <a:spLocks noGrp="1"/>
          </p:cNvSpPr>
          <p:nvPr>
            <p:ph type="subTitle" idx="4"/>
          </p:nvPr>
        </p:nvSpPr>
        <p:spPr>
          <a:xfrm>
            <a:off x="4829902" y="2880975"/>
            <a:ext cx="3522300" cy="9176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62E4C"/>
                </a:solidFill>
              </a:rPr>
              <a:t>Using Open , High and Low data analysis the predicted value was found to be </a:t>
            </a:r>
            <a:r>
              <a:rPr lang="en-IN" sz="1800" b="1" i="0" dirty="0">
                <a:solidFill>
                  <a:srgbClr val="162E4C"/>
                </a:solidFill>
                <a:effectLst/>
              </a:rPr>
              <a:t>₹83.258</a:t>
            </a:r>
            <a:endParaRPr lang="en-US" sz="1800" b="1" dirty="0">
              <a:solidFill>
                <a:srgbClr val="162E4C"/>
              </a:solidFill>
            </a:endParaRPr>
          </a:p>
        </p:txBody>
      </p:sp>
      <p:sp>
        <p:nvSpPr>
          <p:cNvPr id="1900" name="Google Shape;1900;p65"/>
          <p:cNvSpPr/>
          <p:nvPr/>
        </p:nvSpPr>
        <p:spPr>
          <a:xfrm>
            <a:off x="2038056" y="1385650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65"/>
          <p:cNvSpPr/>
          <p:nvPr/>
        </p:nvSpPr>
        <p:spPr>
          <a:xfrm>
            <a:off x="6219756" y="1385650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2" name="Google Shape;1902;p65"/>
          <p:cNvGrpSpPr/>
          <p:nvPr/>
        </p:nvGrpSpPr>
        <p:grpSpPr>
          <a:xfrm>
            <a:off x="2270038" y="1618258"/>
            <a:ext cx="422221" cy="421000"/>
            <a:chOff x="1188975" y="3295758"/>
            <a:chExt cx="422221" cy="421000"/>
          </a:xfrm>
        </p:grpSpPr>
        <p:sp>
          <p:nvSpPr>
            <p:cNvPr id="1903" name="Google Shape;1903;p65"/>
            <p:cNvSpPr/>
            <p:nvPr/>
          </p:nvSpPr>
          <p:spPr>
            <a:xfrm>
              <a:off x="1513828" y="3366327"/>
              <a:ext cx="75484" cy="70596"/>
            </a:xfrm>
            <a:custGeom>
              <a:avLst/>
              <a:gdLst/>
              <a:ahLst/>
              <a:cxnLst/>
              <a:rect l="l" t="t" r="r" b="b"/>
              <a:pathLst>
                <a:path w="2780" h="2600" extrusionOk="0">
                  <a:moveTo>
                    <a:pt x="1569" y="1"/>
                  </a:moveTo>
                  <a:lnTo>
                    <a:pt x="1" y="1569"/>
                  </a:lnTo>
                  <a:cubicBezTo>
                    <a:pt x="359" y="1883"/>
                    <a:pt x="583" y="2241"/>
                    <a:pt x="763" y="2600"/>
                  </a:cubicBezTo>
                  <a:lnTo>
                    <a:pt x="2779" y="1793"/>
                  </a:lnTo>
                  <a:cubicBezTo>
                    <a:pt x="2421" y="1121"/>
                    <a:pt x="2017" y="538"/>
                    <a:pt x="1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5"/>
            <p:cNvSpPr/>
            <p:nvPr/>
          </p:nvSpPr>
          <p:spPr>
            <a:xfrm>
              <a:off x="1190197" y="3519630"/>
              <a:ext cx="198349" cy="197127"/>
            </a:xfrm>
            <a:custGeom>
              <a:avLst/>
              <a:gdLst/>
              <a:ahLst/>
              <a:cxnLst/>
              <a:rect l="l" t="t" r="r" b="b"/>
              <a:pathLst>
                <a:path w="7305" h="7260" extrusionOk="0">
                  <a:moveTo>
                    <a:pt x="1" y="1"/>
                  </a:moveTo>
                  <a:cubicBezTo>
                    <a:pt x="225" y="3899"/>
                    <a:pt x="3361" y="7036"/>
                    <a:pt x="7305" y="7260"/>
                  </a:cubicBezTo>
                  <a:lnTo>
                    <a:pt x="7305" y="5109"/>
                  </a:lnTo>
                  <a:cubicBezTo>
                    <a:pt x="4526" y="4885"/>
                    <a:pt x="2420" y="2689"/>
                    <a:pt x="2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5"/>
            <p:cNvSpPr/>
            <p:nvPr/>
          </p:nvSpPr>
          <p:spPr>
            <a:xfrm>
              <a:off x="1412848" y="3621832"/>
              <a:ext cx="127780" cy="94925"/>
            </a:xfrm>
            <a:custGeom>
              <a:avLst/>
              <a:gdLst/>
              <a:ahLst/>
              <a:cxnLst/>
              <a:rect l="l" t="t" r="r" b="b"/>
              <a:pathLst>
                <a:path w="4706" h="3496" extrusionOk="0">
                  <a:moveTo>
                    <a:pt x="3137" y="1"/>
                  </a:moveTo>
                  <a:cubicBezTo>
                    <a:pt x="2286" y="762"/>
                    <a:pt x="1166" y="1210"/>
                    <a:pt x="1" y="1345"/>
                  </a:cubicBezTo>
                  <a:lnTo>
                    <a:pt x="1" y="3496"/>
                  </a:lnTo>
                  <a:cubicBezTo>
                    <a:pt x="1793" y="3406"/>
                    <a:pt x="3406" y="2689"/>
                    <a:pt x="4706" y="1569"/>
                  </a:cubicBezTo>
                  <a:lnTo>
                    <a:pt x="31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5"/>
            <p:cNvSpPr/>
            <p:nvPr/>
          </p:nvSpPr>
          <p:spPr>
            <a:xfrm>
              <a:off x="1188975" y="3295758"/>
              <a:ext cx="350430" cy="199571"/>
            </a:xfrm>
            <a:custGeom>
              <a:avLst/>
              <a:gdLst/>
              <a:ahLst/>
              <a:cxnLst/>
              <a:rect l="l" t="t" r="r" b="b"/>
              <a:pathLst>
                <a:path w="12906" h="7350" extrusionOk="0">
                  <a:moveTo>
                    <a:pt x="7753" y="1"/>
                  </a:moveTo>
                  <a:cubicBezTo>
                    <a:pt x="3630" y="1"/>
                    <a:pt x="270" y="3272"/>
                    <a:pt x="1" y="7349"/>
                  </a:cubicBezTo>
                  <a:lnTo>
                    <a:pt x="2152" y="7349"/>
                  </a:lnTo>
                  <a:cubicBezTo>
                    <a:pt x="2465" y="4437"/>
                    <a:pt x="4885" y="2196"/>
                    <a:pt x="7753" y="2196"/>
                  </a:cubicBezTo>
                  <a:cubicBezTo>
                    <a:pt x="9187" y="2196"/>
                    <a:pt x="10397" y="2689"/>
                    <a:pt x="11382" y="3541"/>
                  </a:cubicBezTo>
                  <a:lnTo>
                    <a:pt x="12906" y="1972"/>
                  </a:lnTo>
                  <a:cubicBezTo>
                    <a:pt x="11517" y="718"/>
                    <a:pt x="9724" y="1"/>
                    <a:pt x="7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5"/>
            <p:cNvSpPr/>
            <p:nvPr/>
          </p:nvSpPr>
          <p:spPr>
            <a:xfrm>
              <a:off x="1544266" y="3439340"/>
              <a:ext cx="65709" cy="55988"/>
            </a:xfrm>
            <a:custGeom>
              <a:avLst/>
              <a:gdLst/>
              <a:ahLst/>
              <a:cxnLst/>
              <a:rect l="l" t="t" r="r" b="b"/>
              <a:pathLst>
                <a:path w="2420" h="2062" extrusionOk="0">
                  <a:moveTo>
                    <a:pt x="2017" y="0"/>
                  </a:moveTo>
                  <a:lnTo>
                    <a:pt x="0" y="807"/>
                  </a:lnTo>
                  <a:cubicBezTo>
                    <a:pt x="135" y="1165"/>
                    <a:pt x="224" y="1613"/>
                    <a:pt x="224" y="2061"/>
                  </a:cubicBezTo>
                  <a:lnTo>
                    <a:pt x="2420" y="2061"/>
                  </a:lnTo>
                  <a:cubicBezTo>
                    <a:pt x="2375" y="1344"/>
                    <a:pt x="2241" y="583"/>
                    <a:pt x="20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5"/>
            <p:cNvSpPr/>
            <p:nvPr/>
          </p:nvSpPr>
          <p:spPr>
            <a:xfrm>
              <a:off x="1516272" y="3519630"/>
              <a:ext cx="94925" cy="127780"/>
            </a:xfrm>
            <a:custGeom>
              <a:avLst/>
              <a:gdLst/>
              <a:ahLst/>
              <a:cxnLst/>
              <a:rect l="l" t="t" r="r" b="b"/>
              <a:pathLst>
                <a:path w="3496" h="4706" extrusionOk="0">
                  <a:moveTo>
                    <a:pt x="1345" y="1"/>
                  </a:moveTo>
                  <a:cubicBezTo>
                    <a:pt x="1166" y="1166"/>
                    <a:pt x="717" y="2286"/>
                    <a:pt x="1" y="3137"/>
                  </a:cubicBezTo>
                  <a:lnTo>
                    <a:pt x="1569" y="4706"/>
                  </a:lnTo>
                  <a:cubicBezTo>
                    <a:pt x="2689" y="3406"/>
                    <a:pt x="3406" y="1793"/>
                    <a:pt x="3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5"/>
            <p:cNvSpPr/>
            <p:nvPr/>
          </p:nvSpPr>
          <p:spPr>
            <a:xfrm>
              <a:off x="1274153" y="3380935"/>
              <a:ext cx="251894" cy="253088"/>
            </a:xfrm>
            <a:custGeom>
              <a:avLst/>
              <a:gdLst/>
              <a:ahLst/>
              <a:cxnLst/>
              <a:rect l="l" t="t" r="r" b="b"/>
              <a:pathLst>
                <a:path w="9277" h="9321" extrusionOk="0">
                  <a:moveTo>
                    <a:pt x="3003" y="2151"/>
                  </a:moveTo>
                  <a:lnTo>
                    <a:pt x="3003" y="3047"/>
                  </a:lnTo>
                  <a:lnTo>
                    <a:pt x="2107" y="3047"/>
                  </a:lnTo>
                  <a:lnTo>
                    <a:pt x="2107" y="2151"/>
                  </a:lnTo>
                  <a:close/>
                  <a:moveTo>
                    <a:pt x="7215" y="2151"/>
                  </a:moveTo>
                  <a:lnTo>
                    <a:pt x="7215" y="3047"/>
                  </a:lnTo>
                  <a:lnTo>
                    <a:pt x="4123" y="3047"/>
                  </a:lnTo>
                  <a:lnTo>
                    <a:pt x="4123" y="2151"/>
                  </a:lnTo>
                  <a:close/>
                  <a:moveTo>
                    <a:pt x="3003" y="4212"/>
                  </a:moveTo>
                  <a:lnTo>
                    <a:pt x="3003" y="5109"/>
                  </a:lnTo>
                  <a:lnTo>
                    <a:pt x="2107" y="5109"/>
                  </a:lnTo>
                  <a:lnTo>
                    <a:pt x="2107" y="4212"/>
                  </a:lnTo>
                  <a:close/>
                  <a:moveTo>
                    <a:pt x="7215" y="4212"/>
                  </a:moveTo>
                  <a:lnTo>
                    <a:pt x="7215" y="5109"/>
                  </a:lnTo>
                  <a:lnTo>
                    <a:pt x="4123" y="5109"/>
                  </a:lnTo>
                  <a:lnTo>
                    <a:pt x="4123" y="4212"/>
                  </a:lnTo>
                  <a:close/>
                  <a:moveTo>
                    <a:pt x="3003" y="6229"/>
                  </a:moveTo>
                  <a:lnTo>
                    <a:pt x="3003" y="7125"/>
                  </a:lnTo>
                  <a:lnTo>
                    <a:pt x="2107" y="7125"/>
                  </a:lnTo>
                  <a:lnTo>
                    <a:pt x="2107" y="6229"/>
                  </a:lnTo>
                  <a:close/>
                  <a:moveTo>
                    <a:pt x="7215" y="6229"/>
                  </a:moveTo>
                  <a:lnTo>
                    <a:pt x="7215" y="7125"/>
                  </a:lnTo>
                  <a:lnTo>
                    <a:pt x="4123" y="7125"/>
                  </a:lnTo>
                  <a:lnTo>
                    <a:pt x="4123" y="6229"/>
                  </a:lnTo>
                  <a:close/>
                  <a:moveTo>
                    <a:pt x="4616" y="0"/>
                  </a:moveTo>
                  <a:cubicBezTo>
                    <a:pt x="2062" y="0"/>
                    <a:pt x="0" y="2062"/>
                    <a:pt x="0" y="4660"/>
                  </a:cubicBezTo>
                  <a:cubicBezTo>
                    <a:pt x="0" y="7215"/>
                    <a:pt x="2062" y="9321"/>
                    <a:pt x="4616" y="9321"/>
                  </a:cubicBezTo>
                  <a:cubicBezTo>
                    <a:pt x="7215" y="9321"/>
                    <a:pt x="9276" y="7215"/>
                    <a:pt x="9276" y="4660"/>
                  </a:cubicBezTo>
                  <a:cubicBezTo>
                    <a:pt x="9276" y="2062"/>
                    <a:pt x="7215" y="0"/>
                    <a:pt x="46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0" name="Google Shape;1910;p65"/>
          <p:cNvGrpSpPr/>
          <p:nvPr/>
        </p:nvGrpSpPr>
        <p:grpSpPr>
          <a:xfrm>
            <a:off x="6451135" y="1618848"/>
            <a:ext cx="423416" cy="419805"/>
            <a:chOff x="1173173" y="3933298"/>
            <a:chExt cx="423416" cy="419805"/>
          </a:xfrm>
        </p:grpSpPr>
        <p:sp>
          <p:nvSpPr>
            <p:cNvPr id="1911" name="Google Shape;1911;p65"/>
            <p:cNvSpPr/>
            <p:nvPr/>
          </p:nvSpPr>
          <p:spPr>
            <a:xfrm>
              <a:off x="1371495" y="3960071"/>
              <a:ext cx="225094" cy="30438"/>
            </a:xfrm>
            <a:custGeom>
              <a:avLst/>
              <a:gdLst/>
              <a:ahLst/>
              <a:cxnLst/>
              <a:rect l="l" t="t" r="r" b="b"/>
              <a:pathLst>
                <a:path w="8290" h="1121" extrusionOk="0">
                  <a:moveTo>
                    <a:pt x="0" y="1"/>
                  </a:moveTo>
                  <a:lnTo>
                    <a:pt x="762" y="1121"/>
                  </a:lnTo>
                  <a:lnTo>
                    <a:pt x="8290" y="1121"/>
                  </a:lnTo>
                  <a:lnTo>
                    <a:pt x="82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5"/>
            <p:cNvSpPr/>
            <p:nvPr/>
          </p:nvSpPr>
          <p:spPr>
            <a:xfrm>
              <a:off x="1313090" y="4157171"/>
              <a:ext cx="143582" cy="142388"/>
            </a:xfrm>
            <a:custGeom>
              <a:avLst/>
              <a:gdLst/>
              <a:ahLst/>
              <a:cxnLst/>
              <a:rect l="l" t="t" r="r" b="b"/>
              <a:pathLst>
                <a:path w="5288" h="5244" extrusionOk="0">
                  <a:moveTo>
                    <a:pt x="3092" y="1031"/>
                  </a:moveTo>
                  <a:lnTo>
                    <a:pt x="3092" y="4123"/>
                  </a:lnTo>
                  <a:lnTo>
                    <a:pt x="2196" y="4123"/>
                  </a:lnTo>
                  <a:lnTo>
                    <a:pt x="2196" y="1031"/>
                  </a:lnTo>
                  <a:close/>
                  <a:moveTo>
                    <a:pt x="2644" y="1"/>
                  </a:moveTo>
                  <a:cubicBezTo>
                    <a:pt x="1165" y="1"/>
                    <a:pt x="0" y="1166"/>
                    <a:pt x="0" y="2600"/>
                  </a:cubicBezTo>
                  <a:cubicBezTo>
                    <a:pt x="0" y="4078"/>
                    <a:pt x="1165" y="5243"/>
                    <a:pt x="2644" y="5243"/>
                  </a:cubicBezTo>
                  <a:cubicBezTo>
                    <a:pt x="4123" y="5243"/>
                    <a:pt x="5288" y="4078"/>
                    <a:pt x="5288" y="2600"/>
                  </a:cubicBezTo>
                  <a:cubicBezTo>
                    <a:pt x="5288" y="1166"/>
                    <a:pt x="4123" y="1"/>
                    <a:pt x="2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5"/>
            <p:cNvSpPr/>
            <p:nvPr/>
          </p:nvSpPr>
          <p:spPr>
            <a:xfrm>
              <a:off x="1258323" y="4099988"/>
              <a:ext cx="253116" cy="253116"/>
            </a:xfrm>
            <a:custGeom>
              <a:avLst/>
              <a:gdLst/>
              <a:ahLst/>
              <a:cxnLst/>
              <a:rect l="l" t="t" r="r" b="b"/>
              <a:pathLst>
                <a:path w="9322" h="9322" extrusionOk="0">
                  <a:moveTo>
                    <a:pt x="4661" y="1211"/>
                  </a:moveTo>
                  <a:cubicBezTo>
                    <a:pt x="6633" y="1211"/>
                    <a:pt x="8201" y="2779"/>
                    <a:pt x="8201" y="4706"/>
                  </a:cubicBezTo>
                  <a:cubicBezTo>
                    <a:pt x="8201" y="6632"/>
                    <a:pt x="6633" y="8246"/>
                    <a:pt x="4661" y="8246"/>
                  </a:cubicBezTo>
                  <a:cubicBezTo>
                    <a:pt x="2690" y="8246"/>
                    <a:pt x="1121" y="6677"/>
                    <a:pt x="1121" y="4706"/>
                  </a:cubicBezTo>
                  <a:cubicBezTo>
                    <a:pt x="1121" y="2779"/>
                    <a:pt x="2690" y="1211"/>
                    <a:pt x="4661" y="1211"/>
                  </a:cubicBezTo>
                  <a:close/>
                  <a:moveTo>
                    <a:pt x="4661" y="1"/>
                  </a:moveTo>
                  <a:cubicBezTo>
                    <a:pt x="2062" y="1"/>
                    <a:pt x="1" y="2062"/>
                    <a:pt x="1" y="4661"/>
                  </a:cubicBezTo>
                  <a:cubicBezTo>
                    <a:pt x="1" y="7260"/>
                    <a:pt x="2062" y="9321"/>
                    <a:pt x="4661" y="9321"/>
                  </a:cubicBezTo>
                  <a:cubicBezTo>
                    <a:pt x="7260" y="9321"/>
                    <a:pt x="9321" y="7260"/>
                    <a:pt x="9321" y="4661"/>
                  </a:cubicBezTo>
                  <a:cubicBezTo>
                    <a:pt x="9321" y="2152"/>
                    <a:pt x="7260" y="1"/>
                    <a:pt x="4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5"/>
            <p:cNvSpPr/>
            <p:nvPr/>
          </p:nvSpPr>
          <p:spPr>
            <a:xfrm>
              <a:off x="1173173" y="3933298"/>
              <a:ext cx="419778" cy="366260"/>
            </a:xfrm>
            <a:custGeom>
              <a:avLst/>
              <a:gdLst/>
              <a:ahLst/>
              <a:cxnLst/>
              <a:rect l="l" t="t" r="r" b="b"/>
              <a:pathLst>
                <a:path w="15460" h="13489" extrusionOk="0">
                  <a:moveTo>
                    <a:pt x="0" y="1"/>
                  </a:moveTo>
                  <a:lnTo>
                    <a:pt x="0" y="13488"/>
                  </a:lnTo>
                  <a:lnTo>
                    <a:pt x="2868" y="13488"/>
                  </a:lnTo>
                  <a:cubicBezTo>
                    <a:pt x="2465" y="12682"/>
                    <a:pt x="2196" y="11830"/>
                    <a:pt x="2196" y="10845"/>
                  </a:cubicBezTo>
                  <a:cubicBezTo>
                    <a:pt x="2196" y="7798"/>
                    <a:pt x="4705" y="5333"/>
                    <a:pt x="7752" y="5333"/>
                  </a:cubicBezTo>
                  <a:cubicBezTo>
                    <a:pt x="10755" y="5333"/>
                    <a:pt x="13309" y="7842"/>
                    <a:pt x="13309" y="10845"/>
                  </a:cubicBezTo>
                  <a:cubicBezTo>
                    <a:pt x="13309" y="11830"/>
                    <a:pt x="13085" y="12727"/>
                    <a:pt x="12637" y="13488"/>
                  </a:cubicBezTo>
                  <a:lnTo>
                    <a:pt x="15460" y="13488"/>
                  </a:lnTo>
                  <a:lnTo>
                    <a:pt x="15460" y="3093"/>
                  </a:lnTo>
                  <a:lnTo>
                    <a:pt x="7528" y="3093"/>
                  </a:lnTo>
                  <a:lnTo>
                    <a:pt x="5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5947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56"/>
          <p:cNvSpPr txBox="1">
            <a:spLocks noGrp="1"/>
          </p:cNvSpPr>
          <p:nvPr>
            <p:ph type="title"/>
          </p:nvPr>
        </p:nvSpPr>
        <p:spPr>
          <a:xfrm>
            <a:off x="720000" y="846000"/>
            <a:ext cx="4714800" cy="25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3"/>
                </a:solidFill>
              </a:rPr>
              <a:t>Where is</a:t>
            </a:r>
            <a:r>
              <a:rPr lang="en" sz="5400" dirty="0"/>
              <a:t> </a:t>
            </a:r>
            <a:br>
              <a:rPr lang="en" sz="5400" dirty="0"/>
            </a:br>
            <a:r>
              <a:rPr lang="en" sz="5400" dirty="0"/>
              <a:t>Bear and Bull?</a:t>
            </a:r>
            <a:endParaRPr sz="8000" dirty="0">
              <a:solidFill>
                <a:schemeClr val="accent1"/>
              </a:solidFill>
            </a:endParaRPr>
          </a:p>
        </p:txBody>
      </p:sp>
      <p:grpSp>
        <p:nvGrpSpPr>
          <p:cNvPr id="1576" name="Google Shape;1576;p56"/>
          <p:cNvGrpSpPr/>
          <p:nvPr/>
        </p:nvGrpSpPr>
        <p:grpSpPr>
          <a:xfrm>
            <a:off x="5180613" y="1612392"/>
            <a:ext cx="3812885" cy="3531116"/>
            <a:chOff x="5180613" y="1612392"/>
            <a:chExt cx="3812885" cy="3531116"/>
          </a:xfrm>
        </p:grpSpPr>
        <p:sp>
          <p:nvSpPr>
            <p:cNvPr id="1577" name="Google Shape;1577;p56"/>
            <p:cNvSpPr/>
            <p:nvPr/>
          </p:nvSpPr>
          <p:spPr>
            <a:xfrm>
              <a:off x="5180613" y="5134624"/>
              <a:ext cx="3812885" cy="8884"/>
            </a:xfrm>
            <a:custGeom>
              <a:avLst/>
              <a:gdLst/>
              <a:ahLst/>
              <a:cxnLst/>
              <a:rect l="l" t="t" r="r" b="b"/>
              <a:pathLst>
                <a:path w="186267" h="434" extrusionOk="0">
                  <a:moveTo>
                    <a:pt x="0" y="0"/>
                  </a:moveTo>
                  <a:lnTo>
                    <a:pt x="0" y="434"/>
                  </a:lnTo>
                  <a:lnTo>
                    <a:pt x="186267" y="434"/>
                  </a:lnTo>
                  <a:lnTo>
                    <a:pt x="186267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6"/>
            <p:cNvSpPr/>
            <p:nvPr/>
          </p:nvSpPr>
          <p:spPr>
            <a:xfrm>
              <a:off x="5189477" y="2063223"/>
              <a:ext cx="3757596" cy="2118993"/>
            </a:xfrm>
            <a:custGeom>
              <a:avLst/>
              <a:gdLst/>
              <a:ahLst/>
              <a:cxnLst/>
              <a:rect l="l" t="t" r="r" b="b"/>
              <a:pathLst>
                <a:path w="183566" h="103517" extrusionOk="0">
                  <a:moveTo>
                    <a:pt x="177536" y="1"/>
                  </a:moveTo>
                  <a:cubicBezTo>
                    <a:pt x="169059" y="1"/>
                    <a:pt x="151591" y="1630"/>
                    <a:pt x="150942" y="3239"/>
                  </a:cubicBezTo>
                  <a:cubicBezTo>
                    <a:pt x="150108" y="5341"/>
                    <a:pt x="158314" y="13413"/>
                    <a:pt x="158314" y="13413"/>
                  </a:cubicBezTo>
                  <a:cubicBezTo>
                    <a:pt x="158314" y="13413"/>
                    <a:pt x="126758" y="46070"/>
                    <a:pt x="124390" y="47304"/>
                  </a:cubicBezTo>
                  <a:cubicBezTo>
                    <a:pt x="123600" y="47727"/>
                    <a:pt x="119208" y="47867"/>
                    <a:pt x="113703" y="47867"/>
                  </a:cubicBezTo>
                  <a:cubicBezTo>
                    <a:pt x="102693" y="47867"/>
                    <a:pt x="87230" y="47304"/>
                    <a:pt x="87230" y="47304"/>
                  </a:cubicBezTo>
                  <a:lnTo>
                    <a:pt x="69050" y="65484"/>
                  </a:lnTo>
                  <a:cubicBezTo>
                    <a:pt x="69050" y="65484"/>
                    <a:pt x="52179" y="64891"/>
                    <a:pt x="40111" y="64891"/>
                  </a:cubicBezTo>
                  <a:cubicBezTo>
                    <a:pt x="34077" y="64891"/>
                    <a:pt x="29244" y="65039"/>
                    <a:pt x="28321" y="65484"/>
                  </a:cubicBezTo>
                  <a:cubicBezTo>
                    <a:pt x="25619" y="66818"/>
                    <a:pt x="1" y="91402"/>
                    <a:pt x="1" y="93170"/>
                  </a:cubicBezTo>
                  <a:cubicBezTo>
                    <a:pt x="1" y="94945"/>
                    <a:pt x="8191" y="103517"/>
                    <a:pt x="10252" y="103517"/>
                  </a:cubicBezTo>
                  <a:cubicBezTo>
                    <a:pt x="10284" y="103517"/>
                    <a:pt x="10313" y="103515"/>
                    <a:pt x="10342" y="103511"/>
                  </a:cubicBezTo>
                  <a:cubicBezTo>
                    <a:pt x="12276" y="103278"/>
                    <a:pt x="33325" y="81328"/>
                    <a:pt x="34859" y="80461"/>
                  </a:cubicBezTo>
                  <a:cubicBezTo>
                    <a:pt x="35562" y="80072"/>
                    <a:pt x="43725" y="79965"/>
                    <a:pt x="52519" y="79965"/>
                  </a:cubicBezTo>
                  <a:cubicBezTo>
                    <a:pt x="63343" y="79965"/>
                    <a:pt x="75121" y="80128"/>
                    <a:pt x="75121" y="80128"/>
                  </a:cubicBezTo>
                  <a:lnTo>
                    <a:pt x="93301" y="61948"/>
                  </a:lnTo>
                  <a:cubicBezTo>
                    <a:pt x="93301" y="61948"/>
                    <a:pt x="108897" y="62452"/>
                    <a:pt x="119908" y="62452"/>
                  </a:cubicBezTo>
                  <a:cubicBezTo>
                    <a:pt x="125413" y="62452"/>
                    <a:pt x="129771" y="62326"/>
                    <a:pt x="130461" y="61948"/>
                  </a:cubicBezTo>
                  <a:cubicBezTo>
                    <a:pt x="132496" y="60814"/>
                    <a:pt x="168621" y="23754"/>
                    <a:pt x="168621" y="23754"/>
                  </a:cubicBezTo>
                  <a:cubicBezTo>
                    <a:pt x="168621" y="23754"/>
                    <a:pt x="177100" y="32396"/>
                    <a:pt x="178556" y="32396"/>
                  </a:cubicBezTo>
                  <a:cubicBezTo>
                    <a:pt x="178569" y="32396"/>
                    <a:pt x="178583" y="32395"/>
                    <a:pt x="178595" y="32393"/>
                  </a:cubicBezTo>
                  <a:cubicBezTo>
                    <a:pt x="179929" y="32193"/>
                    <a:pt x="183565" y="1838"/>
                    <a:pt x="181998" y="437"/>
                  </a:cubicBezTo>
                  <a:cubicBezTo>
                    <a:pt x="181642" y="134"/>
                    <a:pt x="179955" y="1"/>
                    <a:pt x="177536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6"/>
            <p:cNvSpPr/>
            <p:nvPr/>
          </p:nvSpPr>
          <p:spPr>
            <a:xfrm>
              <a:off x="8426050" y="2333693"/>
              <a:ext cx="161856" cy="161836"/>
            </a:xfrm>
            <a:custGeom>
              <a:avLst/>
              <a:gdLst/>
              <a:ahLst/>
              <a:cxnLst/>
              <a:rect l="l" t="t" r="r" b="b"/>
              <a:pathLst>
                <a:path w="7907" h="7906" extrusionOk="0">
                  <a:moveTo>
                    <a:pt x="268" y="0"/>
                  </a:moveTo>
                  <a:lnTo>
                    <a:pt x="1" y="300"/>
                  </a:lnTo>
                  <a:lnTo>
                    <a:pt x="7606" y="7906"/>
                  </a:lnTo>
                  <a:lnTo>
                    <a:pt x="7906" y="7605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6"/>
            <p:cNvSpPr/>
            <p:nvPr/>
          </p:nvSpPr>
          <p:spPr>
            <a:xfrm>
              <a:off x="5799237" y="2129525"/>
              <a:ext cx="2266991" cy="1887293"/>
            </a:xfrm>
            <a:custGeom>
              <a:avLst/>
              <a:gdLst/>
              <a:ahLst/>
              <a:cxnLst/>
              <a:rect l="l" t="t" r="r" b="b"/>
              <a:pathLst>
                <a:path w="110747" h="92198" extrusionOk="0">
                  <a:moveTo>
                    <a:pt x="83060" y="0"/>
                  </a:moveTo>
                  <a:cubicBezTo>
                    <a:pt x="78524" y="0"/>
                    <a:pt x="65314" y="134"/>
                    <a:pt x="57575" y="2702"/>
                  </a:cubicBezTo>
                  <a:cubicBezTo>
                    <a:pt x="49870" y="5304"/>
                    <a:pt x="37161" y="71218"/>
                    <a:pt x="1" y="71752"/>
                  </a:cubicBezTo>
                  <a:cubicBezTo>
                    <a:pt x="15955" y="86270"/>
                    <a:pt x="35936" y="92197"/>
                    <a:pt x="55798" y="92197"/>
                  </a:cubicBezTo>
                  <a:cubicBezTo>
                    <a:pt x="66875" y="92197"/>
                    <a:pt x="77914" y="90354"/>
                    <a:pt x="88197" y="87129"/>
                  </a:cubicBezTo>
                  <a:cubicBezTo>
                    <a:pt x="110747" y="58209"/>
                    <a:pt x="90999" y="4403"/>
                    <a:pt x="83060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6"/>
            <p:cNvSpPr/>
            <p:nvPr/>
          </p:nvSpPr>
          <p:spPr>
            <a:xfrm>
              <a:off x="6094231" y="3161254"/>
              <a:ext cx="648019" cy="687628"/>
            </a:xfrm>
            <a:custGeom>
              <a:avLst/>
              <a:gdLst/>
              <a:ahLst/>
              <a:cxnLst/>
              <a:rect l="l" t="t" r="r" b="b"/>
              <a:pathLst>
                <a:path w="31657" h="33592" extrusionOk="0">
                  <a:moveTo>
                    <a:pt x="31289" y="1"/>
                  </a:moveTo>
                  <a:cubicBezTo>
                    <a:pt x="25352" y="14111"/>
                    <a:pt x="14844" y="24752"/>
                    <a:pt x="0" y="31524"/>
                  </a:cubicBezTo>
                  <a:lnTo>
                    <a:pt x="167" y="31924"/>
                  </a:lnTo>
                  <a:cubicBezTo>
                    <a:pt x="13910" y="25619"/>
                    <a:pt x="23951" y="16113"/>
                    <a:pt x="30122" y="3604"/>
                  </a:cubicBezTo>
                  <a:lnTo>
                    <a:pt x="30122" y="3604"/>
                  </a:lnTo>
                  <a:cubicBezTo>
                    <a:pt x="25385" y="16646"/>
                    <a:pt x="16312" y="26620"/>
                    <a:pt x="3202" y="33191"/>
                  </a:cubicBezTo>
                  <a:lnTo>
                    <a:pt x="3369" y="33592"/>
                  </a:lnTo>
                  <a:cubicBezTo>
                    <a:pt x="17780" y="26353"/>
                    <a:pt x="27320" y="15112"/>
                    <a:pt x="31656" y="134"/>
                  </a:cubicBezTo>
                  <a:lnTo>
                    <a:pt x="31289" y="1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6"/>
            <p:cNvSpPr/>
            <p:nvPr/>
          </p:nvSpPr>
          <p:spPr>
            <a:xfrm>
              <a:off x="6589952" y="3695235"/>
              <a:ext cx="210329" cy="294318"/>
            </a:xfrm>
            <a:custGeom>
              <a:avLst/>
              <a:gdLst/>
              <a:ahLst/>
              <a:cxnLst/>
              <a:rect l="l" t="t" r="r" b="b"/>
              <a:pathLst>
                <a:path w="10275" h="14378" extrusionOk="0">
                  <a:moveTo>
                    <a:pt x="9874" y="0"/>
                  </a:moveTo>
                  <a:cubicBezTo>
                    <a:pt x="7406" y="7773"/>
                    <a:pt x="67" y="13977"/>
                    <a:pt x="0" y="14044"/>
                  </a:cubicBezTo>
                  <a:lnTo>
                    <a:pt x="234" y="14377"/>
                  </a:lnTo>
                  <a:cubicBezTo>
                    <a:pt x="334" y="14344"/>
                    <a:pt x="7739" y="8039"/>
                    <a:pt x="10274" y="100"/>
                  </a:cubicBezTo>
                  <a:lnTo>
                    <a:pt x="9874" y="0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6"/>
            <p:cNvSpPr/>
            <p:nvPr/>
          </p:nvSpPr>
          <p:spPr>
            <a:xfrm>
              <a:off x="7461238" y="3217936"/>
              <a:ext cx="282711" cy="735426"/>
            </a:xfrm>
            <a:custGeom>
              <a:avLst/>
              <a:gdLst/>
              <a:ahLst/>
              <a:cxnLst/>
              <a:rect l="l" t="t" r="r" b="b"/>
              <a:pathLst>
                <a:path w="13811" h="35927" extrusionOk="0">
                  <a:moveTo>
                    <a:pt x="13376" y="1"/>
                  </a:moveTo>
                  <a:cubicBezTo>
                    <a:pt x="13376" y="201"/>
                    <a:pt x="11842" y="19348"/>
                    <a:pt x="0" y="35693"/>
                  </a:cubicBezTo>
                  <a:lnTo>
                    <a:pt x="334" y="35926"/>
                  </a:lnTo>
                  <a:cubicBezTo>
                    <a:pt x="12242" y="19515"/>
                    <a:pt x="13810" y="234"/>
                    <a:pt x="13810" y="34"/>
                  </a:cubicBezTo>
                  <a:lnTo>
                    <a:pt x="13376" y="1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6"/>
            <p:cNvSpPr/>
            <p:nvPr/>
          </p:nvSpPr>
          <p:spPr>
            <a:xfrm>
              <a:off x="8178199" y="1612392"/>
              <a:ext cx="203492" cy="219438"/>
            </a:xfrm>
            <a:custGeom>
              <a:avLst/>
              <a:gdLst/>
              <a:ahLst/>
              <a:cxnLst/>
              <a:rect l="l" t="t" r="r" b="b"/>
              <a:pathLst>
                <a:path w="9941" h="10720" extrusionOk="0">
                  <a:moveTo>
                    <a:pt x="7163" y="0"/>
                  </a:moveTo>
                  <a:cubicBezTo>
                    <a:pt x="7065" y="0"/>
                    <a:pt x="6967" y="15"/>
                    <a:pt x="6872" y="45"/>
                  </a:cubicBezTo>
                  <a:lnTo>
                    <a:pt x="5004" y="879"/>
                  </a:lnTo>
                  <a:cubicBezTo>
                    <a:pt x="4928" y="841"/>
                    <a:pt x="4833" y="823"/>
                    <a:pt x="4725" y="823"/>
                  </a:cubicBezTo>
                  <a:cubicBezTo>
                    <a:pt x="3884" y="823"/>
                    <a:pt x="2211" y="1883"/>
                    <a:pt x="1768" y="2680"/>
                  </a:cubicBezTo>
                  <a:cubicBezTo>
                    <a:pt x="1268" y="3548"/>
                    <a:pt x="1201" y="6383"/>
                    <a:pt x="1201" y="6383"/>
                  </a:cubicBezTo>
                  <a:lnTo>
                    <a:pt x="0" y="8018"/>
                  </a:lnTo>
                  <a:lnTo>
                    <a:pt x="4537" y="10719"/>
                  </a:lnTo>
                  <a:lnTo>
                    <a:pt x="5404" y="9619"/>
                  </a:lnTo>
                  <a:cubicBezTo>
                    <a:pt x="6838" y="9285"/>
                    <a:pt x="8206" y="7617"/>
                    <a:pt x="8206" y="7617"/>
                  </a:cubicBezTo>
                  <a:cubicBezTo>
                    <a:pt x="9707" y="7284"/>
                    <a:pt x="9907" y="6049"/>
                    <a:pt x="9073" y="5449"/>
                  </a:cubicBezTo>
                  <a:cubicBezTo>
                    <a:pt x="9941" y="4782"/>
                    <a:pt x="9407" y="3681"/>
                    <a:pt x="8673" y="3614"/>
                  </a:cubicBezTo>
                  <a:cubicBezTo>
                    <a:pt x="9578" y="2742"/>
                    <a:pt x="8948" y="1743"/>
                    <a:pt x="8089" y="1743"/>
                  </a:cubicBezTo>
                  <a:cubicBezTo>
                    <a:pt x="8061" y="1743"/>
                    <a:pt x="8034" y="1744"/>
                    <a:pt x="8006" y="1746"/>
                  </a:cubicBezTo>
                  <a:cubicBezTo>
                    <a:pt x="8656" y="860"/>
                    <a:pt x="7919" y="0"/>
                    <a:pt x="7163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6"/>
            <p:cNvSpPr/>
            <p:nvPr/>
          </p:nvSpPr>
          <p:spPr>
            <a:xfrm>
              <a:off x="8263539" y="1720514"/>
              <a:ext cx="30746" cy="70355"/>
            </a:xfrm>
            <a:custGeom>
              <a:avLst/>
              <a:gdLst/>
              <a:ahLst/>
              <a:cxnLst/>
              <a:rect l="l" t="t" r="r" b="b"/>
              <a:pathLst>
                <a:path w="1502" h="3437" extrusionOk="0">
                  <a:moveTo>
                    <a:pt x="1135" y="0"/>
                  </a:moveTo>
                  <a:lnTo>
                    <a:pt x="701" y="100"/>
                  </a:lnTo>
                  <a:cubicBezTo>
                    <a:pt x="701" y="100"/>
                    <a:pt x="1035" y="1768"/>
                    <a:pt x="1" y="3169"/>
                  </a:cubicBezTo>
                  <a:lnTo>
                    <a:pt x="334" y="3436"/>
                  </a:lnTo>
                  <a:cubicBezTo>
                    <a:pt x="1502" y="1902"/>
                    <a:pt x="1135" y="100"/>
                    <a:pt x="1135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6"/>
            <p:cNvSpPr/>
            <p:nvPr/>
          </p:nvSpPr>
          <p:spPr>
            <a:xfrm>
              <a:off x="8250581" y="1627642"/>
              <a:ext cx="81941" cy="91521"/>
            </a:xfrm>
            <a:custGeom>
              <a:avLst/>
              <a:gdLst/>
              <a:ahLst/>
              <a:cxnLst/>
              <a:rect l="l" t="t" r="r" b="b"/>
              <a:pathLst>
                <a:path w="4003" h="4471" extrusionOk="0">
                  <a:moveTo>
                    <a:pt x="1534" y="1"/>
                  </a:moveTo>
                  <a:lnTo>
                    <a:pt x="1201" y="268"/>
                  </a:lnTo>
                  <a:lnTo>
                    <a:pt x="3503" y="3770"/>
                  </a:lnTo>
                  <a:cubicBezTo>
                    <a:pt x="3369" y="3937"/>
                    <a:pt x="3202" y="4037"/>
                    <a:pt x="3002" y="4037"/>
                  </a:cubicBezTo>
                  <a:cubicBezTo>
                    <a:pt x="2602" y="4037"/>
                    <a:pt x="1768" y="3770"/>
                    <a:pt x="300" y="2169"/>
                  </a:cubicBezTo>
                  <a:lnTo>
                    <a:pt x="0" y="2469"/>
                  </a:lnTo>
                  <a:cubicBezTo>
                    <a:pt x="1268" y="3803"/>
                    <a:pt x="2202" y="4471"/>
                    <a:pt x="2969" y="4471"/>
                  </a:cubicBezTo>
                  <a:cubicBezTo>
                    <a:pt x="3002" y="4471"/>
                    <a:pt x="3036" y="4471"/>
                    <a:pt x="3002" y="4404"/>
                  </a:cubicBezTo>
                  <a:cubicBezTo>
                    <a:pt x="3369" y="4370"/>
                    <a:pt x="3669" y="4204"/>
                    <a:pt x="3903" y="3837"/>
                  </a:cubicBezTo>
                  <a:lnTo>
                    <a:pt x="4003" y="3703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6"/>
            <p:cNvSpPr/>
            <p:nvPr/>
          </p:nvSpPr>
          <p:spPr>
            <a:xfrm>
              <a:off x="8303148" y="1644714"/>
              <a:ext cx="39630" cy="28023"/>
            </a:xfrm>
            <a:custGeom>
              <a:avLst/>
              <a:gdLst/>
              <a:ahLst/>
              <a:cxnLst/>
              <a:rect l="l" t="t" r="r" b="b"/>
              <a:pathLst>
                <a:path w="1936" h="1369" extrusionOk="0">
                  <a:moveTo>
                    <a:pt x="1735" y="1"/>
                  </a:moveTo>
                  <a:lnTo>
                    <a:pt x="1" y="1001"/>
                  </a:lnTo>
                  <a:lnTo>
                    <a:pt x="201" y="1368"/>
                  </a:lnTo>
                  <a:lnTo>
                    <a:pt x="1935" y="36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6"/>
            <p:cNvSpPr/>
            <p:nvPr/>
          </p:nvSpPr>
          <p:spPr>
            <a:xfrm>
              <a:off x="8324314" y="1682952"/>
              <a:ext cx="32117" cy="20511"/>
            </a:xfrm>
            <a:custGeom>
              <a:avLst/>
              <a:gdLst/>
              <a:ahLst/>
              <a:cxnLst/>
              <a:rect l="l" t="t" r="r" b="b"/>
              <a:pathLst>
                <a:path w="1569" h="1002" extrusionOk="0">
                  <a:moveTo>
                    <a:pt x="1402" y="1"/>
                  </a:moveTo>
                  <a:lnTo>
                    <a:pt x="1" y="634"/>
                  </a:lnTo>
                  <a:lnTo>
                    <a:pt x="167" y="1001"/>
                  </a:lnTo>
                  <a:lnTo>
                    <a:pt x="1568" y="368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6"/>
            <p:cNvSpPr/>
            <p:nvPr/>
          </p:nvSpPr>
          <p:spPr>
            <a:xfrm>
              <a:off x="8288819" y="1708212"/>
              <a:ext cx="77172" cy="36211"/>
            </a:xfrm>
            <a:custGeom>
              <a:avLst/>
              <a:gdLst/>
              <a:ahLst/>
              <a:cxnLst/>
              <a:rect l="l" t="t" r="r" b="b"/>
              <a:pathLst>
                <a:path w="3770" h="1769" extrusionOk="0">
                  <a:moveTo>
                    <a:pt x="334" y="1"/>
                  </a:moveTo>
                  <a:cubicBezTo>
                    <a:pt x="67" y="234"/>
                    <a:pt x="0" y="735"/>
                    <a:pt x="234" y="1168"/>
                  </a:cubicBezTo>
                  <a:cubicBezTo>
                    <a:pt x="434" y="1569"/>
                    <a:pt x="801" y="1769"/>
                    <a:pt x="1234" y="1769"/>
                  </a:cubicBezTo>
                  <a:lnTo>
                    <a:pt x="1601" y="1769"/>
                  </a:lnTo>
                  <a:lnTo>
                    <a:pt x="3769" y="1002"/>
                  </a:lnTo>
                  <a:lnTo>
                    <a:pt x="3636" y="601"/>
                  </a:lnTo>
                  <a:lnTo>
                    <a:pt x="1468" y="1368"/>
                  </a:lnTo>
                  <a:cubicBezTo>
                    <a:pt x="1393" y="1387"/>
                    <a:pt x="1323" y="1395"/>
                    <a:pt x="1259" y="1395"/>
                  </a:cubicBezTo>
                  <a:cubicBezTo>
                    <a:pt x="863" y="1395"/>
                    <a:pt x="658" y="1088"/>
                    <a:pt x="600" y="1002"/>
                  </a:cubicBezTo>
                  <a:cubicBezTo>
                    <a:pt x="467" y="735"/>
                    <a:pt x="467" y="434"/>
                    <a:pt x="634" y="33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6"/>
            <p:cNvSpPr/>
            <p:nvPr/>
          </p:nvSpPr>
          <p:spPr>
            <a:xfrm>
              <a:off x="8306567" y="1736890"/>
              <a:ext cx="40981" cy="37583"/>
            </a:xfrm>
            <a:custGeom>
              <a:avLst/>
              <a:gdLst/>
              <a:ahLst/>
              <a:cxnLst/>
              <a:rect l="l" t="t" r="r" b="b"/>
              <a:pathLst>
                <a:path w="2002" h="1836" extrusionOk="0">
                  <a:moveTo>
                    <a:pt x="334" y="1"/>
                  </a:moveTo>
                  <a:cubicBezTo>
                    <a:pt x="67" y="268"/>
                    <a:pt x="0" y="768"/>
                    <a:pt x="267" y="1168"/>
                  </a:cubicBezTo>
                  <a:cubicBezTo>
                    <a:pt x="467" y="1535"/>
                    <a:pt x="901" y="1835"/>
                    <a:pt x="1435" y="1835"/>
                  </a:cubicBezTo>
                  <a:cubicBezTo>
                    <a:pt x="1635" y="1835"/>
                    <a:pt x="1802" y="1802"/>
                    <a:pt x="2002" y="1702"/>
                  </a:cubicBezTo>
                  <a:lnTo>
                    <a:pt x="1835" y="1335"/>
                  </a:lnTo>
                  <a:cubicBezTo>
                    <a:pt x="1690" y="1386"/>
                    <a:pt x="1551" y="1409"/>
                    <a:pt x="1423" y="1409"/>
                  </a:cubicBezTo>
                  <a:cubicBezTo>
                    <a:pt x="1049" y="1409"/>
                    <a:pt x="758" y="1216"/>
                    <a:pt x="634" y="968"/>
                  </a:cubicBezTo>
                  <a:cubicBezTo>
                    <a:pt x="501" y="768"/>
                    <a:pt x="467" y="501"/>
                    <a:pt x="634" y="33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6"/>
            <p:cNvSpPr/>
            <p:nvPr/>
          </p:nvSpPr>
          <p:spPr>
            <a:xfrm>
              <a:off x="8141312" y="1732796"/>
              <a:ext cx="149574" cy="159809"/>
            </a:xfrm>
            <a:custGeom>
              <a:avLst/>
              <a:gdLst/>
              <a:ahLst/>
              <a:cxnLst/>
              <a:rect l="l" t="t" r="r" b="b"/>
              <a:pathLst>
                <a:path w="7307" h="7807" extrusionOk="0">
                  <a:moveTo>
                    <a:pt x="2770" y="1"/>
                  </a:moveTo>
                  <a:lnTo>
                    <a:pt x="1" y="2402"/>
                  </a:lnTo>
                  <a:cubicBezTo>
                    <a:pt x="701" y="3136"/>
                    <a:pt x="1469" y="3903"/>
                    <a:pt x="2102" y="4804"/>
                  </a:cubicBezTo>
                  <a:cubicBezTo>
                    <a:pt x="2836" y="5805"/>
                    <a:pt x="3503" y="6739"/>
                    <a:pt x="4204" y="7806"/>
                  </a:cubicBezTo>
                  <a:lnTo>
                    <a:pt x="7306" y="4504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6"/>
            <p:cNvSpPr/>
            <p:nvPr/>
          </p:nvSpPr>
          <p:spPr>
            <a:xfrm>
              <a:off x="7291214" y="4324216"/>
              <a:ext cx="381704" cy="150127"/>
            </a:xfrm>
            <a:custGeom>
              <a:avLst/>
              <a:gdLst/>
              <a:ahLst/>
              <a:cxnLst/>
              <a:rect l="l" t="t" r="r" b="b"/>
              <a:pathLst>
                <a:path w="18647" h="7334" extrusionOk="0">
                  <a:moveTo>
                    <a:pt x="6464" y="1"/>
                  </a:moveTo>
                  <a:cubicBezTo>
                    <a:pt x="5067" y="1"/>
                    <a:pt x="3418" y="211"/>
                    <a:pt x="2521" y="211"/>
                  </a:cubicBezTo>
                  <a:cubicBezTo>
                    <a:pt x="2385" y="211"/>
                    <a:pt x="2266" y="207"/>
                    <a:pt x="2168" y="195"/>
                  </a:cubicBezTo>
                  <a:cubicBezTo>
                    <a:pt x="1134" y="1396"/>
                    <a:pt x="134" y="4499"/>
                    <a:pt x="0" y="7334"/>
                  </a:cubicBezTo>
                  <a:lnTo>
                    <a:pt x="18614" y="7334"/>
                  </a:lnTo>
                  <a:cubicBezTo>
                    <a:pt x="18647" y="4298"/>
                    <a:pt x="15711" y="3731"/>
                    <a:pt x="13677" y="3231"/>
                  </a:cubicBezTo>
                  <a:cubicBezTo>
                    <a:pt x="11642" y="2731"/>
                    <a:pt x="8606" y="396"/>
                    <a:pt x="8606" y="396"/>
                  </a:cubicBezTo>
                  <a:cubicBezTo>
                    <a:pt x="8194" y="92"/>
                    <a:pt x="7384" y="1"/>
                    <a:pt x="646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6"/>
            <p:cNvSpPr/>
            <p:nvPr/>
          </p:nvSpPr>
          <p:spPr>
            <a:xfrm>
              <a:off x="6609071" y="4324114"/>
              <a:ext cx="334603" cy="150229"/>
            </a:xfrm>
            <a:custGeom>
              <a:avLst/>
              <a:gdLst/>
              <a:ahLst/>
              <a:cxnLst/>
              <a:rect l="l" t="t" r="r" b="b"/>
              <a:pathLst>
                <a:path w="16346" h="7339" extrusionOk="0">
                  <a:moveTo>
                    <a:pt x="8640" y="0"/>
                  </a:moveTo>
                  <a:cubicBezTo>
                    <a:pt x="8640" y="0"/>
                    <a:pt x="6305" y="2502"/>
                    <a:pt x="4470" y="2969"/>
                  </a:cubicBezTo>
                  <a:cubicBezTo>
                    <a:pt x="2302" y="3503"/>
                    <a:pt x="0" y="4070"/>
                    <a:pt x="67" y="7339"/>
                  </a:cubicBezTo>
                  <a:lnTo>
                    <a:pt x="15912" y="7339"/>
                  </a:lnTo>
                  <a:cubicBezTo>
                    <a:pt x="15912" y="7339"/>
                    <a:pt x="16345" y="2669"/>
                    <a:pt x="1484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6"/>
            <p:cNvSpPr/>
            <p:nvPr/>
          </p:nvSpPr>
          <p:spPr>
            <a:xfrm>
              <a:off x="7498780" y="1747821"/>
              <a:ext cx="775711" cy="631622"/>
            </a:xfrm>
            <a:custGeom>
              <a:avLst/>
              <a:gdLst/>
              <a:ahLst/>
              <a:cxnLst/>
              <a:rect l="l" t="t" r="r" b="b"/>
              <a:pathLst>
                <a:path w="37895" h="30856" extrusionOk="0">
                  <a:moveTo>
                    <a:pt x="32024" y="1"/>
                  </a:moveTo>
                  <a:lnTo>
                    <a:pt x="17213" y="13477"/>
                  </a:lnTo>
                  <a:lnTo>
                    <a:pt x="1" y="18147"/>
                  </a:lnTo>
                  <a:lnTo>
                    <a:pt x="4637" y="30856"/>
                  </a:lnTo>
                  <a:cubicBezTo>
                    <a:pt x="4637" y="30856"/>
                    <a:pt x="17580" y="26086"/>
                    <a:pt x="23217" y="21850"/>
                  </a:cubicBezTo>
                  <a:cubicBezTo>
                    <a:pt x="28888" y="17647"/>
                    <a:pt x="37895" y="5805"/>
                    <a:pt x="37895" y="5805"/>
                  </a:cubicBezTo>
                  <a:lnTo>
                    <a:pt x="3202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6"/>
            <p:cNvSpPr/>
            <p:nvPr/>
          </p:nvSpPr>
          <p:spPr>
            <a:xfrm>
              <a:off x="7179222" y="1930823"/>
              <a:ext cx="160485" cy="294338"/>
            </a:xfrm>
            <a:custGeom>
              <a:avLst/>
              <a:gdLst/>
              <a:ahLst/>
              <a:cxnLst/>
              <a:rect l="l" t="t" r="r" b="b"/>
              <a:pathLst>
                <a:path w="7840" h="14379" extrusionOk="0">
                  <a:moveTo>
                    <a:pt x="1" y="0"/>
                  </a:moveTo>
                  <a:lnTo>
                    <a:pt x="1" y="12809"/>
                  </a:lnTo>
                  <a:cubicBezTo>
                    <a:pt x="1520" y="13781"/>
                    <a:pt x="2993" y="14379"/>
                    <a:pt x="4379" y="14379"/>
                  </a:cubicBezTo>
                  <a:cubicBezTo>
                    <a:pt x="5610" y="14379"/>
                    <a:pt x="6773" y="13908"/>
                    <a:pt x="7840" y="12809"/>
                  </a:cubicBezTo>
                  <a:lnTo>
                    <a:pt x="7840" y="0"/>
                  </a:ln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6"/>
            <p:cNvSpPr/>
            <p:nvPr/>
          </p:nvSpPr>
          <p:spPr>
            <a:xfrm>
              <a:off x="7179222" y="1930823"/>
              <a:ext cx="160485" cy="187485"/>
            </a:xfrm>
            <a:custGeom>
              <a:avLst/>
              <a:gdLst/>
              <a:ahLst/>
              <a:cxnLst/>
              <a:rect l="l" t="t" r="r" b="b"/>
              <a:pathLst>
                <a:path w="7840" h="9159" extrusionOk="0">
                  <a:moveTo>
                    <a:pt x="1" y="0"/>
                  </a:moveTo>
                  <a:lnTo>
                    <a:pt x="1" y="7539"/>
                  </a:lnTo>
                  <a:cubicBezTo>
                    <a:pt x="984" y="8586"/>
                    <a:pt x="2122" y="9159"/>
                    <a:pt x="3386" y="9159"/>
                  </a:cubicBezTo>
                  <a:cubicBezTo>
                    <a:pt x="4739" y="9159"/>
                    <a:pt x="6236" y="8503"/>
                    <a:pt x="7840" y="7072"/>
                  </a:cubicBezTo>
                  <a:lnTo>
                    <a:pt x="7840" y="0"/>
                  </a:lnTo>
                  <a:close/>
                </a:path>
              </a:pathLst>
            </a:custGeom>
            <a:solidFill>
              <a:srgbClr val="D88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6"/>
            <p:cNvSpPr/>
            <p:nvPr/>
          </p:nvSpPr>
          <p:spPr>
            <a:xfrm>
              <a:off x="6758605" y="2935245"/>
              <a:ext cx="800295" cy="1395706"/>
            </a:xfrm>
            <a:custGeom>
              <a:avLst/>
              <a:gdLst/>
              <a:ahLst/>
              <a:cxnLst/>
              <a:rect l="l" t="t" r="r" b="b"/>
              <a:pathLst>
                <a:path w="39096" h="68183" extrusionOk="0">
                  <a:moveTo>
                    <a:pt x="12109" y="1"/>
                  </a:moveTo>
                  <a:cubicBezTo>
                    <a:pt x="8106" y="12977"/>
                    <a:pt x="1" y="67883"/>
                    <a:pt x="1" y="67883"/>
                  </a:cubicBezTo>
                  <a:lnTo>
                    <a:pt x="8440" y="67916"/>
                  </a:lnTo>
                  <a:cubicBezTo>
                    <a:pt x="14478" y="49570"/>
                    <a:pt x="24351" y="11175"/>
                    <a:pt x="24351" y="11175"/>
                  </a:cubicBezTo>
                  <a:lnTo>
                    <a:pt x="27187" y="68183"/>
                  </a:lnTo>
                  <a:lnTo>
                    <a:pt x="35626" y="68183"/>
                  </a:lnTo>
                  <a:cubicBezTo>
                    <a:pt x="35626" y="68183"/>
                    <a:pt x="38528" y="13610"/>
                    <a:pt x="38828" y="9107"/>
                  </a:cubicBezTo>
                  <a:cubicBezTo>
                    <a:pt x="39095" y="4604"/>
                    <a:pt x="37694" y="1"/>
                    <a:pt x="3769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6"/>
            <p:cNvSpPr/>
            <p:nvPr/>
          </p:nvSpPr>
          <p:spPr>
            <a:xfrm>
              <a:off x="6882203" y="2128154"/>
              <a:ext cx="759314" cy="823877"/>
            </a:xfrm>
            <a:custGeom>
              <a:avLst/>
              <a:gdLst/>
              <a:ahLst/>
              <a:cxnLst/>
              <a:rect l="l" t="t" r="r" b="b"/>
              <a:pathLst>
                <a:path w="37094" h="40248" extrusionOk="0">
                  <a:moveTo>
                    <a:pt x="23150" y="1"/>
                  </a:moveTo>
                  <a:lnTo>
                    <a:pt x="19347" y="1402"/>
                  </a:lnTo>
                  <a:lnTo>
                    <a:pt x="14477" y="334"/>
                  </a:lnTo>
                  <a:cubicBezTo>
                    <a:pt x="14477" y="334"/>
                    <a:pt x="6338" y="2202"/>
                    <a:pt x="3169" y="4837"/>
                  </a:cubicBezTo>
                  <a:cubicBezTo>
                    <a:pt x="0" y="7439"/>
                    <a:pt x="4103" y="38361"/>
                    <a:pt x="6171" y="39395"/>
                  </a:cubicBezTo>
                  <a:cubicBezTo>
                    <a:pt x="7077" y="39935"/>
                    <a:pt x="13552" y="40248"/>
                    <a:pt x="19784" y="40248"/>
                  </a:cubicBezTo>
                  <a:cubicBezTo>
                    <a:pt x="25491" y="40248"/>
                    <a:pt x="30994" y="39985"/>
                    <a:pt x="31823" y="39395"/>
                  </a:cubicBezTo>
                  <a:cubicBezTo>
                    <a:pt x="33424" y="38461"/>
                    <a:pt x="37093" y="5605"/>
                    <a:pt x="34158" y="2936"/>
                  </a:cubicBezTo>
                  <a:cubicBezTo>
                    <a:pt x="31690" y="768"/>
                    <a:pt x="23150" y="1"/>
                    <a:pt x="23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6"/>
            <p:cNvSpPr/>
            <p:nvPr/>
          </p:nvSpPr>
          <p:spPr>
            <a:xfrm>
              <a:off x="6871272" y="2135666"/>
              <a:ext cx="319578" cy="987370"/>
            </a:xfrm>
            <a:custGeom>
              <a:avLst/>
              <a:gdLst/>
              <a:ahLst/>
              <a:cxnLst/>
              <a:rect l="l" t="t" r="r" b="b"/>
              <a:pathLst>
                <a:path w="15612" h="48235" extrusionOk="0">
                  <a:moveTo>
                    <a:pt x="15011" y="0"/>
                  </a:moveTo>
                  <a:cubicBezTo>
                    <a:pt x="15011" y="0"/>
                    <a:pt x="6338" y="1035"/>
                    <a:pt x="3170" y="3670"/>
                  </a:cubicBezTo>
                  <a:cubicBezTo>
                    <a:pt x="1" y="6305"/>
                    <a:pt x="2102" y="46367"/>
                    <a:pt x="4170" y="47401"/>
                  </a:cubicBezTo>
                  <a:cubicBezTo>
                    <a:pt x="4871" y="47835"/>
                    <a:pt x="9874" y="48102"/>
                    <a:pt x="15612" y="48235"/>
                  </a:cubicBezTo>
                  <a:lnTo>
                    <a:pt x="15612" y="134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6"/>
            <p:cNvSpPr/>
            <p:nvPr/>
          </p:nvSpPr>
          <p:spPr>
            <a:xfrm>
              <a:off x="7254327" y="3102546"/>
              <a:ext cx="81962" cy="64890"/>
            </a:xfrm>
            <a:custGeom>
              <a:avLst/>
              <a:gdLst/>
              <a:ahLst/>
              <a:cxnLst/>
              <a:rect l="l" t="t" r="r" b="b"/>
              <a:pathLst>
                <a:path w="4004" h="3170" extrusionOk="0">
                  <a:moveTo>
                    <a:pt x="3770" y="0"/>
                  </a:moveTo>
                  <a:lnTo>
                    <a:pt x="1" y="2836"/>
                  </a:lnTo>
                  <a:lnTo>
                    <a:pt x="234" y="3169"/>
                  </a:lnTo>
                  <a:lnTo>
                    <a:pt x="4004" y="334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6"/>
            <p:cNvSpPr/>
            <p:nvPr/>
          </p:nvSpPr>
          <p:spPr>
            <a:xfrm>
              <a:off x="6783189" y="4318648"/>
              <a:ext cx="133853" cy="8904"/>
            </a:xfrm>
            <a:custGeom>
              <a:avLst/>
              <a:gdLst/>
              <a:ahLst/>
              <a:cxnLst/>
              <a:rect l="l" t="t" r="r" b="b"/>
              <a:pathLst>
                <a:path w="6539" h="435" extrusionOk="0">
                  <a:moveTo>
                    <a:pt x="1" y="0"/>
                  </a:moveTo>
                  <a:lnTo>
                    <a:pt x="1" y="434"/>
                  </a:lnTo>
                  <a:lnTo>
                    <a:pt x="6539" y="434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6"/>
            <p:cNvSpPr/>
            <p:nvPr/>
          </p:nvSpPr>
          <p:spPr>
            <a:xfrm>
              <a:off x="7332870" y="4324114"/>
              <a:ext cx="133157" cy="8208"/>
            </a:xfrm>
            <a:custGeom>
              <a:avLst/>
              <a:gdLst/>
              <a:ahLst/>
              <a:cxnLst/>
              <a:rect l="l" t="t" r="r" b="b"/>
              <a:pathLst>
                <a:path w="6505" h="401" extrusionOk="0">
                  <a:moveTo>
                    <a:pt x="0" y="0"/>
                  </a:moveTo>
                  <a:lnTo>
                    <a:pt x="0" y="401"/>
                  </a:lnTo>
                  <a:lnTo>
                    <a:pt x="6505" y="401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6"/>
            <p:cNvSpPr/>
            <p:nvPr/>
          </p:nvSpPr>
          <p:spPr>
            <a:xfrm>
              <a:off x="6700572" y="4379956"/>
              <a:ext cx="85360" cy="54798"/>
            </a:xfrm>
            <a:custGeom>
              <a:avLst/>
              <a:gdLst/>
              <a:ahLst/>
              <a:cxnLst/>
              <a:rect l="l" t="t" r="r" b="b"/>
              <a:pathLst>
                <a:path w="4170" h="2677" extrusionOk="0">
                  <a:moveTo>
                    <a:pt x="233" y="1"/>
                  </a:moveTo>
                  <a:cubicBezTo>
                    <a:pt x="90" y="1"/>
                    <a:pt x="6" y="8"/>
                    <a:pt x="0" y="8"/>
                  </a:cubicBezTo>
                  <a:lnTo>
                    <a:pt x="34" y="441"/>
                  </a:lnTo>
                  <a:cubicBezTo>
                    <a:pt x="57" y="441"/>
                    <a:pt x="158" y="433"/>
                    <a:pt x="314" y="433"/>
                  </a:cubicBezTo>
                  <a:cubicBezTo>
                    <a:pt x="1043" y="433"/>
                    <a:pt x="2978" y="614"/>
                    <a:pt x="3803" y="2676"/>
                  </a:cubicBezTo>
                  <a:lnTo>
                    <a:pt x="4170" y="2509"/>
                  </a:lnTo>
                  <a:cubicBezTo>
                    <a:pt x="3275" y="188"/>
                    <a:pt x="973" y="1"/>
                    <a:pt x="233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6"/>
            <p:cNvSpPr/>
            <p:nvPr/>
          </p:nvSpPr>
          <p:spPr>
            <a:xfrm>
              <a:off x="7356083" y="2119741"/>
              <a:ext cx="288156" cy="1002621"/>
            </a:xfrm>
            <a:custGeom>
              <a:avLst/>
              <a:gdLst/>
              <a:ahLst/>
              <a:cxnLst/>
              <a:rect l="l" t="t" r="r" b="b"/>
              <a:pathLst>
                <a:path w="14077" h="48980" extrusionOk="0">
                  <a:moveTo>
                    <a:pt x="6323" y="1"/>
                  </a:moveTo>
                  <a:cubicBezTo>
                    <a:pt x="3275" y="1"/>
                    <a:pt x="0" y="412"/>
                    <a:pt x="0" y="412"/>
                  </a:cubicBezTo>
                  <a:lnTo>
                    <a:pt x="701" y="48980"/>
                  </a:lnTo>
                  <a:cubicBezTo>
                    <a:pt x="5604" y="48880"/>
                    <a:pt x="11475" y="47679"/>
                    <a:pt x="12109" y="47212"/>
                  </a:cubicBezTo>
                  <a:cubicBezTo>
                    <a:pt x="13777" y="46278"/>
                    <a:pt x="14077" y="3514"/>
                    <a:pt x="11141" y="845"/>
                  </a:cubicBezTo>
                  <a:cubicBezTo>
                    <a:pt x="10395" y="194"/>
                    <a:pt x="8412" y="1"/>
                    <a:pt x="632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6"/>
            <p:cNvSpPr/>
            <p:nvPr/>
          </p:nvSpPr>
          <p:spPr>
            <a:xfrm>
              <a:off x="7059739" y="2136342"/>
              <a:ext cx="211005" cy="82760"/>
            </a:xfrm>
            <a:custGeom>
              <a:avLst/>
              <a:gdLst/>
              <a:ahLst/>
              <a:cxnLst/>
              <a:rect l="l" t="t" r="r" b="b"/>
              <a:pathLst>
                <a:path w="10308" h="4043" extrusionOk="0">
                  <a:moveTo>
                    <a:pt x="4904" y="1"/>
                  </a:moveTo>
                  <a:cubicBezTo>
                    <a:pt x="3903" y="101"/>
                    <a:pt x="901" y="601"/>
                    <a:pt x="0" y="1035"/>
                  </a:cubicBezTo>
                  <a:cubicBezTo>
                    <a:pt x="1621" y="2211"/>
                    <a:pt x="5923" y="4042"/>
                    <a:pt x="8577" y="4042"/>
                  </a:cubicBezTo>
                  <a:cubicBezTo>
                    <a:pt x="9310" y="4042"/>
                    <a:pt x="9918" y="3902"/>
                    <a:pt x="10308" y="3570"/>
                  </a:cubicBezTo>
                  <a:lnTo>
                    <a:pt x="4904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6"/>
            <p:cNvSpPr/>
            <p:nvPr/>
          </p:nvSpPr>
          <p:spPr>
            <a:xfrm>
              <a:off x="7287795" y="2121112"/>
              <a:ext cx="143413" cy="94326"/>
            </a:xfrm>
            <a:custGeom>
              <a:avLst/>
              <a:gdLst/>
              <a:ahLst/>
              <a:cxnLst/>
              <a:rect l="l" t="t" r="r" b="b"/>
              <a:pathLst>
                <a:path w="7006" h="4608" extrusionOk="0">
                  <a:moveTo>
                    <a:pt x="6515" y="1"/>
                  </a:moveTo>
                  <a:cubicBezTo>
                    <a:pt x="5850" y="1"/>
                    <a:pt x="4602" y="48"/>
                    <a:pt x="3370" y="345"/>
                  </a:cubicBezTo>
                  <a:lnTo>
                    <a:pt x="0" y="4381"/>
                  </a:lnTo>
                  <a:cubicBezTo>
                    <a:pt x="308" y="4537"/>
                    <a:pt x="628" y="4607"/>
                    <a:pt x="955" y="4607"/>
                  </a:cubicBezTo>
                  <a:cubicBezTo>
                    <a:pt x="3074" y="4607"/>
                    <a:pt x="5503" y="1658"/>
                    <a:pt x="7005" y="11"/>
                  </a:cubicBezTo>
                  <a:cubicBezTo>
                    <a:pt x="7005" y="11"/>
                    <a:pt x="6823" y="1"/>
                    <a:pt x="6515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6"/>
            <p:cNvSpPr/>
            <p:nvPr/>
          </p:nvSpPr>
          <p:spPr>
            <a:xfrm>
              <a:off x="7229763" y="2156832"/>
              <a:ext cx="98338" cy="681487"/>
            </a:xfrm>
            <a:custGeom>
              <a:avLst/>
              <a:gdLst/>
              <a:ahLst/>
              <a:cxnLst/>
              <a:rect l="l" t="t" r="r" b="b"/>
              <a:pathLst>
                <a:path w="4804" h="33292" extrusionOk="0">
                  <a:moveTo>
                    <a:pt x="2368" y="1"/>
                  </a:moveTo>
                  <a:lnTo>
                    <a:pt x="934" y="2002"/>
                  </a:lnTo>
                  <a:lnTo>
                    <a:pt x="1468" y="2369"/>
                  </a:lnTo>
                  <a:lnTo>
                    <a:pt x="0" y="29355"/>
                  </a:lnTo>
                  <a:lnTo>
                    <a:pt x="2435" y="33291"/>
                  </a:lnTo>
                  <a:lnTo>
                    <a:pt x="4804" y="29288"/>
                  </a:lnTo>
                  <a:lnTo>
                    <a:pt x="3336" y="2369"/>
                  </a:lnTo>
                  <a:lnTo>
                    <a:pt x="3836" y="2002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6"/>
            <p:cNvSpPr/>
            <p:nvPr/>
          </p:nvSpPr>
          <p:spPr>
            <a:xfrm>
              <a:off x="7257745" y="2201211"/>
              <a:ext cx="42352" cy="10951"/>
            </a:xfrm>
            <a:custGeom>
              <a:avLst/>
              <a:gdLst/>
              <a:ahLst/>
              <a:cxnLst/>
              <a:rect l="l" t="t" r="r" b="b"/>
              <a:pathLst>
                <a:path w="2069" h="535" extrusionOk="0">
                  <a:moveTo>
                    <a:pt x="134" y="1"/>
                  </a:moveTo>
                  <a:lnTo>
                    <a:pt x="1" y="434"/>
                  </a:lnTo>
                  <a:cubicBezTo>
                    <a:pt x="401" y="501"/>
                    <a:pt x="735" y="534"/>
                    <a:pt x="1068" y="534"/>
                  </a:cubicBezTo>
                  <a:cubicBezTo>
                    <a:pt x="1368" y="534"/>
                    <a:pt x="1735" y="501"/>
                    <a:pt x="2069" y="434"/>
                  </a:cubicBezTo>
                  <a:lnTo>
                    <a:pt x="1935" y="1"/>
                  </a:lnTo>
                  <a:cubicBezTo>
                    <a:pt x="1635" y="84"/>
                    <a:pt x="1343" y="126"/>
                    <a:pt x="1047" y="126"/>
                  </a:cubicBezTo>
                  <a:cubicBezTo>
                    <a:pt x="751" y="126"/>
                    <a:pt x="451" y="84"/>
                    <a:pt x="134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6"/>
            <p:cNvSpPr/>
            <p:nvPr/>
          </p:nvSpPr>
          <p:spPr>
            <a:xfrm>
              <a:off x="7363596" y="2951641"/>
              <a:ext cx="191210" cy="174814"/>
            </a:xfrm>
            <a:custGeom>
              <a:avLst/>
              <a:gdLst/>
              <a:ahLst/>
              <a:cxnLst/>
              <a:rect l="l" t="t" r="r" b="b"/>
              <a:pathLst>
                <a:path w="9341" h="8540" extrusionOk="0">
                  <a:moveTo>
                    <a:pt x="0" y="0"/>
                  </a:moveTo>
                  <a:lnTo>
                    <a:pt x="134" y="8540"/>
                  </a:lnTo>
                  <a:lnTo>
                    <a:pt x="334" y="8540"/>
                  </a:lnTo>
                  <a:cubicBezTo>
                    <a:pt x="367" y="8540"/>
                    <a:pt x="5004" y="8373"/>
                    <a:pt x="9340" y="7506"/>
                  </a:cubicBezTo>
                  <a:lnTo>
                    <a:pt x="9273" y="7072"/>
                  </a:lnTo>
                  <a:cubicBezTo>
                    <a:pt x="5504" y="7873"/>
                    <a:pt x="1501" y="8073"/>
                    <a:pt x="567" y="813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6"/>
            <p:cNvSpPr/>
            <p:nvPr/>
          </p:nvSpPr>
          <p:spPr>
            <a:xfrm>
              <a:off x="6963448" y="2950945"/>
              <a:ext cx="231495" cy="175510"/>
            </a:xfrm>
            <a:custGeom>
              <a:avLst/>
              <a:gdLst/>
              <a:ahLst/>
              <a:cxnLst/>
              <a:rect l="l" t="t" r="r" b="b"/>
              <a:pathLst>
                <a:path w="11309" h="8574" extrusionOk="0">
                  <a:moveTo>
                    <a:pt x="10875" y="1"/>
                  </a:moveTo>
                  <a:lnTo>
                    <a:pt x="10875" y="8107"/>
                  </a:lnTo>
                  <a:cubicBezTo>
                    <a:pt x="10409" y="8114"/>
                    <a:pt x="9951" y="8118"/>
                    <a:pt x="9500" y="8118"/>
                  </a:cubicBezTo>
                  <a:cubicBezTo>
                    <a:pt x="5921" y="8118"/>
                    <a:pt x="2827" y="7884"/>
                    <a:pt x="101" y="7440"/>
                  </a:cubicBezTo>
                  <a:lnTo>
                    <a:pt x="1" y="7873"/>
                  </a:lnTo>
                  <a:cubicBezTo>
                    <a:pt x="2970" y="8374"/>
                    <a:pt x="6305" y="8574"/>
                    <a:pt x="10175" y="8574"/>
                  </a:cubicBezTo>
                  <a:cubicBezTo>
                    <a:pt x="10475" y="8574"/>
                    <a:pt x="10742" y="8574"/>
                    <a:pt x="11109" y="8540"/>
                  </a:cubicBezTo>
                  <a:lnTo>
                    <a:pt x="11309" y="8540"/>
                  </a:lnTo>
                  <a:lnTo>
                    <a:pt x="11309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6"/>
            <p:cNvSpPr/>
            <p:nvPr/>
          </p:nvSpPr>
          <p:spPr>
            <a:xfrm>
              <a:off x="7612142" y="2262662"/>
              <a:ext cx="13674" cy="108593"/>
            </a:xfrm>
            <a:custGeom>
              <a:avLst/>
              <a:gdLst/>
              <a:ahLst/>
              <a:cxnLst/>
              <a:rect l="l" t="t" r="r" b="b"/>
              <a:pathLst>
                <a:path w="668" h="5305" extrusionOk="0">
                  <a:moveTo>
                    <a:pt x="0" y="1"/>
                  </a:moveTo>
                  <a:lnTo>
                    <a:pt x="234" y="5305"/>
                  </a:lnTo>
                  <a:lnTo>
                    <a:pt x="667" y="52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6"/>
            <p:cNvSpPr/>
            <p:nvPr/>
          </p:nvSpPr>
          <p:spPr>
            <a:xfrm>
              <a:off x="7848387" y="2020952"/>
              <a:ext cx="28023" cy="32793"/>
            </a:xfrm>
            <a:custGeom>
              <a:avLst/>
              <a:gdLst/>
              <a:ahLst/>
              <a:cxnLst/>
              <a:rect l="l" t="t" r="r" b="b"/>
              <a:pathLst>
                <a:path w="1369" h="1602" extrusionOk="0">
                  <a:moveTo>
                    <a:pt x="334" y="0"/>
                  </a:moveTo>
                  <a:lnTo>
                    <a:pt x="1" y="267"/>
                  </a:lnTo>
                  <a:lnTo>
                    <a:pt x="1035" y="1602"/>
                  </a:lnTo>
                  <a:lnTo>
                    <a:pt x="1368" y="136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6"/>
            <p:cNvSpPr/>
            <p:nvPr/>
          </p:nvSpPr>
          <p:spPr>
            <a:xfrm>
              <a:off x="7278236" y="2085146"/>
              <a:ext cx="77868" cy="125645"/>
            </a:xfrm>
            <a:custGeom>
              <a:avLst/>
              <a:gdLst/>
              <a:ahLst/>
              <a:cxnLst/>
              <a:rect l="l" t="t" r="r" b="b"/>
              <a:pathLst>
                <a:path w="3804" h="6138" extrusionOk="0">
                  <a:moveTo>
                    <a:pt x="3003" y="0"/>
                  </a:moveTo>
                  <a:cubicBezTo>
                    <a:pt x="2736" y="1434"/>
                    <a:pt x="2302" y="2602"/>
                    <a:pt x="0" y="3536"/>
                  </a:cubicBezTo>
                  <a:lnTo>
                    <a:pt x="1668" y="6138"/>
                  </a:lnTo>
                  <a:cubicBezTo>
                    <a:pt x="3103" y="5004"/>
                    <a:pt x="3436" y="3636"/>
                    <a:pt x="3803" y="2102"/>
                  </a:cubicBezTo>
                  <a:lnTo>
                    <a:pt x="3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6"/>
            <p:cNvSpPr/>
            <p:nvPr/>
          </p:nvSpPr>
          <p:spPr>
            <a:xfrm>
              <a:off x="7160103" y="2085146"/>
              <a:ext cx="118153" cy="129739"/>
            </a:xfrm>
            <a:custGeom>
              <a:avLst/>
              <a:gdLst/>
              <a:ahLst/>
              <a:cxnLst/>
              <a:rect l="l" t="t" r="r" b="b"/>
              <a:pathLst>
                <a:path w="5772" h="6338" extrusionOk="0">
                  <a:moveTo>
                    <a:pt x="935" y="0"/>
                  </a:moveTo>
                  <a:lnTo>
                    <a:pt x="1" y="2535"/>
                  </a:lnTo>
                  <a:cubicBezTo>
                    <a:pt x="1" y="2535"/>
                    <a:pt x="1235" y="4837"/>
                    <a:pt x="4070" y="6338"/>
                  </a:cubicBezTo>
                  <a:lnTo>
                    <a:pt x="5771" y="3536"/>
                  </a:lnTo>
                  <a:cubicBezTo>
                    <a:pt x="3570" y="2835"/>
                    <a:pt x="1502" y="1635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6"/>
            <p:cNvSpPr/>
            <p:nvPr/>
          </p:nvSpPr>
          <p:spPr>
            <a:xfrm>
              <a:off x="7106840" y="1691836"/>
              <a:ext cx="312761" cy="389913"/>
            </a:xfrm>
            <a:custGeom>
              <a:avLst/>
              <a:gdLst/>
              <a:ahLst/>
              <a:cxnLst/>
              <a:rect l="l" t="t" r="r" b="b"/>
              <a:pathLst>
                <a:path w="15279" h="19048" extrusionOk="0">
                  <a:moveTo>
                    <a:pt x="7640" y="0"/>
                  </a:moveTo>
                  <a:cubicBezTo>
                    <a:pt x="401" y="0"/>
                    <a:pt x="1" y="6138"/>
                    <a:pt x="1" y="6138"/>
                  </a:cubicBezTo>
                  <a:lnTo>
                    <a:pt x="1" y="11242"/>
                  </a:lnTo>
                  <a:cubicBezTo>
                    <a:pt x="234" y="13176"/>
                    <a:pt x="901" y="15178"/>
                    <a:pt x="1702" y="16078"/>
                  </a:cubicBezTo>
                  <a:cubicBezTo>
                    <a:pt x="2503" y="17012"/>
                    <a:pt x="5305" y="19047"/>
                    <a:pt x="7606" y="19047"/>
                  </a:cubicBezTo>
                  <a:cubicBezTo>
                    <a:pt x="9941" y="19047"/>
                    <a:pt x="12677" y="17012"/>
                    <a:pt x="13477" y="16078"/>
                  </a:cubicBezTo>
                  <a:cubicBezTo>
                    <a:pt x="14278" y="15178"/>
                    <a:pt x="14945" y="13176"/>
                    <a:pt x="15178" y="11242"/>
                  </a:cubicBezTo>
                  <a:lnTo>
                    <a:pt x="15178" y="6138"/>
                  </a:lnTo>
                  <a:lnTo>
                    <a:pt x="15278" y="6138"/>
                  </a:lnTo>
                  <a:cubicBezTo>
                    <a:pt x="15278" y="6138"/>
                    <a:pt x="14845" y="0"/>
                    <a:pt x="764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6"/>
            <p:cNvSpPr/>
            <p:nvPr/>
          </p:nvSpPr>
          <p:spPr>
            <a:xfrm>
              <a:off x="7079820" y="1896761"/>
              <a:ext cx="119217" cy="89167"/>
            </a:xfrm>
            <a:custGeom>
              <a:avLst/>
              <a:gdLst/>
              <a:ahLst/>
              <a:cxnLst/>
              <a:rect l="l" t="t" r="r" b="b"/>
              <a:pathLst>
                <a:path w="5824" h="4356" extrusionOk="0">
                  <a:moveTo>
                    <a:pt x="1517" y="1"/>
                  </a:moveTo>
                  <a:cubicBezTo>
                    <a:pt x="1235" y="1"/>
                    <a:pt x="906" y="111"/>
                    <a:pt x="620" y="497"/>
                  </a:cubicBezTo>
                  <a:cubicBezTo>
                    <a:pt x="0" y="1303"/>
                    <a:pt x="302" y="4355"/>
                    <a:pt x="2489" y="4355"/>
                  </a:cubicBezTo>
                  <a:cubicBezTo>
                    <a:pt x="2656" y="4355"/>
                    <a:pt x="2833" y="4337"/>
                    <a:pt x="3022" y="4299"/>
                  </a:cubicBezTo>
                  <a:cubicBezTo>
                    <a:pt x="5824" y="3695"/>
                    <a:pt x="2943" y="172"/>
                    <a:pt x="2269" y="172"/>
                  </a:cubicBezTo>
                  <a:cubicBezTo>
                    <a:pt x="2236" y="172"/>
                    <a:pt x="2209" y="180"/>
                    <a:pt x="2188" y="197"/>
                  </a:cubicBezTo>
                  <a:cubicBezTo>
                    <a:pt x="2188" y="197"/>
                    <a:pt x="1894" y="1"/>
                    <a:pt x="1517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6"/>
            <p:cNvSpPr/>
            <p:nvPr/>
          </p:nvSpPr>
          <p:spPr>
            <a:xfrm>
              <a:off x="7096605" y="1911008"/>
              <a:ext cx="18464" cy="39630"/>
            </a:xfrm>
            <a:custGeom>
              <a:avLst/>
              <a:gdLst/>
              <a:ahLst/>
              <a:cxnLst/>
              <a:rect l="l" t="t" r="r" b="b"/>
              <a:pathLst>
                <a:path w="902" h="1936" extrusionOk="0">
                  <a:moveTo>
                    <a:pt x="868" y="1"/>
                  </a:moveTo>
                  <a:cubicBezTo>
                    <a:pt x="834" y="1"/>
                    <a:pt x="467" y="68"/>
                    <a:pt x="201" y="468"/>
                  </a:cubicBezTo>
                  <a:cubicBezTo>
                    <a:pt x="0" y="835"/>
                    <a:pt x="0" y="1302"/>
                    <a:pt x="201" y="1936"/>
                  </a:cubicBezTo>
                  <a:lnTo>
                    <a:pt x="568" y="1735"/>
                  </a:lnTo>
                  <a:cubicBezTo>
                    <a:pt x="401" y="1302"/>
                    <a:pt x="401" y="902"/>
                    <a:pt x="534" y="668"/>
                  </a:cubicBezTo>
                  <a:cubicBezTo>
                    <a:pt x="668" y="468"/>
                    <a:pt x="901" y="435"/>
                    <a:pt x="901" y="435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6"/>
            <p:cNvSpPr/>
            <p:nvPr/>
          </p:nvSpPr>
          <p:spPr>
            <a:xfrm>
              <a:off x="7100699" y="1930127"/>
              <a:ext cx="20511" cy="17788"/>
            </a:xfrm>
            <a:custGeom>
              <a:avLst/>
              <a:gdLst/>
              <a:ahLst/>
              <a:cxnLst/>
              <a:rect l="l" t="t" r="r" b="b"/>
              <a:pathLst>
                <a:path w="1002" h="869" extrusionOk="0">
                  <a:moveTo>
                    <a:pt x="67" y="1"/>
                  </a:moveTo>
                  <a:lnTo>
                    <a:pt x="1" y="401"/>
                  </a:lnTo>
                  <a:cubicBezTo>
                    <a:pt x="434" y="435"/>
                    <a:pt x="634" y="868"/>
                    <a:pt x="634" y="868"/>
                  </a:cubicBezTo>
                  <a:lnTo>
                    <a:pt x="1001" y="668"/>
                  </a:lnTo>
                  <a:cubicBezTo>
                    <a:pt x="1001" y="601"/>
                    <a:pt x="668" y="34"/>
                    <a:pt x="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6"/>
            <p:cNvSpPr/>
            <p:nvPr/>
          </p:nvSpPr>
          <p:spPr>
            <a:xfrm>
              <a:off x="7329083" y="1896761"/>
              <a:ext cx="118419" cy="88697"/>
            </a:xfrm>
            <a:custGeom>
              <a:avLst/>
              <a:gdLst/>
              <a:ahLst/>
              <a:cxnLst/>
              <a:rect l="l" t="t" r="r" b="b"/>
              <a:pathLst>
                <a:path w="5785" h="4333" extrusionOk="0">
                  <a:moveTo>
                    <a:pt x="4258" y="1"/>
                  </a:moveTo>
                  <a:cubicBezTo>
                    <a:pt x="3882" y="1"/>
                    <a:pt x="3587" y="197"/>
                    <a:pt x="3587" y="197"/>
                  </a:cubicBezTo>
                  <a:cubicBezTo>
                    <a:pt x="3583" y="194"/>
                    <a:pt x="3577" y="193"/>
                    <a:pt x="3571" y="193"/>
                  </a:cubicBezTo>
                  <a:cubicBezTo>
                    <a:pt x="3205" y="193"/>
                    <a:pt x="0" y="3841"/>
                    <a:pt x="2754" y="4299"/>
                  </a:cubicBezTo>
                  <a:cubicBezTo>
                    <a:pt x="2904" y="4322"/>
                    <a:pt x="3046" y="4333"/>
                    <a:pt x="3182" y="4333"/>
                  </a:cubicBezTo>
                  <a:cubicBezTo>
                    <a:pt x="5464" y="4333"/>
                    <a:pt x="5785" y="1315"/>
                    <a:pt x="5155" y="497"/>
                  </a:cubicBezTo>
                  <a:cubicBezTo>
                    <a:pt x="4869" y="111"/>
                    <a:pt x="4541" y="1"/>
                    <a:pt x="4258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6"/>
            <p:cNvSpPr/>
            <p:nvPr/>
          </p:nvSpPr>
          <p:spPr>
            <a:xfrm>
              <a:off x="7411393" y="1911704"/>
              <a:ext cx="19815" cy="38934"/>
            </a:xfrm>
            <a:custGeom>
              <a:avLst/>
              <a:gdLst/>
              <a:ahLst/>
              <a:cxnLst/>
              <a:rect l="l" t="t" r="r" b="b"/>
              <a:pathLst>
                <a:path w="968" h="1902" extrusionOk="0">
                  <a:moveTo>
                    <a:pt x="67" y="0"/>
                  </a:moveTo>
                  <a:lnTo>
                    <a:pt x="0" y="434"/>
                  </a:lnTo>
                  <a:cubicBezTo>
                    <a:pt x="67" y="434"/>
                    <a:pt x="267" y="467"/>
                    <a:pt x="400" y="667"/>
                  </a:cubicBezTo>
                  <a:cubicBezTo>
                    <a:pt x="500" y="901"/>
                    <a:pt x="500" y="1268"/>
                    <a:pt x="334" y="1768"/>
                  </a:cubicBezTo>
                  <a:lnTo>
                    <a:pt x="734" y="1902"/>
                  </a:lnTo>
                  <a:cubicBezTo>
                    <a:pt x="967" y="1268"/>
                    <a:pt x="934" y="801"/>
                    <a:pt x="734" y="467"/>
                  </a:cubicBezTo>
                  <a:cubicBezTo>
                    <a:pt x="467" y="67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6"/>
            <p:cNvSpPr/>
            <p:nvPr/>
          </p:nvSpPr>
          <p:spPr>
            <a:xfrm>
              <a:off x="7405928" y="1930127"/>
              <a:ext cx="20490" cy="17788"/>
            </a:xfrm>
            <a:custGeom>
              <a:avLst/>
              <a:gdLst/>
              <a:ahLst/>
              <a:cxnLst/>
              <a:rect l="l" t="t" r="r" b="b"/>
              <a:pathLst>
                <a:path w="1001" h="869" extrusionOk="0">
                  <a:moveTo>
                    <a:pt x="934" y="1"/>
                  </a:moveTo>
                  <a:cubicBezTo>
                    <a:pt x="334" y="34"/>
                    <a:pt x="0" y="601"/>
                    <a:pt x="0" y="668"/>
                  </a:cubicBezTo>
                  <a:lnTo>
                    <a:pt x="367" y="868"/>
                  </a:lnTo>
                  <a:cubicBezTo>
                    <a:pt x="367" y="868"/>
                    <a:pt x="567" y="435"/>
                    <a:pt x="1001" y="401"/>
                  </a:cubicBezTo>
                  <a:lnTo>
                    <a:pt x="9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6"/>
            <p:cNvSpPr/>
            <p:nvPr/>
          </p:nvSpPr>
          <p:spPr>
            <a:xfrm>
              <a:off x="7127331" y="1721865"/>
              <a:ext cx="273152" cy="383772"/>
            </a:xfrm>
            <a:custGeom>
              <a:avLst/>
              <a:gdLst/>
              <a:ahLst/>
              <a:cxnLst/>
              <a:rect l="l" t="t" r="r" b="b"/>
              <a:pathLst>
                <a:path w="13344" h="18748" extrusionOk="0">
                  <a:moveTo>
                    <a:pt x="6672" y="1"/>
                  </a:moveTo>
                  <a:cubicBezTo>
                    <a:pt x="367" y="1"/>
                    <a:pt x="1" y="5371"/>
                    <a:pt x="1" y="5371"/>
                  </a:cubicBezTo>
                  <a:lnTo>
                    <a:pt x="1" y="10642"/>
                  </a:lnTo>
                  <a:cubicBezTo>
                    <a:pt x="267" y="12643"/>
                    <a:pt x="801" y="14712"/>
                    <a:pt x="1502" y="15679"/>
                  </a:cubicBezTo>
                  <a:cubicBezTo>
                    <a:pt x="2202" y="16613"/>
                    <a:pt x="4637" y="18748"/>
                    <a:pt x="6672" y="18748"/>
                  </a:cubicBezTo>
                  <a:cubicBezTo>
                    <a:pt x="8707" y="18748"/>
                    <a:pt x="11142" y="16613"/>
                    <a:pt x="11842" y="15679"/>
                  </a:cubicBezTo>
                  <a:cubicBezTo>
                    <a:pt x="12543" y="14712"/>
                    <a:pt x="13143" y="12643"/>
                    <a:pt x="13343" y="10642"/>
                  </a:cubicBezTo>
                  <a:lnTo>
                    <a:pt x="13343" y="5371"/>
                  </a:lnTo>
                  <a:cubicBezTo>
                    <a:pt x="13343" y="5371"/>
                    <a:pt x="12976" y="1"/>
                    <a:pt x="6672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6"/>
            <p:cNvSpPr/>
            <p:nvPr/>
          </p:nvSpPr>
          <p:spPr>
            <a:xfrm>
              <a:off x="7126655" y="1955407"/>
              <a:ext cx="12302" cy="30746"/>
            </a:xfrm>
            <a:custGeom>
              <a:avLst/>
              <a:gdLst/>
              <a:ahLst/>
              <a:cxnLst/>
              <a:rect l="l" t="t" r="r" b="b"/>
              <a:pathLst>
                <a:path w="601" h="1502" extrusionOk="0">
                  <a:moveTo>
                    <a:pt x="400" y="0"/>
                  </a:moveTo>
                  <a:lnTo>
                    <a:pt x="0" y="33"/>
                  </a:lnTo>
                  <a:lnTo>
                    <a:pt x="167" y="1501"/>
                  </a:lnTo>
                  <a:lnTo>
                    <a:pt x="601" y="143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6"/>
            <p:cNvSpPr/>
            <p:nvPr/>
          </p:nvSpPr>
          <p:spPr>
            <a:xfrm>
              <a:off x="7388856" y="1956083"/>
              <a:ext cx="11627" cy="29374"/>
            </a:xfrm>
            <a:custGeom>
              <a:avLst/>
              <a:gdLst/>
              <a:ahLst/>
              <a:cxnLst/>
              <a:rect l="l" t="t" r="r" b="b"/>
              <a:pathLst>
                <a:path w="568" h="1435" extrusionOk="0">
                  <a:moveTo>
                    <a:pt x="134" y="0"/>
                  </a:moveTo>
                  <a:lnTo>
                    <a:pt x="0" y="1368"/>
                  </a:lnTo>
                  <a:lnTo>
                    <a:pt x="401" y="1435"/>
                  </a:lnTo>
                  <a:lnTo>
                    <a:pt x="567" y="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6"/>
            <p:cNvSpPr/>
            <p:nvPr/>
          </p:nvSpPr>
          <p:spPr>
            <a:xfrm>
              <a:off x="7121190" y="1715049"/>
              <a:ext cx="285434" cy="207586"/>
            </a:xfrm>
            <a:custGeom>
              <a:avLst/>
              <a:gdLst/>
              <a:ahLst/>
              <a:cxnLst/>
              <a:rect l="l" t="t" r="r" b="b"/>
              <a:pathLst>
                <a:path w="13944" h="10141" extrusionOk="0">
                  <a:moveTo>
                    <a:pt x="7005" y="0"/>
                  </a:moveTo>
                  <a:lnTo>
                    <a:pt x="4303" y="334"/>
                  </a:lnTo>
                  <a:lnTo>
                    <a:pt x="2302" y="1368"/>
                  </a:lnTo>
                  <a:lnTo>
                    <a:pt x="801" y="2902"/>
                  </a:lnTo>
                  <a:lnTo>
                    <a:pt x="0" y="5271"/>
                  </a:lnTo>
                  <a:lnTo>
                    <a:pt x="0" y="8073"/>
                  </a:lnTo>
                  <a:lnTo>
                    <a:pt x="167" y="9074"/>
                  </a:lnTo>
                  <a:cubicBezTo>
                    <a:pt x="601" y="9307"/>
                    <a:pt x="934" y="10141"/>
                    <a:pt x="934" y="10141"/>
                  </a:cubicBezTo>
                  <a:cubicBezTo>
                    <a:pt x="934" y="10141"/>
                    <a:pt x="667" y="5004"/>
                    <a:pt x="1935" y="4237"/>
                  </a:cubicBezTo>
                  <a:cubicBezTo>
                    <a:pt x="3296" y="5100"/>
                    <a:pt x="5161" y="5525"/>
                    <a:pt x="7024" y="5525"/>
                  </a:cubicBezTo>
                  <a:cubicBezTo>
                    <a:pt x="8905" y="5525"/>
                    <a:pt x="10785" y="5092"/>
                    <a:pt x="12142" y="4237"/>
                  </a:cubicBezTo>
                  <a:cubicBezTo>
                    <a:pt x="13276" y="5438"/>
                    <a:pt x="13043" y="9941"/>
                    <a:pt x="13043" y="9941"/>
                  </a:cubicBezTo>
                  <a:cubicBezTo>
                    <a:pt x="13143" y="9574"/>
                    <a:pt x="13410" y="9274"/>
                    <a:pt x="13743" y="9074"/>
                  </a:cubicBezTo>
                  <a:lnTo>
                    <a:pt x="13944" y="5171"/>
                  </a:lnTo>
                  <a:lnTo>
                    <a:pt x="12443" y="1868"/>
                  </a:lnTo>
                  <a:lnTo>
                    <a:pt x="9641" y="4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6"/>
            <p:cNvSpPr/>
            <p:nvPr/>
          </p:nvSpPr>
          <p:spPr>
            <a:xfrm>
              <a:off x="7216785" y="1996368"/>
              <a:ext cx="97662" cy="19815"/>
            </a:xfrm>
            <a:custGeom>
              <a:avLst/>
              <a:gdLst/>
              <a:ahLst/>
              <a:cxnLst/>
              <a:rect l="l" t="t" r="r" b="b"/>
              <a:pathLst>
                <a:path w="4771" h="968" extrusionOk="0">
                  <a:moveTo>
                    <a:pt x="167" y="1"/>
                  </a:moveTo>
                  <a:lnTo>
                    <a:pt x="0" y="368"/>
                  </a:lnTo>
                  <a:cubicBezTo>
                    <a:pt x="834" y="768"/>
                    <a:pt x="1635" y="968"/>
                    <a:pt x="2435" y="968"/>
                  </a:cubicBezTo>
                  <a:cubicBezTo>
                    <a:pt x="3236" y="968"/>
                    <a:pt x="4003" y="768"/>
                    <a:pt x="4770" y="368"/>
                  </a:cubicBezTo>
                  <a:lnTo>
                    <a:pt x="4570" y="1"/>
                  </a:lnTo>
                  <a:cubicBezTo>
                    <a:pt x="3853" y="351"/>
                    <a:pt x="3136" y="526"/>
                    <a:pt x="2406" y="526"/>
                  </a:cubicBezTo>
                  <a:cubicBezTo>
                    <a:pt x="1677" y="526"/>
                    <a:pt x="934" y="351"/>
                    <a:pt x="1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6"/>
            <p:cNvSpPr/>
            <p:nvPr/>
          </p:nvSpPr>
          <p:spPr>
            <a:xfrm>
              <a:off x="7242720" y="2018905"/>
              <a:ext cx="45771" cy="12302"/>
            </a:xfrm>
            <a:custGeom>
              <a:avLst/>
              <a:gdLst/>
              <a:ahLst/>
              <a:cxnLst/>
              <a:rect l="l" t="t" r="r" b="b"/>
              <a:pathLst>
                <a:path w="2236" h="601" extrusionOk="0">
                  <a:moveTo>
                    <a:pt x="168" y="0"/>
                  </a:moveTo>
                  <a:lnTo>
                    <a:pt x="1" y="367"/>
                  </a:lnTo>
                  <a:cubicBezTo>
                    <a:pt x="368" y="534"/>
                    <a:pt x="735" y="601"/>
                    <a:pt x="1135" y="601"/>
                  </a:cubicBezTo>
                  <a:cubicBezTo>
                    <a:pt x="1502" y="601"/>
                    <a:pt x="1869" y="534"/>
                    <a:pt x="2236" y="367"/>
                  </a:cubicBezTo>
                  <a:lnTo>
                    <a:pt x="2036" y="0"/>
                  </a:lnTo>
                  <a:cubicBezTo>
                    <a:pt x="1719" y="134"/>
                    <a:pt x="1419" y="201"/>
                    <a:pt x="1114" y="201"/>
                  </a:cubicBezTo>
                  <a:cubicBezTo>
                    <a:pt x="810" y="201"/>
                    <a:pt x="501" y="134"/>
                    <a:pt x="168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6"/>
            <p:cNvSpPr/>
            <p:nvPr/>
          </p:nvSpPr>
          <p:spPr>
            <a:xfrm>
              <a:off x="7259117" y="1911008"/>
              <a:ext cx="30746" cy="77192"/>
            </a:xfrm>
            <a:custGeom>
              <a:avLst/>
              <a:gdLst/>
              <a:ahLst/>
              <a:cxnLst/>
              <a:rect l="l" t="t" r="r" b="b"/>
              <a:pathLst>
                <a:path w="1502" h="3771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635"/>
                    <a:pt x="434" y="1402"/>
                    <a:pt x="768" y="2036"/>
                  </a:cubicBezTo>
                  <a:cubicBezTo>
                    <a:pt x="901" y="2303"/>
                    <a:pt x="1068" y="2569"/>
                    <a:pt x="1068" y="2669"/>
                  </a:cubicBezTo>
                  <a:cubicBezTo>
                    <a:pt x="1068" y="2803"/>
                    <a:pt x="668" y="3136"/>
                    <a:pt x="201" y="3370"/>
                  </a:cubicBezTo>
                  <a:lnTo>
                    <a:pt x="401" y="3770"/>
                  </a:lnTo>
                  <a:cubicBezTo>
                    <a:pt x="734" y="3537"/>
                    <a:pt x="1502" y="3070"/>
                    <a:pt x="1435" y="2703"/>
                  </a:cubicBezTo>
                  <a:cubicBezTo>
                    <a:pt x="1502" y="2536"/>
                    <a:pt x="1368" y="2303"/>
                    <a:pt x="1101" y="1869"/>
                  </a:cubicBezTo>
                  <a:cubicBezTo>
                    <a:pt x="834" y="1335"/>
                    <a:pt x="401" y="568"/>
                    <a:pt x="501" y="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6"/>
            <p:cNvSpPr/>
            <p:nvPr/>
          </p:nvSpPr>
          <p:spPr>
            <a:xfrm>
              <a:off x="7188106" y="1921939"/>
              <a:ext cx="17092" cy="1709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1" y="1"/>
                  </a:moveTo>
                  <a:cubicBezTo>
                    <a:pt x="167" y="1"/>
                    <a:pt x="0" y="234"/>
                    <a:pt x="0" y="434"/>
                  </a:cubicBezTo>
                  <a:cubicBezTo>
                    <a:pt x="0" y="668"/>
                    <a:pt x="200" y="835"/>
                    <a:pt x="401" y="835"/>
                  </a:cubicBezTo>
                  <a:cubicBezTo>
                    <a:pt x="667" y="835"/>
                    <a:pt x="834" y="634"/>
                    <a:pt x="834" y="434"/>
                  </a:cubicBezTo>
                  <a:cubicBezTo>
                    <a:pt x="834" y="167"/>
                    <a:pt x="667" y="1"/>
                    <a:pt x="40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6"/>
            <p:cNvSpPr/>
            <p:nvPr/>
          </p:nvSpPr>
          <p:spPr>
            <a:xfrm>
              <a:off x="7319892" y="1921939"/>
              <a:ext cx="17092" cy="17092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167" y="1"/>
                    <a:pt x="0" y="234"/>
                    <a:pt x="0" y="434"/>
                  </a:cubicBezTo>
                  <a:cubicBezTo>
                    <a:pt x="0" y="668"/>
                    <a:pt x="234" y="835"/>
                    <a:pt x="434" y="835"/>
                  </a:cubicBezTo>
                  <a:cubicBezTo>
                    <a:pt x="701" y="835"/>
                    <a:pt x="834" y="634"/>
                    <a:pt x="834" y="434"/>
                  </a:cubicBezTo>
                  <a:cubicBezTo>
                    <a:pt x="834" y="167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6"/>
            <p:cNvSpPr/>
            <p:nvPr/>
          </p:nvSpPr>
          <p:spPr>
            <a:xfrm>
              <a:off x="7175128" y="1916146"/>
              <a:ext cx="43048" cy="12650"/>
            </a:xfrm>
            <a:custGeom>
              <a:avLst/>
              <a:gdLst/>
              <a:ahLst/>
              <a:cxnLst/>
              <a:rect l="l" t="t" r="r" b="b"/>
              <a:pathLst>
                <a:path w="2103" h="618" extrusionOk="0">
                  <a:moveTo>
                    <a:pt x="1101" y="0"/>
                  </a:moveTo>
                  <a:cubicBezTo>
                    <a:pt x="751" y="0"/>
                    <a:pt x="384" y="83"/>
                    <a:pt x="1" y="250"/>
                  </a:cubicBezTo>
                  <a:lnTo>
                    <a:pt x="167" y="617"/>
                  </a:lnTo>
                  <a:cubicBezTo>
                    <a:pt x="501" y="500"/>
                    <a:pt x="801" y="442"/>
                    <a:pt x="1080" y="442"/>
                  </a:cubicBezTo>
                  <a:cubicBezTo>
                    <a:pt x="1360" y="442"/>
                    <a:pt x="1618" y="500"/>
                    <a:pt x="1869" y="617"/>
                  </a:cubicBezTo>
                  <a:lnTo>
                    <a:pt x="2102" y="250"/>
                  </a:lnTo>
                  <a:cubicBezTo>
                    <a:pt x="1785" y="83"/>
                    <a:pt x="1452" y="0"/>
                    <a:pt x="110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6"/>
            <p:cNvSpPr/>
            <p:nvPr/>
          </p:nvSpPr>
          <p:spPr>
            <a:xfrm>
              <a:off x="7307590" y="1916146"/>
              <a:ext cx="42352" cy="12650"/>
            </a:xfrm>
            <a:custGeom>
              <a:avLst/>
              <a:gdLst/>
              <a:ahLst/>
              <a:cxnLst/>
              <a:rect l="l" t="t" r="r" b="b"/>
              <a:pathLst>
                <a:path w="2069" h="618" extrusionOk="0">
                  <a:moveTo>
                    <a:pt x="985" y="0"/>
                  </a:moveTo>
                  <a:cubicBezTo>
                    <a:pt x="635" y="0"/>
                    <a:pt x="301" y="83"/>
                    <a:pt x="1" y="250"/>
                  </a:cubicBezTo>
                  <a:lnTo>
                    <a:pt x="201" y="617"/>
                  </a:lnTo>
                  <a:cubicBezTo>
                    <a:pt x="451" y="467"/>
                    <a:pt x="710" y="392"/>
                    <a:pt x="989" y="392"/>
                  </a:cubicBezTo>
                  <a:cubicBezTo>
                    <a:pt x="1268" y="392"/>
                    <a:pt x="1569" y="467"/>
                    <a:pt x="1902" y="617"/>
                  </a:cubicBezTo>
                  <a:lnTo>
                    <a:pt x="2069" y="250"/>
                  </a:lnTo>
                  <a:cubicBezTo>
                    <a:pt x="1702" y="83"/>
                    <a:pt x="1335" y="0"/>
                    <a:pt x="98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6"/>
            <p:cNvSpPr/>
            <p:nvPr/>
          </p:nvSpPr>
          <p:spPr>
            <a:xfrm>
              <a:off x="7168987" y="1877990"/>
              <a:ext cx="61185" cy="15967"/>
            </a:xfrm>
            <a:custGeom>
              <a:avLst/>
              <a:gdLst/>
              <a:ahLst/>
              <a:cxnLst/>
              <a:rect l="l" t="t" r="r" b="b"/>
              <a:pathLst>
                <a:path w="2989" h="780" extrusionOk="0">
                  <a:moveTo>
                    <a:pt x="977" y="0"/>
                  </a:moveTo>
                  <a:cubicBezTo>
                    <a:pt x="922" y="0"/>
                    <a:pt x="874" y="4"/>
                    <a:pt x="834" y="13"/>
                  </a:cubicBezTo>
                  <a:cubicBezTo>
                    <a:pt x="401" y="246"/>
                    <a:pt x="0" y="580"/>
                    <a:pt x="100" y="713"/>
                  </a:cubicBezTo>
                  <a:cubicBezTo>
                    <a:pt x="128" y="755"/>
                    <a:pt x="573" y="779"/>
                    <a:pt x="1098" y="779"/>
                  </a:cubicBezTo>
                  <a:cubicBezTo>
                    <a:pt x="1839" y="779"/>
                    <a:pt x="2738" y="730"/>
                    <a:pt x="2836" y="613"/>
                  </a:cubicBezTo>
                  <a:cubicBezTo>
                    <a:pt x="2988" y="461"/>
                    <a:pt x="1576" y="0"/>
                    <a:pt x="977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6"/>
            <p:cNvSpPr/>
            <p:nvPr/>
          </p:nvSpPr>
          <p:spPr>
            <a:xfrm>
              <a:off x="7297641" y="1877990"/>
              <a:ext cx="61185" cy="15967"/>
            </a:xfrm>
            <a:custGeom>
              <a:avLst/>
              <a:gdLst/>
              <a:ahLst/>
              <a:cxnLst/>
              <a:rect l="l" t="t" r="r" b="b"/>
              <a:pathLst>
                <a:path w="2989" h="780" extrusionOk="0">
                  <a:moveTo>
                    <a:pt x="2012" y="0"/>
                  </a:moveTo>
                  <a:cubicBezTo>
                    <a:pt x="1413" y="0"/>
                    <a:pt x="1" y="461"/>
                    <a:pt x="153" y="613"/>
                  </a:cubicBezTo>
                  <a:cubicBezTo>
                    <a:pt x="251" y="730"/>
                    <a:pt x="1150" y="779"/>
                    <a:pt x="1891" y="779"/>
                  </a:cubicBezTo>
                  <a:cubicBezTo>
                    <a:pt x="2415" y="779"/>
                    <a:pt x="2861" y="755"/>
                    <a:pt x="2889" y="713"/>
                  </a:cubicBezTo>
                  <a:cubicBezTo>
                    <a:pt x="2989" y="580"/>
                    <a:pt x="2622" y="246"/>
                    <a:pt x="2155" y="13"/>
                  </a:cubicBezTo>
                  <a:cubicBezTo>
                    <a:pt x="2115" y="4"/>
                    <a:pt x="2067" y="0"/>
                    <a:pt x="2012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6"/>
            <p:cNvSpPr/>
            <p:nvPr/>
          </p:nvSpPr>
          <p:spPr>
            <a:xfrm>
              <a:off x="7148497" y="1900097"/>
              <a:ext cx="100405" cy="56006"/>
            </a:xfrm>
            <a:custGeom>
              <a:avLst/>
              <a:gdLst/>
              <a:ahLst/>
              <a:cxnLst/>
              <a:rect l="l" t="t" r="r" b="b"/>
              <a:pathLst>
                <a:path w="4905" h="2736" extrusionOk="0">
                  <a:moveTo>
                    <a:pt x="3503" y="467"/>
                  </a:moveTo>
                  <a:cubicBezTo>
                    <a:pt x="4070" y="467"/>
                    <a:pt x="4470" y="901"/>
                    <a:pt x="4470" y="1401"/>
                  </a:cubicBezTo>
                  <a:cubicBezTo>
                    <a:pt x="4470" y="1935"/>
                    <a:pt x="4003" y="2369"/>
                    <a:pt x="3503" y="2369"/>
                  </a:cubicBezTo>
                  <a:lnTo>
                    <a:pt x="1402" y="2369"/>
                  </a:lnTo>
                  <a:cubicBezTo>
                    <a:pt x="835" y="2369"/>
                    <a:pt x="434" y="1902"/>
                    <a:pt x="434" y="1401"/>
                  </a:cubicBezTo>
                  <a:cubicBezTo>
                    <a:pt x="434" y="867"/>
                    <a:pt x="901" y="467"/>
                    <a:pt x="1402" y="467"/>
                  </a:cubicBezTo>
                  <a:close/>
                  <a:moveTo>
                    <a:pt x="1368" y="0"/>
                  </a:moveTo>
                  <a:cubicBezTo>
                    <a:pt x="634" y="0"/>
                    <a:pt x="1" y="634"/>
                    <a:pt x="1" y="1368"/>
                  </a:cubicBezTo>
                  <a:cubicBezTo>
                    <a:pt x="1" y="2135"/>
                    <a:pt x="634" y="2735"/>
                    <a:pt x="1368" y="2735"/>
                  </a:cubicBezTo>
                  <a:lnTo>
                    <a:pt x="3503" y="2735"/>
                  </a:lnTo>
                  <a:cubicBezTo>
                    <a:pt x="4270" y="2735"/>
                    <a:pt x="4904" y="2135"/>
                    <a:pt x="4904" y="1368"/>
                  </a:cubicBezTo>
                  <a:cubicBezTo>
                    <a:pt x="4904" y="634"/>
                    <a:pt x="4270" y="0"/>
                    <a:pt x="3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6"/>
            <p:cNvSpPr/>
            <p:nvPr/>
          </p:nvSpPr>
          <p:spPr>
            <a:xfrm>
              <a:off x="7276189" y="1900097"/>
              <a:ext cx="99709" cy="56006"/>
            </a:xfrm>
            <a:custGeom>
              <a:avLst/>
              <a:gdLst/>
              <a:ahLst/>
              <a:cxnLst/>
              <a:rect l="l" t="t" r="r" b="b"/>
              <a:pathLst>
                <a:path w="4871" h="2736" extrusionOk="0">
                  <a:moveTo>
                    <a:pt x="3503" y="467"/>
                  </a:moveTo>
                  <a:cubicBezTo>
                    <a:pt x="4037" y="467"/>
                    <a:pt x="4437" y="901"/>
                    <a:pt x="4437" y="1401"/>
                  </a:cubicBezTo>
                  <a:cubicBezTo>
                    <a:pt x="4437" y="1935"/>
                    <a:pt x="4037" y="2369"/>
                    <a:pt x="3503" y="2369"/>
                  </a:cubicBezTo>
                  <a:lnTo>
                    <a:pt x="1368" y="2369"/>
                  </a:lnTo>
                  <a:cubicBezTo>
                    <a:pt x="834" y="2369"/>
                    <a:pt x="401" y="1902"/>
                    <a:pt x="401" y="1401"/>
                  </a:cubicBezTo>
                  <a:cubicBezTo>
                    <a:pt x="401" y="867"/>
                    <a:pt x="868" y="467"/>
                    <a:pt x="1368" y="467"/>
                  </a:cubicBezTo>
                  <a:close/>
                  <a:moveTo>
                    <a:pt x="1368" y="0"/>
                  </a:moveTo>
                  <a:cubicBezTo>
                    <a:pt x="601" y="0"/>
                    <a:pt x="0" y="634"/>
                    <a:pt x="0" y="1368"/>
                  </a:cubicBezTo>
                  <a:cubicBezTo>
                    <a:pt x="0" y="2135"/>
                    <a:pt x="601" y="2735"/>
                    <a:pt x="1368" y="2735"/>
                  </a:cubicBezTo>
                  <a:lnTo>
                    <a:pt x="3503" y="2735"/>
                  </a:lnTo>
                  <a:cubicBezTo>
                    <a:pt x="4237" y="2735"/>
                    <a:pt x="4871" y="2135"/>
                    <a:pt x="4871" y="1368"/>
                  </a:cubicBezTo>
                  <a:cubicBezTo>
                    <a:pt x="4871" y="634"/>
                    <a:pt x="4237" y="0"/>
                    <a:pt x="3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6"/>
            <p:cNvSpPr/>
            <p:nvPr/>
          </p:nvSpPr>
          <p:spPr>
            <a:xfrm>
              <a:off x="7236579" y="1900773"/>
              <a:ext cx="49189" cy="17768"/>
            </a:xfrm>
            <a:custGeom>
              <a:avLst/>
              <a:gdLst/>
              <a:ahLst/>
              <a:cxnLst/>
              <a:rect l="l" t="t" r="r" b="b"/>
              <a:pathLst>
                <a:path w="2403" h="868" extrusionOk="0">
                  <a:moveTo>
                    <a:pt x="1135" y="1"/>
                  </a:moveTo>
                  <a:cubicBezTo>
                    <a:pt x="701" y="1"/>
                    <a:pt x="301" y="234"/>
                    <a:pt x="1" y="634"/>
                  </a:cubicBezTo>
                  <a:lnTo>
                    <a:pt x="334" y="868"/>
                  </a:lnTo>
                  <a:cubicBezTo>
                    <a:pt x="534" y="601"/>
                    <a:pt x="835" y="434"/>
                    <a:pt x="1168" y="434"/>
                  </a:cubicBezTo>
                  <a:cubicBezTo>
                    <a:pt x="1502" y="434"/>
                    <a:pt x="1869" y="568"/>
                    <a:pt x="2136" y="868"/>
                  </a:cubicBezTo>
                  <a:lnTo>
                    <a:pt x="2402" y="634"/>
                  </a:lnTo>
                  <a:cubicBezTo>
                    <a:pt x="2069" y="201"/>
                    <a:pt x="1568" y="1"/>
                    <a:pt x="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6"/>
            <p:cNvSpPr/>
            <p:nvPr/>
          </p:nvSpPr>
          <p:spPr>
            <a:xfrm>
              <a:off x="7134168" y="1912379"/>
              <a:ext cx="22537" cy="19815"/>
            </a:xfrm>
            <a:custGeom>
              <a:avLst/>
              <a:gdLst/>
              <a:ahLst/>
              <a:cxnLst/>
              <a:rect l="l" t="t" r="r" b="b"/>
              <a:pathLst>
                <a:path w="1101" h="968" extrusionOk="0">
                  <a:moveTo>
                    <a:pt x="267" y="1"/>
                  </a:moveTo>
                  <a:lnTo>
                    <a:pt x="0" y="334"/>
                  </a:lnTo>
                  <a:lnTo>
                    <a:pt x="867" y="968"/>
                  </a:lnTo>
                  <a:lnTo>
                    <a:pt x="1101" y="6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6"/>
            <p:cNvSpPr/>
            <p:nvPr/>
          </p:nvSpPr>
          <p:spPr>
            <a:xfrm>
              <a:off x="7368365" y="1912379"/>
              <a:ext cx="22558" cy="19815"/>
            </a:xfrm>
            <a:custGeom>
              <a:avLst/>
              <a:gdLst/>
              <a:ahLst/>
              <a:cxnLst/>
              <a:rect l="l" t="t" r="r" b="b"/>
              <a:pathLst>
                <a:path w="1102" h="968" extrusionOk="0">
                  <a:moveTo>
                    <a:pt x="835" y="1"/>
                  </a:moveTo>
                  <a:lnTo>
                    <a:pt x="1" y="634"/>
                  </a:lnTo>
                  <a:lnTo>
                    <a:pt x="267" y="968"/>
                  </a:lnTo>
                  <a:lnTo>
                    <a:pt x="1101" y="334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6"/>
            <p:cNvSpPr/>
            <p:nvPr/>
          </p:nvSpPr>
          <p:spPr>
            <a:xfrm>
              <a:off x="8257398" y="1820879"/>
              <a:ext cx="13674" cy="13674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67" y="1"/>
                    <a:pt x="1" y="101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01" y="668"/>
                    <a:pt x="668" y="534"/>
                    <a:pt x="668" y="334"/>
                  </a:cubicBezTo>
                  <a:cubicBezTo>
                    <a:pt x="668" y="101"/>
                    <a:pt x="501" y="1"/>
                    <a:pt x="334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6"/>
            <p:cNvSpPr/>
            <p:nvPr/>
          </p:nvSpPr>
          <p:spPr>
            <a:xfrm>
              <a:off x="6853524" y="3060992"/>
              <a:ext cx="602944" cy="459306"/>
            </a:xfrm>
            <a:custGeom>
              <a:avLst/>
              <a:gdLst/>
              <a:ahLst/>
              <a:cxnLst/>
              <a:rect l="l" t="t" r="r" b="b"/>
              <a:pathLst>
                <a:path w="29455" h="22438" extrusionOk="0">
                  <a:moveTo>
                    <a:pt x="13872" y="1"/>
                  </a:moveTo>
                  <a:cubicBezTo>
                    <a:pt x="7907" y="1"/>
                    <a:pt x="2191" y="408"/>
                    <a:pt x="1635" y="1330"/>
                  </a:cubicBezTo>
                  <a:cubicBezTo>
                    <a:pt x="467" y="3198"/>
                    <a:pt x="0" y="19676"/>
                    <a:pt x="1635" y="21311"/>
                  </a:cubicBezTo>
                  <a:cubicBezTo>
                    <a:pt x="2441" y="22085"/>
                    <a:pt x="8251" y="22438"/>
                    <a:pt x="14213" y="22438"/>
                  </a:cubicBezTo>
                  <a:cubicBezTo>
                    <a:pt x="20584" y="22438"/>
                    <a:pt x="27128" y="22034"/>
                    <a:pt x="27920" y="21311"/>
                  </a:cubicBezTo>
                  <a:cubicBezTo>
                    <a:pt x="29455" y="19843"/>
                    <a:pt x="29188" y="2864"/>
                    <a:pt x="27920" y="1330"/>
                  </a:cubicBezTo>
                  <a:cubicBezTo>
                    <a:pt x="27274" y="492"/>
                    <a:pt x="20423" y="1"/>
                    <a:pt x="13872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6"/>
            <p:cNvSpPr/>
            <p:nvPr/>
          </p:nvSpPr>
          <p:spPr>
            <a:xfrm>
              <a:off x="6846687" y="3061074"/>
              <a:ext cx="614571" cy="268485"/>
            </a:xfrm>
            <a:custGeom>
              <a:avLst/>
              <a:gdLst/>
              <a:ahLst/>
              <a:cxnLst/>
              <a:rect l="l" t="t" r="r" b="b"/>
              <a:pathLst>
                <a:path w="30023" h="13116" extrusionOk="0">
                  <a:moveTo>
                    <a:pt x="14144" y="1"/>
                  </a:moveTo>
                  <a:cubicBezTo>
                    <a:pt x="7974" y="1"/>
                    <a:pt x="2073" y="425"/>
                    <a:pt x="1502" y="1392"/>
                  </a:cubicBezTo>
                  <a:cubicBezTo>
                    <a:pt x="968" y="2326"/>
                    <a:pt x="1" y="11900"/>
                    <a:pt x="401" y="12667"/>
                  </a:cubicBezTo>
                  <a:cubicBezTo>
                    <a:pt x="602" y="12992"/>
                    <a:pt x="6833" y="13116"/>
                    <a:pt x="13495" y="13116"/>
                  </a:cubicBezTo>
                  <a:cubicBezTo>
                    <a:pt x="21221" y="13116"/>
                    <a:pt x="29527" y="12949"/>
                    <a:pt x="29689" y="12734"/>
                  </a:cubicBezTo>
                  <a:cubicBezTo>
                    <a:pt x="30022" y="12367"/>
                    <a:pt x="29355" y="2160"/>
                    <a:pt x="28755" y="1392"/>
                  </a:cubicBezTo>
                  <a:cubicBezTo>
                    <a:pt x="28090" y="518"/>
                    <a:pt x="20953" y="1"/>
                    <a:pt x="14144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6"/>
            <p:cNvSpPr/>
            <p:nvPr/>
          </p:nvSpPr>
          <p:spPr>
            <a:xfrm>
              <a:off x="6864455" y="3318320"/>
              <a:ext cx="582453" cy="16396"/>
            </a:xfrm>
            <a:custGeom>
              <a:avLst/>
              <a:gdLst/>
              <a:ahLst/>
              <a:cxnLst/>
              <a:rect l="l" t="t" r="r" b="b"/>
              <a:pathLst>
                <a:path w="28454" h="801" extrusionOk="0">
                  <a:moveTo>
                    <a:pt x="33" y="0"/>
                  </a:moveTo>
                  <a:lnTo>
                    <a:pt x="0" y="434"/>
                  </a:lnTo>
                  <a:cubicBezTo>
                    <a:pt x="2935" y="667"/>
                    <a:pt x="9006" y="801"/>
                    <a:pt x="15011" y="801"/>
                  </a:cubicBezTo>
                  <a:cubicBezTo>
                    <a:pt x="20348" y="801"/>
                    <a:pt x="25552" y="734"/>
                    <a:pt x="28454" y="467"/>
                  </a:cubicBezTo>
                  <a:lnTo>
                    <a:pt x="28387" y="67"/>
                  </a:lnTo>
                  <a:cubicBezTo>
                    <a:pt x="25610" y="296"/>
                    <a:pt x="20594" y="399"/>
                    <a:pt x="15442" y="399"/>
                  </a:cubicBezTo>
                  <a:cubicBezTo>
                    <a:pt x="9327" y="399"/>
                    <a:pt x="3020" y="254"/>
                    <a:pt x="3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6"/>
            <p:cNvSpPr/>
            <p:nvPr/>
          </p:nvSpPr>
          <p:spPr>
            <a:xfrm>
              <a:off x="6943654" y="3304114"/>
              <a:ext cx="47142" cy="59977"/>
            </a:xfrm>
            <a:custGeom>
              <a:avLst/>
              <a:gdLst/>
              <a:ahLst/>
              <a:cxnLst/>
              <a:rect l="l" t="t" r="r" b="b"/>
              <a:pathLst>
                <a:path w="2303" h="2930" extrusionOk="0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1" y="2696"/>
                    <a:pt x="334" y="2829"/>
                  </a:cubicBezTo>
                  <a:cubicBezTo>
                    <a:pt x="467" y="2896"/>
                    <a:pt x="843" y="2929"/>
                    <a:pt x="1214" y="2929"/>
                  </a:cubicBezTo>
                  <a:cubicBezTo>
                    <a:pt x="1585" y="2929"/>
                    <a:pt x="1952" y="2896"/>
                    <a:pt x="2069" y="2829"/>
                  </a:cubicBezTo>
                  <a:cubicBezTo>
                    <a:pt x="2269" y="2662"/>
                    <a:pt x="2302" y="260"/>
                    <a:pt x="2169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6"/>
            <p:cNvSpPr/>
            <p:nvPr/>
          </p:nvSpPr>
          <p:spPr>
            <a:xfrm>
              <a:off x="7319892" y="3304114"/>
              <a:ext cx="47122" cy="59977"/>
            </a:xfrm>
            <a:custGeom>
              <a:avLst/>
              <a:gdLst/>
              <a:ahLst/>
              <a:cxnLst/>
              <a:rect l="l" t="t" r="r" b="b"/>
              <a:pathLst>
                <a:path w="2302" h="2930" extrusionOk="0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0" y="2696"/>
                    <a:pt x="367" y="2829"/>
                  </a:cubicBezTo>
                  <a:cubicBezTo>
                    <a:pt x="484" y="2896"/>
                    <a:pt x="859" y="2929"/>
                    <a:pt x="1230" y="2929"/>
                  </a:cubicBezTo>
                  <a:cubicBezTo>
                    <a:pt x="1601" y="2929"/>
                    <a:pt x="1968" y="2896"/>
                    <a:pt x="2068" y="2829"/>
                  </a:cubicBezTo>
                  <a:cubicBezTo>
                    <a:pt x="2269" y="2662"/>
                    <a:pt x="2302" y="260"/>
                    <a:pt x="2168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6"/>
            <p:cNvSpPr/>
            <p:nvPr/>
          </p:nvSpPr>
          <p:spPr>
            <a:xfrm>
              <a:off x="6941607" y="3337501"/>
              <a:ext cx="52587" cy="14390"/>
            </a:xfrm>
            <a:custGeom>
              <a:avLst/>
              <a:gdLst/>
              <a:ahLst/>
              <a:cxnLst/>
              <a:rect l="l" t="t" r="r" b="b"/>
              <a:pathLst>
                <a:path w="2569" h="703" extrusionOk="0">
                  <a:moveTo>
                    <a:pt x="1148" y="1"/>
                  </a:moveTo>
                  <a:cubicBezTo>
                    <a:pt x="636" y="1"/>
                    <a:pt x="161" y="19"/>
                    <a:pt x="100" y="64"/>
                  </a:cubicBezTo>
                  <a:cubicBezTo>
                    <a:pt x="0" y="164"/>
                    <a:pt x="34" y="564"/>
                    <a:pt x="100" y="664"/>
                  </a:cubicBezTo>
                  <a:cubicBezTo>
                    <a:pt x="143" y="692"/>
                    <a:pt x="560" y="703"/>
                    <a:pt x="1036" y="703"/>
                  </a:cubicBezTo>
                  <a:cubicBezTo>
                    <a:pt x="1686" y="703"/>
                    <a:pt x="2444" y="684"/>
                    <a:pt x="2502" y="664"/>
                  </a:cubicBezTo>
                  <a:cubicBezTo>
                    <a:pt x="2569" y="631"/>
                    <a:pt x="2569" y="164"/>
                    <a:pt x="2502" y="64"/>
                  </a:cubicBezTo>
                  <a:cubicBezTo>
                    <a:pt x="2447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6"/>
            <p:cNvSpPr/>
            <p:nvPr/>
          </p:nvSpPr>
          <p:spPr>
            <a:xfrm>
              <a:off x="7317149" y="3337501"/>
              <a:ext cx="52608" cy="14390"/>
            </a:xfrm>
            <a:custGeom>
              <a:avLst/>
              <a:gdLst/>
              <a:ahLst/>
              <a:cxnLst/>
              <a:rect l="l" t="t" r="r" b="b"/>
              <a:pathLst>
                <a:path w="2570" h="703" extrusionOk="0">
                  <a:moveTo>
                    <a:pt x="1148" y="1"/>
                  </a:moveTo>
                  <a:cubicBezTo>
                    <a:pt x="636" y="1"/>
                    <a:pt x="161" y="19"/>
                    <a:pt x="101" y="64"/>
                  </a:cubicBezTo>
                  <a:cubicBezTo>
                    <a:pt x="1" y="164"/>
                    <a:pt x="34" y="564"/>
                    <a:pt x="101" y="664"/>
                  </a:cubicBezTo>
                  <a:cubicBezTo>
                    <a:pt x="143" y="692"/>
                    <a:pt x="561" y="703"/>
                    <a:pt x="1037" y="703"/>
                  </a:cubicBezTo>
                  <a:cubicBezTo>
                    <a:pt x="1687" y="703"/>
                    <a:pt x="2445" y="684"/>
                    <a:pt x="2503" y="664"/>
                  </a:cubicBezTo>
                  <a:cubicBezTo>
                    <a:pt x="2569" y="631"/>
                    <a:pt x="2569" y="164"/>
                    <a:pt x="2503" y="64"/>
                  </a:cubicBezTo>
                  <a:cubicBezTo>
                    <a:pt x="2448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6"/>
            <p:cNvSpPr/>
            <p:nvPr/>
          </p:nvSpPr>
          <p:spPr>
            <a:xfrm>
              <a:off x="7026271" y="3007791"/>
              <a:ext cx="255404" cy="60632"/>
            </a:xfrm>
            <a:custGeom>
              <a:avLst/>
              <a:gdLst/>
              <a:ahLst/>
              <a:cxnLst/>
              <a:rect l="l" t="t" r="r" b="b"/>
              <a:pathLst>
                <a:path w="12477" h="2962" extrusionOk="0">
                  <a:moveTo>
                    <a:pt x="6151" y="1"/>
                  </a:moveTo>
                  <a:cubicBezTo>
                    <a:pt x="4913" y="1"/>
                    <a:pt x="3687" y="76"/>
                    <a:pt x="3270" y="226"/>
                  </a:cubicBezTo>
                  <a:cubicBezTo>
                    <a:pt x="2569" y="460"/>
                    <a:pt x="1769" y="1560"/>
                    <a:pt x="1468" y="1994"/>
                  </a:cubicBezTo>
                  <a:lnTo>
                    <a:pt x="1" y="2161"/>
                  </a:lnTo>
                  <a:lnTo>
                    <a:pt x="101" y="2961"/>
                  </a:lnTo>
                  <a:lnTo>
                    <a:pt x="1969" y="2761"/>
                  </a:lnTo>
                  <a:lnTo>
                    <a:pt x="2102" y="2594"/>
                  </a:lnTo>
                  <a:cubicBezTo>
                    <a:pt x="2469" y="1994"/>
                    <a:pt x="3136" y="1093"/>
                    <a:pt x="3570" y="960"/>
                  </a:cubicBezTo>
                  <a:cubicBezTo>
                    <a:pt x="3891" y="848"/>
                    <a:pt x="4960" y="797"/>
                    <a:pt x="6068" y="797"/>
                  </a:cubicBezTo>
                  <a:cubicBezTo>
                    <a:pt x="7265" y="797"/>
                    <a:pt x="8509" y="856"/>
                    <a:pt x="8907" y="960"/>
                  </a:cubicBezTo>
                  <a:cubicBezTo>
                    <a:pt x="9407" y="1127"/>
                    <a:pt x="10108" y="2094"/>
                    <a:pt x="10441" y="2661"/>
                  </a:cubicBezTo>
                  <a:lnTo>
                    <a:pt x="10575" y="2895"/>
                  </a:lnTo>
                  <a:lnTo>
                    <a:pt x="12476" y="2961"/>
                  </a:lnTo>
                  <a:lnTo>
                    <a:pt x="12443" y="2161"/>
                  </a:lnTo>
                  <a:lnTo>
                    <a:pt x="10975" y="2094"/>
                  </a:lnTo>
                  <a:cubicBezTo>
                    <a:pt x="10675" y="1594"/>
                    <a:pt x="9908" y="460"/>
                    <a:pt x="9107" y="226"/>
                  </a:cubicBezTo>
                  <a:cubicBezTo>
                    <a:pt x="8640" y="76"/>
                    <a:pt x="7389" y="1"/>
                    <a:pt x="6151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6"/>
            <p:cNvSpPr/>
            <p:nvPr/>
          </p:nvSpPr>
          <p:spPr>
            <a:xfrm>
              <a:off x="7029014" y="3060214"/>
              <a:ext cx="38934" cy="12302"/>
            </a:xfrm>
            <a:custGeom>
              <a:avLst/>
              <a:gdLst/>
              <a:ahLst/>
              <a:cxnLst/>
              <a:rect l="l" t="t" r="r" b="b"/>
              <a:pathLst>
                <a:path w="1902" h="601" extrusionOk="0">
                  <a:moveTo>
                    <a:pt x="1868" y="0"/>
                  </a:moveTo>
                  <a:lnTo>
                    <a:pt x="0" y="200"/>
                  </a:lnTo>
                  <a:lnTo>
                    <a:pt x="33" y="601"/>
                  </a:lnTo>
                  <a:lnTo>
                    <a:pt x="1901" y="434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6"/>
            <p:cNvSpPr/>
            <p:nvPr/>
          </p:nvSpPr>
          <p:spPr>
            <a:xfrm>
              <a:off x="7242720" y="3062261"/>
              <a:ext cx="39630" cy="10255"/>
            </a:xfrm>
            <a:custGeom>
              <a:avLst/>
              <a:gdLst/>
              <a:ahLst/>
              <a:cxnLst/>
              <a:rect l="l" t="t" r="r" b="b"/>
              <a:pathLst>
                <a:path w="1936" h="501" extrusionOk="0">
                  <a:moveTo>
                    <a:pt x="34" y="0"/>
                  </a:moveTo>
                  <a:lnTo>
                    <a:pt x="1" y="400"/>
                  </a:lnTo>
                  <a:lnTo>
                    <a:pt x="1936" y="501"/>
                  </a:lnTo>
                  <a:lnTo>
                    <a:pt x="1936" y="10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6"/>
            <p:cNvSpPr/>
            <p:nvPr/>
          </p:nvSpPr>
          <p:spPr>
            <a:xfrm>
              <a:off x="7035830" y="2877540"/>
              <a:ext cx="211701" cy="180648"/>
            </a:xfrm>
            <a:custGeom>
              <a:avLst/>
              <a:gdLst/>
              <a:ahLst/>
              <a:cxnLst/>
              <a:rect l="l" t="t" r="r" b="b"/>
              <a:pathLst>
                <a:path w="10342" h="8825" extrusionOk="0">
                  <a:moveTo>
                    <a:pt x="3628" y="0"/>
                  </a:moveTo>
                  <a:cubicBezTo>
                    <a:pt x="3227" y="0"/>
                    <a:pt x="2815" y="83"/>
                    <a:pt x="2402" y="285"/>
                  </a:cubicBezTo>
                  <a:cubicBezTo>
                    <a:pt x="1" y="1452"/>
                    <a:pt x="835" y="4521"/>
                    <a:pt x="901" y="4921"/>
                  </a:cubicBezTo>
                  <a:cubicBezTo>
                    <a:pt x="1101" y="6923"/>
                    <a:pt x="2236" y="8023"/>
                    <a:pt x="2236" y="8023"/>
                  </a:cubicBezTo>
                  <a:cubicBezTo>
                    <a:pt x="2395" y="8288"/>
                    <a:pt x="2995" y="8722"/>
                    <a:pt x="3620" y="8722"/>
                  </a:cubicBezTo>
                  <a:cubicBezTo>
                    <a:pt x="3782" y="8722"/>
                    <a:pt x="3946" y="8693"/>
                    <a:pt x="4104" y="8624"/>
                  </a:cubicBezTo>
                  <a:cubicBezTo>
                    <a:pt x="4338" y="8765"/>
                    <a:pt x="4668" y="8825"/>
                    <a:pt x="4991" y="8825"/>
                  </a:cubicBezTo>
                  <a:cubicBezTo>
                    <a:pt x="5355" y="8825"/>
                    <a:pt x="5710" y="8748"/>
                    <a:pt x="5905" y="8624"/>
                  </a:cubicBezTo>
                  <a:cubicBezTo>
                    <a:pt x="6128" y="8719"/>
                    <a:pt x="6354" y="8758"/>
                    <a:pt x="6564" y="8758"/>
                  </a:cubicBezTo>
                  <a:cubicBezTo>
                    <a:pt x="7012" y="8758"/>
                    <a:pt x="7382" y="8583"/>
                    <a:pt x="7473" y="8424"/>
                  </a:cubicBezTo>
                  <a:cubicBezTo>
                    <a:pt x="7560" y="8431"/>
                    <a:pt x="7643" y="8435"/>
                    <a:pt x="7721" y="8435"/>
                  </a:cubicBezTo>
                  <a:cubicBezTo>
                    <a:pt x="8683" y="8435"/>
                    <a:pt x="8930" y="7893"/>
                    <a:pt x="8807" y="7523"/>
                  </a:cubicBezTo>
                  <a:cubicBezTo>
                    <a:pt x="7639" y="6989"/>
                    <a:pt x="7506" y="4421"/>
                    <a:pt x="7506" y="4421"/>
                  </a:cubicBezTo>
                  <a:cubicBezTo>
                    <a:pt x="7532" y="4409"/>
                    <a:pt x="7559" y="4403"/>
                    <a:pt x="7587" y="4403"/>
                  </a:cubicBezTo>
                  <a:cubicBezTo>
                    <a:pt x="8055" y="4403"/>
                    <a:pt x="8804" y="5998"/>
                    <a:pt x="9899" y="5998"/>
                  </a:cubicBezTo>
                  <a:cubicBezTo>
                    <a:pt x="9999" y="5998"/>
                    <a:pt x="10102" y="5984"/>
                    <a:pt x="10208" y="5955"/>
                  </a:cubicBezTo>
                  <a:cubicBezTo>
                    <a:pt x="10341" y="5855"/>
                    <a:pt x="10341" y="5755"/>
                    <a:pt x="10341" y="5655"/>
                  </a:cubicBezTo>
                  <a:cubicBezTo>
                    <a:pt x="8674" y="2620"/>
                    <a:pt x="6839" y="1452"/>
                    <a:pt x="6238" y="985"/>
                  </a:cubicBezTo>
                  <a:cubicBezTo>
                    <a:pt x="5549" y="510"/>
                    <a:pt x="4623" y="0"/>
                    <a:pt x="3628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6"/>
            <p:cNvSpPr/>
            <p:nvPr/>
          </p:nvSpPr>
          <p:spPr>
            <a:xfrm>
              <a:off x="7018083" y="2855350"/>
              <a:ext cx="136576" cy="152297"/>
            </a:xfrm>
            <a:custGeom>
              <a:avLst/>
              <a:gdLst/>
              <a:ahLst/>
              <a:cxnLst/>
              <a:rect l="l" t="t" r="r" b="b"/>
              <a:pathLst>
                <a:path w="6672" h="7440" extrusionOk="0">
                  <a:moveTo>
                    <a:pt x="4837" y="1"/>
                  </a:moveTo>
                  <a:lnTo>
                    <a:pt x="0" y="6172"/>
                  </a:lnTo>
                  <a:lnTo>
                    <a:pt x="1968" y="7440"/>
                  </a:lnTo>
                  <a:cubicBezTo>
                    <a:pt x="3836" y="6005"/>
                    <a:pt x="5438" y="4071"/>
                    <a:pt x="6672" y="1535"/>
                  </a:cubicBezTo>
                  <a:lnTo>
                    <a:pt x="48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6"/>
            <p:cNvSpPr/>
            <p:nvPr/>
          </p:nvSpPr>
          <p:spPr>
            <a:xfrm>
              <a:off x="6648681" y="2198673"/>
              <a:ext cx="489090" cy="794645"/>
            </a:xfrm>
            <a:custGeom>
              <a:avLst/>
              <a:gdLst/>
              <a:ahLst/>
              <a:cxnLst/>
              <a:rect l="l" t="t" r="r" b="b"/>
              <a:pathLst>
                <a:path w="23893" h="38820" extrusionOk="0">
                  <a:moveTo>
                    <a:pt x="16003" y="1"/>
                  </a:moveTo>
                  <a:cubicBezTo>
                    <a:pt x="15348" y="1"/>
                    <a:pt x="14688" y="181"/>
                    <a:pt x="14044" y="592"/>
                  </a:cubicBezTo>
                  <a:cubicBezTo>
                    <a:pt x="9474" y="3527"/>
                    <a:pt x="0" y="18404"/>
                    <a:pt x="234" y="25143"/>
                  </a:cubicBezTo>
                  <a:cubicBezTo>
                    <a:pt x="534" y="31881"/>
                    <a:pt x="18146" y="38819"/>
                    <a:pt x="18146" y="38819"/>
                  </a:cubicBezTo>
                  <a:cubicBezTo>
                    <a:pt x="20148" y="36951"/>
                    <a:pt x="21916" y="34516"/>
                    <a:pt x="23083" y="31914"/>
                  </a:cubicBezTo>
                  <a:lnTo>
                    <a:pt x="12743" y="22441"/>
                  </a:lnTo>
                  <a:lnTo>
                    <a:pt x="22149" y="9498"/>
                  </a:lnTo>
                  <a:cubicBezTo>
                    <a:pt x="22316" y="9298"/>
                    <a:pt x="22483" y="9064"/>
                    <a:pt x="22683" y="8798"/>
                  </a:cubicBezTo>
                  <a:lnTo>
                    <a:pt x="22716" y="8764"/>
                  </a:lnTo>
                  <a:cubicBezTo>
                    <a:pt x="23893" y="6813"/>
                    <a:pt x="20035" y="1"/>
                    <a:pt x="1600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6"/>
            <p:cNvSpPr/>
            <p:nvPr/>
          </p:nvSpPr>
          <p:spPr>
            <a:xfrm>
              <a:off x="6868549" y="2533746"/>
              <a:ext cx="255384" cy="320274"/>
            </a:xfrm>
            <a:custGeom>
              <a:avLst/>
              <a:gdLst/>
              <a:ahLst/>
              <a:cxnLst/>
              <a:rect l="l" t="t" r="r" b="b"/>
              <a:pathLst>
                <a:path w="12476" h="15646" extrusionOk="0">
                  <a:moveTo>
                    <a:pt x="4437" y="1"/>
                  </a:moveTo>
                  <a:lnTo>
                    <a:pt x="0" y="5905"/>
                  </a:lnTo>
                  <a:lnTo>
                    <a:pt x="12242" y="15645"/>
                  </a:lnTo>
                  <a:lnTo>
                    <a:pt x="12476" y="15312"/>
                  </a:lnTo>
                  <a:lnTo>
                    <a:pt x="601" y="5805"/>
                  </a:lnTo>
                  <a:lnTo>
                    <a:pt x="4770" y="26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6"/>
            <p:cNvSpPr/>
            <p:nvPr/>
          </p:nvSpPr>
          <p:spPr>
            <a:xfrm>
              <a:off x="6772954" y="2649320"/>
              <a:ext cx="101756" cy="46958"/>
            </a:xfrm>
            <a:custGeom>
              <a:avLst/>
              <a:gdLst/>
              <a:ahLst/>
              <a:cxnLst/>
              <a:rect l="l" t="t" r="r" b="b"/>
              <a:pathLst>
                <a:path w="4971" h="2294" extrusionOk="0">
                  <a:moveTo>
                    <a:pt x="4430" y="0"/>
                  </a:moveTo>
                  <a:cubicBezTo>
                    <a:pt x="2494" y="0"/>
                    <a:pt x="856" y="960"/>
                    <a:pt x="0" y="2060"/>
                  </a:cubicBezTo>
                  <a:lnTo>
                    <a:pt x="334" y="2294"/>
                  </a:lnTo>
                  <a:cubicBezTo>
                    <a:pt x="1154" y="1322"/>
                    <a:pt x="2666" y="433"/>
                    <a:pt x="4415" y="433"/>
                  </a:cubicBezTo>
                  <a:cubicBezTo>
                    <a:pt x="4587" y="433"/>
                    <a:pt x="4761" y="441"/>
                    <a:pt x="4937" y="459"/>
                  </a:cubicBezTo>
                  <a:lnTo>
                    <a:pt x="4970" y="25"/>
                  </a:lnTo>
                  <a:cubicBezTo>
                    <a:pt x="4788" y="9"/>
                    <a:pt x="4608" y="0"/>
                    <a:pt x="4430" y="0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6"/>
            <p:cNvSpPr/>
            <p:nvPr/>
          </p:nvSpPr>
          <p:spPr>
            <a:xfrm>
              <a:off x="7096605" y="3026746"/>
              <a:ext cx="26652" cy="31442"/>
            </a:xfrm>
            <a:custGeom>
              <a:avLst/>
              <a:gdLst/>
              <a:ahLst/>
              <a:cxnLst/>
              <a:rect l="l" t="t" r="r" b="b"/>
              <a:pathLst>
                <a:path w="1302" h="1536" extrusionOk="0">
                  <a:moveTo>
                    <a:pt x="367" y="1"/>
                  </a:moveTo>
                  <a:lnTo>
                    <a:pt x="0" y="167"/>
                  </a:lnTo>
                  <a:cubicBezTo>
                    <a:pt x="0" y="201"/>
                    <a:pt x="467" y="1302"/>
                    <a:pt x="1168" y="1535"/>
                  </a:cubicBezTo>
                  <a:lnTo>
                    <a:pt x="1301" y="1101"/>
                  </a:lnTo>
                  <a:cubicBezTo>
                    <a:pt x="868" y="1001"/>
                    <a:pt x="501" y="234"/>
                    <a:pt x="3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6"/>
            <p:cNvSpPr/>
            <p:nvPr/>
          </p:nvSpPr>
          <p:spPr>
            <a:xfrm>
              <a:off x="7167616" y="3021976"/>
              <a:ext cx="25976" cy="32097"/>
            </a:xfrm>
            <a:custGeom>
              <a:avLst/>
              <a:gdLst/>
              <a:ahLst/>
              <a:cxnLst/>
              <a:rect l="l" t="t" r="r" b="b"/>
              <a:pathLst>
                <a:path w="1269" h="1568" extrusionOk="0">
                  <a:moveTo>
                    <a:pt x="368" y="0"/>
                  </a:moveTo>
                  <a:lnTo>
                    <a:pt x="1" y="200"/>
                  </a:lnTo>
                  <a:cubicBezTo>
                    <a:pt x="1" y="234"/>
                    <a:pt x="468" y="1301"/>
                    <a:pt x="1168" y="1568"/>
                  </a:cubicBezTo>
                  <a:lnTo>
                    <a:pt x="1268" y="1134"/>
                  </a:lnTo>
                  <a:cubicBezTo>
                    <a:pt x="868" y="1034"/>
                    <a:pt x="501" y="267"/>
                    <a:pt x="368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6"/>
            <p:cNvSpPr/>
            <p:nvPr/>
          </p:nvSpPr>
          <p:spPr>
            <a:xfrm>
              <a:off x="7134168" y="3026746"/>
              <a:ext cx="26652" cy="31442"/>
            </a:xfrm>
            <a:custGeom>
              <a:avLst/>
              <a:gdLst/>
              <a:ahLst/>
              <a:cxnLst/>
              <a:rect l="l" t="t" r="r" b="b"/>
              <a:pathLst>
                <a:path w="1302" h="1536" extrusionOk="0">
                  <a:moveTo>
                    <a:pt x="367" y="1"/>
                  </a:moveTo>
                  <a:lnTo>
                    <a:pt x="0" y="167"/>
                  </a:lnTo>
                  <a:cubicBezTo>
                    <a:pt x="0" y="201"/>
                    <a:pt x="467" y="1302"/>
                    <a:pt x="1168" y="1535"/>
                  </a:cubicBezTo>
                  <a:lnTo>
                    <a:pt x="1301" y="1101"/>
                  </a:lnTo>
                  <a:cubicBezTo>
                    <a:pt x="867" y="1001"/>
                    <a:pt x="500" y="234"/>
                    <a:pt x="3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6"/>
            <p:cNvSpPr/>
            <p:nvPr/>
          </p:nvSpPr>
          <p:spPr>
            <a:xfrm>
              <a:off x="7046761" y="2979542"/>
              <a:ext cx="14349" cy="13776"/>
            </a:xfrm>
            <a:custGeom>
              <a:avLst/>
              <a:gdLst/>
              <a:ahLst/>
              <a:cxnLst/>
              <a:rect l="l" t="t" r="r" b="b"/>
              <a:pathLst>
                <a:path w="701" h="673" extrusionOk="0">
                  <a:moveTo>
                    <a:pt x="410" y="1"/>
                  </a:moveTo>
                  <a:cubicBezTo>
                    <a:pt x="396" y="1"/>
                    <a:pt x="382" y="2"/>
                    <a:pt x="367" y="5"/>
                  </a:cubicBezTo>
                  <a:cubicBezTo>
                    <a:pt x="201" y="5"/>
                    <a:pt x="0" y="138"/>
                    <a:pt x="0" y="339"/>
                  </a:cubicBezTo>
                  <a:cubicBezTo>
                    <a:pt x="0" y="505"/>
                    <a:pt x="134" y="672"/>
                    <a:pt x="367" y="672"/>
                  </a:cubicBezTo>
                  <a:cubicBezTo>
                    <a:pt x="534" y="672"/>
                    <a:pt x="701" y="539"/>
                    <a:pt x="701" y="339"/>
                  </a:cubicBezTo>
                  <a:cubicBezTo>
                    <a:pt x="701" y="156"/>
                    <a:pt x="562" y="1"/>
                    <a:pt x="410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6"/>
            <p:cNvSpPr/>
            <p:nvPr/>
          </p:nvSpPr>
          <p:spPr>
            <a:xfrm>
              <a:off x="5249577" y="4474323"/>
              <a:ext cx="3673587" cy="665091"/>
            </a:xfrm>
            <a:custGeom>
              <a:avLst/>
              <a:gdLst/>
              <a:ahLst/>
              <a:cxnLst/>
              <a:rect l="l" t="t" r="r" b="b"/>
              <a:pathLst>
                <a:path w="179462" h="32491" extrusionOk="0">
                  <a:moveTo>
                    <a:pt x="59843" y="1"/>
                  </a:moveTo>
                  <a:lnTo>
                    <a:pt x="59843" y="8073"/>
                  </a:lnTo>
                  <a:lnTo>
                    <a:pt x="0" y="8073"/>
                  </a:lnTo>
                  <a:lnTo>
                    <a:pt x="0" y="16213"/>
                  </a:lnTo>
                  <a:lnTo>
                    <a:pt x="0" y="32491"/>
                  </a:lnTo>
                  <a:lnTo>
                    <a:pt x="179462" y="32491"/>
                  </a:lnTo>
                  <a:lnTo>
                    <a:pt x="179462" y="16213"/>
                  </a:lnTo>
                  <a:lnTo>
                    <a:pt x="119686" y="16213"/>
                  </a:lnTo>
                  <a:lnTo>
                    <a:pt x="119686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6"/>
            <p:cNvSpPr/>
            <p:nvPr/>
          </p:nvSpPr>
          <p:spPr>
            <a:xfrm>
              <a:off x="6470449" y="4636159"/>
              <a:ext cx="8229" cy="395378"/>
            </a:xfrm>
            <a:custGeom>
              <a:avLst/>
              <a:gdLst/>
              <a:ahLst/>
              <a:cxnLst/>
              <a:rect l="l" t="t" r="r" b="b"/>
              <a:pathLst>
                <a:path w="402" h="19315" extrusionOk="0">
                  <a:moveTo>
                    <a:pt x="1" y="1"/>
                  </a:moveTo>
                  <a:lnTo>
                    <a:pt x="1" y="19314"/>
                  </a:lnTo>
                  <a:lnTo>
                    <a:pt x="401" y="1931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6"/>
            <p:cNvSpPr/>
            <p:nvPr/>
          </p:nvSpPr>
          <p:spPr>
            <a:xfrm>
              <a:off x="7694759" y="4806182"/>
              <a:ext cx="8884" cy="208958"/>
            </a:xfrm>
            <a:custGeom>
              <a:avLst/>
              <a:gdLst/>
              <a:ahLst/>
              <a:cxnLst/>
              <a:rect l="l" t="t" r="r" b="b"/>
              <a:pathLst>
                <a:path w="434" h="10208" extrusionOk="0">
                  <a:moveTo>
                    <a:pt x="0" y="1"/>
                  </a:moveTo>
                  <a:lnTo>
                    <a:pt x="0" y="10208"/>
                  </a:lnTo>
                  <a:lnTo>
                    <a:pt x="434" y="1020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6"/>
            <p:cNvSpPr/>
            <p:nvPr/>
          </p:nvSpPr>
          <p:spPr>
            <a:xfrm>
              <a:off x="7034459" y="4703075"/>
              <a:ext cx="98358" cy="206235"/>
            </a:xfrm>
            <a:custGeom>
              <a:avLst/>
              <a:gdLst/>
              <a:ahLst/>
              <a:cxnLst/>
              <a:rect l="l" t="t" r="r" b="b"/>
              <a:pathLst>
                <a:path w="4805" h="10075" extrusionOk="0">
                  <a:moveTo>
                    <a:pt x="3470" y="1"/>
                  </a:moveTo>
                  <a:cubicBezTo>
                    <a:pt x="3170" y="1"/>
                    <a:pt x="2903" y="134"/>
                    <a:pt x="2670" y="367"/>
                  </a:cubicBezTo>
                  <a:lnTo>
                    <a:pt x="501" y="2369"/>
                  </a:lnTo>
                  <a:cubicBezTo>
                    <a:pt x="168" y="2669"/>
                    <a:pt x="1" y="2903"/>
                    <a:pt x="1" y="3169"/>
                  </a:cubicBezTo>
                  <a:cubicBezTo>
                    <a:pt x="1" y="3403"/>
                    <a:pt x="134" y="3670"/>
                    <a:pt x="401" y="4003"/>
                  </a:cubicBezTo>
                  <a:cubicBezTo>
                    <a:pt x="701" y="4337"/>
                    <a:pt x="1002" y="4504"/>
                    <a:pt x="1235" y="4504"/>
                  </a:cubicBezTo>
                  <a:cubicBezTo>
                    <a:pt x="1502" y="4504"/>
                    <a:pt x="1836" y="4370"/>
                    <a:pt x="2203" y="4070"/>
                  </a:cubicBezTo>
                  <a:lnTo>
                    <a:pt x="2369" y="3903"/>
                  </a:lnTo>
                  <a:lnTo>
                    <a:pt x="2369" y="8840"/>
                  </a:lnTo>
                  <a:lnTo>
                    <a:pt x="2369" y="9341"/>
                  </a:lnTo>
                  <a:cubicBezTo>
                    <a:pt x="2369" y="9441"/>
                    <a:pt x="2403" y="9574"/>
                    <a:pt x="2503" y="9708"/>
                  </a:cubicBezTo>
                  <a:cubicBezTo>
                    <a:pt x="2636" y="9941"/>
                    <a:pt x="2970" y="10074"/>
                    <a:pt x="3537" y="10074"/>
                  </a:cubicBezTo>
                  <a:cubicBezTo>
                    <a:pt x="4137" y="10074"/>
                    <a:pt x="4504" y="9974"/>
                    <a:pt x="4638" y="9708"/>
                  </a:cubicBezTo>
                  <a:cubicBezTo>
                    <a:pt x="4704" y="9541"/>
                    <a:pt x="4738" y="9474"/>
                    <a:pt x="4738" y="9341"/>
                  </a:cubicBezTo>
                  <a:cubicBezTo>
                    <a:pt x="4804" y="9241"/>
                    <a:pt x="4804" y="9074"/>
                    <a:pt x="4804" y="8874"/>
                  </a:cubicBezTo>
                  <a:lnTo>
                    <a:pt x="4804" y="1235"/>
                  </a:lnTo>
                  <a:cubicBezTo>
                    <a:pt x="4804" y="968"/>
                    <a:pt x="4738" y="701"/>
                    <a:pt x="4704" y="534"/>
                  </a:cubicBezTo>
                  <a:cubicBezTo>
                    <a:pt x="4671" y="401"/>
                    <a:pt x="4571" y="301"/>
                    <a:pt x="4504" y="234"/>
                  </a:cubicBezTo>
                  <a:cubicBezTo>
                    <a:pt x="4404" y="167"/>
                    <a:pt x="4304" y="134"/>
                    <a:pt x="4137" y="67"/>
                  </a:cubicBezTo>
                  <a:cubicBezTo>
                    <a:pt x="3970" y="34"/>
                    <a:pt x="3737" y="1"/>
                    <a:pt x="3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6"/>
            <p:cNvSpPr/>
            <p:nvPr/>
          </p:nvSpPr>
          <p:spPr>
            <a:xfrm>
              <a:off x="5818356" y="4773410"/>
              <a:ext cx="159134" cy="210329"/>
            </a:xfrm>
            <a:custGeom>
              <a:avLst/>
              <a:gdLst/>
              <a:ahLst/>
              <a:cxnLst/>
              <a:rect l="l" t="t" r="r" b="b"/>
              <a:pathLst>
                <a:path w="7774" h="10275" extrusionOk="0">
                  <a:moveTo>
                    <a:pt x="3737" y="0"/>
                  </a:moveTo>
                  <a:cubicBezTo>
                    <a:pt x="2669" y="0"/>
                    <a:pt x="1735" y="401"/>
                    <a:pt x="1068" y="1134"/>
                  </a:cubicBezTo>
                  <a:cubicBezTo>
                    <a:pt x="368" y="1902"/>
                    <a:pt x="34" y="2736"/>
                    <a:pt x="34" y="3670"/>
                  </a:cubicBezTo>
                  <a:cubicBezTo>
                    <a:pt x="34" y="4003"/>
                    <a:pt x="68" y="4237"/>
                    <a:pt x="101" y="4404"/>
                  </a:cubicBezTo>
                  <a:cubicBezTo>
                    <a:pt x="234" y="4770"/>
                    <a:pt x="601" y="4937"/>
                    <a:pt x="1235" y="4937"/>
                  </a:cubicBezTo>
                  <a:cubicBezTo>
                    <a:pt x="1836" y="4937"/>
                    <a:pt x="2202" y="4804"/>
                    <a:pt x="2336" y="4604"/>
                  </a:cubicBezTo>
                  <a:cubicBezTo>
                    <a:pt x="2403" y="4470"/>
                    <a:pt x="2436" y="4337"/>
                    <a:pt x="2436" y="4270"/>
                  </a:cubicBezTo>
                  <a:lnTo>
                    <a:pt x="2436" y="3803"/>
                  </a:lnTo>
                  <a:lnTo>
                    <a:pt x="2436" y="3736"/>
                  </a:lnTo>
                  <a:lnTo>
                    <a:pt x="2503" y="3403"/>
                  </a:lnTo>
                  <a:cubicBezTo>
                    <a:pt x="2536" y="3169"/>
                    <a:pt x="2669" y="2969"/>
                    <a:pt x="2870" y="2769"/>
                  </a:cubicBezTo>
                  <a:cubicBezTo>
                    <a:pt x="3070" y="2569"/>
                    <a:pt x="3337" y="2435"/>
                    <a:pt x="3603" y="2435"/>
                  </a:cubicBezTo>
                  <a:cubicBezTo>
                    <a:pt x="3904" y="2435"/>
                    <a:pt x="4104" y="2469"/>
                    <a:pt x="4271" y="2569"/>
                  </a:cubicBezTo>
                  <a:cubicBezTo>
                    <a:pt x="4437" y="2636"/>
                    <a:pt x="4571" y="2736"/>
                    <a:pt x="4671" y="2802"/>
                  </a:cubicBezTo>
                  <a:cubicBezTo>
                    <a:pt x="4738" y="2902"/>
                    <a:pt x="4771" y="3003"/>
                    <a:pt x="4871" y="3169"/>
                  </a:cubicBezTo>
                  <a:cubicBezTo>
                    <a:pt x="4904" y="3303"/>
                    <a:pt x="4938" y="3436"/>
                    <a:pt x="4938" y="3503"/>
                  </a:cubicBezTo>
                  <a:cubicBezTo>
                    <a:pt x="4938" y="3937"/>
                    <a:pt x="4771" y="4303"/>
                    <a:pt x="4437" y="4670"/>
                  </a:cubicBezTo>
                  <a:cubicBezTo>
                    <a:pt x="4104" y="5071"/>
                    <a:pt x="3704" y="5404"/>
                    <a:pt x="3203" y="5671"/>
                  </a:cubicBezTo>
                  <a:cubicBezTo>
                    <a:pt x="2703" y="5971"/>
                    <a:pt x="2236" y="6272"/>
                    <a:pt x="1735" y="6572"/>
                  </a:cubicBezTo>
                  <a:cubicBezTo>
                    <a:pt x="1235" y="6839"/>
                    <a:pt x="835" y="7239"/>
                    <a:pt x="501" y="7639"/>
                  </a:cubicBezTo>
                  <a:cubicBezTo>
                    <a:pt x="168" y="8073"/>
                    <a:pt x="1" y="8506"/>
                    <a:pt x="1" y="9007"/>
                  </a:cubicBezTo>
                  <a:cubicBezTo>
                    <a:pt x="1" y="9340"/>
                    <a:pt x="101" y="9641"/>
                    <a:pt x="368" y="9907"/>
                  </a:cubicBezTo>
                  <a:cubicBezTo>
                    <a:pt x="568" y="10141"/>
                    <a:pt x="868" y="10274"/>
                    <a:pt x="1202" y="10274"/>
                  </a:cubicBezTo>
                  <a:lnTo>
                    <a:pt x="6572" y="10274"/>
                  </a:lnTo>
                  <a:cubicBezTo>
                    <a:pt x="6906" y="10274"/>
                    <a:pt x="7206" y="10241"/>
                    <a:pt x="7406" y="10108"/>
                  </a:cubicBezTo>
                  <a:cubicBezTo>
                    <a:pt x="7540" y="10041"/>
                    <a:pt x="7673" y="9907"/>
                    <a:pt x="7706" y="9741"/>
                  </a:cubicBezTo>
                  <a:cubicBezTo>
                    <a:pt x="7740" y="9541"/>
                    <a:pt x="7773" y="9307"/>
                    <a:pt x="7773" y="9040"/>
                  </a:cubicBezTo>
                  <a:cubicBezTo>
                    <a:pt x="7773" y="8740"/>
                    <a:pt x="7740" y="8473"/>
                    <a:pt x="7706" y="8306"/>
                  </a:cubicBezTo>
                  <a:cubicBezTo>
                    <a:pt x="7606" y="8106"/>
                    <a:pt x="7540" y="7973"/>
                    <a:pt x="7373" y="7906"/>
                  </a:cubicBezTo>
                  <a:cubicBezTo>
                    <a:pt x="7206" y="7806"/>
                    <a:pt x="6939" y="7773"/>
                    <a:pt x="6572" y="7773"/>
                  </a:cubicBezTo>
                  <a:lnTo>
                    <a:pt x="6572" y="7839"/>
                  </a:lnTo>
                  <a:lnTo>
                    <a:pt x="4171" y="7839"/>
                  </a:lnTo>
                  <a:lnTo>
                    <a:pt x="4171" y="7773"/>
                  </a:lnTo>
                  <a:lnTo>
                    <a:pt x="4504" y="7639"/>
                  </a:lnTo>
                  <a:cubicBezTo>
                    <a:pt x="5004" y="7439"/>
                    <a:pt x="5605" y="7005"/>
                    <a:pt x="6272" y="6438"/>
                  </a:cubicBezTo>
                  <a:cubicBezTo>
                    <a:pt x="6606" y="6138"/>
                    <a:pt x="6906" y="5771"/>
                    <a:pt x="7106" y="5304"/>
                  </a:cubicBezTo>
                  <a:cubicBezTo>
                    <a:pt x="7339" y="4804"/>
                    <a:pt x="7440" y="4337"/>
                    <a:pt x="7440" y="3803"/>
                  </a:cubicBezTo>
                  <a:cubicBezTo>
                    <a:pt x="7440" y="2802"/>
                    <a:pt x="7073" y="1935"/>
                    <a:pt x="6405" y="1168"/>
                  </a:cubicBezTo>
                  <a:cubicBezTo>
                    <a:pt x="5738" y="401"/>
                    <a:pt x="4838" y="0"/>
                    <a:pt x="3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6"/>
            <p:cNvSpPr/>
            <p:nvPr/>
          </p:nvSpPr>
          <p:spPr>
            <a:xfrm>
              <a:off x="8234185" y="4863478"/>
              <a:ext cx="157066" cy="212438"/>
            </a:xfrm>
            <a:custGeom>
              <a:avLst/>
              <a:gdLst/>
              <a:ahLst/>
              <a:cxnLst/>
              <a:rect l="l" t="t" r="r" b="b"/>
              <a:pathLst>
                <a:path w="7673" h="10378" extrusionOk="0">
                  <a:moveTo>
                    <a:pt x="3965" y="1"/>
                  </a:moveTo>
                  <a:cubicBezTo>
                    <a:pt x="3901" y="1"/>
                    <a:pt x="3836" y="2"/>
                    <a:pt x="3770" y="4"/>
                  </a:cubicBezTo>
                  <a:cubicBezTo>
                    <a:pt x="3303" y="4"/>
                    <a:pt x="2836" y="70"/>
                    <a:pt x="2469" y="204"/>
                  </a:cubicBezTo>
                  <a:cubicBezTo>
                    <a:pt x="2069" y="337"/>
                    <a:pt x="1768" y="437"/>
                    <a:pt x="1568" y="604"/>
                  </a:cubicBezTo>
                  <a:cubicBezTo>
                    <a:pt x="1301" y="771"/>
                    <a:pt x="1135" y="938"/>
                    <a:pt x="968" y="1171"/>
                  </a:cubicBezTo>
                  <a:cubicBezTo>
                    <a:pt x="801" y="1371"/>
                    <a:pt x="734" y="1505"/>
                    <a:pt x="668" y="1571"/>
                  </a:cubicBezTo>
                  <a:cubicBezTo>
                    <a:pt x="467" y="2038"/>
                    <a:pt x="334" y="2372"/>
                    <a:pt x="334" y="2505"/>
                  </a:cubicBezTo>
                  <a:cubicBezTo>
                    <a:pt x="334" y="2839"/>
                    <a:pt x="568" y="3172"/>
                    <a:pt x="1001" y="3406"/>
                  </a:cubicBezTo>
                  <a:cubicBezTo>
                    <a:pt x="1268" y="3573"/>
                    <a:pt x="1568" y="3673"/>
                    <a:pt x="1768" y="3673"/>
                  </a:cubicBezTo>
                  <a:cubicBezTo>
                    <a:pt x="2169" y="3673"/>
                    <a:pt x="2469" y="3439"/>
                    <a:pt x="2669" y="3006"/>
                  </a:cubicBezTo>
                  <a:lnTo>
                    <a:pt x="2769" y="2839"/>
                  </a:lnTo>
                  <a:cubicBezTo>
                    <a:pt x="2836" y="2705"/>
                    <a:pt x="2936" y="2605"/>
                    <a:pt x="3136" y="2505"/>
                  </a:cubicBezTo>
                  <a:cubicBezTo>
                    <a:pt x="3336" y="2372"/>
                    <a:pt x="3603" y="2339"/>
                    <a:pt x="3937" y="2339"/>
                  </a:cubicBezTo>
                  <a:cubicBezTo>
                    <a:pt x="4237" y="2339"/>
                    <a:pt x="4504" y="2405"/>
                    <a:pt x="4670" y="2572"/>
                  </a:cubicBezTo>
                  <a:cubicBezTo>
                    <a:pt x="4904" y="2739"/>
                    <a:pt x="4971" y="2906"/>
                    <a:pt x="4971" y="3139"/>
                  </a:cubicBezTo>
                  <a:cubicBezTo>
                    <a:pt x="4971" y="3506"/>
                    <a:pt x="4637" y="3673"/>
                    <a:pt x="3937" y="3673"/>
                  </a:cubicBezTo>
                  <a:cubicBezTo>
                    <a:pt x="3603" y="3673"/>
                    <a:pt x="3403" y="3706"/>
                    <a:pt x="3236" y="3740"/>
                  </a:cubicBezTo>
                  <a:cubicBezTo>
                    <a:pt x="2903" y="3873"/>
                    <a:pt x="2736" y="4240"/>
                    <a:pt x="2736" y="4874"/>
                  </a:cubicBezTo>
                  <a:cubicBezTo>
                    <a:pt x="2736" y="5441"/>
                    <a:pt x="2836" y="5774"/>
                    <a:pt x="3103" y="5908"/>
                  </a:cubicBezTo>
                  <a:cubicBezTo>
                    <a:pt x="3269" y="5974"/>
                    <a:pt x="3336" y="6041"/>
                    <a:pt x="3470" y="6041"/>
                  </a:cubicBezTo>
                  <a:cubicBezTo>
                    <a:pt x="3603" y="6075"/>
                    <a:pt x="3803" y="6075"/>
                    <a:pt x="4103" y="6075"/>
                  </a:cubicBezTo>
                  <a:cubicBezTo>
                    <a:pt x="4404" y="6075"/>
                    <a:pt x="4670" y="6208"/>
                    <a:pt x="4904" y="6375"/>
                  </a:cubicBezTo>
                  <a:cubicBezTo>
                    <a:pt x="5104" y="6575"/>
                    <a:pt x="5238" y="6808"/>
                    <a:pt x="5238" y="7042"/>
                  </a:cubicBezTo>
                  <a:cubicBezTo>
                    <a:pt x="5238" y="7309"/>
                    <a:pt x="5104" y="7509"/>
                    <a:pt x="4904" y="7709"/>
                  </a:cubicBezTo>
                  <a:cubicBezTo>
                    <a:pt x="4637" y="7909"/>
                    <a:pt x="4304" y="8009"/>
                    <a:pt x="3803" y="8009"/>
                  </a:cubicBezTo>
                  <a:cubicBezTo>
                    <a:pt x="3603" y="8009"/>
                    <a:pt x="3403" y="7976"/>
                    <a:pt x="3236" y="7909"/>
                  </a:cubicBezTo>
                  <a:cubicBezTo>
                    <a:pt x="2802" y="7742"/>
                    <a:pt x="2569" y="7542"/>
                    <a:pt x="2469" y="7242"/>
                  </a:cubicBezTo>
                  <a:cubicBezTo>
                    <a:pt x="2335" y="6908"/>
                    <a:pt x="2202" y="6675"/>
                    <a:pt x="2069" y="6542"/>
                  </a:cubicBezTo>
                  <a:cubicBezTo>
                    <a:pt x="1969" y="6475"/>
                    <a:pt x="1735" y="6408"/>
                    <a:pt x="1335" y="6408"/>
                  </a:cubicBezTo>
                  <a:cubicBezTo>
                    <a:pt x="467" y="6408"/>
                    <a:pt x="0" y="6675"/>
                    <a:pt x="0" y="7209"/>
                  </a:cubicBezTo>
                  <a:cubicBezTo>
                    <a:pt x="0" y="7409"/>
                    <a:pt x="101" y="7676"/>
                    <a:pt x="167" y="7976"/>
                  </a:cubicBezTo>
                  <a:lnTo>
                    <a:pt x="234" y="8076"/>
                  </a:lnTo>
                  <a:cubicBezTo>
                    <a:pt x="267" y="8209"/>
                    <a:pt x="301" y="8309"/>
                    <a:pt x="401" y="8476"/>
                  </a:cubicBezTo>
                  <a:cubicBezTo>
                    <a:pt x="601" y="8843"/>
                    <a:pt x="801" y="9177"/>
                    <a:pt x="1101" y="9410"/>
                  </a:cubicBezTo>
                  <a:cubicBezTo>
                    <a:pt x="1835" y="10044"/>
                    <a:pt x="2769" y="10378"/>
                    <a:pt x="3837" y="10378"/>
                  </a:cubicBezTo>
                  <a:cubicBezTo>
                    <a:pt x="4937" y="10378"/>
                    <a:pt x="5838" y="10044"/>
                    <a:pt x="6605" y="9410"/>
                  </a:cubicBezTo>
                  <a:cubicBezTo>
                    <a:pt x="7306" y="8810"/>
                    <a:pt x="7673" y="7976"/>
                    <a:pt x="7673" y="7009"/>
                  </a:cubicBezTo>
                  <a:cubicBezTo>
                    <a:pt x="7673" y="6508"/>
                    <a:pt x="7506" y="6041"/>
                    <a:pt x="7239" y="5674"/>
                  </a:cubicBezTo>
                  <a:cubicBezTo>
                    <a:pt x="7139" y="5507"/>
                    <a:pt x="6972" y="5374"/>
                    <a:pt x="6805" y="5207"/>
                  </a:cubicBezTo>
                  <a:cubicBezTo>
                    <a:pt x="6605" y="5040"/>
                    <a:pt x="6472" y="4974"/>
                    <a:pt x="6405" y="4907"/>
                  </a:cubicBezTo>
                  <a:lnTo>
                    <a:pt x="6405" y="4840"/>
                  </a:lnTo>
                  <a:cubicBezTo>
                    <a:pt x="7106" y="4473"/>
                    <a:pt x="7472" y="3873"/>
                    <a:pt x="7472" y="3072"/>
                  </a:cubicBezTo>
                  <a:cubicBezTo>
                    <a:pt x="7472" y="2305"/>
                    <a:pt x="7172" y="1538"/>
                    <a:pt x="6505" y="904"/>
                  </a:cubicBezTo>
                  <a:cubicBezTo>
                    <a:pt x="5875" y="274"/>
                    <a:pt x="5066" y="1"/>
                    <a:pt x="3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6"/>
            <p:cNvSpPr/>
            <p:nvPr/>
          </p:nvSpPr>
          <p:spPr>
            <a:xfrm>
              <a:off x="6789330" y="4092885"/>
              <a:ext cx="452735" cy="379780"/>
            </a:xfrm>
            <a:custGeom>
              <a:avLst/>
              <a:gdLst/>
              <a:ahLst/>
              <a:cxnLst/>
              <a:rect l="l" t="t" r="r" b="b"/>
              <a:pathLst>
                <a:path w="22117" h="18553" extrusionOk="0">
                  <a:moveTo>
                    <a:pt x="11337" y="1"/>
                  </a:moveTo>
                  <a:cubicBezTo>
                    <a:pt x="7148" y="1"/>
                    <a:pt x="3042" y="2079"/>
                    <a:pt x="1769" y="6426"/>
                  </a:cubicBezTo>
                  <a:cubicBezTo>
                    <a:pt x="1" y="12164"/>
                    <a:pt x="4204" y="18268"/>
                    <a:pt x="10208" y="18535"/>
                  </a:cubicBezTo>
                  <a:cubicBezTo>
                    <a:pt x="10436" y="18546"/>
                    <a:pt x="10665" y="18552"/>
                    <a:pt x="10895" y="18552"/>
                  </a:cubicBezTo>
                  <a:cubicBezTo>
                    <a:pt x="14005" y="18552"/>
                    <a:pt x="17300" y="17495"/>
                    <a:pt x="19381" y="15166"/>
                  </a:cubicBezTo>
                  <a:cubicBezTo>
                    <a:pt x="21616" y="12664"/>
                    <a:pt x="22117" y="9028"/>
                    <a:pt x="21016" y="5993"/>
                  </a:cubicBezTo>
                  <a:cubicBezTo>
                    <a:pt x="20382" y="4258"/>
                    <a:pt x="19214" y="2657"/>
                    <a:pt x="17547" y="1656"/>
                  </a:cubicBezTo>
                  <a:cubicBezTo>
                    <a:pt x="15711" y="561"/>
                    <a:pt x="13512" y="1"/>
                    <a:pt x="1133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6"/>
            <p:cNvSpPr/>
            <p:nvPr/>
          </p:nvSpPr>
          <p:spPr>
            <a:xfrm>
              <a:off x="6837824" y="4133293"/>
              <a:ext cx="357816" cy="300377"/>
            </a:xfrm>
            <a:custGeom>
              <a:avLst/>
              <a:gdLst/>
              <a:ahLst/>
              <a:cxnLst/>
              <a:rect l="l" t="t" r="r" b="b"/>
              <a:pathLst>
                <a:path w="17480" h="14674" extrusionOk="0">
                  <a:moveTo>
                    <a:pt x="8970" y="1"/>
                  </a:moveTo>
                  <a:cubicBezTo>
                    <a:pt x="5663" y="1"/>
                    <a:pt x="2431" y="1634"/>
                    <a:pt x="1401" y="5053"/>
                  </a:cubicBezTo>
                  <a:cubicBezTo>
                    <a:pt x="0" y="9623"/>
                    <a:pt x="3336" y="14459"/>
                    <a:pt x="8073" y="14659"/>
                  </a:cubicBezTo>
                  <a:cubicBezTo>
                    <a:pt x="8254" y="14669"/>
                    <a:pt x="8437" y="14674"/>
                    <a:pt x="8621" y="14674"/>
                  </a:cubicBezTo>
                  <a:cubicBezTo>
                    <a:pt x="11041" y="14674"/>
                    <a:pt x="13637" y="13851"/>
                    <a:pt x="15311" y="11991"/>
                  </a:cubicBezTo>
                  <a:cubicBezTo>
                    <a:pt x="17112" y="9989"/>
                    <a:pt x="17479" y="7121"/>
                    <a:pt x="16645" y="4719"/>
                  </a:cubicBezTo>
                  <a:cubicBezTo>
                    <a:pt x="16145" y="3351"/>
                    <a:pt x="15244" y="2117"/>
                    <a:pt x="13910" y="1317"/>
                  </a:cubicBezTo>
                  <a:cubicBezTo>
                    <a:pt x="12445" y="447"/>
                    <a:pt x="10697" y="1"/>
                    <a:pt x="8970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6"/>
            <p:cNvSpPr/>
            <p:nvPr/>
          </p:nvSpPr>
          <p:spPr>
            <a:xfrm>
              <a:off x="6948423" y="4158184"/>
              <a:ext cx="137968" cy="248567"/>
            </a:xfrm>
            <a:custGeom>
              <a:avLst/>
              <a:gdLst/>
              <a:ahLst/>
              <a:cxnLst/>
              <a:rect l="l" t="t" r="r" b="b"/>
              <a:pathLst>
                <a:path w="6740" h="12143" extrusionOk="0">
                  <a:moveTo>
                    <a:pt x="3103" y="1"/>
                  </a:moveTo>
                  <a:cubicBezTo>
                    <a:pt x="3003" y="1"/>
                    <a:pt x="2903" y="34"/>
                    <a:pt x="2836" y="34"/>
                  </a:cubicBezTo>
                  <a:cubicBezTo>
                    <a:pt x="2703" y="101"/>
                    <a:pt x="2569" y="201"/>
                    <a:pt x="2569" y="334"/>
                  </a:cubicBezTo>
                  <a:lnTo>
                    <a:pt x="2569" y="1468"/>
                  </a:lnTo>
                  <a:cubicBezTo>
                    <a:pt x="2236" y="1502"/>
                    <a:pt x="2002" y="1635"/>
                    <a:pt x="1702" y="1768"/>
                  </a:cubicBezTo>
                  <a:cubicBezTo>
                    <a:pt x="1235" y="2002"/>
                    <a:pt x="868" y="2302"/>
                    <a:pt x="601" y="2702"/>
                  </a:cubicBezTo>
                  <a:cubicBezTo>
                    <a:pt x="368" y="3136"/>
                    <a:pt x="234" y="3603"/>
                    <a:pt x="234" y="4037"/>
                  </a:cubicBezTo>
                  <a:cubicBezTo>
                    <a:pt x="234" y="4637"/>
                    <a:pt x="401" y="5138"/>
                    <a:pt x="735" y="5504"/>
                  </a:cubicBezTo>
                  <a:cubicBezTo>
                    <a:pt x="1068" y="5871"/>
                    <a:pt x="1535" y="6205"/>
                    <a:pt x="2169" y="6438"/>
                  </a:cubicBezTo>
                  <a:lnTo>
                    <a:pt x="3737" y="6972"/>
                  </a:lnTo>
                  <a:cubicBezTo>
                    <a:pt x="4104" y="7106"/>
                    <a:pt x="4404" y="7272"/>
                    <a:pt x="4571" y="7473"/>
                  </a:cubicBezTo>
                  <a:cubicBezTo>
                    <a:pt x="4738" y="7673"/>
                    <a:pt x="4838" y="7873"/>
                    <a:pt x="4838" y="8173"/>
                  </a:cubicBezTo>
                  <a:cubicBezTo>
                    <a:pt x="4838" y="8473"/>
                    <a:pt x="4704" y="8707"/>
                    <a:pt x="4437" y="8840"/>
                  </a:cubicBezTo>
                  <a:cubicBezTo>
                    <a:pt x="4171" y="9007"/>
                    <a:pt x="3770" y="9140"/>
                    <a:pt x="3337" y="9140"/>
                  </a:cubicBezTo>
                  <a:cubicBezTo>
                    <a:pt x="2870" y="9140"/>
                    <a:pt x="2436" y="9040"/>
                    <a:pt x="2036" y="8874"/>
                  </a:cubicBezTo>
                  <a:cubicBezTo>
                    <a:pt x="1602" y="8707"/>
                    <a:pt x="1235" y="8507"/>
                    <a:pt x="902" y="8306"/>
                  </a:cubicBezTo>
                  <a:cubicBezTo>
                    <a:pt x="868" y="8256"/>
                    <a:pt x="810" y="8231"/>
                    <a:pt x="747" y="8231"/>
                  </a:cubicBezTo>
                  <a:cubicBezTo>
                    <a:pt x="685" y="8231"/>
                    <a:pt x="618" y="8256"/>
                    <a:pt x="568" y="8306"/>
                  </a:cubicBezTo>
                  <a:cubicBezTo>
                    <a:pt x="435" y="8373"/>
                    <a:pt x="368" y="8473"/>
                    <a:pt x="268" y="8607"/>
                  </a:cubicBezTo>
                  <a:cubicBezTo>
                    <a:pt x="201" y="8707"/>
                    <a:pt x="101" y="8840"/>
                    <a:pt x="68" y="9007"/>
                  </a:cubicBezTo>
                  <a:cubicBezTo>
                    <a:pt x="34" y="9174"/>
                    <a:pt x="1" y="9307"/>
                    <a:pt x="1" y="9474"/>
                  </a:cubicBezTo>
                  <a:cubicBezTo>
                    <a:pt x="1" y="9541"/>
                    <a:pt x="34" y="9674"/>
                    <a:pt x="101" y="9707"/>
                  </a:cubicBezTo>
                  <a:cubicBezTo>
                    <a:pt x="368" y="9874"/>
                    <a:pt x="668" y="10041"/>
                    <a:pt x="1002" y="10208"/>
                  </a:cubicBezTo>
                  <a:cubicBezTo>
                    <a:pt x="1335" y="10375"/>
                    <a:pt x="1702" y="10508"/>
                    <a:pt x="2102" y="10608"/>
                  </a:cubicBezTo>
                  <a:cubicBezTo>
                    <a:pt x="2236" y="10641"/>
                    <a:pt x="2369" y="10641"/>
                    <a:pt x="2503" y="10675"/>
                  </a:cubicBezTo>
                  <a:lnTo>
                    <a:pt x="2503" y="11809"/>
                  </a:lnTo>
                  <a:cubicBezTo>
                    <a:pt x="2503" y="11942"/>
                    <a:pt x="2569" y="12042"/>
                    <a:pt x="2736" y="12109"/>
                  </a:cubicBezTo>
                  <a:cubicBezTo>
                    <a:pt x="2903" y="12143"/>
                    <a:pt x="3070" y="12143"/>
                    <a:pt x="3337" y="12143"/>
                  </a:cubicBezTo>
                  <a:lnTo>
                    <a:pt x="3604" y="12143"/>
                  </a:lnTo>
                  <a:cubicBezTo>
                    <a:pt x="3737" y="12143"/>
                    <a:pt x="3837" y="12109"/>
                    <a:pt x="3904" y="12109"/>
                  </a:cubicBezTo>
                  <a:cubicBezTo>
                    <a:pt x="4037" y="12042"/>
                    <a:pt x="4171" y="11942"/>
                    <a:pt x="4171" y="11809"/>
                  </a:cubicBezTo>
                  <a:lnTo>
                    <a:pt x="4171" y="10675"/>
                  </a:lnTo>
                  <a:cubicBezTo>
                    <a:pt x="4538" y="10641"/>
                    <a:pt x="4871" y="10508"/>
                    <a:pt x="5171" y="10375"/>
                  </a:cubicBezTo>
                  <a:cubicBezTo>
                    <a:pt x="5672" y="10174"/>
                    <a:pt x="6039" y="9841"/>
                    <a:pt x="6339" y="9441"/>
                  </a:cubicBezTo>
                  <a:cubicBezTo>
                    <a:pt x="6606" y="9007"/>
                    <a:pt x="6739" y="8540"/>
                    <a:pt x="6739" y="8040"/>
                  </a:cubicBezTo>
                  <a:cubicBezTo>
                    <a:pt x="6739" y="7473"/>
                    <a:pt x="6539" y="6905"/>
                    <a:pt x="6172" y="6438"/>
                  </a:cubicBezTo>
                  <a:cubicBezTo>
                    <a:pt x="5772" y="6005"/>
                    <a:pt x="5271" y="5671"/>
                    <a:pt x="4604" y="5471"/>
                  </a:cubicBezTo>
                  <a:lnTo>
                    <a:pt x="3103" y="4937"/>
                  </a:lnTo>
                  <a:cubicBezTo>
                    <a:pt x="2770" y="4804"/>
                    <a:pt x="2536" y="4671"/>
                    <a:pt x="2336" y="4504"/>
                  </a:cubicBezTo>
                  <a:cubicBezTo>
                    <a:pt x="2169" y="4370"/>
                    <a:pt x="2102" y="4237"/>
                    <a:pt x="2102" y="3970"/>
                  </a:cubicBezTo>
                  <a:cubicBezTo>
                    <a:pt x="2102" y="3670"/>
                    <a:pt x="2236" y="3470"/>
                    <a:pt x="2436" y="3303"/>
                  </a:cubicBezTo>
                  <a:cubicBezTo>
                    <a:pt x="2703" y="3136"/>
                    <a:pt x="3036" y="3003"/>
                    <a:pt x="3503" y="3003"/>
                  </a:cubicBezTo>
                  <a:cubicBezTo>
                    <a:pt x="3870" y="3003"/>
                    <a:pt x="4204" y="3036"/>
                    <a:pt x="4538" y="3169"/>
                  </a:cubicBezTo>
                  <a:cubicBezTo>
                    <a:pt x="4871" y="3303"/>
                    <a:pt x="5238" y="3436"/>
                    <a:pt x="5538" y="3603"/>
                  </a:cubicBezTo>
                  <a:cubicBezTo>
                    <a:pt x="5586" y="3627"/>
                    <a:pt x="5629" y="3638"/>
                    <a:pt x="5669" y="3638"/>
                  </a:cubicBezTo>
                  <a:cubicBezTo>
                    <a:pt x="5743" y="3638"/>
                    <a:pt x="5807" y="3601"/>
                    <a:pt x="5872" y="3536"/>
                  </a:cubicBezTo>
                  <a:cubicBezTo>
                    <a:pt x="6039" y="3436"/>
                    <a:pt x="6172" y="3203"/>
                    <a:pt x="6239" y="3003"/>
                  </a:cubicBezTo>
                  <a:cubicBezTo>
                    <a:pt x="6339" y="2803"/>
                    <a:pt x="6372" y="2602"/>
                    <a:pt x="6372" y="2369"/>
                  </a:cubicBezTo>
                  <a:cubicBezTo>
                    <a:pt x="6372" y="2269"/>
                    <a:pt x="6339" y="2169"/>
                    <a:pt x="6205" y="2135"/>
                  </a:cubicBezTo>
                  <a:cubicBezTo>
                    <a:pt x="5872" y="1935"/>
                    <a:pt x="5405" y="1768"/>
                    <a:pt x="4938" y="1635"/>
                  </a:cubicBezTo>
                  <a:cubicBezTo>
                    <a:pt x="4738" y="1535"/>
                    <a:pt x="4504" y="1502"/>
                    <a:pt x="4237" y="1468"/>
                  </a:cubicBezTo>
                  <a:lnTo>
                    <a:pt x="4237" y="334"/>
                  </a:lnTo>
                  <a:cubicBezTo>
                    <a:pt x="4237" y="201"/>
                    <a:pt x="4171" y="101"/>
                    <a:pt x="4004" y="34"/>
                  </a:cubicBezTo>
                  <a:cubicBezTo>
                    <a:pt x="3904" y="34"/>
                    <a:pt x="3837" y="1"/>
                    <a:pt x="3704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56"/>
          <p:cNvGrpSpPr/>
          <p:nvPr/>
        </p:nvGrpSpPr>
        <p:grpSpPr>
          <a:xfrm>
            <a:off x="7648009" y="997205"/>
            <a:ext cx="452039" cy="524114"/>
            <a:chOff x="5815634" y="1650855"/>
            <a:chExt cx="452039" cy="524114"/>
          </a:xfrm>
        </p:grpSpPr>
        <p:sp>
          <p:nvSpPr>
            <p:cNvPr id="1670" name="Google Shape;1670;p56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6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6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6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6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6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56"/>
          <p:cNvGrpSpPr/>
          <p:nvPr/>
        </p:nvGrpSpPr>
        <p:grpSpPr>
          <a:xfrm>
            <a:off x="5824033" y="2431626"/>
            <a:ext cx="453431" cy="524769"/>
            <a:chOff x="5416858" y="2175276"/>
            <a:chExt cx="453431" cy="524769"/>
          </a:xfrm>
        </p:grpSpPr>
        <p:sp>
          <p:nvSpPr>
            <p:cNvPr id="1677" name="Google Shape;1677;p56"/>
            <p:cNvSpPr/>
            <p:nvPr/>
          </p:nvSpPr>
          <p:spPr>
            <a:xfrm>
              <a:off x="5416858" y="2320265"/>
              <a:ext cx="453431" cy="379780"/>
            </a:xfrm>
            <a:custGeom>
              <a:avLst/>
              <a:gdLst/>
              <a:ahLst/>
              <a:cxnLst/>
              <a:rect l="l" t="t" r="r" b="b"/>
              <a:pathLst>
                <a:path w="22151" h="18553" extrusionOk="0">
                  <a:moveTo>
                    <a:pt x="11329" y="0"/>
                  </a:moveTo>
                  <a:cubicBezTo>
                    <a:pt x="7143" y="0"/>
                    <a:pt x="3041" y="2071"/>
                    <a:pt x="1769" y="6393"/>
                  </a:cubicBezTo>
                  <a:cubicBezTo>
                    <a:pt x="1" y="12164"/>
                    <a:pt x="4204" y="18235"/>
                    <a:pt x="10208" y="18536"/>
                  </a:cubicBezTo>
                  <a:cubicBezTo>
                    <a:pt x="10436" y="18547"/>
                    <a:pt x="10665" y="18553"/>
                    <a:pt x="10895" y="18553"/>
                  </a:cubicBezTo>
                  <a:cubicBezTo>
                    <a:pt x="14005" y="18553"/>
                    <a:pt x="17300" y="17496"/>
                    <a:pt x="19381" y="15166"/>
                  </a:cubicBezTo>
                  <a:cubicBezTo>
                    <a:pt x="21616" y="12665"/>
                    <a:pt x="22150" y="8995"/>
                    <a:pt x="21016" y="5993"/>
                  </a:cubicBezTo>
                  <a:cubicBezTo>
                    <a:pt x="20382" y="4225"/>
                    <a:pt x="19215" y="2657"/>
                    <a:pt x="17547" y="1657"/>
                  </a:cubicBezTo>
                  <a:cubicBezTo>
                    <a:pt x="15709" y="561"/>
                    <a:pt x="13507" y="0"/>
                    <a:pt x="11329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6"/>
            <p:cNvSpPr/>
            <p:nvPr/>
          </p:nvSpPr>
          <p:spPr>
            <a:xfrm>
              <a:off x="5466702" y="2359506"/>
              <a:ext cx="357140" cy="300193"/>
            </a:xfrm>
            <a:custGeom>
              <a:avLst/>
              <a:gdLst/>
              <a:ahLst/>
              <a:cxnLst/>
              <a:rect l="l" t="t" r="r" b="b"/>
              <a:pathLst>
                <a:path w="17447" h="14665" extrusionOk="0">
                  <a:moveTo>
                    <a:pt x="8967" y="1"/>
                  </a:moveTo>
                  <a:cubicBezTo>
                    <a:pt x="5650" y="1"/>
                    <a:pt x="2402" y="1648"/>
                    <a:pt x="1369" y="5077"/>
                  </a:cubicBezTo>
                  <a:cubicBezTo>
                    <a:pt x="1" y="9613"/>
                    <a:pt x="3337" y="14450"/>
                    <a:pt x="8040" y="14650"/>
                  </a:cubicBezTo>
                  <a:cubicBezTo>
                    <a:pt x="8222" y="14660"/>
                    <a:pt x="8405" y="14665"/>
                    <a:pt x="8589" y="14665"/>
                  </a:cubicBezTo>
                  <a:cubicBezTo>
                    <a:pt x="11013" y="14665"/>
                    <a:pt x="13636" y="13842"/>
                    <a:pt x="15279" y="11982"/>
                  </a:cubicBezTo>
                  <a:cubicBezTo>
                    <a:pt x="17080" y="10047"/>
                    <a:pt x="17447" y="7145"/>
                    <a:pt x="16613" y="4743"/>
                  </a:cubicBezTo>
                  <a:cubicBezTo>
                    <a:pt x="16112" y="3342"/>
                    <a:pt x="15212" y="2108"/>
                    <a:pt x="13878" y="1308"/>
                  </a:cubicBezTo>
                  <a:cubicBezTo>
                    <a:pt x="12421" y="443"/>
                    <a:pt x="10685" y="1"/>
                    <a:pt x="896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6"/>
            <p:cNvSpPr/>
            <p:nvPr/>
          </p:nvSpPr>
          <p:spPr>
            <a:xfrm>
              <a:off x="5576647" y="2385584"/>
              <a:ext cx="137947" cy="248567"/>
            </a:xfrm>
            <a:custGeom>
              <a:avLst/>
              <a:gdLst/>
              <a:ahLst/>
              <a:cxnLst/>
              <a:rect l="l" t="t" r="r" b="b"/>
              <a:pathLst>
                <a:path w="6739" h="12143" extrusionOk="0">
                  <a:moveTo>
                    <a:pt x="3103" y="0"/>
                  </a:moveTo>
                  <a:cubicBezTo>
                    <a:pt x="3003" y="0"/>
                    <a:pt x="2903" y="34"/>
                    <a:pt x="2836" y="34"/>
                  </a:cubicBezTo>
                  <a:cubicBezTo>
                    <a:pt x="2702" y="67"/>
                    <a:pt x="2569" y="200"/>
                    <a:pt x="2569" y="334"/>
                  </a:cubicBezTo>
                  <a:lnTo>
                    <a:pt x="2569" y="1468"/>
                  </a:lnTo>
                  <a:cubicBezTo>
                    <a:pt x="2235" y="1501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34" y="2702"/>
                  </a:cubicBezTo>
                  <a:cubicBezTo>
                    <a:pt x="367" y="3136"/>
                    <a:pt x="234" y="3569"/>
                    <a:pt x="234" y="4036"/>
                  </a:cubicBezTo>
                  <a:cubicBezTo>
                    <a:pt x="234" y="4637"/>
                    <a:pt x="401" y="5137"/>
                    <a:pt x="734" y="5504"/>
                  </a:cubicBezTo>
                  <a:cubicBezTo>
                    <a:pt x="1068" y="5871"/>
                    <a:pt x="1535" y="6205"/>
                    <a:pt x="2169" y="6405"/>
                  </a:cubicBezTo>
                  <a:lnTo>
                    <a:pt x="3736" y="6972"/>
                  </a:lnTo>
                  <a:cubicBezTo>
                    <a:pt x="4137" y="7072"/>
                    <a:pt x="4404" y="7239"/>
                    <a:pt x="4570" y="7472"/>
                  </a:cubicBezTo>
                  <a:cubicBezTo>
                    <a:pt x="4737" y="7672"/>
                    <a:pt x="4837" y="7872"/>
                    <a:pt x="4837" y="8173"/>
                  </a:cubicBezTo>
                  <a:cubicBezTo>
                    <a:pt x="4837" y="8473"/>
                    <a:pt x="4704" y="8706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869" y="9140"/>
                    <a:pt x="2469" y="9040"/>
                    <a:pt x="2035" y="8873"/>
                  </a:cubicBezTo>
                  <a:cubicBezTo>
                    <a:pt x="1635" y="8706"/>
                    <a:pt x="1235" y="8506"/>
                    <a:pt x="901" y="8306"/>
                  </a:cubicBezTo>
                  <a:cubicBezTo>
                    <a:pt x="868" y="8256"/>
                    <a:pt x="809" y="8231"/>
                    <a:pt x="747" y="8231"/>
                  </a:cubicBezTo>
                  <a:cubicBezTo>
                    <a:pt x="684" y="8231"/>
                    <a:pt x="618" y="8256"/>
                    <a:pt x="568" y="8306"/>
                  </a:cubicBezTo>
                  <a:cubicBezTo>
                    <a:pt x="467" y="8373"/>
                    <a:pt x="367" y="8473"/>
                    <a:pt x="301" y="8573"/>
                  </a:cubicBezTo>
                  <a:cubicBezTo>
                    <a:pt x="201" y="8706"/>
                    <a:pt x="101" y="8840"/>
                    <a:pt x="67" y="9007"/>
                  </a:cubicBezTo>
                  <a:cubicBezTo>
                    <a:pt x="34" y="9173"/>
                    <a:pt x="0" y="9307"/>
                    <a:pt x="0" y="9474"/>
                  </a:cubicBezTo>
                  <a:cubicBezTo>
                    <a:pt x="0" y="9540"/>
                    <a:pt x="34" y="9674"/>
                    <a:pt x="101" y="9707"/>
                  </a:cubicBezTo>
                  <a:cubicBezTo>
                    <a:pt x="367" y="9874"/>
                    <a:pt x="668" y="10041"/>
                    <a:pt x="1001" y="10207"/>
                  </a:cubicBezTo>
                  <a:cubicBezTo>
                    <a:pt x="1335" y="10374"/>
                    <a:pt x="1702" y="10508"/>
                    <a:pt x="2102" y="10574"/>
                  </a:cubicBezTo>
                  <a:cubicBezTo>
                    <a:pt x="2235" y="10641"/>
                    <a:pt x="2369" y="10641"/>
                    <a:pt x="2502" y="10674"/>
                  </a:cubicBezTo>
                  <a:lnTo>
                    <a:pt x="2502" y="11809"/>
                  </a:lnTo>
                  <a:cubicBezTo>
                    <a:pt x="2502" y="11909"/>
                    <a:pt x="2569" y="12042"/>
                    <a:pt x="2736" y="12075"/>
                  </a:cubicBezTo>
                  <a:cubicBezTo>
                    <a:pt x="2903" y="12142"/>
                    <a:pt x="3069" y="12142"/>
                    <a:pt x="3336" y="12142"/>
                  </a:cubicBezTo>
                  <a:lnTo>
                    <a:pt x="3636" y="12142"/>
                  </a:lnTo>
                  <a:cubicBezTo>
                    <a:pt x="3736" y="12142"/>
                    <a:pt x="3837" y="12075"/>
                    <a:pt x="3903" y="12075"/>
                  </a:cubicBezTo>
                  <a:cubicBezTo>
                    <a:pt x="4037" y="12042"/>
                    <a:pt x="4170" y="11909"/>
                    <a:pt x="4170" y="11809"/>
                  </a:cubicBezTo>
                  <a:lnTo>
                    <a:pt x="4170" y="10674"/>
                  </a:lnTo>
                  <a:cubicBezTo>
                    <a:pt x="4537" y="10641"/>
                    <a:pt x="4871" y="10508"/>
                    <a:pt x="5171" y="10374"/>
                  </a:cubicBezTo>
                  <a:cubicBezTo>
                    <a:pt x="5671" y="10174"/>
                    <a:pt x="6038" y="9841"/>
                    <a:pt x="6338" y="9407"/>
                  </a:cubicBezTo>
                  <a:cubicBezTo>
                    <a:pt x="6639" y="9007"/>
                    <a:pt x="6739" y="8540"/>
                    <a:pt x="6739" y="8039"/>
                  </a:cubicBezTo>
                  <a:cubicBezTo>
                    <a:pt x="6739" y="7439"/>
                    <a:pt x="6538" y="6838"/>
                    <a:pt x="6172" y="6405"/>
                  </a:cubicBezTo>
                  <a:cubicBezTo>
                    <a:pt x="5805" y="6004"/>
                    <a:pt x="5304" y="5671"/>
                    <a:pt x="4637" y="5471"/>
                  </a:cubicBezTo>
                  <a:lnTo>
                    <a:pt x="3136" y="4904"/>
                  </a:lnTo>
                  <a:cubicBezTo>
                    <a:pt x="2802" y="4804"/>
                    <a:pt x="2536" y="4670"/>
                    <a:pt x="2335" y="4503"/>
                  </a:cubicBezTo>
                  <a:cubicBezTo>
                    <a:pt x="2169" y="4370"/>
                    <a:pt x="2135" y="4203"/>
                    <a:pt x="2135" y="3970"/>
                  </a:cubicBezTo>
                  <a:cubicBezTo>
                    <a:pt x="2135" y="3669"/>
                    <a:pt x="2235" y="3469"/>
                    <a:pt x="2469" y="3303"/>
                  </a:cubicBezTo>
                  <a:cubicBezTo>
                    <a:pt x="2702" y="3136"/>
                    <a:pt x="3036" y="3002"/>
                    <a:pt x="3503" y="3002"/>
                  </a:cubicBezTo>
                  <a:cubicBezTo>
                    <a:pt x="3870" y="3002"/>
                    <a:pt x="4203" y="3036"/>
                    <a:pt x="4537" y="3169"/>
                  </a:cubicBezTo>
                  <a:cubicBezTo>
                    <a:pt x="4871" y="3303"/>
                    <a:pt x="5238" y="3403"/>
                    <a:pt x="5538" y="3569"/>
                  </a:cubicBezTo>
                  <a:cubicBezTo>
                    <a:pt x="5594" y="3611"/>
                    <a:pt x="5650" y="3630"/>
                    <a:pt x="5700" y="3630"/>
                  </a:cubicBezTo>
                  <a:cubicBezTo>
                    <a:pt x="5771" y="3630"/>
                    <a:pt x="5833" y="3594"/>
                    <a:pt x="5871" y="3536"/>
                  </a:cubicBezTo>
                  <a:cubicBezTo>
                    <a:pt x="6038" y="3403"/>
                    <a:pt x="6172" y="3202"/>
                    <a:pt x="6238" y="3002"/>
                  </a:cubicBezTo>
                  <a:cubicBezTo>
                    <a:pt x="6338" y="2802"/>
                    <a:pt x="6372" y="2569"/>
                    <a:pt x="6372" y="2369"/>
                  </a:cubicBezTo>
                  <a:cubicBezTo>
                    <a:pt x="6372" y="2235"/>
                    <a:pt x="6338" y="2168"/>
                    <a:pt x="6205" y="2135"/>
                  </a:cubicBezTo>
                  <a:cubicBezTo>
                    <a:pt x="5871" y="1902"/>
                    <a:pt x="5404" y="1735"/>
                    <a:pt x="4971" y="1635"/>
                  </a:cubicBezTo>
                  <a:cubicBezTo>
                    <a:pt x="4737" y="1535"/>
                    <a:pt x="4504" y="1501"/>
                    <a:pt x="4237" y="1468"/>
                  </a:cubicBezTo>
                  <a:lnTo>
                    <a:pt x="4237" y="334"/>
                  </a:lnTo>
                  <a:cubicBezTo>
                    <a:pt x="4237" y="200"/>
                    <a:pt x="4170" y="67"/>
                    <a:pt x="4003" y="34"/>
                  </a:cubicBezTo>
                  <a:cubicBezTo>
                    <a:pt x="3903" y="34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6"/>
            <p:cNvSpPr/>
            <p:nvPr/>
          </p:nvSpPr>
          <p:spPr>
            <a:xfrm>
              <a:off x="5642191" y="2175276"/>
              <a:ext cx="8904" cy="60100"/>
            </a:xfrm>
            <a:custGeom>
              <a:avLst/>
              <a:gdLst/>
              <a:ahLst/>
              <a:cxnLst/>
              <a:rect l="l" t="t" r="r" b="b"/>
              <a:pathLst>
                <a:path w="435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434" y="293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6"/>
            <p:cNvSpPr/>
            <p:nvPr/>
          </p:nvSpPr>
          <p:spPr>
            <a:xfrm>
              <a:off x="5591672" y="2205305"/>
              <a:ext cx="8884" cy="84705"/>
            </a:xfrm>
            <a:custGeom>
              <a:avLst/>
              <a:gdLst/>
              <a:ahLst/>
              <a:cxnLst/>
              <a:rect l="l" t="t" r="r" b="b"/>
              <a:pathLst>
                <a:path w="434" h="4138" extrusionOk="0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6"/>
            <p:cNvSpPr/>
            <p:nvPr/>
          </p:nvSpPr>
          <p:spPr>
            <a:xfrm>
              <a:off x="5685219" y="2216912"/>
              <a:ext cx="8208" cy="73098"/>
            </a:xfrm>
            <a:custGeom>
              <a:avLst/>
              <a:gdLst/>
              <a:ahLst/>
              <a:cxnLst/>
              <a:rect l="l" t="t" r="r" b="b"/>
              <a:pathLst>
                <a:path w="401" h="3571" extrusionOk="0">
                  <a:moveTo>
                    <a:pt x="0" y="1"/>
                  </a:moveTo>
                  <a:lnTo>
                    <a:pt x="0" y="3570"/>
                  </a:lnTo>
                  <a:lnTo>
                    <a:pt x="401" y="35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56"/>
          <p:cNvGrpSpPr/>
          <p:nvPr/>
        </p:nvGrpSpPr>
        <p:grpSpPr>
          <a:xfrm>
            <a:off x="267963" y="3916901"/>
            <a:ext cx="452039" cy="524114"/>
            <a:chOff x="5815634" y="1650855"/>
            <a:chExt cx="452039" cy="524114"/>
          </a:xfrm>
        </p:grpSpPr>
        <p:sp>
          <p:nvSpPr>
            <p:cNvPr id="1684" name="Google Shape;1684;p56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6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6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6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6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6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56"/>
          <p:cNvGrpSpPr/>
          <p:nvPr/>
        </p:nvGrpSpPr>
        <p:grpSpPr>
          <a:xfrm>
            <a:off x="2723599" y="3684720"/>
            <a:ext cx="453431" cy="524769"/>
            <a:chOff x="5416858" y="2175276"/>
            <a:chExt cx="453431" cy="524769"/>
          </a:xfrm>
        </p:grpSpPr>
        <p:sp>
          <p:nvSpPr>
            <p:cNvPr id="1691" name="Google Shape;1691;p56"/>
            <p:cNvSpPr/>
            <p:nvPr/>
          </p:nvSpPr>
          <p:spPr>
            <a:xfrm>
              <a:off x="5416858" y="2320265"/>
              <a:ext cx="453431" cy="379780"/>
            </a:xfrm>
            <a:custGeom>
              <a:avLst/>
              <a:gdLst/>
              <a:ahLst/>
              <a:cxnLst/>
              <a:rect l="l" t="t" r="r" b="b"/>
              <a:pathLst>
                <a:path w="22151" h="18553" extrusionOk="0">
                  <a:moveTo>
                    <a:pt x="11329" y="0"/>
                  </a:moveTo>
                  <a:cubicBezTo>
                    <a:pt x="7143" y="0"/>
                    <a:pt x="3041" y="2071"/>
                    <a:pt x="1769" y="6393"/>
                  </a:cubicBezTo>
                  <a:cubicBezTo>
                    <a:pt x="1" y="12164"/>
                    <a:pt x="4204" y="18235"/>
                    <a:pt x="10208" y="18536"/>
                  </a:cubicBezTo>
                  <a:cubicBezTo>
                    <a:pt x="10436" y="18547"/>
                    <a:pt x="10665" y="18553"/>
                    <a:pt x="10895" y="18553"/>
                  </a:cubicBezTo>
                  <a:cubicBezTo>
                    <a:pt x="14005" y="18553"/>
                    <a:pt x="17300" y="17496"/>
                    <a:pt x="19381" y="15166"/>
                  </a:cubicBezTo>
                  <a:cubicBezTo>
                    <a:pt x="21616" y="12665"/>
                    <a:pt x="22150" y="8995"/>
                    <a:pt x="21016" y="5993"/>
                  </a:cubicBezTo>
                  <a:cubicBezTo>
                    <a:pt x="20382" y="4225"/>
                    <a:pt x="19215" y="2657"/>
                    <a:pt x="17547" y="1657"/>
                  </a:cubicBezTo>
                  <a:cubicBezTo>
                    <a:pt x="15709" y="561"/>
                    <a:pt x="13507" y="0"/>
                    <a:pt x="11329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6"/>
            <p:cNvSpPr/>
            <p:nvPr/>
          </p:nvSpPr>
          <p:spPr>
            <a:xfrm>
              <a:off x="5466702" y="2359506"/>
              <a:ext cx="357140" cy="300193"/>
            </a:xfrm>
            <a:custGeom>
              <a:avLst/>
              <a:gdLst/>
              <a:ahLst/>
              <a:cxnLst/>
              <a:rect l="l" t="t" r="r" b="b"/>
              <a:pathLst>
                <a:path w="17447" h="14665" extrusionOk="0">
                  <a:moveTo>
                    <a:pt x="8967" y="1"/>
                  </a:moveTo>
                  <a:cubicBezTo>
                    <a:pt x="5650" y="1"/>
                    <a:pt x="2402" y="1648"/>
                    <a:pt x="1369" y="5077"/>
                  </a:cubicBezTo>
                  <a:cubicBezTo>
                    <a:pt x="1" y="9613"/>
                    <a:pt x="3337" y="14450"/>
                    <a:pt x="8040" y="14650"/>
                  </a:cubicBezTo>
                  <a:cubicBezTo>
                    <a:pt x="8222" y="14660"/>
                    <a:pt x="8405" y="14665"/>
                    <a:pt x="8589" y="14665"/>
                  </a:cubicBezTo>
                  <a:cubicBezTo>
                    <a:pt x="11013" y="14665"/>
                    <a:pt x="13636" y="13842"/>
                    <a:pt x="15279" y="11982"/>
                  </a:cubicBezTo>
                  <a:cubicBezTo>
                    <a:pt x="17080" y="10047"/>
                    <a:pt x="17447" y="7145"/>
                    <a:pt x="16613" y="4743"/>
                  </a:cubicBezTo>
                  <a:cubicBezTo>
                    <a:pt x="16112" y="3342"/>
                    <a:pt x="15212" y="2108"/>
                    <a:pt x="13878" y="1308"/>
                  </a:cubicBezTo>
                  <a:cubicBezTo>
                    <a:pt x="12421" y="443"/>
                    <a:pt x="10685" y="1"/>
                    <a:pt x="896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6"/>
            <p:cNvSpPr/>
            <p:nvPr/>
          </p:nvSpPr>
          <p:spPr>
            <a:xfrm>
              <a:off x="5576647" y="2385584"/>
              <a:ext cx="137947" cy="248567"/>
            </a:xfrm>
            <a:custGeom>
              <a:avLst/>
              <a:gdLst/>
              <a:ahLst/>
              <a:cxnLst/>
              <a:rect l="l" t="t" r="r" b="b"/>
              <a:pathLst>
                <a:path w="6739" h="12143" extrusionOk="0">
                  <a:moveTo>
                    <a:pt x="3103" y="0"/>
                  </a:moveTo>
                  <a:cubicBezTo>
                    <a:pt x="3003" y="0"/>
                    <a:pt x="2903" y="34"/>
                    <a:pt x="2836" y="34"/>
                  </a:cubicBezTo>
                  <a:cubicBezTo>
                    <a:pt x="2702" y="67"/>
                    <a:pt x="2569" y="200"/>
                    <a:pt x="2569" y="334"/>
                  </a:cubicBezTo>
                  <a:lnTo>
                    <a:pt x="2569" y="1468"/>
                  </a:lnTo>
                  <a:cubicBezTo>
                    <a:pt x="2235" y="1501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34" y="2702"/>
                  </a:cubicBezTo>
                  <a:cubicBezTo>
                    <a:pt x="367" y="3136"/>
                    <a:pt x="234" y="3569"/>
                    <a:pt x="234" y="4036"/>
                  </a:cubicBezTo>
                  <a:cubicBezTo>
                    <a:pt x="234" y="4637"/>
                    <a:pt x="401" y="5137"/>
                    <a:pt x="734" y="5504"/>
                  </a:cubicBezTo>
                  <a:cubicBezTo>
                    <a:pt x="1068" y="5871"/>
                    <a:pt x="1535" y="6205"/>
                    <a:pt x="2169" y="6405"/>
                  </a:cubicBezTo>
                  <a:lnTo>
                    <a:pt x="3736" y="6972"/>
                  </a:lnTo>
                  <a:cubicBezTo>
                    <a:pt x="4137" y="7072"/>
                    <a:pt x="4404" y="7239"/>
                    <a:pt x="4570" y="7472"/>
                  </a:cubicBezTo>
                  <a:cubicBezTo>
                    <a:pt x="4737" y="7672"/>
                    <a:pt x="4837" y="7872"/>
                    <a:pt x="4837" y="8173"/>
                  </a:cubicBezTo>
                  <a:cubicBezTo>
                    <a:pt x="4837" y="8473"/>
                    <a:pt x="4704" y="8706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869" y="9140"/>
                    <a:pt x="2469" y="9040"/>
                    <a:pt x="2035" y="8873"/>
                  </a:cubicBezTo>
                  <a:cubicBezTo>
                    <a:pt x="1635" y="8706"/>
                    <a:pt x="1235" y="8506"/>
                    <a:pt x="901" y="8306"/>
                  </a:cubicBezTo>
                  <a:cubicBezTo>
                    <a:pt x="868" y="8256"/>
                    <a:pt x="809" y="8231"/>
                    <a:pt x="747" y="8231"/>
                  </a:cubicBezTo>
                  <a:cubicBezTo>
                    <a:pt x="684" y="8231"/>
                    <a:pt x="618" y="8256"/>
                    <a:pt x="568" y="8306"/>
                  </a:cubicBezTo>
                  <a:cubicBezTo>
                    <a:pt x="467" y="8373"/>
                    <a:pt x="367" y="8473"/>
                    <a:pt x="301" y="8573"/>
                  </a:cubicBezTo>
                  <a:cubicBezTo>
                    <a:pt x="201" y="8706"/>
                    <a:pt x="101" y="8840"/>
                    <a:pt x="67" y="9007"/>
                  </a:cubicBezTo>
                  <a:cubicBezTo>
                    <a:pt x="34" y="9173"/>
                    <a:pt x="0" y="9307"/>
                    <a:pt x="0" y="9474"/>
                  </a:cubicBezTo>
                  <a:cubicBezTo>
                    <a:pt x="0" y="9540"/>
                    <a:pt x="34" y="9674"/>
                    <a:pt x="101" y="9707"/>
                  </a:cubicBezTo>
                  <a:cubicBezTo>
                    <a:pt x="367" y="9874"/>
                    <a:pt x="668" y="10041"/>
                    <a:pt x="1001" y="10207"/>
                  </a:cubicBezTo>
                  <a:cubicBezTo>
                    <a:pt x="1335" y="10374"/>
                    <a:pt x="1702" y="10508"/>
                    <a:pt x="2102" y="10574"/>
                  </a:cubicBezTo>
                  <a:cubicBezTo>
                    <a:pt x="2235" y="10641"/>
                    <a:pt x="2369" y="10641"/>
                    <a:pt x="2502" y="10674"/>
                  </a:cubicBezTo>
                  <a:lnTo>
                    <a:pt x="2502" y="11809"/>
                  </a:lnTo>
                  <a:cubicBezTo>
                    <a:pt x="2502" y="11909"/>
                    <a:pt x="2569" y="12042"/>
                    <a:pt x="2736" y="12075"/>
                  </a:cubicBezTo>
                  <a:cubicBezTo>
                    <a:pt x="2903" y="12142"/>
                    <a:pt x="3069" y="12142"/>
                    <a:pt x="3336" y="12142"/>
                  </a:cubicBezTo>
                  <a:lnTo>
                    <a:pt x="3636" y="12142"/>
                  </a:lnTo>
                  <a:cubicBezTo>
                    <a:pt x="3736" y="12142"/>
                    <a:pt x="3837" y="12075"/>
                    <a:pt x="3903" y="12075"/>
                  </a:cubicBezTo>
                  <a:cubicBezTo>
                    <a:pt x="4037" y="12042"/>
                    <a:pt x="4170" y="11909"/>
                    <a:pt x="4170" y="11809"/>
                  </a:cubicBezTo>
                  <a:lnTo>
                    <a:pt x="4170" y="10674"/>
                  </a:lnTo>
                  <a:cubicBezTo>
                    <a:pt x="4537" y="10641"/>
                    <a:pt x="4871" y="10508"/>
                    <a:pt x="5171" y="10374"/>
                  </a:cubicBezTo>
                  <a:cubicBezTo>
                    <a:pt x="5671" y="10174"/>
                    <a:pt x="6038" y="9841"/>
                    <a:pt x="6338" y="9407"/>
                  </a:cubicBezTo>
                  <a:cubicBezTo>
                    <a:pt x="6639" y="9007"/>
                    <a:pt x="6739" y="8540"/>
                    <a:pt x="6739" y="8039"/>
                  </a:cubicBezTo>
                  <a:cubicBezTo>
                    <a:pt x="6739" y="7439"/>
                    <a:pt x="6538" y="6838"/>
                    <a:pt x="6172" y="6405"/>
                  </a:cubicBezTo>
                  <a:cubicBezTo>
                    <a:pt x="5805" y="6004"/>
                    <a:pt x="5304" y="5671"/>
                    <a:pt x="4637" y="5471"/>
                  </a:cubicBezTo>
                  <a:lnTo>
                    <a:pt x="3136" y="4904"/>
                  </a:lnTo>
                  <a:cubicBezTo>
                    <a:pt x="2802" y="4804"/>
                    <a:pt x="2536" y="4670"/>
                    <a:pt x="2335" y="4503"/>
                  </a:cubicBezTo>
                  <a:cubicBezTo>
                    <a:pt x="2169" y="4370"/>
                    <a:pt x="2135" y="4203"/>
                    <a:pt x="2135" y="3970"/>
                  </a:cubicBezTo>
                  <a:cubicBezTo>
                    <a:pt x="2135" y="3669"/>
                    <a:pt x="2235" y="3469"/>
                    <a:pt x="2469" y="3303"/>
                  </a:cubicBezTo>
                  <a:cubicBezTo>
                    <a:pt x="2702" y="3136"/>
                    <a:pt x="3036" y="3002"/>
                    <a:pt x="3503" y="3002"/>
                  </a:cubicBezTo>
                  <a:cubicBezTo>
                    <a:pt x="3870" y="3002"/>
                    <a:pt x="4203" y="3036"/>
                    <a:pt x="4537" y="3169"/>
                  </a:cubicBezTo>
                  <a:cubicBezTo>
                    <a:pt x="4871" y="3303"/>
                    <a:pt x="5238" y="3403"/>
                    <a:pt x="5538" y="3569"/>
                  </a:cubicBezTo>
                  <a:cubicBezTo>
                    <a:pt x="5594" y="3611"/>
                    <a:pt x="5650" y="3630"/>
                    <a:pt x="5700" y="3630"/>
                  </a:cubicBezTo>
                  <a:cubicBezTo>
                    <a:pt x="5771" y="3630"/>
                    <a:pt x="5833" y="3594"/>
                    <a:pt x="5871" y="3536"/>
                  </a:cubicBezTo>
                  <a:cubicBezTo>
                    <a:pt x="6038" y="3403"/>
                    <a:pt x="6172" y="3202"/>
                    <a:pt x="6238" y="3002"/>
                  </a:cubicBezTo>
                  <a:cubicBezTo>
                    <a:pt x="6338" y="2802"/>
                    <a:pt x="6372" y="2569"/>
                    <a:pt x="6372" y="2369"/>
                  </a:cubicBezTo>
                  <a:cubicBezTo>
                    <a:pt x="6372" y="2235"/>
                    <a:pt x="6338" y="2168"/>
                    <a:pt x="6205" y="2135"/>
                  </a:cubicBezTo>
                  <a:cubicBezTo>
                    <a:pt x="5871" y="1902"/>
                    <a:pt x="5404" y="1735"/>
                    <a:pt x="4971" y="1635"/>
                  </a:cubicBezTo>
                  <a:cubicBezTo>
                    <a:pt x="4737" y="1535"/>
                    <a:pt x="4504" y="1501"/>
                    <a:pt x="4237" y="1468"/>
                  </a:cubicBezTo>
                  <a:lnTo>
                    <a:pt x="4237" y="334"/>
                  </a:lnTo>
                  <a:cubicBezTo>
                    <a:pt x="4237" y="200"/>
                    <a:pt x="4170" y="67"/>
                    <a:pt x="4003" y="34"/>
                  </a:cubicBezTo>
                  <a:cubicBezTo>
                    <a:pt x="3903" y="34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6"/>
            <p:cNvSpPr/>
            <p:nvPr/>
          </p:nvSpPr>
          <p:spPr>
            <a:xfrm>
              <a:off x="5642191" y="2175276"/>
              <a:ext cx="8904" cy="60100"/>
            </a:xfrm>
            <a:custGeom>
              <a:avLst/>
              <a:gdLst/>
              <a:ahLst/>
              <a:cxnLst/>
              <a:rect l="l" t="t" r="r" b="b"/>
              <a:pathLst>
                <a:path w="435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434" y="293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6"/>
            <p:cNvSpPr/>
            <p:nvPr/>
          </p:nvSpPr>
          <p:spPr>
            <a:xfrm>
              <a:off x="5591672" y="2205305"/>
              <a:ext cx="8884" cy="84705"/>
            </a:xfrm>
            <a:custGeom>
              <a:avLst/>
              <a:gdLst/>
              <a:ahLst/>
              <a:cxnLst/>
              <a:rect l="l" t="t" r="r" b="b"/>
              <a:pathLst>
                <a:path w="434" h="4138" extrusionOk="0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6"/>
            <p:cNvSpPr/>
            <p:nvPr/>
          </p:nvSpPr>
          <p:spPr>
            <a:xfrm>
              <a:off x="5685219" y="2216912"/>
              <a:ext cx="8208" cy="73098"/>
            </a:xfrm>
            <a:custGeom>
              <a:avLst/>
              <a:gdLst/>
              <a:ahLst/>
              <a:cxnLst/>
              <a:rect l="l" t="t" r="r" b="b"/>
              <a:pathLst>
                <a:path w="401" h="3571" extrusionOk="0">
                  <a:moveTo>
                    <a:pt x="0" y="1"/>
                  </a:moveTo>
                  <a:lnTo>
                    <a:pt x="0" y="3570"/>
                  </a:lnTo>
                  <a:lnTo>
                    <a:pt x="401" y="35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3082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Bear and Bull Graph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56E86-3FFD-708C-9682-58C33E77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77" y="1112093"/>
            <a:ext cx="8122445" cy="29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52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6" name="Google Shape;1766;p61"/>
          <p:cNvGrpSpPr/>
          <p:nvPr/>
        </p:nvGrpSpPr>
        <p:grpSpPr>
          <a:xfrm flipH="1">
            <a:off x="604725" y="564375"/>
            <a:ext cx="8402475" cy="4579125"/>
            <a:chOff x="490525" y="170500"/>
            <a:chExt cx="8402475" cy="4579125"/>
          </a:xfrm>
        </p:grpSpPr>
        <p:sp>
          <p:nvSpPr>
            <p:cNvPr id="1767" name="Google Shape;1767;p61"/>
            <p:cNvSpPr/>
            <p:nvPr/>
          </p:nvSpPr>
          <p:spPr>
            <a:xfrm>
              <a:off x="2002575" y="792100"/>
              <a:ext cx="9125" cy="417950"/>
            </a:xfrm>
            <a:custGeom>
              <a:avLst/>
              <a:gdLst/>
              <a:ahLst/>
              <a:cxnLst/>
              <a:rect l="l" t="t" r="r" b="b"/>
              <a:pathLst>
                <a:path w="365" h="16718" extrusionOk="0">
                  <a:moveTo>
                    <a:pt x="0" y="0"/>
                  </a:moveTo>
                  <a:lnTo>
                    <a:pt x="0" y="16718"/>
                  </a:lnTo>
                  <a:lnTo>
                    <a:pt x="365" y="16718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1"/>
            <p:cNvSpPr/>
            <p:nvPr/>
          </p:nvSpPr>
          <p:spPr>
            <a:xfrm>
              <a:off x="1931125" y="861900"/>
              <a:ext cx="152025" cy="280450"/>
            </a:xfrm>
            <a:custGeom>
              <a:avLst/>
              <a:gdLst/>
              <a:ahLst/>
              <a:cxnLst/>
              <a:rect l="l" t="t" r="r" b="b"/>
              <a:pathLst>
                <a:path w="6081" h="11218" extrusionOk="0">
                  <a:moveTo>
                    <a:pt x="3070" y="1"/>
                  </a:moveTo>
                  <a:cubicBezTo>
                    <a:pt x="1765" y="1"/>
                    <a:pt x="459" y="108"/>
                    <a:pt x="366" y="309"/>
                  </a:cubicBezTo>
                  <a:cubicBezTo>
                    <a:pt x="153" y="674"/>
                    <a:pt x="1" y="10430"/>
                    <a:pt x="366" y="10886"/>
                  </a:cubicBezTo>
                  <a:cubicBezTo>
                    <a:pt x="515" y="11110"/>
                    <a:pt x="1736" y="11217"/>
                    <a:pt x="2979" y="11217"/>
                  </a:cubicBezTo>
                  <a:cubicBezTo>
                    <a:pt x="4266" y="11217"/>
                    <a:pt x="5576" y="11103"/>
                    <a:pt x="5746" y="10886"/>
                  </a:cubicBezTo>
                  <a:cubicBezTo>
                    <a:pt x="6080" y="10491"/>
                    <a:pt x="6080" y="704"/>
                    <a:pt x="5746" y="309"/>
                  </a:cubicBezTo>
                  <a:cubicBezTo>
                    <a:pt x="5582" y="100"/>
                    <a:pt x="4327" y="1"/>
                    <a:pt x="3070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1"/>
            <p:cNvSpPr/>
            <p:nvPr/>
          </p:nvSpPr>
          <p:spPr>
            <a:xfrm>
              <a:off x="2693300" y="570975"/>
              <a:ext cx="9150" cy="756100"/>
            </a:xfrm>
            <a:custGeom>
              <a:avLst/>
              <a:gdLst/>
              <a:ahLst/>
              <a:cxnLst/>
              <a:rect l="l" t="t" r="r" b="b"/>
              <a:pathLst>
                <a:path w="366" h="30244" extrusionOk="0">
                  <a:moveTo>
                    <a:pt x="1" y="0"/>
                  </a:moveTo>
                  <a:lnTo>
                    <a:pt x="1" y="30244"/>
                  </a:lnTo>
                  <a:lnTo>
                    <a:pt x="366" y="30244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1"/>
            <p:cNvSpPr/>
            <p:nvPr/>
          </p:nvSpPr>
          <p:spPr>
            <a:xfrm>
              <a:off x="2621875" y="837100"/>
              <a:ext cx="152000" cy="280925"/>
            </a:xfrm>
            <a:custGeom>
              <a:avLst/>
              <a:gdLst/>
              <a:ahLst/>
              <a:cxnLst/>
              <a:rect l="l" t="t" r="r" b="b"/>
              <a:pathLst>
                <a:path w="6080" h="11237" extrusionOk="0">
                  <a:moveTo>
                    <a:pt x="3142" y="1"/>
                  </a:moveTo>
                  <a:cubicBezTo>
                    <a:pt x="1809" y="1"/>
                    <a:pt x="445" y="108"/>
                    <a:pt x="335" y="298"/>
                  </a:cubicBezTo>
                  <a:cubicBezTo>
                    <a:pt x="153" y="693"/>
                    <a:pt x="1" y="10450"/>
                    <a:pt x="335" y="10906"/>
                  </a:cubicBezTo>
                  <a:cubicBezTo>
                    <a:pt x="484" y="11130"/>
                    <a:pt x="1713" y="11236"/>
                    <a:pt x="2963" y="11236"/>
                  </a:cubicBezTo>
                  <a:cubicBezTo>
                    <a:pt x="4257" y="11236"/>
                    <a:pt x="5575" y="11122"/>
                    <a:pt x="5745" y="10906"/>
                  </a:cubicBezTo>
                  <a:cubicBezTo>
                    <a:pt x="6080" y="10480"/>
                    <a:pt x="6080" y="723"/>
                    <a:pt x="5745" y="298"/>
                  </a:cubicBezTo>
                  <a:cubicBezTo>
                    <a:pt x="5585" y="93"/>
                    <a:pt x="4377" y="1"/>
                    <a:pt x="3142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1"/>
            <p:cNvSpPr/>
            <p:nvPr/>
          </p:nvSpPr>
          <p:spPr>
            <a:xfrm>
              <a:off x="2522350" y="1920525"/>
              <a:ext cx="9900" cy="756125"/>
            </a:xfrm>
            <a:custGeom>
              <a:avLst/>
              <a:gdLst/>
              <a:ahLst/>
              <a:cxnLst/>
              <a:rect l="l" t="t" r="r" b="b"/>
              <a:pathLst>
                <a:path w="396" h="30245" extrusionOk="0">
                  <a:moveTo>
                    <a:pt x="0" y="1"/>
                  </a:moveTo>
                  <a:lnTo>
                    <a:pt x="0" y="30244"/>
                  </a:lnTo>
                  <a:lnTo>
                    <a:pt x="396" y="30244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1"/>
            <p:cNvSpPr/>
            <p:nvPr/>
          </p:nvSpPr>
          <p:spPr>
            <a:xfrm>
              <a:off x="2450150" y="2185450"/>
              <a:ext cx="152025" cy="280625"/>
            </a:xfrm>
            <a:custGeom>
              <a:avLst/>
              <a:gdLst/>
              <a:ahLst/>
              <a:cxnLst/>
              <a:rect l="l" t="t" r="r" b="b"/>
              <a:pathLst>
                <a:path w="6081" h="11225" extrusionOk="0">
                  <a:moveTo>
                    <a:pt x="3075" y="0"/>
                  </a:moveTo>
                  <a:cubicBezTo>
                    <a:pt x="1769" y="0"/>
                    <a:pt x="459" y="99"/>
                    <a:pt x="366" y="285"/>
                  </a:cubicBezTo>
                  <a:cubicBezTo>
                    <a:pt x="153" y="681"/>
                    <a:pt x="1" y="10437"/>
                    <a:pt x="366" y="10893"/>
                  </a:cubicBezTo>
                  <a:cubicBezTo>
                    <a:pt x="515" y="11117"/>
                    <a:pt x="1736" y="11224"/>
                    <a:pt x="2979" y="11224"/>
                  </a:cubicBezTo>
                  <a:cubicBezTo>
                    <a:pt x="4265" y="11224"/>
                    <a:pt x="5576" y="11110"/>
                    <a:pt x="5746" y="10893"/>
                  </a:cubicBezTo>
                  <a:cubicBezTo>
                    <a:pt x="6080" y="10468"/>
                    <a:pt x="6080" y="741"/>
                    <a:pt x="5746" y="285"/>
                  </a:cubicBezTo>
                  <a:cubicBezTo>
                    <a:pt x="5582" y="92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1"/>
            <p:cNvSpPr/>
            <p:nvPr/>
          </p:nvSpPr>
          <p:spPr>
            <a:xfrm>
              <a:off x="3039050" y="342250"/>
              <a:ext cx="9150" cy="756100"/>
            </a:xfrm>
            <a:custGeom>
              <a:avLst/>
              <a:gdLst/>
              <a:ahLst/>
              <a:cxnLst/>
              <a:rect l="l" t="t" r="r" b="b"/>
              <a:pathLst>
                <a:path w="366" h="30244" extrusionOk="0">
                  <a:moveTo>
                    <a:pt x="1" y="0"/>
                  </a:moveTo>
                  <a:lnTo>
                    <a:pt x="1" y="30244"/>
                  </a:lnTo>
                  <a:lnTo>
                    <a:pt x="366" y="30244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1"/>
            <p:cNvSpPr/>
            <p:nvPr/>
          </p:nvSpPr>
          <p:spPr>
            <a:xfrm>
              <a:off x="2966875" y="607150"/>
              <a:ext cx="152000" cy="280625"/>
            </a:xfrm>
            <a:custGeom>
              <a:avLst/>
              <a:gdLst/>
              <a:ahLst/>
              <a:cxnLst/>
              <a:rect l="l" t="t" r="r" b="b"/>
              <a:pathLst>
                <a:path w="6080" h="11225" extrusionOk="0">
                  <a:moveTo>
                    <a:pt x="3048" y="1"/>
                  </a:moveTo>
                  <a:cubicBezTo>
                    <a:pt x="1738" y="1"/>
                    <a:pt x="428" y="100"/>
                    <a:pt x="335" y="286"/>
                  </a:cubicBezTo>
                  <a:cubicBezTo>
                    <a:pt x="152" y="681"/>
                    <a:pt x="0" y="10438"/>
                    <a:pt x="335" y="10894"/>
                  </a:cubicBezTo>
                  <a:cubicBezTo>
                    <a:pt x="484" y="11118"/>
                    <a:pt x="1705" y="11225"/>
                    <a:pt x="2952" y="11225"/>
                  </a:cubicBezTo>
                  <a:cubicBezTo>
                    <a:pt x="4242" y="11225"/>
                    <a:pt x="5560" y="11110"/>
                    <a:pt x="5745" y="10894"/>
                  </a:cubicBezTo>
                  <a:cubicBezTo>
                    <a:pt x="6079" y="10499"/>
                    <a:pt x="6079" y="711"/>
                    <a:pt x="5745" y="286"/>
                  </a:cubicBezTo>
                  <a:cubicBezTo>
                    <a:pt x="5566" y="92"/>
                    <a:pt x="4307" y="1"/>
                    <a:pt x="3048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1"/>
            <p:cNvSpPr/>
            <p:nvPr/>
          </p:nvSpPr>
          <p:spPr>
            <a:xfrm>
              <a:off x="8294950" y="479038"/>
              <a:ext cx="9125" cy="484825"/>
            </a:xfrm>
            <a:custGeom>
              <a:avLst/>
              <a:gdLst/>
              <a:ahLst/>
              <a:cxnLst/>
              <a:rect l="l" t="t" r="r" b="b"/>
              <a:pathLst>
                <a:path w="365" h="19393" extrusionOk="0">
                  <a:moveTo>
                    <a:pt x="0" y="0"/>
                  </a:moveTo>
                  <a:lnTo>
                    <a:pt x="0" y="19392"/>
                  </a:lnTo>
                  <a:lnTo>
                    <a:pt x="365" y="1939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1"/>
            <p:cNvSpPr/>
            <p:nvPr/>
          </p:nvSpPr>
          <p:spPr>
            <a:xfrm>
              <a:off x="8222750" y="617238"/>
              <a:ext cx="152750" cy="215075"/>
            </a:xfrm>
            <a:custGeom>
              <a:avLst/>
              <a:gdLst/>
              <a:ahLst/>
              <a:cxnLst/>
              <a:rect l="l" t="t" r="r" b="b"/>
              <a:pathLst>
                <a:path w="6110" h="8603" extrusionOk="0">
                  <a:moveTo>
                    <a:pt x="3043" y="0"/>
                  </a:moveTo>
                  <a:cubicBezTo>
                    <a:pt x="1734" y="0"/>
                    <a:pt x="428" y="107"/>
                    <a:pt x="335" y="308"/>
                  </a:cubicBezTo>
                  <a:cubicBezTo>
                    <a:pt x="152" y="673"/>
                    <a:pt x="0" y="7816"/>
                    <a:pt x="335" y="8272"/>
                  </a:cubicBezTo>
                  <a:cubicBezTo>
                    <a:pt x="484" y="8496"/>
                    <a:pt x="1705" y="8602"/>
                    <a:pt x="2952" y="8602"/>
                  </a:cubicBezTo>
                  <a:cubicBezTo>
                    <a:pt x="4242" y="8602"/>
                    <a:pt x="5560" y="8488"/>
                    <a:pt x="5745" y="8272"/>
                  </a:cubicBezTo>
                  <a:cubicBezTo>
                    <a:pt x="6110" y="7876"/>
                    <a:pt x="6110" y="734"/>
                    <a:pt x="5745" y="308"/>
                  </a:cubicBezTo>
                  <a:cubicBezTo>
                    <a:pt x="5566" y="99"/>
                    <a:pt x="4304" y="0"/>
                    <a:pt x="304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1"/>
            <p:cNvSpPr/>
            <p:nvPr/>
          </p:nvSpPr>
          <p:spPr>
            <a:xfrm>
              <a:off x="8123200" y="583888"/>
              <a:ext cx="9150" cy="484075"/>
            </a:xfrm>
            <a:custGeom>
              <a:avLst/>
              <a:gdLst/>
              <a:ahLst/>
              <a:cxnLst/>
              <a:rect l="l" t="t" r="r" b="b"/>
              <a:pathLst>
                <a:path w="366" h="19363" extrusionOk="0">
                  <a:moveTo>
                    <a:pt x="1" y="1"/>
                  </a:moveTo>
                  <a:lnTo>
                    <a:pt x="1" y="19363"/>
                  </a:lnTo>
                  <a:lnTo>
                    <a:pt x="365" y="1936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1"/>
            <p:cNvSpPr/>
            <p:nvPr/>
          </p:nvSpPr>
          <p:spPr>
            <a:xfrm>
              <a:off x="8051025" y="722863"/>
              <a:ext cx="152000" cy="215075"/>
            </a:xfrm>
            <a:custGeom>
              <a:avLst/>
              <a:gdLst/>
              <a:ahLst/>
              <a:cxnLst/>
              <a:rect l="l" t="t" r="r" b="b"/>
              <a:pathLst>
                <a:path w="6080" h="8603" extrusionOk="0">
                  <a:moveTo>
                    <a:pt x="3038" y="0"/>
                  </a:moveTo>
                  <a:cubicBezTo>
                    <a:pt x="1734" y="0"/>
                    <a:pt x="427" y="107"/>
                    <a:pt x="334" y="308"/>
                  </a:cubicBezTo>
                  <a:cubicBezTo>
                    <a:pt x="152" y="673"/>
                    <a:pt x="0" y="7816"/>
                    <a:pt x="334" y="8272"/>
                  </a:cubicBezTo>
                  <a:cubicBezTo>
                    <a:pt x="484" y="8496"/>
                    <a:pt x="1705" y="8602"/>
                    <a:pt x="2948" y="8602"/>
                  </a:cubicBezTo>
                  <a:cubicBezTo>
                    <a:pt x="4234" y="8602"/>
                    <a:pt x="5544" y="8488"/>
                    <a:pt x="5714" y="8272"/>
                  </a:cubicBezTo>
                  <a:cubicBezTo>
                    <a:pt x="6079" y="7846"/>
                    <a:pt x="6079" y="703"/>
                    <a:pt x="5714" y="308"/>
                  </a:cubicBezTo>
                  <a:cubicBezTo>
                    <a:pt x="5550" y="99"/>
                    <a:pt x="4296" y="0"/>
                    <a:pt x="3038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1"/>
            <p:cNvSpPr/>
            <p:nvPr/>
          </p:nvSpPr>
          <p:spPr>
            <a:xfrm>
              <a:off x="8640700" y="264738"/>
              <a:ext cx="9125" cy="484825"/>
            </a:xfrm>
            <a:custGeom>
              <a:avLst/>
              <a:gdLst/>
              <a:ahLst/>
              <a:cxnLst/>
              <a:rect l="l" t="t" r="r" b="b"/>
              <a:pathLst>
                <a:path w="365" h="19393" extrusionOk="0">
                  <a:moveTo>
                    <a:pt x="0" y="0"/>
                  </a:moveTo>
                  <a:lnTo>
                    <a:pt x="0" y="19393"/>
                  </a:lnTo>
                  <a:lnTo>
                    <a:pt x="365" y="1939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1"/>
            <p:cNvSpPr/>
            <p:nvPr/>
          </p:nvSpPr>
          <p:spPr>
            <a:xfrm>
              <a:off x="8568500" y="402738"/>
              <a:ext cx="152000" cy="215275"/>
            </a:xfrm>
            <a:custGeom>
              <a:avLst/>
              <a:gdLst/>
              <a:ahLst/>
              <a:cxnLst/>
              <a:rect l="l" t="t" r="r" b="b"/>
              <a:pathLst>
                <a:path w="6080" h="8611" extrusionOk="0">
                  <a:moveTo>
                    <a:pt x="3049" y="1"/>
                  </a:moveTo>
                  <a:cubicBezTo>
                    <a:pt x="1738" y="1"/>
                    <a:pt x="428" y="100"/>
                    <a:pt x="335" y="286"/>
                  </a:cubicBezTo>
                  <a:cubicBezTo>
                    <a:pt x="152" y="681"/>
                    <a:pt x="0" y="7824"/>
                    <a:pt x="335" y="8280"/>
                  </a:cubicBezTo>
                  <a:cubicBezTo>
                    <a:pt x="484" y="8504"/>
                    <a:pt x="1705" y="8611"/>
                    <a:pt x="2952" y="8611"/>
                  </a:cubicBezTo>
                  <a:cubicBezTo>
                    <a:pt x="4242" y="8611"/>
                    <a:pt x="5560" y="8496"/>
                    <a:pt x="5745" y="8280"/>
                  </a:cubicBezTo>
                  <a:cubicBezTo>
                    <a:pt x="6080" y="7855"/>
                    <a:pt x="6080" y="712"/>
                    <a:pt x="5745" y="286"/>
                  </a:cubicBezTo>
                  <a:cubicBezTo>
                    <a:pt x="5567" y="92"/>
                    <a:pt x="4308" y="1"/>
                    <a:pt x="3049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1"/>
            <p:cNvSpPr/>
            <p:nvPr/>
          </p:nvSpPr>
          <p:spPr>
            <a:xfrm>
              <a:off x="2348325" y="1830875"/>
              <a:ext cx="9925" cy="563100"/>
            </a:xfrm>
            <a:custGeom>
              <a:avLst/>
              <a:gdLst/>
              <a:ahLst/>
              <a:cxnLst/>
              <a:rect l="l" t="t" r="r" b="b"/>
              <a:pathLst>
                <a:path w="397" h="22524" extrusionOk="0">
                  <a:moveTo>
                    <a:pt x="1" y="0"/>
                  </a:moveTo>
                  <a:lnTo>
                    <a:pt x="1" y="22523"/>
                  </a:lnTo>
                  <a:lnTo>
                    <a:pt x="396" y="22523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1"/>
            <p:cNvSpPr/>
            <p:nvPr/>
          </p:nvSpPr>
          <p:spPr>
            <a:xfrm>
              <a:off x="2276900" y="2025875"/>
              <a:ext cx="152000" cy="280625"/>
            </a:xfrm>
            <a:custGeom>
              <a:avLst/>
              <a:gdLst/>
              <a:ahLst/>
              <a:cxnLst/>
              <a:rect l="l" t="t" r="r" b="b"/>
              <a:pathLst>
                <a:path w="6080" h="11225" extrusionOk="0">
                  <a:moveTo>
                    <a:pt x="3045" y="0"/>
                  </a:moveTo>
                  <a:cubicBezTo>
                    <a:pt x="1738" y="0"/>
                    <a:pt x="428" y="99"/>
                    <a:pt x="335" y="285"/>
                  </a:cubicBezTo>
                  <a:cubicBezTo>
                    <a:pt x="153" y="680"/>
                    <a:pt x="1" y="10437"/>
                    <a:pt x="335" y="10893"/>
                  </a:cubicBezTo>
                  <a:cubicBezTo>
                    <a:pt x="484" y="11117"/>
                    <a:pt x="1705" y="11224"/>
                    <a:pt x="2948" y="11224"/>
                  </a:cubicBezTo>
                  <a:cubicBezTo>
                    <a:pt x="4235" y="11224"/>
                    <a:pt x="5545" y="11110"/>
                    <a:pt x="5715" y="10893"/>
                  </a:cubicBezTo>
                  <a:cubicBezTo>
                    <a:pt x="6080" y="10468"/>
                    <a:pt x="6080" y="711"/>
                    <a:pt x="5715" y="285"/>
                  </a:cubicBezTo>
                  <a:cubicBezTo>
                    <a:pt x="5551" y="92"/>
                    <a:pt x="4300" y="0"/>
                    <a:pt x="3045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1"/>
            <p:cNvSpPr/>
            <p:nvPr/>
          </p:nvSpPr>
          <p:spPr>
            <a:xfrm>
              <a:off x="2693325" y="2080875"/>
              <a:ext cx="9900" cy="394400"/>
            </a:xfrm>
            <a:custGeom>
              <a:avLst/>
              <a:gdLst/>
              <a:ahLst/>
              <a:cxnLst/>
              <a:rect l="l" t="t" r="r" b="b"/>
              <a:pathLst>
                <a:path w="396" h="15776" extrusionOk="0">
                  <a:moveTo>
                    <a:pt x="1" y="0"/>
                  </a:moveTo>
                  <a:lnTo>
                    <a:pt x="1" y="15776"/>
                  </a:lnTo>
                  <a:lnTo>
                    <a:pt x="396" y="15776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1"/>
            <p:cNvSpPr/>
            <p:nvPr/>
          </p:nvSpPr>
          <p:spPr>
            <a:xfrm>
              <a:off x="2621125" y="2138800"/>
              <a:ext cx="153525" cy="129700"/>
            </a:xfrm>
            <a:custGeom>
              <a:avLst/>
              <a:gdLst/>
              <a:ahLst/>
              <a:cxnLst/>
              <a:rect l="l" t="t" r="r" b="b"/>
              <a:pathLst>
                <a:path w="6141" h="5188" extrusionOk="0">
                  <a:moveTo>
                    <a:pt x="3146" y="0"/>
                  </a:moveTo>
                  <a:cubicBezTo>
                    <a:pt x="1817" y="0"/>
                    <a:pt x="460" y="108"/>
                    <a:pt x="366" y="297"/>
                  </a:cubicBezTo>
                  <a:cubicBezTo>
                    <a:pt x="153" y="723"/>
                    <a:pt x="1" y="4401"/>
                    <a:pt x="366" y="4857"/>
                  </a:cubicBezTo>
                  <a:cubicBezTo>
                    <a:pt x="515" y="5081"/>
                    <a:pt x="1736" y="5187"/>
                    <a:pt x="2979" y="5187"/>
                  </a:cubicBezTo>
                  <a:cubicBezTo>
                    <a:pt x="4265" y="5187"/>
                    <a:pt x="5576" y="5073"/>
                    <a:pt x="5746" y="4857"/>
                  </a:cubicBezTo>
                  <a:cubicBezTo>
                    <a:pt x="6141" y="4431"/>
                    <a:pt x="6141" y="753"/>
                    <a:pt x="5746" y="297"/>
                  </a:cubicBezTo>
                  <a:cubicBezTo>
                    <a:pt x="5585" y="93"/>
                    <a:pt x="4377" y="0"/>
                    <a:pt x="3146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1"/>
            <p:cNvSpPr/>
            <p:nvPr/>
          </p:nvSpPr>
          <p:spPr>
            <a:xfrm>
              <a:off x="2175825" y="688000"/>
              <a:ext cx="9150" cy="394400"/>
            </a:xfrm>
            <a:custGeom>
              <a:avLst/>
              <a:gdLst/>
              <a:ahLst/>
              <a:cxnLst/>
              <a:rect l="l" t="t" r="r" b="b"/>
              <a:pathLst>
                <a:path w="366" h="15776" extrusionOk="0">
                  <a:moveTo>
                    <a:pt x="0" y="0"/>
                  </a:moveTo>
                  <a:lnTo>
                    <a:pt x="0" y="15776"/>
                  </a:lnTo>
                  <a:lnTo>
                    <a:pt x="365" y="15776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1"/>
            <p:cNvSpPr/>
            <p:nvPr/>
          </p:nvSpPr>
          <p:spPr>
            <a:xfrm>
              <a:off x="2104400" y="745925"/>
              <a:ext cx="152000" cy="129700"/>
            </a:xfrm>
            <a:custGeom>
              <a:avLst/>
              <a:gdLst/>
              <a:ahLst/>
              <a:cxnLst/>
              <a:rect l="l" t="t" r="r" b="b"/>
              <a:pathLst>
                <a:path w="6080" h="5188" extrusionOk="0">
                  <a:moveTo>
                    <a:pt x="3119" y="0"/>
                  </a:moveTo>
                  <a:cubicBezTo>
                    <a:pt x="1785" y="0"/>
                    <a:pt x="429" y="108"/>
                    <a:pt x="335" y="297"/>
                  </a:cubicBezTo>
                  <a:cubicBezTo>
                    <a:pt x="152" y="723"/>
                    <a:pt x="0" y="4401"/>
                    <a:pt x="335" y="4857"/>
                  </a:cubicBezTo>
                  <a:cubicBezTo>
                    <a:pt x="484" y="5081"/>
                    <a:pt x="1705" y="5187"/>
                    <a:pt x="2951" y="5187"/>
                  </a:cubicBezTo>
                  <a:cubicBezTo>
                    <a:pt x="4242" y="5187"/>
                    <a:pt x="5559" y="5073"/>
                    <a:pt x="5745" y="4857"/>
                  </a:cubicBezTo>
                  <a:cubicBezTo>
                    <a:pt x="6079" y="4431"/>
                    <a:pt x="6079" y="753"/>
                    <a:pt x="5745" y="297"/>
                  </a:cubicBezTo>
                  <a:cubicBezTo>
                    <a:pt x="5570" y="93"/>
                    <a:pt x="4354" y="0"/>
                    <a:pt x="3119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1"/>
            <p:cNvSpPr/>
            <p:nvPr/>
          </p:nvSpPr>
          <p:spPr>
            <a:xfrm>
              <a:off x="2175850" y="1903050"/>
              <a:ext cx="9900" cy="394400"/>
            </a:xfrm>
            <a:custGeom>
              <a:avLst/>
              <a:gdLst/>
              <a:ahLst/>
              <a:cxnLst/>
              <a:rect l="l" t="t" r="r" b="b"/>
              <a:pathLst>
                <a:path w="396" h="15776" extrusionOk="0">
                  <a:moveTo>
                    <a:pt x="0" y="1"/>
                  </a:moveTo>
                  <a:lnTo>
                    <a:pt x="0" y="15776"/>
                  </a:lnTo>
                  <a:lnTo>
                    <a:pt x="395" y="15776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1"/>
            <p:cNvSpPr/>
            <p:nvPr/>
          </p:nvSpPr>
          <p:spPr>
            <a:xfrm>
              <a:off x="2103650" y="1961275"/>
              <a:ext cx="152000" cy="129400"/>
            </a:xfrm>
            <a:custGeom>
              <a:avLst/>
              <a:gdLst/>
              <a:ahLst/>
              <a:cxnLst/>
              <a:rect l="l" t="t" r="r" b="b"/>
              <a:pathLst>
                <a:path w="6080" h="5176" extrusionOk="0">
                  <a:moveTo>
                    <a:pt x="3071" y="1"/>
                  </a:moveTo>
                  <a:cubicBezTo>
                    <a:pt x="1761" y="1"/>
                    <a:pt x="443" y="100"/>
                    <a:pt x="335" y="286"/>
                  </a:cubicBezTo>
                  <a:cubicBezTo>
                    <a:pt x="152" y="711"/>
                    <a:pt x="0" y="4389"/>
                    <a:pt x="335" y="4845"/>
                  </a:cubicBezTo>
                  <a:cubicBezTo>
                    <a:pt x="484" y="5069"/>
                    <a:pt x="1712" y="5176"/>
                    <a:pt x="2963" y="5176"/>
                  </a:cubicBezTo>
                  <a:cubicBezTo>
                    <a:pt x="4257" y="5176"/>
                    <a:pt x="5575" y="5061"/>
                    <a:pt x="5745" y="4845"/>
                  </a:cubicBezTo>
                  <a:cubicBezTo>
                    <a:pt x="6080" y="4450"/>
                    <a:pt x="6080" y="742"/>
                    <a:pt x="5745" y="286"/>
                  </a:cubicBezTo>
                  <a:cubicBezTo>
                    <a:pt x="5581" y="92"/>
                    <a:pt x="4330" y="1"/>
                    <a:pt x="3071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1"/>
            <p:cNvSpPr/>
            <p:nvPr/>
          </p:nvSpPr>
          <p:spPr>
            <a:xfrm>
              <a:off x="2865800" y="707750"/>
              <a:ext cx="9900" cy="394400"/>
            </a:xfrm>
            <a:custGeom>
              <a:avLst/>
              <a:gdLst/>
              <a:ahLst/>
              <a:cxnLst/>
              <a:rect l="l" t="t" r="r" b="b"/>
              <a:pathLst>
                <a:path w="396" h="15776" extrusionOk="0">
                  <a:moveTo>
                    <a:pt x="1" y="1"/>
                  </a:moveTo>
                  <a:lnTo>
                    <a:pt x="1" y="15776"/>
                  </a:lnTo>
                  <a:lnTo>
                    <a:pt x="396" y="1577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1"/>
            <p:cNvSpPr/>
            <p:nvPr/>
          </p:nvSpPr>
          <p:spPr>
            <a:xfrm>
              <a:off x="2793625" y="765975"/>
              <a:ext cx="153525" cy="129400"/>
            </a:xfrm>
            <a:custGeom>
              <a:avLst/>
              <a:gdLst/>
              <a:ahLst/>
              <a:cxnLst/>
              <a:rect l="l" t="t" r="r" b="b"/>
              <a:pathLst>
                <a:path w="6141" h="5176" extrusionOk="0">
                  <a:moveTo>
                    <a:pt x="3075" y="0"/>
                  </a:moveTo>
                  <a:cubicBezTo>
                    <a:pt x="1768" y="0"/>
                    <a:pt x="458" y="100"/>
                    <a:pt x="365" y="286"/>
                  </a:cubicBezTo>
                  <a:cubicBezTo>
                    <a:pt x="152" y="711"/>
                    <a:pt x="0" y="4389"/>
                    <a:pt x="365" y="4845"/>
                  </a:cubicBezTo>
                  <a:cubicBezTo>
                    <a:pt x="514" y="5069"/>
                    <a:pt x="1735" y="5176"/>
                    <a:pt x="2978" y="5176"/>
                  </a:cubicBezTo>
                  <a:cubicBezTo>
                    <a:pt x="4265" y="5176"/>
                    <a:pt x="5575" y="5061"/>
                    <a:pt x="5745" y="4845"/>
                  </a:cubicBezTo>
                  <a:cubicBezTo>
                    <a:pt x="6140" y="4450"/>
                    <a:pt x="6140" y="741"/>
                    <a:pt x="5745" y="286"/>
                  </a:cubicBezTo>
                  <a:cubicBezTo>
                    <a:pt x="5581" y="92"/>
                    <a:pt x="4330" y="0"/>
                    <a:pt x="3075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1"/>
            <p:cNvSpPr/>
            <p:nvPr/>
          </p:nvSpPr>
          <p:spPr>
            <a:xfrm>
              <a:off x="7949950" y="602138"/>
              <a:ext cx="9150" cy="394400"/>
            </a:xfrm>
            <a:custGeom>
              <a:avLst/>
              <a:gdLst/>
              <a:ahLst/>
              <a:cxnLst/>
              <a:rect l="l" t="t" r="r" b="b"/>
              <a:pathLst>
                <a:path w="366" h="15776" extrusionOk="0">
                  <a:moveTo>
                    <a:pt x="0" y="0"/>
                  </a:moveTo>
                  <a:lnTo>
                    <a:pt x="0" y="15775"/>
                  </a:lnTo>
                  <a:lnTo>
                    <a:pt x="365" y="1577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1"/>
            <p:cNvSpPr/>
            <p:nvPr/>
          </p:nvSpPr>
          <p:spPr>
            <a:xfrm>
              <a:off x="7877750" y="660063"/>
              <a:ext cx="152775" cy="129700"/>
            </a:xfrm>
            <a:custGeom>
              <a:avLst/>
              <a:gdLst/>
              <a:ahLst/>
              <a:cxnLst/>
              <a:rect l="l" t="t" r="r" b="b"/>
              <a:pathLst>
                <a:path w="6111" h="5188" extrusionOk="0">
                  <a:moveTo>
                    <a:pt x="3142" y="0"/>
                  </a:moveTo>
                  <a:cubicBezTo>
                    <a:pt x="1809" y="0"/>
                    <a:pt x="446" y="108"/>
                    <a:pt x="335" y="297"/>
                  </a:cubicBezTo>
                  <a:cubicBezTo>
                    <a:pt x="153" y="723"/>
                    <a:pt x="1" y="4401"/>
                    <a:pt x="335" y="4856"/>
                  </a:cubicBezTo>
                  <a:cubicBezTo>
                    <a:pt x="485" y="5080"/>
                    <a:pt x="1713" y="5187"/>
                    <a:pt x="2963" y="5187"/>
                  </a:cubicBezTo>
                  <a:cubicBezTo>
                    <a:pt x="4257" y="5187"/>
                    <a:pt x="5576" y="5073"/>
                    <a:pt x="5746" y="4856"/>
                  </a:cubicBezTo>
                  <a:cubicBezTo>
                    <a:pt x="6110" y="4431"/>
                    <a:pt x="6110" y="723"/>
                    <a:pt x="5746" y="297"/>
                  </a:cubicBezTo>
                  <a:cubicBezTo>
                    <a:pt x="5585" y="92"/>
                    <a:pt x="4377" y="0"/>
                    <a:pt x="3142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1"/>
            <p:cNvSpPr/>
            <p:nvPr/>
          </p:nvSpPr>
          <p:spPr>
            <a:xfrm>
              <a:off x="8813175" y="273088"/>
              <a:ext cx="9925" cy="394425"/>
            </a:xfrm>
            <a:custGeom>
              <a:avLst/>
              <a:gdLst/>
              <a:ahLst/>
              <a:cxnLst/>
              <a:rect l="l" t="t" r="r" b="b"/>
              <a:pathLst>
                <a:path w="397" h="15777" extrusionOk="0">
                  <a:moveTo>
                    <a:pt x="1" y="1"/>
                  </a:moveTo>
                  <a:lnTo>
                    <a:pt x="1" y="15776"/>
                  </a:lnTo>
                  <a:lnTo>
                    <a:pt x="396" y="1577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1"/>
            <p:cNvSpPr/>
            <p:nvPr/>
          </p:nvSpPr>
          <p:spPr>
            <a:xfrm>
              <a:off x="8741750" y="331238"/>
              <a:ext cx="151250" cy="129975"/>
            </a:xfrm>
            <a:custGeom>
              <a:avLst/>
              <a:gdLst/>
              <a:ahLst/>
              <a:cxnLst/>
              <a:rect l="l" t="t" r="r" b="b"/>
              <a:pathLst>
                <a:path w="6050" h="5199" extrusionOk="0">
                  <a:moveTo>
                    <a:pt x="2964" y="0"/>
                  </a:moveTo>
                  <a:cubicBezTo>
                    <a:pt x="1680" y="0"/>
                    <a:pt x="411" y="106"/>
                    <a:pt x="305" y="319"/>
                  </a:cubicBezTo>
                  <a:cubicBezTo>
                    <a:pt x="122" y="714"/>
                    <a:pt x="1" y="4423"/>
                    <a:pt x="305" y="4879"/>
                  </a:cubicBezTo>
                  <a:cubicBezTo>
                    <a:pt x="466" y="5098"/>
                    <a:pt x="1652" y="5198"/>
                    <a:pt x="2874" y="5198"/>
                  </a:cubicBezTo>
                  <a:cubicBezTo>
                    <a:pt x="4187" y="5198"/>
                    <a:pt x="5542" y="5083"/>
                    <a:pt x="5715" y="4879"/>
                  </a:cubicBezTo>
                  <a:cubicBezTo>
                    <a:pt x="6049" y="4453"/>
                    <a:pt x="6049" y="775"/>
                    <a:pt x="5715" y="319"/>
                  </a:cubicBezTo>
                  <a:cubicBezTo>
                    <a:pt x="5548" y="106"/>
                    <a:pt x="4249" y="0"/>
                    <a:pt x="2964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1"/>
            <p:cNvSpPr/>
            <p:nvPr/>
          </p:nvSpPr>
          <p:spPr>
            <a:xfrm>
              <a:off x="1830100" y="1631025"/>
              <a:ext cx="9900" cy="680125"/>
            </a:xfrm>
            <a:custGeom>
              <a:avLst/>
              <a:gdLst/>
              <a:ahLst/>
              <a:cxnLst/>
              <a:rect l="l" t="t" r="r" b="b"/>
              <a:pathLst>
                <a:path w="396" h="27205" extrusionOk="0">
                  <a:moveTo>
                    <a:pt x="0" y="0"/>
                  </a:moveTo>
                  <a:lnTo>
                    <a:pt x="0" y="27204"/>
                  </a:lnTo>
                  <a:lnTo>
                    <a:pt x="395" y="2720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1"/>
            <p:cNvSpPr/>
            <p:nvPr/>
          </p:nvSpPr>
          <p:spPr>
            <a:xfrm>
              <a:off x="1758650" y="1842175"/>
              <a:ext cx="152000" cy="364775"/>
            </a:xfrm>
            <a:custGeom>
              <a:avLst/>
              <a:gdLst/>
              <a:ahLst/>
              <a:cxnLst/>
              <a:rect l="l" t="t" r="r" b="b"/>
              <a:pathLst>
                <a:path w="6080" h="14591" extrusionOk="0">
                  <a:moveTo>
                    <a:pt x="3070" y="0"/>
                  </a:moveTo>
                  <a:cubicBezTo>
                    <a:pt x="1765" y="0"/>
                    <a:pt x="458" y="107"/>
                    <a:pt x="366" y="308"/>
                  </a:cubicBezTo>
                  <a:cubicBezTo>
                    <a:pt x="153" y="673"/>
                    <a:pt x="1" y="13804"/>
                    <a:pt x="366" y="14260"/>
                  </a:cubicBezTo>
                  <a:cubicBezTo>
                    <a:pt x="500" y="14484"/>
                    <a:pt x="1721" y="14590"/>
                    <a:pt x="2967" y="14590"/>
                  </a:cubicBezTo>
                  <a:cubicBezTo>
                    <a:pt x="4257" y="14590"/>
                    <a:pt x="5576" y="14476"/>
                    <a:pt x="5746" y="14260"/>
                  </a:cubicBezTo>
                  <a:cubicBezTo>
                    <a:pt x="6080" y="13834"/>
                    <a:pt x="6080" y="734"/>
                    <a:pt x="5746" y="308"/>
                  </a:cubicBezTo>
                  <a:cubicBezTo>
                    <a:pt x="5582" y="99"/>
                    <a:pt x="4327" y="0"/>
                    <a:pt x="3070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1"/>
            <p:cNvSpPr/>
            <p:nvPr/>
          </p:nvSpPr>
          <p:spPr>
            <a:xfrm>
              <a:off x="3211550" y="170500"/>
              <a:ext cx="9900" cy="679375"/>
            </a:xfrm>
            <a:custGeom>
              <a:avLst/>
              <a:gdLst/>
              <a:ahLst/>
              <a:cxnLst/>
              <a:rect l="l" t="t" r="r" b="b"/>
              <a:pathLst>
                <a:path w="396" h="27175" extrusionOk="0">
                  <a:moveTo>
                    <a:pt x="1" y="1"/>
                  </a:moveTo>
                  <a:lnTo>
                    <a:pt x="1" y="27174"/>
                  </a:lnTo>
                  <a:lnTo>
                    <a:pt x="396" y="27174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1"/>
            <p:cNvSpPr/>
            <p:nvPr/>
          </p:nvSpPr>
          <p:spPr>
            <a:xfrm>
              <a:off x="3139375" y="381175"/>
              <a:ext cx="152000" cy="364500"/>
            </a:xfrm>
            <a:custGeom>
              <a:avLst/>
              <a:gdLst/>
              <a:ahLst/>
              <a:cxnLst/>
              <a:rect l="l" t="t" r="r" b="b"/>
              <a:pathLst>
                <a:path w="6080" h="14580" extrusionOk="0">
                  <a:moveTo>
                    <a:pt x="3145" y="1"/>
                  </a:moveTo>
                  <a:cubicBezTo>
                    <a:pt x="1816" y="1"/>
                    <a:pt x="460" y="108"/>
                    <a:pt x="365" y="297"/>
                  </a:cubicBezTo>
                  <a:cubicBezTo>
                    <a:pt x="152" y="693"/>
                    <a:pt x="0" y="13793"/>
                    <a:pt x="365" y="14249"/>
                  </a:cubicBezTo>
                  <a:cubicBezTo>
                    <a:pt x="514" y="14473"/>
                    <a:pt x="1735" y="14580"/>
                    <a:pt x="2978" y="14580"/>
                  </a:cubicBezTo>
                  <a:cubicBezTo>
                    <a:pt x="4265" y="14580"/>
                    <a:pt x="5575" y="14465"/>
                    <a:pt x="5745" y="14249"/>
                  </a:cubicBezTo>
                  <a:cubicBezTo>
                    <a:pt x="6079" y="13823"/>
                    <a:pt x="6079" y="753"/>
                    <a:pt x="5745" y="297"/>
                  </a:cubicBezTo>
                  <a:cubicBezTo>
                    <a:pt x="5584" y="93"/>
                    <a:pt x="4376" y="1"/>
                    <a:pt x="3145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1"/>
            <p:cNvSpPr/>
            <p:nvPr/>
          </p:nvSpPr>
          <p:spPr>
            <a:xfrm>
              <a:off x="2003350" y="1299700"/>
              <a:ext cx="9125" cy="846550"/>
            </a:xfrm>
            <a:custGeom>
              <a:avLst/>
              <a:gdLst/>
              <a:ahLst/>
              <a:cxnLst/>
              <a:rect l="l" t="t" r="r" b="b"/>
              <a:pathLst>
                <a:path w="365" h="33862" extrusionOk="0">
                  <a:moveTo>
                    <a:pt x="0" y="1"/>
                  </a:moveTo>
                  <a:lnTo>
                    <a:pt x="0" y="33861"/>
                  </a:lnTo>
                  <a:lnTo>
                    <a:pt x="365" y="33861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1"/>
            <p:cNvSpPr/>
            <p:nvPr/>
          </p:nvSpPr>
          <p:spPr>
            <a:xfrm>
              <a:off x="1931150" y="1381675"/>
              <a:ext cx="152775" cy="587425"/>
            </a:xfrm>
            <a:custGeom>
              <a:avLst/>
              <a:gdLst/>
              <a:ahLst/>
              <a:cxnLst/>
              <a:rect l="l" t="t" r="r" b="b"/>
              <a:pathLst>
                <a:path w="6111" h="23497" extrusionOk="0">
                  <a:moveTo>
                    <a:pt x="3039" y="0"/>
                  </a:moveTo>
                  <a:cubicBezTo>
                    <a:pt x="1735" y="0"/>
                    <a:pt x="428" y="107"/>
                    <a:pt x="335" y="308"/>
                  </a:cubicBezTo>
                  <a:cubicBezTo>
                    <a:pt x="153" y="673"/>
                    <a:pt x="1" y="22710"/>
                    <a:pt x="335" y="23166"/>
                  </a:cubicBezTo>
                  <a:cubicBezTo>
                    <a:pt x="484" y="23390"/>
                    <a:pt x="1705" y="23496"/>
                    <a:pt x="2948" y="23496"/>
                  </a:cubicBezTo>
                  <a:cubicBezTo>
                    <a:pt x="4235" y="23496"/>
                    <a:pt x="5545" y="23382"/>
                    <a:pt x="5715" y="23166"/>
                  </a:cubicBezTo>
                  <a:cubicBezTo>
                    <a:pt x="6110" y="22801"/>
                    <a:pt x="6110" y="764"/>
                    <a:pt x="5715" y="308"/>
                  </a:cubicBezTo>
                  <a:cubicBezTo>
                    <a:pt x="5551" y="99"/>
                    <a:pt x="4296" y="0"/>
                    <a:pt x="3039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1"/>
            <p:cNvSpPr/>
            <p:nvPr/>
          </p:nvSpPr>
          <p:spPr>
            <a:xfrm>
              <a:off x="8467425" y="411388"/>
              <a:ext cx="9900" cy="764475"/>
            </a:xfrm>
            <a:custGeom>
              <a:avLst/>
              <a:gdLst/>
              <a:ahLst/>
              <a:cxnLst/>
              <a:rect l="l" t="t" r="r" b="b"/>
              <a:pathLst>
                <a:path w="396" h="30579" extrusionOk="0">
                  <a:moveTo>
                    <a:pt x="1" y="1"/>
                  </a:moveTo>
                  <a:lnTo>
                    <a:pt x="1" y="30579"/>
                  </a:lnTo>
                  <a:lnTo>
                    <a:pt x="396" y="3057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1"/>
            <p:cNvSpPr/>
            <p:nvPr/>
          </p:nvSpPr>
          <p:spPr>
            <a:xfrm>
              <a:off x="8396775" y="492888"/>
              <a:ext cx="152000" cy="506600"/>
            </a:xfrm>
            <a:custGeom>
              <a:avLst/>
              <a:gdLst/>
              <a:ahLst/>
              <a:cxnLst/>
              <a:rect l="l" t="t" r="r" b="b"/>
              <a:pathLst>
                <a:path w="6080" h="20264" extrusionOk="0">
                  <a:moveTo>
                    <a:pt x="3115" y="0"/>
                  </a:moveTo>
                  <a:cubicBezTo>
                    <a:pt x="1785" y="0"/>
                    <a:pt x="429" y="108"/>
                    <a:pt x="334" y="297"/>
                  </a:cubicBezTo>
                  <a:cubicBezTo>
                    <a:pt x="152" y="723"/>
                    <a:pt x="0" y="19477"/>
                    <a:pt x="334" y="19933"/>
                  </a:cubicBezTo>
                  <a:cubicBezTo>
                    <a:pt x="484" y="20157"/>
                    <a:pt x="1705" y="20263"/>
                    <a:pt x="2948" y="20263"/>
                  </a:cubicBezTo>
                  <a:cubicBezTo>
                    <a:pt x="4234" y="20263"/>
                    <a:pt x="5544" y="20149"/>
                    <a:pt x="5714" y="19933"/>
                  </a:cubicBezTo>
                  <a:cubicBezTo>
                    <a:pt x="6079" y="19568"/>
                    <a:pt x="6079" y="753"/>
                    <a:pt x="5714" y="297"/>
                  </a:cubicBezTo>
                  <a:cubicBezTo>
                    <a:pt x="5554" y="92"/>
                    <a:pt x="4346" y="0"/>
                    <a:pt x="3115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1"/>
            <p:cNvSpPr/>
            <p:nvPr/>
          </p:nvSpPr>
          <p:spPr>
            <a:xfrm>
              <a:off x="2520825" y="890125"/>
              <a:ext cx="9900" cy="728000"/>
            </a:xfrm>
            <a:custGeom>
              <a:avLst/>
              <a:gdLst/>
              <a:ahLst/>
              <a:cxnLst/>
              <a:rect l="l" t="t" r="r" b="b"/>
              <a:pathLst>
                <a:path w="396" h="29120" extrusionOk="0">
                  <a:moveTo>
                    <a:pt x="0" y="0"/>
                  </a:moveTo>
                  <a:lnTo>
                    <a:pt x="0" y="29119"/>
                  </a:lnTo>
                  <a:lnTo>
                    <a:pt x="395" y="29119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1"/>
            <p:cNvSpPr/>
            <p:nvPr/>
          </p:nvSpPr>
          <p:spPr>
            <a:xfrm>
              <a:off x="2449375" y="972100"/>
              <a:ext cx="152000" cy="469625"/>
            </a:xfrm>
            <a:custGeom>
              <a:avLst/>
              <a:gdLst/>
              <a:ahLst/>
              <a:cxnLst/>
              <a:rect l="l" t="t" r="r" b="b"/>
              <a:pathLst>
                <a:path w="6080" h="18785" extrusionOk="0">
                  <a:moveTo>
                    <a:pt x="3039" y="0"/>
                  </a:moveTo>
                  <a:cubicBezTo>
                    <a:pt x="1735" y="0"/>
                    <a:pt x="428" y="107"/>
                    <a:pt x="335" y="308"/>
                  </a:cubicBezTo>
                  <a:cubicBezTo>
                    <a:pt x="153" y="703"/>
                    <a:pt x="1" y="17998"/>
                    <a:pt x="335" y="18454"/>
                  </a:cubicBezTo>
                  <a:cubicBezTo>
                    <a:pt x="485" y="18678"/>
                    <a:pt x="1705" y="18785"/>
                    <a:pt x="2948" y="18785"/>
                  </a:cubicBezTo>
                  <a:cubicBezTo>
                    <a:pt x="4235" y="18785"/>
                    <a:pt x="5545" y="18671"/>
                    <a:pt x="5715" y="18454"/>
                  </a:cubicBezTo>
                  <a:cubicBezTo>
                    <a:pt x="6080" y="18029"/>
                    <a:pt x="6080" y="764"/>
                    <a:pt x="5715" y="308"/>
                  </a:cubicBezTo>
                  <a:cubicBezTo>
                    <a:pt x="5551" y="99"/>
                    <a:pt x="4296" y="0"/>
                    <a:pt x="3039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1"/>
            <p:cNvSpPr/>
            <p:nvPr/>
          </p:nvSpPr>
          <p:spPr>
            <a:xfrm>
              <a:off x="3384050" y="560075"/>
              <a:ext cx="9150" cy="478000"/>
            </a:xfrm>
            <a:custGeom>
              <a:avLst/>
              <a:gdLst/>
              <a:ahLst/>
              <a:cxnLst/>
              <a:rect l="l" t="t" r="r" b="b"/>
              <a:pathLst>
                <a:path w="366" h="19120" extrusionOk="0">
                  <a:moveTo>
                    <a:pt x="1" y="1"/>
                  </a:moveTo>
                  <a:lnTo>
                    <a:pt x="1" y="19119"/>
                  </a:lnTo>
                  <a:lnTo>
                    <a:pt x="365" y="19119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1"/>
            <p:cNvSpPr/>
            <p:nvPr/>
          </p:nvSpPr>
          <p:spPr>
            <a:xfrm>
              <a:off x="3312625" y="613175"/>
              <a:ext cx="152000" cy="364200"/>
            </a:xfrm>
            <a:custGeom>
              <a:avLst/>
              <a:gdLst/>
              <a:ahLst/>
              <a:cxnLst/>
              <a:rect l="l" t="t" r="r" b="b"/>
              <a:pathLst>
                <a:path w="6080" h="14568" extrusionOk="0">
                  <a:moveTo>
                    <a:pt x="3043" y="0"/>
                  </a:moveTo>
                  <a:cubicBezTo>
                    <a:pt x="1734" y="0"/>
                    <a:pt x="428" y="107"/>
                    <a:pt x="335" y="308"/>
                  </a:cubicBezTo>
                  <a:cubicBezTo>
                    <a:pt x="152" y="673"/>
                    <a:pt x="0" y="13804"/>
                    <a:pt x="335" y="14260"/>
                  </a:cubicBezTo>
                  <a:cubicBezTo>
                    <a:pt x="484" y="14469"/>
                    <a:pt x="1702" y="14568"/>
                    <a:pt x="2947" y="14568"/>
                  </a:cubicBezTo>
                  <a:cubicBezTo>
                    <a:pt x="4239" y="14568"/>
                    <a:pt x="5559" y="14461"/>
                    <a:pt x="5745" y="14260"/>
                  </a:cubicBezTo>
                  <a:cubicBezTo>
                    <a:pt x="6080" y="13865"/>
                    <a:pt x="6080" y="764"/>
                    <a:pt x="5745" y="308"/>
                  </a:cubicBezTo>
                  <a:cubicBezTo>
                    <a:pt x="5566" y="99"/>
                    <a:pt x="4304" y="0"/>
                    <a:pt x="304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1"/>
            <p:cNvSpPr/>
            <p:nvPr/>
          </p:nvSpPr>
          <p:spPr>
            <a:xfrm>
              <a:off x="1830825" y="928125"/>
              <a:ext cx="9150" cy="478000"/>
            </a:xfrm>
            <a:custGeom>
              <a:avLst/>
              <a:gdLst/>
              <a:ahLst/>
              <a:cxnLst/>
              <a:rect l="l" t="t" r="r" b="b"/>
              <a:pathLst>
                <a:path w="366" h="19120" extrusionOk="0">
                  <a:moveTo>
                    <a:pt x="1" y="0"/>
                  </a:moveTo>
                  <a:lnTo>
                    <a:pt x="1" y="19119"/>
                  </a:lnTo>
                  <a:lnTo>
                    <a:pt x="365" y="19119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1"/>
            <p:cNvSpPr/>
            <p:nvPr/>
          </p:nvSpPr>
          <p:spPr>
            <a:xfrm>
              <a:off x="1758650" y="981500"/>
              <a:ext cx="152000" cy="364500"/>
            </a:xfrm>
            <a:custGeom>
              <a:avLst/>
              <a:gdLst/>
              <a:ahLst/>
              <a:cxnLst/>
              <a:rect l="l" t="t" r="r" b="b"/>
              <a:pathLst>
                <a:path w="6080" h="14580" extrusionOk="0">
                  <a:moveTo>
                    <a:pt x="3119" y="0"/>
                  </a:moveTo>
                  <a:cubicBezTo>
                    <a:pt x="1785" y="0"/>
                    <a:pt x="429" y="108"/>
                    <a:pt x="335" y="297"/>
                  </a:cubicBezTo>
                  <a:cubicBezTo>
                    <a:pt x="152" y="692"/>
                    <a:pt x="0" y="13793"/>
                    <a:pt x="335" y="14248"/>
                  </a:cubicBezTo>
                  <a:cubicBezTo>
                    <a:pt x="484" y="14472"/>
                    <a:pt x="1705" y="14579"/>
                    <a:pt x="2951" y="14579"/>
                  </a:cubicBezTo>
                  <a:cubicBezTo>
                    <a:pt x="4242" y="14579"/>
                    <a:pt x="5559" y="14465"/>
                    <a:pt x="5745" y="14248"/>
                  </a:cubicBezTo>
                  <a:cubicBezTo>
                    <a:pt x="6079" y="13823"/>
                    <a:pt x="6079" y="722"/>
                    <a:pt x="5745" y="297"/>
                  </a:cubicBezTo>
                  <a:cubicBezTo>
                    <a:pt x="5570" y="92"/>
                    <a:pt x="4354" y="0"/>
                    <a:pt x="3119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1"/>
            <p:cNvSpPr/>
            <p:nvPr/>
          </p:nvSpPr>
          <p:spPr>
            <a:xfrm>
              <a:off x="2348325" y="757150"/>
              <a:ext cx="9900" cy="478000"/>
            </a:xfrm>
            <a:custGeom>
              <a:avLst/>
              <a:gdLst/>
              <a:ahLst/>
              <a:cxnLst/>
              <a:rect l="l" t="t" r="r" b="b"/>
              <a:pathLst>
                <a:path w="396" h="19120" extrusionOk="0">
                  <a:moveTo>
                    <a:pt x="0" y="0"/>
                  </a:moveTo>
                  <a:lnTo>
                    <a:pt x="0" y="19119"/>
                  </a:lnTo>
                  <a:lnTo>
                    <a:pt x="395" y="19119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1"/>
            <p:cNvSpPr/>
            <p:nvPr/>
          </p:nvSpPr>
          <p:spPr>
            <a:xfrm>
              <a:off x="2276125" y="810525"/>
              <a:ext cx="152000" cy="364500"/>
            </a:xfrm>
            <a:custGeom>
              <a:avLst/>
              <a:gdLst/>
              <a:ahLst/>
              <a:cxnLst/>
              <a:rect l="l" t="t" r="r" b="b"/>
              <a:pathLst>
                <a:path w="6080" h="14580" extrusionOk="0">
                  <a:moveTo>
                    <a:pt x="3142" y="0"/>
                  </a:moveTo>
                  <a:cubicBezTo>
                    <a:pt x="1809" y="0"/>
                    <a:pt x="445" y="108"/>
                    <a:pt x="335" y="297"/>
                  </a:cubicBezTo>
                  <a:cubicBezTo>
                    <a:pt x="153" y="692"/>
                    <a:pt x="1" y="13793"/>
                    <a:pt x="335" y="14248"/>
                  </a:cubicBezTo>
                  <a:cubicBezTo>
                    <a:pt x="484" y="14472"/>
                    <a:pt x="1713" y="14579"/>
                    <a:pt x="2963" y="14579"/>
                  </a:cubicBezTo>
                  <a:cubicBezTo>
                    <a:pt x="4257" y="14579"/>
                    <a:pt x="5575" y="14465"/>
                    <a:pt x="5745" y="14248"/>
                  </a:cubicBezTo>
                  <a:cubicBezTo>
                    <a:pt x="6080" y="13823"/>
                    <a:pt x="6080" y="722"/>
                    <a:pt x="5745" y="297"/>
                  </a:cubicBezTo>
                  <a:cubicBezTo>
                    <a:pt x="5585" y="92"/>
                    <a:pt x="4377" y="0"/>
                    <a:pt x="3142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1"/>
            <p:cNvSpPr/>
            <p:nvPr/>
          </p:nvSpPr>
          <p:spPr>
            <a:xfrm>
              <a:off x="1462300" y="4595350"/>
              <a:ext cx="478000" cy="154275"/>
            </a:xfrm>
            <a:custGeom>
              <a:avLst/>
              <a:gdLst/>
              <a:ahLst/>
              <a:cxnLst/>
              <a:rect l="l" t="t" r="r" b="b"/>
              <a:pathLst>
                <a:path w="19120" h="6171" extrusionOk="0">
                  <a:moveTo>
                    <a:pt x="9423" y="0"/>
                  </a:moveTo>
                  <a:lnTo>
                    <a:pt x="578" y="152"/>
                  </a:lnTo>
                  <a:cubicBezTo>
                    <a:pt x="152" y="2189"/>
                    <a:pt x="0" y="4195"/>
                    <a:pt x="122" y="6170"/>
                  </a:cubicBezTo>
                  <a:lnTo>
                    <a:pt x="18755" y="6170"/>
                  </a:lnTo>
                  <a:cubicBezTo>
                    <a:pt x="19119" y="4590"/>
                    <a:pt x="18937" y="3708"/>
                    <a:pt x="14834" y="2523"/>
                  </a:cubicBezTo>
                  <a:cubicBezTo>
                    <a:pt x="12463" y="1915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1"/>
            <p:cNvSpPr/>
            <p:nvPr/>
          </p:nvSpPr>
          <p:spPr>
            <a:xfrm>
              <a:off x="825500" y="4595350"/>
              <a:ext cx="411125" cy="154275"/>
            </a:xfrm>
            <a:custGeom>
              <a:avLst/>
              <a:gdLst/>
              <a:ahLst/>
              <a:cxnLst/>
              <a:rect l="l" t="t" r="r" b="b"/>
              <a:pathLst>
                <a:path w="16445" h="6171" extrusionOk="0">
                  <a:moveTo>
                    <a:pt x="9424" y="0"/>
                  </a:moveTo>
                  <a:lnTo>
                    <a:pt x="548" y="152"/>
                  </a:lnTo>
                  <a:cubicBezTo>
                    <a:pt x="153" y="2189"/>
                    <a:pt x="1" y="4195"/>
                    <a:pt x="92" y="6170"/>
                  </a:cubicBezTo>
                  <a:lnTo>
                    <a:pt x="16445" y="6170"/>
                  </a:lnTo>
                  <a:cubicBezTo>
                    <a:pt x="16445" y="6170"/>
                    <a:pt x="16445" y="3556"/>
                    <a:pt x="13375" y="2523"/>
                  </a:cubicBezTo>
                  <a:cubicBezTo>
                    <a:pt x="10639" y="1581"/>
                    <a:pt x="9424" y="0"/>
                    <a:pt x="942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1"/>
            <p:cNvSpPr/>
            <p:nvPr/>
          </p:nvSpPr>
          <p:spPr>
            <a:xfrm>
              <a:off x="693300" y="2688025"/>
              <a:ext cx="1023600" cy="1928875"/>
            </a:xfrm>
            <a:custGeom>
              <a:avLst/>
              <a:gdLst/>
              <a:ahLst/>
              <a:cxnLst/>
              <a:rect l="l" t="t" r="r" b="b"/>
              <a:pathLst>
                <a:path w="40944" h="77155" extrusionOk="0">
                  <a:moveTo>
                    <a:pt x="29818" y="0"/>
                  </a:moveTo>
                  <a:lnTo>
                    <a:pt x="5137" y="608"/>
                  </a:lnTo>
                  <a:cubicBezTo>
                    <a:pt x="0" y="15076"/>
                    <a:pt x="4073" y="72828"/>
                    <a:pt x="4985" y="76445"/>
                  </a:cubicBezTo>
                  <a:cubicBezTo>
                    <a:pt x="5769" y="76912"/>
                    <a:pt x="7091" y="77141"/>
                    <a:pt x="8910" y="77141"/>
                  </a:cubicBezTo>
                  <a:cubicBezTo>
                    <a:pt x="10760" y="77141"/>
                    <a:pt x="13123" y="76905"/>
                    <a:pt x="15958" y="76445"/>
                  </a:cubicBezTo>
                  <a:cubicBezTo>
                    <a:pt x="16900" y="50183"/>
                    <a:pt x="17204" y="10821"/>
                    <a:pt x="17204" y="10821"/>
                  </a:cubicBezTo>
                  <a:lnTo>
                    <a:pt x="17538" y="10821"/>
                  </a:lnTo>
                  <a:lnTo>
                    <a:pt x="30396" y="76445"/>
                  </a:lnTo>
                  <a:cubicBezTo>
                    <a:pt x="30993" y="76943"/>
                    <a:pt x="32191" y="77155"/>
                    <a:pt x="33834" y="77155"/>
                  </a:cubicBezTo>
                  <a:cubicBezTo>
                    <a:pt x="35702" y="77155"/>
                    <a:pt x="38146" y="76882"/>
                    <a:pt x="40943" y="76445"/>
                  </a:cubicBezTo>
                  <a:cubicBezTo>
                    <a:pt x="38329" y="44834"/>
                    <a:pt x="35411" y="15107"/>
                    <a:pt x="29818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1"/>
            <p:cNvSpPr/>
            <p:nvPr/>
          </p:nvSpPr>
          <p:spPr>
            <a:xfrm>
              <a:off x="1023075" y="1149250"/>
              <a:ext cx="359450" cy="525100"/>
            </a:xfrm>
            <a:custGeom>
              <a:avLst/>
              <a:gdLst/>
              <a:ahLst/>
              <a:cxnLst/>
              <a:rect l="l" t="t" r="r" b="b"/>
              <a:pathLst>
                <a:path w="14378" h="21004" extrusionOk="0">
                  <a:moveTo>
                    <a:pt x="8967" y="0"/>
                  </a:moveTo>
                  <a:lnTo>
                    <a:pt x="4043" y="3830"/>
                  </a:lnTo>
                  <a:lnTo>
                    <a:pt x="366" y="9423"/>
                  </a:lnTo>
                  <a:lnTo>
                    <a:pt x="1" y="17873"/>
                  </a:lnTo>
                  <a:lnTo>
                    <a:pt x="7904" y="21004"/>
                  </a:lnTo>
                  <a:lnTo>
                    <a:pt x="7964" y="16475"/>
                  </a:lnTo>
                  <a:cubicBezTo>
                    <a:pt x="8290" y="16499"/>
                    <a:pt x="8623" y="16510"/>
                    <a:pt x="8962" y="16510"/>
                  </a:cubicBezTo>
                  <a:cubicBezTo>
                    <a:pt x="9889" y="16510"/>
                    <a:pt x="10870" y="16426"/>
                    <a:pt x="11916" y="16292"/>
                  </a:cubicBezTo>
                  <a:cubicBezTo>
                    <a:pt x="14044" y="15684"/>
                    <a:pt x="13010" y="10365"/>
                    <a:pt x="13010" y="10365"/>
                  </a:cubicBezTo>
                  <a:cubicBezTo>
                    <a:pt x="13010" y="10365"/>
                    <a:pt x="14378" y="9727"/>
                    <a:pt x="14378" y="9180"/>
                  </a:cubicBezTo>
                  <a:cubicBezTo>
                    <a:pt x="14378" y="8663"/>
                    <a:pt x="13405" y="7842"/>
                    <a:pt x="13223" y="5988"/>
                  </a:cubicBezTo>
                  <a:cubicBezTo>
                    <a:pt x="12980" y="4134"/>
                    <a:pt x="11156" y="335"/>
                    <a:pt x="11156" y="335"/>
                  </a:cubicBezTo>
                  <a:lnTo>
                    <a:pt x="8967" y="0"/>
                  </a:ln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1"/>
            <p:cNvSpPr/>
            <p:nvPr/>
          </p:nvSpPr>
          <p:spPr>
            <a:xfrm>
              <a:off x="895425" y="1024325"/>
              <a:ext cx="455200" cy="449050"/>
            </a:xfrm>
            <a:custGeom>
              <a:avLst/>
              <a:gdLst/>
              <a:ahLst/>
              <a:cxnLst/>
              <a:rect l="l" t="t" r="r" b="b"/>
              <a:pathLst>
                <a:path w="18208" h="17962" extrusionOk="0">
                  <a:moveTo>
                    <a:pt x="13044" y="0"/>
                  </a:moveTo>
                  <a:cubicBezTo>
                    <a:pt x="11657" y="0"/>
                    <a:pt x="10018" y="288"/>
                    <a:pt x="8511" y="803"/>
                  </a:cubicBezTo>
                  <a:cubicBezTo>
                    <a:pt x="4560" y="2170"/>
                    <a:pt x="2006" y="4025"/>
                    <a:pt x="2614" y="6912"/>
                  </a:cubicBezTo>
                  <a:cubicBezTo>
                    <a:pt x="0" y="7915"/>
                    <a:pt x="335" y="12930"/>
                    <a:pt x="5472" y="17824"/>
                  </a:cubicBezTo>
                  <a:cubicBezTo>
                    <a:pt x="5909" y="17914"/>
                    <a:pt x="6339" y="17961"/>
                    <a:pt x="6755" y="17961"/>
                  </a:cubicBezTo>
                  <a:cubicBezTo>
                    <a:pt x="8593" y="17961"/>
                    <a:pt x="10172" y="17040"/>
                    <a:pt x="11064" y="14785"/>
                  </a:cubicBezTo>
                  <a:cubicBezTo>
                    <a:pt x="11551" y="13447"/>
                    <a:pt x="11247" y="12231"/>
                    <a:pt x="11520" y="10985"/>
                  </a:cubicBezTo>
                  <a:cubicBezTo>
                    <a:pt x="11677" y="10494"/>
                    <a:pt x="12037" y="10257"/>
                    <a:pt x="12464" y="10257"/>
                  </a:cubicBezTo>
                  <a:cubicBezTo>
                    <a:pt x="13358" y="10257"/>
                    <a:pt x="14546" y="11300"/>
                    <a:pt x="14773" y="13234"/>
                  </a:cubicBezTo>
                  <a:cubicBezTo>
                    <a:pt x="14828" y="13249"/>
                    <a:pt x="14879" y="13255"/>
                    <a:pt x="14926" y="13255"/>
                  </a:cubicBezTo>
                  <a:cubicBezTo>
                    <a:pt x="15476" y="13255"/>
                    <a:pt x="15502" y="12353"/>
                    <a:pt x="15502" y="12353"/>
                  </a:cubicBezTo>
                  <a:cubicBezTo>
                    <a:pt x="15472" y="9800"/>
                    <a:pt x="15168" y="8706"/>
                    <a:pt x="14317" y="6821"/>
                  </a:cubicBezTo>
                  <a:cubicBezTo>
                    <a:pt x="18207" y="5210"/>
                    <a:pt x="16688" y="894"/>
                    <a:pt x="15168" y="316"/>
                  </a:cubicBezTo>
                  <a:cubicBezTo>
                    <a:pt x="14602" y="101"/>
                    <a:pt x="13867" y="0"/>
                    <a:pt x="1304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1"/>
            <p:cNvSpPr/>
            <p:nvPr/>
          </p:nvSpPr>
          <p:spPr>
            <a:xfrm>
              <a:off x="1646450" y="1706950"/>
              <a:ext cx="419225" cy="624300"/>
            </a:xfrm>
            <a:custGeom>
              <a:avLst/>
              <a:gdLst/>
              <a:ahLst/>
              <a:cxnLst/>
              <a:rect l="l" t="t" r="r" b="b"/>
              <a:pathLst>
                <a:path w="16769" h="24972" extrusionOk="0">
                  <a:moveTo>
                    <a:pt x="14516" y="0"/>
                  </a:moveTo>
                  <a:cubicBezTo>
                    <a:pt x="13849" y="0"/>
                    <a:pt x="13166" y="309"/>
                    <a:pt x="12787" y="945"/>
                  </a:cubicBezTo>
                  <a:cubicBezTo>
                    <a:pt x="12787" y="945"/>
                    <a:pt x="1419" y="16477"/>
                    <a:pt x="1084" y="18817"/>
                  </a:cubicBezTo>
                  <a:cubicBezTo>
                    <a:pt x="0" y="22898"/>
                    <a:pt x="1997" y="24971"/>
                    <a:pt x="4347" y="24971"/>
                  </a:cubicBezTo>
                  <a:cubicBezTo>
                    <a:pt x="5621" y="24971"/>
                    <a:pt x="6998" y="24362"/>
                    <a:pt x="8045" y="23134"/>
                  </a:cubicBezTo>
                  <a:cubicBezTo>
                    <a:pt x="11115" y="19942"/>
                    <a:pt x="16191" y="2647"/>
                    <a:pt x="16191" y="2647"/>
                  </a:cubicBezTo>
                  <a:cubicBezTo>
                    <a:pt x="16768" y="916"/>
                    <a:pt x="15666" y="0"/>
                    <a:pt x="14516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1"/>
            <p:cNvSpPr/>
            <p:nvPr/>
          </p:nvSpPr>
          <p:spPr>
            <a:xfrm>
              <a:off x="793600" y="2729825"/>
              <a:ext cx="674800" cy="111475"/>
            </a:xfrm>
            <a:custGeom>
              <a:avLst/>
              <a:gdLst/>
              <a:ahLst/>
              <a:cxnLst/>
              <a:rect l="l" t="t" r="r" b="b"/>
              <a:pathLst>
                <a:path w="26992" h="4459" extrusionOk="0">
                  <a:moveTo>
                    <a:pt x="26688" y="0"/>
                  </a:moveTo>
                  <a:lnTo>
                    <a:pt x="426" y="304"/>
                  </a:lnTo>
                  <a:lnTo>
                    <a:pt x="0" y="2189"/>
                  </a:lnTo>
                  <a:cubicBezTo>
                    <a:pt x="2423" y="3533"/>
                    <a:pt x="6927" y="4459"/>
                    <a:pt x="12050" y="4459"/>
                  </a:cubicBezTo>
                  <a:cubicBezTo>
                    <a:pt x="16889" y="4459"/>
                    <a:pt x="22281" y="3632"/>
                    <a:pt x="26992" y="1550"/>
                  </a:cubicBezTo>
                  <a:lnTo>
                    <a:pt x="266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1"/>
            <p:cNvSpPr/>
            <p:nvPr/>
          </p:nvSpPr>
          <p:spPr>
            <a:xfrm>
              <a:off x="500700" y="2134675"/>
              <a:ext cx="591000" cy="442350"/>
            </a:xfrm>
            <a:custGeom>
              <a:avLst/>
              <a:gdLst/>
              <a:ahLst/>
              <a:cxnLst/>
              <a:rect l="l" t="t" r="r" b="b"/>
              <a:pathLst>
                <a:path w="23640" h="17694" extrusionOk="0">
                  <a:moveTo>
                    <a:pt x="4693" y="1"/>
                  </a:moveTo>
                  <a:cubicBezTo>
                    <a:pt x="1227" y="1"/>
                    <a:pt x="0" y="3864"/>
                    <a:pt x="2142" y="6572"/>
                  </a:cubicBezTo>
                  <a:cubicBezTo>
                    <a:pt x="4512" y="10006"/>
                    <a:pt x="19589" y="17453"/>
                    <a:pt x="19589" y="17453"/>
                  </a:cubicBezTo>
                  <a:cubicBezTo>
                    <a:pt x="19884" y="17620"/>
                    <a:pt x="20170" y="17694"/>
                    <a:pt x="20444" y="17694"/>
                  </a:cubicBezTo>
                  <a:cubicBezTo>
                    <a:pt x="22370" y="17694"/>
                    <a:pt x="23640" y="14016"/>
                    <a:pt x="22416" y="12924"/>
                  </a:cubicBezTo>
                  <a:cubicBezTo>
                    <a:pt x="22416" y="12924"/>
                    <a:pt x="9558" y="1405"/>
                    <a:pt x="7491" y="705"/>
                  </a:cubicBezTo>
                  <a:cubicBezTo>
                    <a:pt x="6445" y="214"/>
                    <a:pt x="5507" y="1"/>
                    <a:pt x="4693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1"/>
            <p:cNvSpPr/>
            <p:nvPr/>
          </p:nvSpPr>
          <p:spPr>
            <a:xfrm>
              <a:off x="490525" y="1603775"/>
              <a:ext cx="588050" cy="763825"/>
            </a:xfrm>
            <a:custGeom>
              <a:avLst/>
              <a:gdLst/>
              <a:ahLst/>
              <a:cxnLst/>
              <a:rect l="l" t="t" r="r" b="b"/>
              <a:pathLst>
                <a:path w="23522" h="30553" extrusionOk="0">
                  <a:moveTo>
                    <a:pt x="18921" y="0"/>
                  </a:moveTo>
                  <a:cubicBezTo>
                    <a:pt x="17088" y="0"/>
                    <a:pt x="14992" y="1168"/>
                    <a:pt x="13278" y="3491"/>
                  </a:cubicBezTo>
                  <a:cubicBezTo>
                    <a:pt x="13278" y="3491"/>
                    <a:pt x="1576" y="21516"/>
                    <a:pt x="1272" y="23826"/>
                  </a:cubicBezTo>
                  <a:cubicBezTo>
                    <a:pt x="1" y="27957"/>
                    <a:pt x="3026" y="30552"/>
                    <a:pt x="5985" y="30552"/>
                  </a:cubicBezTo>
                  <a:cubicBezTo>
                    <a:pt x="7272" y="30552"/>
                    <a:pt x="8546" y="30062"/>
                    <a:pt x="9448" y="28993"/>
                  </a:cubicBezTo>
                  <a:cubicBezTo>
                    <a:pt x="12245" y="26592"/>
                    <a:pt x="22975" y="10330"/>
                    <a:pt x="23309" y="6835"/>
                  </a:cubicBezTo>
                  <a:cubicBezTo>
                    <a:pt x="23521" y="2269"/>
                    <a:pt x="21477" y="0"/>
                    <a:pt x="18921" y="0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1"/>
            <p:cNvSpPr/>
            <p:nvPr/>
          </p:nvSpPr>
          <p:spPr>
            <a:xfrm>
              <a:off x="647700" y="1593775"/>
              <a:ext cx="893650" cy="1189000"/>
            </a:xfrm>
            <a:custGeom>
              <a:avLst/>
              <a:gdLst/>
              <a:ahLst/>
              <a:cxnLst/>
              <a:rect l="l" t="t" r="r" b="b"/>
              <a:pathLst>
                <a:path w="35746" h="47560" extrusionOk="0">
                  <a:moveTo>
                    <a:pt x="15077" y="1"/>
                  </a:moveTo>
                  <a:cubicBezTo>
                    <a:pt x="13952" y="153"/>
                    <a:pt x="12797" y="213"/>
                    <a:pt x="11672" y="548"/>
                  </a:cubicBezTo>
                  <a:cubicBezTo>
                    <a:pt x="0" y="3375"/>
                    <a:pt x="6414" y="27661"/>
                    <a:pt x="6961" y="33162"/>
                  </a:cubicBezTo>
                  <a:cubicBezTo>
                    <a:pt x="7478" y="38633"/>
                    <a:pt x="4438" y="43709"/>
                    <a:pt x="6231" y="45928"/>
                  </a:cubicBezTo>
                  <a:cubicBezTo>
                    <a:pt x="7078" y="46998"/>
                    <a:pt x="12767" y="47559"/>
                    <a:pt x="18678" y="47559"/>
                  </a:cubicBezTo>
                  <a:cubicBezTo>
                    <a:pt x="24863" y="47559"/>
                    <a:pt x="31292" y="46945"/>
                    <a:pt x="32676" y="45655"/>
                  </a:cubicBezTo>
                  <a:cubicBezTo>
                    <a:pt x="35168" y="43618"/>
                    <a:pt x="32372" y="40062"/>
                    <a:pt x="32736" y="34104"/>
                  </a:cubicBezTo>
                  <a:cubicBezTo>
                    <a:pt x="32980" y="30457"/>
                    <a:pt x="33344" y="26749"/>
                    <a:pt x="34013" y="24165"/>
                  </a:cubicBezTo>
                  <a:cubicBezTo>
                    <a:pt x="35685" y="17326"/>
                    <a:pt x="35746" y="6293"/>
                    <a:pt x="33952" y="4469"/>
                  </a:cubicBezTo>
                  <a:cubicBezTo>
                    <a:pt x="32980" y="3131"/>
                    <a:pt x="28603" y="913"/>
                    <a:pt x="22979" y="61"/>
                  </a:cubicBezTo>
                  <a:cubicBezTo>
                    <a:pt x="21761" y="342"/>
                    <a:pt x="20503" y="467"/>
                    <a:pt x="19263" y="467"/>
                  </a:cubicBezTo>
                  <a:cubicBezTo>
                    <a:pt x="17813" y="467"/>
                    <a:pt x="16387" y="296"/>
                    <a:pt x="15077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1"/>
            <p:cNvSpPr/>
            <p:nvPr/>
          </p:nvSpPr>
          <p:spPr>
            <a:xfrm>
              <a:off x="1956225" y="1499550"/>
              <a:ext cx="188475" cy="279925"/>
            </a:xfrm>
            <a:custGeom>
              <a:avLst/>
              <a:gdLst/>
              <a:ahLst/>
              <a:cxnLst/>
              <a:rect l="l" t="t" r="r" b="b"/>
              <a:pathLst>
                <a:path w="7539" h="11197" extrusionOk="0">
                  <a:moveTo>
                    <a:pt x="4955" y="1"/>
                  </a:moveTo>
                  <a:lnTo>
                    <a:pt x="4986" y="1095"/>
                  </a:lnTo>
                  <a:cubicBezTo>
                    <a:pt x="4166" y="2366"/>
                    <a:pt x="2847" y="4321"/>
                    <a:pt x="2446" y="4321"/>
                  </a:cubicBezTo>
                  <a:cubicBezTo>
                    <a:pt x="2416" y="4321"/>
                    <a:pt x="2391" y="4310"/>
                    <a:pt x="2372" y="4286"/>
                  </a:cubicBezTo>
                  <a:cubicBezTo>
                    <a:pt x="1976" y="3800"/>
                    <a:pt x="1946" y="973"/>
                    <a:pt x="1946" y="973"/>
                  </a:cubicBezTo>
                  <a:cubicBezTo>
                    <a:pt x="1930" y="619"/>
                    <a:pt x="1598" y="401"/>
                    <a:pt x="1281" y="401"/>
                  </a:cubicBezTo>
                  <a:cubicBezTo>
                    <a:pt x="999" y="401"/>
                    <a:pt x="728" y="573"/>
                    <a:pt x="700" y="973"/>
                  </a:cubicBezTo>
                  <a:cubicBezTo>
                    <a:pt x="700" y="973"/>
                    <a:pt x="1" y="4469"/>
                    <a:pt x="31" y="5320"/>
                  </a:cubicBezTo>
                  <a:cubicBezTo>
                    <a:pt x="92" y="6141"/>
                    <a:pt x="426" y="9271"/>
                    <a:pt x="426" y="9271"/>
                  </a:cubicBezTo>
                  <a:cubicBezTo>
                    <a:pt x="489" y="10234"/>
                    <a:pt x="811" y="11197"/>
                    <a:pt x="1909" y="11197"/>
                  </a:cubicBezTo>
                  <a:cubicBezTo>
                    <a:pt x="2406" y="11197"/>
                    <a:pt x="3061" y="11000"/>
                    <a:pt x="3922" y="10517"/>
                  </a:cubicBezTo>
                  <a:cubicBezTo>
                    <a:pt x="6323" y="9028"/>
                    <a:pt x="7539" y="1186"/>
                    <a:pt x="4955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1"/>
            <p:cNvSpPr/>
            <p:nvPr/>
          </p:nvSpPr>
          <p:spPr>
            <a:xfrm>
              <a:off x="1195450" y="1659025"/>
              <a:ext cx="689800" cy="709400"/>
            </a:xfrm>
            <a:custGeom>
              <a:avLst/>
              <a:gdLst/>
              <a:ahLst/>
              <a:cxnLst/>
              <a:rect l="l" t="t" r="r" b="b"/>
              <a:pathLst>
                <a:path w="27592" h="28376" extrusionOk="0">
                  <a:moveTo>
                    <a:pt x="7443" y="0"/>
                  </a:moveTo>
                  <a:cubicBezTo>
                    <a:pt x="2284" y="0"/>
                    <a:pt x="0" y="5887"/>
                    <a:pt x="3349" y="10704"/>
                  </a:cubicBezTo>
                  <a:cubicBezTo>
                    <a:pt x="3349" y="10704"/>
                    <a:pt x="17240" y="26175"/>
                    <a:pt x="19307" y="27209"/>
                  </a:cubicBezTo>
                  <a:cubicBezTo>
                    <a:pt x="20437" y="28028"/>
                    <a:pt x="21507" y="28375"/>
                    <a:pt x="22460" y="28375"/>
                  </a:cubicBezTo>
                  <a:cubicBezTo>
                    <a:pt x="25711" y="28375"/>
                    <a:pt x="27591" y="24338"/>
                    <a:pt x="25781" y="21282"/>
                  </a:cubicBezTo>
                  <a:cubicBezTo>
                    <a:pt x="24444" y="17816"/>
                    <a:pt x="15143" y="2862"/>
                    <a:pt x="10492" y="613"/>
                  </a:cubicBezTo>
                  <a:cubicBezTo>
                    <a:pt x="9393" y="191"/>
                    <a:pt x="8372" y="0"/>
                    <a:pt x="7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1"/>
            <p:cNvSpPr/>
            <p:nvPr/>
          </p:nvSpPr>
          <p:spPr>
            <a:xfrm>
              <a:off x="1011675" y="1544375"/>
              <a:ext cx="216600" cy="81500"/>
            </a:xfrm>
            <a:custGeom>
              <a:avLst/>
              <a:gdLst/>
              <a:ahLst/>
              <a:cxnLst/>
              <a:rect l="l" t="t" r="r" b="b"/>
              <a:pathLst>
                <a:path w="8664" h="3260" extrusionOk="0">
                  <a:moveTo>
                    <a:pt x="548" y="1"/>
                  </a:moveTo>
                  <a:lnTo>
                    <a:pt x="1" y="2007"/>
                  </a:lnTo>
                  <a:cubicBezTo>
                    <a:pt x="262" y="2773"/>
                    <a:pt x="1712" y="3260"/>
                    <a:pt x="3550" y="3260"/>
                  </a:cubicBezTo>
                  <a:cubicBezTo>
                    <a:pt x="5138" y="3260"/>
                    <a:pt x="7015" y="2897"/>
                    <a:pt x="8664" y="2037"/>
                  </a:cubicBezTo>
                  <a:lnTo>
                    <a:pt x="8390" y="670"/>
                  </a:lnTo>
                  <a:cubicBezTo>
                    <a:pt x="6887" y="822"/>
                    <a:pt x="5439" y="920"/>
                    <a:pt x="4203" y="920"/>
                  </a:cubicBezTo>
                  <a:cubicBezTo>
                    <a:pt x="2238" y="920"/>
                    <a:pt x="809" y="673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1"/>
            <p:cNvSpPr/>
            <p:nvPr/>
          </p:nvSpPr>
          <p:spPr>
            <a:xfrm>
              <a:off x="1232075" y="1279175"/>
              <a:ext cx="152750" cy="280625"/>
            </a:xfrm>
            <a:custGeom>
              <a:avLst/>
              <a:gdLst/>
              <a:ahLst/>
              <a:cxnLst/>
              <a:rect l="l" t="t" r="r" b="b"/>
              <a:pathLst>
                <a:path w="6110" h="11225" extrusionOk="0">
                  <a:moveTo>
                    <a:pt x="1003" y="1"/>
                  </a:moveTo>
                  <a:cubicBezTo>
                    <a:pt x="1003" y="1"/>
                    <a:pt x="1124" y="1034"/>
                    <a:pt x="1367" y="3040"/>
                  </a:cubicBezTo>
                  <a:cubicBezTo>
                    <a:pt x="2136" y="6427"/>
                    <a:pt x="0" y="11225"/>
                    <a:pt x="3216" y="11225"/>
                  </a:cubicBezTo>
                  <a:cubicBezTo>
                    <a:pt x="3435" y="11225"/>
                    <a:pt x="3679" y="11203"/>
                    <a:pt x="3951" y="11156"/>
                  </a:cubicBezTo>
                  <a:cubicBezTo>
                    <a:pt x="6109" y="10700"/>
                    <a:pt x="4650" y="5199"/>
                    <a:pt x="4650" y="5199"/>
                  </a:cubicBezTo>
                  <a:lnTo>
                    <a:pt x="4650" y="5199"/>
                  </a:lnTo>
                  <a:cubicBezTo>
                    <a:pt x="4076" y="5227"/>
                    <a:pt x="4153" y="6396"/>
                    <a:pt x="3650" y="6396"/>
                  </a:cubicBezTo>
                  <a:cubicBezTo>
                    <a:pt x="3620" y="6396"/>
                    <a:pt x="3589" y="6392"/>
                    <a:pt x="3556" y="6384"/>
                  </a:cubicBezTo>
                  <a:cubicBezTo>
                    <a:pt x="2948" y="6202"/>
                    <a:pt x="2006" y="578"/>
                    <a:pt x="2006" y="578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1"/>
            <p:cNvSpPr/>
            <p:nvPr/>
          </p:nvSpPr>
          <p:spPr>
            <a:xfrm>
              <a:off x="1216850" y="1514750"/>
              <a:ext cx="9150" cy="47150"/>
            </a:xfrm>
            <a:custGeom>
              <a:avLst/>
              <a:gdLst/>
              <a:ahLst/>
              <a:cxnLst/>
              <a:rect l="l" t="t" r="r" b="b"/>
              <a:pathLst>
                <a:path w="366" h="1886" extrusionOk="0">
                  <a:moveTo>
                    <a:pt x="1" y="1"/>
                  </a:moveTo>
                  <a:lnTo>
                    <a:pt x="1" y="1885"/>
                  </a:lnTo>
                  <a:lnTo>
                    <a:pt x="365" y="1885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1"/>
            <p:cNvSpPr/>
            <p:nvPr/>
          </p:nvSpPr>
          <p:spPr>
            <a:xfrm>
              <a:off x="902250" y="2952450"/>
              <a:ext cx="341975" cy="50950"/>
            </a:xfrm>
            <a:custGeom>
              <a:avLst/>
              <a:gdLst/>
              <a:ahLst/>
              <a:cxnLst/>
              <a:rect l="l" t="t" r="r" b="b"/>
              <a:pathLst>
                <a:path w="13679" h="2038" extrusionOk="0">
                  <a:moveTo>
                    <a:pt x="8968" y="1"/>
                  </a:moveTo>
                  <a:lnTo>
                    <a:pt x="8846" y="123"/>
                  </a:lnTo>
                  <a:cubicBezTo>
                    <a:pt x="7858" y="1019"/>
                    <a:pt x="6141" y="1468"/>
                    <a:pt x="4458" y="1468"/>
                  </a:cubicBezTo>
                  <a:cubicBezTo>
                    <a:pt x="2774" y="1468"/>
                    <a:pt x="1125" y="1019"/>
                    <a:pt x="274" y="123"/>
                  </a:cubicBezTo>
                  <a:lnTo>
                    <a:pt x="1" y="396"/>
                  </a:lnTo>
                  <a:cubicBezTo>
                    <a:pt x="935" y="1362"/>
                    <a:pt x="2683" y="1848"/>
                    <a:pt x="4464" y="1848"/>
                  </a:cubicBezTo>
                  <a:cubicBezTo>
                    <a:pt x="6160" y="1848"/>
                    <a:pt x="7885" y="1407"/>
                    <a:pt x="8968" y="518"/>
                  </a:cubicBezTo>
                  <a:cubicBezTo>
                    <a:pt x="10153" y="1460"/>
                    <a:pt x="11764" y="1977"/>
                    <a:pt x="13679" y="2037"/>
                  </a:cubicBezTo>
                  <a:lnTo>
                    <a:pt x="13679" y="1673"/>
                  </a:lnTo>
                  <a:cubicBezTo>
                    <a:pt x="11764" y="1642"/>
                    <a:pt x="10183" y="1126"/>
                    <a:pt x="9089" y="123"/>
                  </a:cubicBezTo>
                  <a:lnTo>
                    <a:pt x="8968" y="1"/>
                  </a:lnTo>
                  <a:close/>
                </a:path>
              </a:pathLst>
            </a:custGeom>
            <a:solidFill>
              <a:srgbClr val="3E7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1"/>
            <p:cNvSpPr/>
            <p:nvPr/>
          </p:nvSpPr>
          <p:spPr>
            <a:xfrm>
              <a:off x="1989675" y="1602900"/>
              <a:ext cx="30400" cy="15225"/>
            </a:xfrm>
            <a:custGeom>
              <a:avLst/>
              <a:gdLst/>
              <a:ahLst/>
              <a:cxnLst/>
              <a:rect l="l" t="t" r="r" b="b"/>
              <a:pathLst>
                <a:path w="1216" h="609" extrusionOk="0">
                  <a:moveTo>
                    <a:pt x="1003" y="0"/>
                  </a:moveTo>
                  <a:cubicBezTo>
                    <a:pt x="784" y="169"/>
                    <a:pt x="527" y="207"/>
                    <a:pt x="341" y="207"/>
                  </a:cubicBezTo>
                  <a:cubicBezTo>
                    <a:pt x="193" y="207"/>
                    <a:pt x="91" y="183"/>
                    <a:pt x="91" y="183"/>
                  </a:cubicBezTo>
                  <a:lnTo>
                    <a:pt x="0" y="578"/>
                  </a:lnTo>
                  <a:cubicBezTo>
                    <a:pt x="30" y="578"/>
                    <a:pt x="152" y="608"/>
                    <a:pt x="334" y="608"/>
                  </a:cubicBezTo>
                  <a:cubicBezTo>
                    <a:pt x="608" y="608"/>
                    <a:pt x="942" y="548"/>
                    <a:pt x="1216" y="30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1"/>
            <p:cNvSpPr/>
            <p:nvPr/>
          </p:nvSpPr>
          <p:spPr>
            <a:xfrm>
              <a:off x="1961550" y="1731325"/>
              <a:ext cx="17500" cy="27375"/>
            </a:xfrm>
            <a:custGeom>
              <a:avLst/>
              <a:gdLst/>
              <a:ahLst/>
              <a:cxnLst/>
              <a:rect l="l" t="t" r="r" b="b"/>
              <a:pathLst>
                <a:path w="700" h="1095" extrusionOk="0">
                  <a:moveTo>
                    <a:pt x="365" y="0"/>
                  </a:moveTo>
                  <a:lnTo>
                    <a:pt x="0" y="31"/>
                  </a:lnTo>
                  <a:cubicBezTo>
                    <a:pt x="0" y="31"/>
                    <a:pt x="92" y="639"/>
                    <a:pt x="396" y="1095"/>
                  </a:cubicBezTo>
                  <a:lnTo>
                    <a:pt x="700" y="912"/>
                  </a:lnTo>
                  <a:cubicBezTo>
                    <a:pt x="456" y="517"/>
                    <a:pt x="365" y="0"/>
                    <a:pt x="365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9" name="Google Shape;1829;p61"/>
          <p:cNvSpPr txBox="1">
            <a:spLocks noGrp="1"/>
          </p:cNvSpPr>
          <p:nvPr>
            <p:ph type="title"/>
          </p:nvPr>
        </p:nvSpPr>
        <p:spPr>
          <a:xfrm>
            <a:off x="72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830" name="Google Shape;1830;p61"/>
          <p:cNvSpPr txBox="1">
            <a:spLocks noGrp="1"/>
          </p:cNvSpPr>
          <p:nvPr>
            <p:ph type="title" idx="2"/>
          </p:nvPr>
        </p:nvSpPr>
        <p:spPr>
          <a:xfrm>
            <a:off x="3040300" y="114900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831" name="Google Shape;1831;p61"/>
          <p:cNvSpPr txBox="1">
            <a:spLocks noGrp="1"/>
          </p:cNvSpPr>
          <p:nvPr>
            <p:ph type="subTitle" idx="1"/>
          </p:nvPr>
        </p:nvSpPr>
        <p:spPr>
          <a:xfrm>
            <a:off x="1224550" y="3478300"/>
            <a:ext cx="4854600" cy="5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did we observe?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966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6B6AB-2196-A087-C534-D50EF4D6A44C}"/>
              </a:ext>
            </a:extLst>
          </p:cNvPr>
          <p:cNvSpPr txBox="1"/>
          <p:nvPr/>
        </p:nvSpPr>
        <p:spPr>
          <a:xfrm>
            <a:off x="892968" y="1891032"/>
            <a:ext cx="7358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162E4C"/>
                </a:solidFill>
                <a:latin typeface="Albert Sans"/>
              </a:rPr>
              <a:t>We Observed that for predicting the closing values for a certain day or date we would </a:t>
            </a:r>
            <a:r>
              <a:rPr lang="en-IN" sz="2000" b="1" dirty="0">
                <a:solidFill>
                  <a:srgbClr val="162E4C"/>
                </a:solidFill>
                <a:latin typeface="Albert Sans"/>
              </a:rPr>
              <a:t>require more than just historical data</a:t>
            </a:r>
            <a:r>
              <a:rPr lang="en-IN" sz="2000" dirty="0">
                <a:solidFill>
                  <a:srgbClr val="162E4C"/>
                </a:solidFill>
                <a:latin typeface="Albert Sans"/>
              </a:rPr>
              <a:t> for a </a:t>
            </a:r>
            <a:r>
              <a:rPr lang="en-IN" sz="2000" b="1" dirty="0">
                <a:solidFill>
                  <a:srgbClr val="162E4C"/>
                </a:solidFill>
                <a:latin typeface="Albert Sans"/>
              </a:rPr>
              <a:t>good guess</a:t>
            </a:r>
            <a:r>
              <a:rPr lang="en-IN" sz="2000" dirty="0">
                <a:solidFill>
                  <a:srgbClr val="162E4C"/>
                </a:solidFill>
                <a:latin typeface="Albert Sans"/>
              </a:rPr>
              <a:t> of the price for an </a:t>
            </a:r>
            <a:r>
              <a:rPr lang="en-IN" sz="2000" b="1" dirty="0">
                <a:solidFill>
                  <a:srgbClr val="162E4C"/>
                </a:solidFill>
                <a:latin typeface="Albert Sans"/>
              </a:rPr>
              <a:t>upcoming financial season</a:t>
            </a:r>
            <a:r>
              <a:rPr lang="en-IN" sz="2000" dirty="0">
                <a:solidFill>
                  <a:srgbClr val="162E4C"/>
                </a:solidFill>
                <a:latin typeface="Albert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3036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p88"/>
          <p:cNvSpPr txBox="1">
            <a:spLocks noGrp="1"/>
          </p:cNvSpPr>
          <p:nvPr>
            <p:ph type="ctrTitle"/>
          </p:nvPr>
        </p:nvSpPr>
        <p:spPr>
          <a:xfrm>
            <a:off x="3317927" y="1446989"/>
            <a:ext cx="4892400" cy="13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br>
              <a:rPr lang="en" dirty="0"/>
            </a:br>
            <a:r>
              <a:rPr lang="en" dirty="0"/>
              <a:t>You!</a:t>
            </a:r>
            <a:endParaRPr dirty="0"/>
          </a:p>
        </p:txBody>
      </p:sp>
      <p:grpSp>
        <p:nvGrpSpPr>
          <p:cNvPr id="3148" name="Google Shape;3148;p88"/>
          <p:cNvGrpSpPr/>
          <p:nvPr/>
        </p:nvGrpSpPr>
        <p:grpSpPr>
          <a:xfrm>
            <a:off x="791685" y="2286651"/>
            <a:ext cx="2360906" cy="2240406"/>
            <a:chOff x="3916300" y="2959225"/>
            <a:chExt cx="2175750" cy="2064700"/>
          </a:xfrm>
        </p:grpSpPr>
        <p:sp>
          <p:nvSpPr>
            <p:cNvPr id="3149" name="Google Shape;3149;p88"/>
            <p:cNvSpPr/>
            <p:nvPr/>
          </p:nvSpPr>
          <p:spPr>
            <a:xfrm>
              <a:off x="4247375" y="3082975"/>
              <a:ext cx="744725" cy="644800"/>
            </a:xfrm>
            <a:custGeom>
              <a:avLst/>
              <a:gdLst/>
              <a:ahLst/>
              <a:cxnLst/>
              <a:rect l="l" t="t" r="r" b="b"/>
              <a:pathLst>
                <a:path w="29789" h="25792" extrusionOk="0">
                  <a:moveTo>
                    <a:pt x="15302" y="1"/>
                  </a:moveTo>
                  <a:cubicBezTo>
                    <a:pt x="9652" y="1"/>
                    <a:pt x="4092" y="2910"/>
                    <a:pt x="2335" y="8927"/>
                  </a:cubicBezTo>
                  <a:cubicBezTo>
                    <a:pt x="0" y="16900"/>
                    <a:pt x="5671" y="25339"/>
                    <a:pt x="13743" y="25773"/>
                  </a:cubicBezTo>
                  <a:cubicBezTo>
                    <a:pt x="14016" y="25785"/>
                    <a:pt x="14290" y="25791"/>
                    <a:pt x="14566" y="25791"/>
                  </a:cubicBezTo>
                  <a:cubicBezTo>
                    <a:pt x="18750" y="25791"/>
                    <a:pt x="23271" y="24353"/>
                    <a:pt x="26119" y="21036"/>
                  </a:cubicBezTo>
                  <a:cubicBezTo>
                    <a:pt x="29121" y="17633"/>
                    <a:pt x="29788" y="12563"/>
                    <a:pt x="28321" y="8327"/>
                  </a:cubicBezTo>
                  <a:cubicBezTo>
                    <a:pt x="27487" y="5892"/>
                    <a:pt x="25919" y="3690"/>
                    <a:pt x="23651" y="2322"/>
                  </a:cubicBezTo>
                  <a:cubicBezTo>
                    <a:pt x="21189" y="784"/>
                    <a:pt x="18233" y="1"/>
                    <a:pt x="1530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88"/>
            <p:cNvSpPr/>
            <p:nvPr/>
          </p:nvSpPr>
          <p:spPr>
            <a:xfrm>
              <a:off x="4309925" y="3136550"/>
              <a:ext cx="622950" cy="537775"/>
            </a:xfrm>
            <a:custGeom>
              <a:avLst/>
              <a:gdLst/>
              <a:ahLst/>
              <a:cxnLst/>
              <a:rect l="l" t="t" r="r" b="b"/>
              <a:pathLst>
                <a:path w="24918" h="21511" extrusionOk="0">
                  <a:moveTo>
                    <a:pt x="12792" y="0"/>
                  </a:moveTo>
                  <a:cubicBezTo>
                    <a:pt x="8084" y="0"/>
                    <a:pt x="3460" y="2427"/>
                    <a:pt x="1968" y="7451"/>
                  </a:cubicBezTo>
                  <a:cubicBezTo>
                    <a:pt x="0" y="14123"/>
                    <a:pt x="4737" y="21161"/>
                    <a:pt x="11475" y="21495"/>
                  </a:cubicBezTo>
                  <a:cubicBezTo>
                    <a:pt x="11704" y="21505"/>
                    <a:pt x="11935" y="21510"/>
                    <a:pt x="12167" y="21510"/>
                  </a:cubicBezTo>
                  <a:cubicBezTo>
                    <a:pt x="15680" y="21510"/>
                    <a:pt x="19438" y="20314"/>
                    <a:pt x="21816" y="17592"/>
                  </a:cubicBezTo>
                  <a:cubicBezTo>
                    <a:pt x="24351" y="14690"/>
                    <a:pt x="24918" y="10487"/>
                    <a:pt x="23684" y="6951"/>
                  </a:cubicBezTo>
                  <a:cubicBezTo>
                    <a:pt x="22983" y="4916"/>
                    <a:pt x="21682" y="3115"/>
                    <a:pt x="19781" y="1947"/>
                  </a:cubicBezTo>
                  <a:cubicBezTo>
                    <a:pt x="17714" y="657"/>
                    <a:pt x="15242" y="0"/>
                    <a:pt x="12792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88"/>
            <p:cNvSpPr/>
            <p:nvPr/>
          </p:nvSpPr>
          <p:spPr>
            <a:xfrm>
              <a:off x="4275725" y="3057625"/>
              <a:ext cx="121775" cy="118450"/>
            </a:xfrm>
            <a:custGeom>
              <a:avLst/>
              <a:gdLst/>
              <a:ahLst/>
              <a:cxnLst/>
              <a:rect l="l" t="t" r="r" b="b"/>
              <a:pathLst>
                <a:path w="4871" h="4738" extrusionOk="0">
                  <a:moveTo>
                    <a:pt x="2102" y="1"/>
                  </a:moveTo>
                  <a:lnTo>
                    <a:pt x="1502" y="2102"/>
                  </a:lnTo>
                  <a:lnTo>
                    <a:pt x="0" y="2636"/>
                  </a:lnTo>
                  <a:lnTo>
                    <a:pt x="1502" y="3170"/>
                  </a:lnTo>
                  <a:lnTo>
                    <a:pt x="2102" y="4737"/>
                  </a:lnTo>
                  <a:lnTo>
                    <a:pt x="2636" y="3170"/>
                  </a:lnTo>
                  <a:lnTo>
                    <a:pt x="4871" y="2636"/>
                  </a:lnTo>
                  <a:lnTo>
                    <a:pt x="2636" y="2102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88"/>
            <p:cNvSpPr/>
            <p:nvPr/>
          </p:nvSpPr>
          <p:spPr>
            <a:xfrm>
              <a:off x="4796925" y="3536300"/>
              <a:ext cx="95100" cy="91775"/>
            </a:xfrm>
            <a:custGeom>
              <a:avLst/>
              <a:gdLst/>
              <a:ahLst/>
              <a:cxnLst/>
              <a:rect l="l" t="t" r="r" b="b"/>
              <a:pathLst>
                <a:path w="3804" h="3671" extrusionOk="0">
                  <a:moveTo>
                    <a:pt x="1635" y="1"/>
                  </a:moveTo>
                  <a:lnTo>
                    <a:pt x="1168" y="1635"/>
                  </a:lnTo>
                  <a:lnTo>
                    <a:pt x="1" y="2036"/>
                  </a:lnTo>
                  <a:lnTo>
                    <a:pt x="1168" y="2503"/>
                  </a:lnTo>
                  <a:lnTo>
                    <a:pt x="1635" y="3670"/>
                  </a:lnTo>
                  <a:lnTo>
                    <a:pt x="2035" y="2503"/>
                  </a:lnTo>
                  <a:lnTo>
                    <a:pt x="3803" y="2036"/>
                  </a:lnTo>
                  <a:lnTo>
                    <a:pt x="2035" y="163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88"/>
            <p:cNvSpPr/>
            <p:nvPr/>
          </p:nvSpPr>
          <p:spPr>
            <a:xfrm>
              <a:off x="4417500" y="3294475"/>
              <a:ext cx="57550" cy="56725"/>
            </a:xfrm>
            <a:custGeom>
              <a:avLst/>
              <a:gdLst/>
              <a:ahLst/>
              <a:cxnLst/>
              <a:rect l="l" t="t" r="r" b="b"/>
              <a:pathLst>
                <a:path w="2302" h="2269" extrusionOk="0">
                  <a:moveTo>
                    <a:pt x="968" y="0"/>
                  </a:moveTo>
                  <a:lnTo>
                    <a:pt x="701" y="1001"/>
                  </a:lnTo>
                  <a:lnTo>
                    <a:pt x="0" y="1268"/>
                  </a:lnTo>
                  <a:lnTo>
                    <a:pt x="701" y="1501"/>
                  </a:lnTo>
                  <a:lnTo>
                    <a:pt x="968" y="2268"/>
                  </a:lnTo>
                  <a:lnTo>
                    <a:pt x="1268" y="1501"/>
                  </a:lnTo>
                  <a:lnTo>
                    <a:pt x="2302" y="1268"/>
                  </a:lnTo>
                  <a:lnTo>
                    <a:pt x="1268" y="100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88"/>
            <p:cNvSpPr/>
            <p:nvPr/>
          </p:nvSpPr>
          <p:spPr>
            <a:xfrm>
              <a:off x="5001250" y="3394550"/>
              <a:ext cx="58400" cy="55050"/>
            </a:xfrm>
            <a:custGeom>
              <a:avLst/>
              <a:gdLst/>
              <a:ahLst/>
              <a:cxnLst/>
              <a:rect l="l" t="t" r="r" b="b"/>
              <a:pathLst>
                <a:path w="2336" h="2202" extrusionOk="0">
                  <a:moveTo>
                    <a:pt x="1001" y="0"/>
                  </a:moveTo>
                  <a:lnTo>
                    <a:pt x="767" y="967"/>
                  </a:lnTo>
                  <a:lnTo>
                    <a:pt x="0" y="1201"/>
                  </a:lnTo>
                  <a:lnTo>
                    <a:pt x="767" y="1501"/>
                  </a:lnTo>
                  <a:lnTo>
                    <a:pt x="1001" y="2202"/>
                  </a:lnTo>
                  <a:lnTo>
                    <a:pt x="1268" y="1501"/>
                  </a:lnTo>
                  <a:lnTo>
                    <a:pt x="2335" y="1201"/>
                  </a:lnTo>
                  <a:lnTo>
                    <a:pt x="1268" y="96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88"/>
            <p:cNvSpPr/>
            <p:nvPr/>
          </p:nvSpPr>
          <p:spPr>
            <a:xfrm>
              <a:off x="4246525" y="3197725"/>
              <a:ext cx="58400" cy="55075"/>
            </a:xfrm>
            <a:custGeom>
              <a:avLst/>
              <a:gdLst/>
              <a:ahLst/>
              <a:cxnLst/>
              <a:rect l="l" t="t" r="r" b="b"/>
              <a:pathLst>
                <a:path w="2336" h="2203" extrusionOk="0">
                  <a:moveTo>
                    <a:pt x="1002" y="1"/>
                  </a:moveTo>
                  <a:lnTo>
                    <a:pt x="701" y="968"/>
                  </a:lnTo>
                  <a:lnTo>
                    <a:pt x="1" y="1235"/>
                  </a:lnTo>
                  <a:lnTo>
                    <a:pt x="701" y="1502"/>
                  </a:lnTo>
                  <a:lnTo>
                    <a:pt x="1002" y="2202"/>
                  </a:lnTo>
                  <a:lnTo>
                    <a:pt x="1269" y="1502"/>
                  </a:lnTo>
                  <a:lnTo>
                    <a:pt x="2336" y="1235"/>
                  </a:lnTo>
                  <a:lnTo>
                    <a:pt x="1269" y="968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88"/>
            <p:cNvSpPr/>
            <p:nvPr/>
          </p:nvSpPr>
          <p:spPr>
            <a:xfrm>
              <a:off x="4558425" y="2959225"/>
              <a:ext cx="20875" cy="92600"/>
            </a:xfrm>
            <a:custGeom>
              <a:avLst/>
              <a:gdLst/>
              <a:ahLst/>
              <a:cxnLst/>
              <a:rect l="l" t="t" r="r" b="b"/>
              <a:pathLst>
                <a:path w="835" h="3704" extrusionOk="0">
                  <a:moveTo>
                    <a:pt x="401" y="1"/>
                  </a:moveTo>
                  <a:cubicBezTo>
                    <a:pt x="167" y="1"/>
                    <a:pt x="1" y="134"/>
                    <a:pt x="1" y="401"/>
                  </a:cubicBezTo>
                  <a:lnTo>
                    <a:pt x="1" y="3270"/>
                  </a:lnTo>
                  <a:cubicBezTo>
                    <a:pt x="1" y="3536"/>
                    <a:pt x="167" y="3703"/>
                    <a:pt x="401" y="3703"/>
                  </a:cubicBezTo>
                  <a:cubicBezTo>
                    <a:pt x="668" y="3703"/>
                    <a:pt x="834" y="3470"/>
                    <a:pt x="834" y="3270"/>
                  </a:cubicBezTo>
                  <a:lnTo>
                    <a:pt x="834" y="401"/>
                  </a:lnTo>
                  <a:cubicBezTo>
                    <a:pt x="834" y="134"/>
                    <a:pt x="668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88"/>
            <p:cNvSpPr/>
            <p:nvPr/>
          </p:nvSpPr>
          <p:spPr>
            <a:xfrm>
              <a:off x="5143000" y="3030950"/>
              <a:ext cx="57575" cy="55050"/>
            </a:xfrm>
            <a:custGeom>
              <a:avLst/>
              <a:gdLst/>
              <a:ahLst/>
              <a:cxnLst/>
              <a:rect l="l" t="t" r="r" b="b"/>
              <a:pathLst>
                <a:path w="2303" h="2202" extrusionOk="0">
                  <a:moveTo>
                    <a:pt x="1002" y="0"/>
                  </a:moveTo>
                  <a:lnTo>
                    <a:pt x="701" y="1001"/>
                  </a:lnTo>
                  <a:lnTo>
                    <a:pt x="1" y="1235"/>
                  </a:lnTo>
                  <a:lnTo>
                    <a:pt x="701" y="1501"/>
                  </a:lnTo>
                  <a:lnTo>
                    <a:pt x="1002" y="2202"/>
                  </a:lnTo>
                  <a:lnTo>
                    <a:pt x="1268" y="1501"/>
                  </a:lnTo>
                  <a:lnTo>
                    <a:pt x="2303" y="1235"/>
                  </a:lnTo>
                  <a:lnTo>
                    <a:pt x="1268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88"/>
            <p:cNvSpPr/>
            <p:nvPr/>
          </p:nvSpPr>
          <p:spPr>
            <a:xfrm>
              <a:off x="3916300" y="3359075"/>
              <a:ext cx="2119050" cy="1664850"/>
            </a:xfrm>
            <a:custGeom>
              <a:avLst/>
              <a:gdLst/>
              <a:ahLst/>
              <a:cxnLst/>
              <a:rect l="l" t="t" r="r" b="b"/>
              <a:pathLst>
                <a:path w="84762" h="66594" extrusionOk="0">
                  <a:moveTo>
                    <a:pt x="40494" y="0"/>
                  </a:moveTo>
                  <a:cubicBezTo>
                    <a:pt x="22378" y="0"/>
                    <a:pt x="4671" y="1029"/>
                    <a:pt x="3069" y="3320"/>
                  </a:cubicBezTo>
                  <a:cubicBezTo>
                    <a:pt x="1168" y="6389"/>
                    <a:pt x="1" y="61162"/>
                    <a:pt x="3069" y="64164"/>
                  </a:cubicBezTo>
                  <a:cubicBezTo>
                    <a:pt x="4676" y="65719"/>
                    <a:pt x="24433" y="66594"/>
                    <a:pt x="43653" y="66594"/>
                  </a:cubicBezTo>
                  <a:cubicBezTo>
                    <a:pt x="61539" y="66594"/>
                    <a:pt x="78961" y="65836"/>
                    <a:pt x="80858" y="64164"/>
                  </a:cubicBezTo>
                  <a:cubicBezTo>
                    <a:pt x="84761" y="60728"/>
                    <a:pt x="82593" y="6956"/>
                    <a:pt x="80858" y="3320"/>
                  </a:cubicBezTo>
                  <a:cubicBezTo>
                    <a:pt x="80182" y="1205"/>
                    <a:pt x="60098" y="0"/>
                    <a:pt x="40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88"/>
            <p:cNvSpPr/>
            <p:nvPr/>
          </p:nvSpPr>
          <p:spPr>
            <a:xfrm>
              <a:off x="3975500" y="3395375"/>
              <a:ext cx="1987275" cy="1605350"/>
            </a:xfrm>
            <a:custGeom>
              <a:avLst/>
              <a:gdLst/>
              <a:ahLst/>
              <a:cxnLst/>
              <a:rect l="l" t="t" r="r" b="b"/>
              <a:pathLst>
                <a:path w="79491" h="64214" extrusionOk="0">
                  <a:moveTo>
                    <a:pt x="30189" y="0"/>
                  </a:moveTo>
                  <a:lnTo>
                    <a:pt x="30189" y="434"/>
                  </a:lnTo>
                  <a:lnTo>
                    <a:pt x="31857" y="434"/>
                  </a:lnTo>
                  <a:lnTo>
                    <a:pt x="31857" y="0"/>
                  </a:lnTo>
                  <a:close/>
                  <a:moveTo>
                    <a:pt x="33525" y="0"/>
                  </a:moveTo>
                  <a:lnTo>
                    <a:pt x="33525" y="434"/>
                  </a:lnTo>
                  <a:lnTo>
                    <a:pt x="35193" y="434"/>
                  </a:lnTo>
                  <a:lnTo>
                    <a:pt x="35193" y="0"/>
                  </a:lnTo>
                  <a:close/>
                  <a:moveTo>
                    <a:pt x="36861" y="0"/>
                  </a:moveTo>
                  <a:lnTo>
                    <a:pt x="36861" y="434"/>
                  </a:lnTo>
                  <a:lnTo>
                    <a:pt x="38528" y="434"/>
                  </a:lnTo>
                  <a:lnTo>
                    <a:pt x="38528" y="0"/>
                  </a:lnTo>
                  <a:close/>
                  <a:moveTo>
                    <a:pt x="40196" y="0"/>
                  </a:moveTo>
                  <a:lnTo>
                    <a:pt x="40196" y="434"/>
                  </a:lnTo>
                  <a:lnTo>
                    <a:pt x="41864" y="434"/>
                  </a:lnTo>
                  <a:lnTo>
                    <a:pt x="41864" y="0"/>
                  </a:lnTo>
                  <a:close/>
                  <a:moveTo>
                    <a:pt x="43532" y="0"/>
                  </a:moveTo>
                  <a:lnTo>
                    <a:pt x="43532" y="434"/>
                  </a:lnTo>
                  <a:cubicBezTo>
                    <a:pt x="44066" y="467"/>
                    <a:pt x="44666" y="467"/>
                    <a:pt x="45200" y="467"/>
                  </a:cubicBezTo>
                  <a:lnTo>
                    <a:pt x="45200" y="67"/>
                  </a:lnTo>
                  <a:cubicBezTo>
                    <a:pt x="44666" y="0"/>
                    <a:pt x="44066" y="0"/>
                    <a:pt x="43532" y="0"/>
                  </a:cubicBezTo>
                  <a:close/>
                  <a:moveTo>
                    <a:pt x="28555" y="67"/>
                  </a:moveTo>
                  <a:cubicBezTo>
                    <a:pt x="28021" y="100"/>
                    <a:pt x="27454" y="100"/>
                    <a:pt x="26887" y="100"/>
                  </a:cubicBezTo>
                  <a:lnTo>
                    <a:pt x="26887" y="501"/>
                  </a:lnTo>
                  <a:cubicBezTo>
                    <a:pt x="27454" y="467"/>
                    <a:pt x="27988" y="467"/>
                    <a:pt x="28555" y="467"/>
                  </a:cubicBezTo>
                  <a:lnTo>
                    <a:pt x="28555" y="67"/>
                  </a:lnTo>
                  <a:close/>
                  <a:moveTo>
                    <a:pt x="46834" y="67"/>
                  </a:moveTo>
                  <a:lnTo>
                    <a:pt x="46834" y="467"/>
                  </a:lnTo>
                  <a:cubicBezTo>
                    <a:pt x="47368" y="467"/>
                    <a:pt x="47968" y="501"/>
                    <a:pt x="48502" y="501"/>
                  </a:cubicBezTo>
                  <a:lnTo>
                    <a:pt x="48502" y="100"/>
                  </a:lnTo>
                  <a:cubicBezTo>
                    <a:pt x="47968" y="67"/>
                    <a:pt x="47368" y="67"/>
                    <a:pt x="46834" y="67"/>
                  </a:cubicBezTo>
                  <a:close/>
                  <a:moveTo>
                    <a:pt x="25219" y="134"/>
                  </a:moveTo>
                  <a:cubicBezTo>
                    <a:pt x="24652" y="134"/>
                    <a:pt x="24118" y="167"/>
                    <a:pt x="23551" y="167"/>
                  </a:cubicBezTo>
                  <a:lnTo>
                    <a:pt x="23551" y="601"/>
                  </a:lnTo>
                  <a:cubicBezTo>
                    <a:pt x="24118" y="567"/>
                    <a:pt x="24652" y="567"/>
                    <a:pt x="25219" y="567"/>
                  </a:cubicBezTo>
                  <a:lnTo>
                    <a:pt x="25219" y="134"/>
                  </a:lnTo>
                  <a:close/>
                  <a:moveTo>
                    <a:pt x="50170" y="134"/>
                  </a:moveTo>
                  <a:lnTo>
                    <a:pt x="50170" y="567"/>
                  </a:lnTo>
                  <a:cubicBezTo>
                    <a:pt x="50704" y="567"/>
                    <a:pt x="51304" y="601"/>
                    <a:pt x="51838" y="601"/>
                  </a:cubicBezTo>
                  <a:lnTo>
                    <a:pt x="51838" y="167"/>
                  </a:lnTo>
                  <a:cubicBezTo>
                    <a:pt x="51304" y="167"/>
                    <a:pt x="50704" y="134"/>
                    <a:pt x="50170" y="134"/>
                  </a:cubicBezTo>
                  <a:close/>
                  <a:moveTo>
                    <a:pt x="21883" y="201"/>
                  </a:moveTo>
                  <a:cubicBezTo>
                    <a:pt x="21316" y="201"/>
                    <a:pt x="20782" y="267"/>
                    <a:pt x="20215" y="267"/>
                  </a:cubicBezTo>
                  <a:lnTo>
                    <a:pt x="20215" y="668"/>
                  </a:lnTo>
                  <a:cubicBezTo>
                    <a:pt x="20782" y="668"/>
                    <a:pt x="21316" y="634"/>
                    <a:pt x="21883" y="634"/>
                  </a:cubicBezTo>
                  <a:lnTo>
                    <a:pt x="21883" y="201"/>
                  </a:lnTo>
                  <a:close/>
                  <a:moveTo>
                    <a:pt x="53506" y="267"/>
                  </a:moveTo>
                  <a:lnTo>
                    <a:pt x="53506" y="668"/>
                  </a:lnTo>
                  <a:cubicBezTo>
                    <a:pt x="54073" y="668"/>
                    <a:pt x="54640" y="734"/>
                    <a:pt x="55174" y="734"/>
                  </a:cubicBezTo>
                  <a:lnTo>
                    <a:pt x="55174" y="301"/>
                  </a:lnTo>
                  <a:cubicBezTo>
                    <a:pt x="54640" y="301"/>
                    <a:pt x="54039" y="267"/>
                    <a:pt x="53506" y="267"/>
                  </a:cubicBezTo>
                  <a:close/>
                  <a:moveTo>
                    <a:pt x="18547" y="334"/>
                  </a:moveTo>
                  <a:cubicBezTo>
                    <a:pt x="17980" y="367"/>
                    <a:pt x="17447" y="367"/>
                    <a:pt x="16880" y="434"/>
                  </a:cubicBezTo>
                  <a:lnTo>
                    <a:pt x="16880" y="834"/>
                  </a:lnTo>
                  <a:cubicBezTo>
                    <a:pt x="17447" y="801"/>
                    <a:pt x="18014" y="768"/>
                    <a:pt x="18547" y="768"/>
                  </a:cubicBezTo>
                  <a:lnTo>
                    <a:pt x="18547" y="334"/>
                  </a:lnTo>
                  <a:close/>
                  <a:moveTo>
                    <a:pt x="56841" y="334"/>
                  </a:moveTo>
                  <a:lnTo>
                    <a:pt x="56841" y="768"/>
                  </a:lnTo>
                  <a:cubicBezTo>
                    <a:pt x="57409" y="801"/>
                    <a:pt x="57976" y="801"/>
                    <a:pt x="58509" y="834"/>
                  </a:cubicBezTo>
                  <a:lnTo>
                    <a:pt x="58509" y="434"/>
                  </a:lnTo>
                  <a:cubicBezTo>
                    <a:pt x="57976" y="401"/>
                    <a:pt x="57375" y="401"/>
                    <a:pt x="56841" y="334"/>
                  </a:cubicBezTo>
                  <a:close/>
                  <a:moveTo>
                    <a:pt x="15212" y="501"/>
                  </a:moveTo>
                  <a:cubicBezTo>
                    <a:pt x="14645" y="501"/>
                    <a:pt x="14111" y="567"/>
                    <a:pt x="13544" y="601"/>
                  </a:cubicBezTo>
                  <a:lnTo>
                    <a:pt x="13611" y="1001"/>
                  </a:lnTo>
                  <a:cubicBezTo>
                    <a:pt x="14144" y="968"/>
                    <a:pt x="14678" y="968"/>
                    <a:pt x="15278" y="934"/>
                  </a:cubicBezTo>
                  <a:lnTo>
                    <a:pt x="15212" y="501"/>
                  </a:lnTo>
                  <a:close/>
                  <a:moveTo>
                    <a:pt x="60144" y="501"/>
                  </a:moveTo>
                  <a:lnTo>
                    <a:pt x="60144" y="934"/>
                  </a:lnTo>
                  <a:cubicBezTo>
                    <a:pt x="60711" y="968"/>
                    <a:pt x="61245" y="968"/>
                    <a:pt x="61812" y="1001"/>
                  </a:cubicBezTo>
                  <a:lnTo>
                    <a:pt x="61812" y="601"/>
                  </a:lnTo>
                  <a:cubicBezTo>
                    <a:pt x="61245" y="567"/>
                    <a:pt x="60711" y="567"/>
                    <a:pt x="60144" y="501"/>
                  </a:cubicBezTo>
                  <a:close/>
                  <a:moveTo>
                    <a:pt x="63513" y="668"/>
                  </a:moveTo>
                  <a:lnTo>
                    <a:pt x="63480" y="1101"/>
                  </a:lnTo>
                  <a:cubicBezTo>
                    <a:pt x="64047" y="1101"/>
                    <a:pt x="64580" y="1135"/>
                    <a:pt x="65147" y="1168"/>
                  </a:cubicBezTo>
                  <a:lnTo>
                    <a:pt x="65181" y="768"/>
                  </a:lnTo>
                  <a:cubicBezTo>
                    <a:pt x="64647" y="768"/>
                    <a:pt x="64080" y="734"/>
                    <a:pt x="63513" y="668"/>
                  </a:cubicBezTo>
                  <a:close/>
                  <a:moveTo>
                    <a:pt x="11876" y="701"/>
                  </a:moveTo>
                  <a:cubicBezTo>
                    <a:pt x="11309" y="768"/>
                    <a:pt x="10775" y="801"/>
                    <a:pt x="10208" y="834"/>
                  </a:cubicBezTo>
                  <a:lnTo>
                    <a:pt x="10275" y="1268"/>
                  </a:lnTo>
                  <a:cubicBezTo>
                    <a:pt x="10809" y="1235"/>
                    <a:pt x="11342" y="1168"/>
                    <a:pt x="11943" y="1135"/>
                  </a:cubicBezTo>
                  <a:lnTo>
                    <a:pt x="11876" y="701"/>
                  </a:lnTo>
                  <a:close/>
                  <a:moveTo>
                    <a:pt x="66849" y="901"/>
                  </a:moveTo>
                  <a:lnTo>
                    <a:pt x="66815" y="1301"/>
                  </a:lnTo>
                  <a:cubicBezTo>
                    <a:pt x="67382" y="1335"/>
                    <a:pt x="67916" y="1401"/>
                    <a:pt x="68483" y="1435"/>
                  </a:cubicBezTo>
                  <a:lnTo>
                    <a:pt x="68516" y="1001"/>
                  </a:lnTo>
                  <a:cubicBezTo>
                    <a:pt x="67983" y="968"/>
                    <a:pt x="67416" y="934"/>
                    <a:pt x="66849" y="901"/>
                  </a:cubicBezTo>
                  <a:close/>
                  <a:moveTo>
                    <a:pt x="8574" y="1001"/>
                  </a:moveTo>
                  <a:cubicBezTo>
                    <a:pt x="8007" y="1101"/>
                    <a:pt x="7406" y="1135"/>
                    <a:pt x="6906" y="1235"/>
                  </a:cubicBezTo>
                  <a:lnTo>
                    <a:pt x="6973" y="1635"/>
                  </a:lnTo>
                  <a:cubicBezTo>
                    <a:pt x="7473" y="1568"/>
                    <a:pt x="8007" y="1501"/>
                    <a:pt x="8640" y="1435"/>
                  </a:cubicBezTo>
                  <a:lnTo>
                    <a:pt x="8574" y="1001"/>
                  </a:lnTo>
                  <a:close/>
                  <a:moveTo>
                    <a:pt x="70151" y="1168"/>
                  </a:moveTo>
                  <a:lnTo>
                    <a:pt x="70084" y="1602"/>
                  </a:lnTo>
                  <a:cubicBezTo>
                    <a:pt x="70685" y="1635"/>
                    <a:pt x="71252" y="1735"/>
                    <a:pt x="71752" y="1768"/>
                  </a:cubicBezTo>
                  <a:lnTo>
                    <a:pt x="71819" y="1335"/>
                  </a:lnTo>
                  <a:cubicBezTo>
                    <a:pt x="71252" y="1301"/>
                    <a:pt x="70718" y="1235"/>
                    <a:pt x="70151" y="1168"/>
                  </a:cubicBezTo>
                  <a:close/>
                  <a:moveTo>
                    <a:pt x="5205" y="1435"/>
                  </a:moveTo>
                  <a:cubicBezTo>
                    <a:pt x="4604" y="1535"/>
                    <a:pt x="4037" y="1668"/>
                    <a:pt x="3603" y="1802"/>
                  </a:cubicBezTo>
                  <a:lnTo>
                    <a:pt x="3704" y="2235"/>
                  </a:lnTo>
                  <a:cubicBezTo>
                    <a:pt x="4171" y="2135"/>
                    <a:pt x="4704" y="2002"/>
                    <a:pt x="5305" y="1835"/>
                  </a:cubicBezTo>
                  <a:lnTo>
                    <a:pt x="5205" y="1435"/>
                  </a:lnTo>
                  <a:close/>
                  <a:moveTo>
                    <a:pt x="73420" y="1568"/>
                  </a:moveTo>
                  <a:lnTo>
                    <a:pt x="73387" y="1968"/>
                  </a:lnTo>
                  <a:cubicBezTo>
                    <a:pt x="74020" y="2069"/>
                    <a:pt x="74554" y="2169"/>
                    <a:pt x="75021" y="2269"/>
                  </a:cubicBezTo>
                  <a:lnTo>
                    <a:pt x="75088" y="1835"/>
                  </a:lnTo>
                  <a:cubicBezTo>
                    <a:pt x="74587" y="1735"/>
                    <a:pt x="74054" y="1635"/>
                    <a:pt x="73420" y="1568"/>
                  </a:cubicBezTo>
                  <a:close/>
                  <a:moveTo>
                    <a:pt x="76756" y="2335"/>
                  </a:moveTo>
                  <a:lnTo>
                    <a:pt x="76589" y="2702"/>
                  </a:lnTo>
                  <a:cubicBezTo>
                    <a:pt x="76923" y="2836"/>
                    <a:pt x="76956" y="2936"/>
                    <a:pt x="76956" y="2969"/>
                  </a:cubicBezTo>
                  <a:cubicBezTo>
                    <a:pt x="77023" y="3103"/>
                    <a:pt x="77089" y="3336"/>
                    <a:pt x="77223" y="3937"/>
                  </a:cubicBezTo>
                  <a:lnTo>
                    <a:pt x="77623" y="3903"/>
                  </a:lnTo>
                  <a:cubicBezTo>
                    <a:pt x="77556" y="3403"/>
                    <a:pt x="77423" y="3069"/>
                    <a:pt x="77356" y="2836"/>
                  </a:cubicBezTo>
                  <a:cubicBezTo>
                    <a:pt x="77256" y="2636"/>
                    <a:pt x="77089" y="2502"/>
                    <a:pt x="76756" y="2335"/>
                  </a:cubicBezTo>
                  <a:close/>
                  <a:moveTo>
                    <a:pt x="2002" y="2569"/>
                  </a:moveTo>
                  <a:cubicBezTo>
                    <a:pt x="1936" y="2636"/>
                    <a:pt x="1869" y="2702"/>
                    <a:pt x="1836" y="2769"/>
                  </a:cubicBezTo>
                  <a:cubicBezTo>
                    <a:pt x="1669" y="3003"/>
                    <a:pt x="1535" y="3470"/>
                    <a:pt x="1435" y="4237"/>
                  </a:cubicBezTo>
                  <a:lnTo>
                    <a:pt x="1836" y="4303"/>
                  </a:lnTo>
                  <a:cubicBezTo>
                    <a:pt x="2002" y="3436"/>
                    <a:pt x="2136" y="3103"/>
                    <a:pt x="2202" y="2969"/>
                  </a:cubicBezTo>
                  <a:cubicBezTo>
                    <a:pt x="2202" y="2936"/>
                    <a:pt x="2236" y="2902"/>
                    <a:pt x="2303" y="2836"/>
                  </a:cubicBezTo>
                  <a:lnTo>
                    <a:pt x="2002" y="2569"/>
                  </a:lnTo>
                  <a:close/>
                  <a:moveTo>
                    <a:pt x="77890" y="5504"/>
                  </a:moveTo>
                  <a:lnTo>
                    <a:pt x="77490" y="5571"/>
                  </a:lnTo>
                  <a:cubicBezTo>
                    <a:pt x="77556" y="6038"/>
                    <a:pt x="77590" y="6638"/>
                    <a:pt x="77690" y="7239"/>
                  </a:cubicBezTo>
                  <a:lnTo>
                    <a:pt x="78090" y="7172"/>
                  </a:lnTo>
                  <a:cubicBezTo>
                    <a:pt x="78023" y="6538"/>
                    <a:pt x="77990" y="6005"/>
                    <a:pt x="77890" y="5504"/>
                  </a:cubicBezTo>
                  <a:close/>
                  <a:moveTo>
                    <a:pt x="1168" y="5838"/>
                  </a:moveTo>
                  <a:cubicBezTo>
                    <a:pt x="1135" y="6338"/>
                    <a:pt x="1035" y="6939"/>
                    <a:pt x="1002" y="7506"/>
                  </a:cubicBezTo>
                  <a:lnTo>
                    <a:pt x="1435" y="7572"/>
                  </a:lnTo>
                  <a:cubicBezTo>
                    <a:pt x="1502" y="6972"/>
                    <a:pt x="1535" y="6438"/>
                    <a:pt x="1602" y="5905"/>
                  </a:cubicBezTo>
                  <a:lnTo>
                    <a:pt x="1168" y="5838"/>
                  </a:lnTo>
                  <a:close/>
                  <a:moveTo>
                    <a:pt x="78257" y="8807"/>
                  </a:moveTo>
                  <a:lnTo>
                    <a:pt x="77857" y="8840"/>
                  </a:lnTo>
                  <a:cubicBezTo>
                    <a:pt x="77890" y="9407"/>
                    <a:pt x="77923" y="9941"/>
                    <a:pt x="77990" y="10508"/>
                  </a:cubicBezTo>
                  <a:lnTo>
                    <a:pt x="78390" y="10475"/>
                  </a:lnTo>
                  <a:cubicBezTo>
                    <a:pt x="78357" y="9908"/>
                    <a:pt x="78324" y="9340"/>
                    <a:pt x="78257" y="8807"/>
                  </a:cubicBezTo>
                  <a:close/>
                  <a:moveTo>
                    <a:pt x="868" y="9174"/>
                  </a:moveTo>
                  <a:cubicBezTo>
                    <a:pt x="835" y="9741"/>
                    <a:pt x="801" y="10274"/>
                    <a:pt x="768" y="10842"/>
                  </a:cubicBezTo>
                  <a:lnTo>
                    <a:pt x="1168" y="10908"/>
                  </a:lnTo>
                  <a:cubicBezTo>
                    <a:pt x="1202" y="10308"/>
                    <a:pt x="1268" y="9774"/>
                    <a:pt x="1302" y="9240"/>
                  </a:cubicBezTo>
                  <a:lnTo>
                    <a:pt x="868" y="9174"/>
                  </a:lnTo>
                  <a:close/>
                  <a:moveTo>
                    <a:pt x="78524" y="12142"/>
                  </a:moveTo>
                  <a:lnTo>
                    <a:pt x="78090" y="12176"/>
                  </a:lnTo>
                  <a:cubicBezTo>
                    <a:pt x="78157" y="12743"/>
                    <a:pt x="78190" y="13277"/>
                    <a:pt x="78223" y="13844"/>
                  </a:cubicBezTo>
                  <a:lnTo>
                    <a:pt x="78657" y="13810"/>
                  </a:lnTo>
                  <a:cubicBezTo>
                    <a:pt x="78590" y="13243"/>
                    <a:pt x="78557" y="12676"/>
                    <a:pt x="78524" y="12142"/>
                  </a:cubicBezTo>
                  <a:close/>
                  <a:moveTo>
                    <a:pt x="635" y="12509"/>
                  </a:moveTo>
                  <a:cubicBezTo>
                    <a:pt x="601" y="13076"/>
                    <a:pt x="601" y="13610"/>
                    <a:pt x="535" y="14177"/>
                  </a:cubicBezTo>
                  <a:lnTo>
                    <a:pt x="968" y="14244"/>
                  </a:lnTo>
                  <a:cubicBezTo>
                    <a:pt x="1002" y="13644"/>
                    <a:pt x="1035" y="13110"/>
                    <a:pt x="1035" y="12576"/>
                  </a:cubicBezTo>
                  <a:lnTo>
                    <a:pt x="635" y="12509"/>
                  </a:lnTo>
                  <a:close/>
                  <a:moveTo>
                    <a:pt x="78757" y="15445"/>
                  </a:moveTo>
                  <a:lnTo>
                    <a:pt x="78357" y="15478"/>
                  </a:lnTo>
                  <a:cubicBezTo>
                    <a:pt x="78357" y="16012"/>
                    <a:pt x="78390" y="16579"/>
                    <a:pt x="78424" y="17146"/>
                  </a:cubicBezTo>
                  <a:lnTo>
                    <a:pt x="78857" y="17113"/>
                  </a:lnTo>
                  <a:cubicBezTo>
                    <a:pt x="78857" y="16512"/>
                    <a:pt x="78824" y="15979"/>
                    <a:pt x="78757" y="15445"/>
                  </a:cubicBezTo>
                  <a:close/>
                  <a:moveTo>
                    <a:pt x="468" y="15845"/>
                  </a:moveTo>
                  <a:cubicBezTo>
                    <a:pt x="435" y="16412"/>
                    <a:pt x="435" y="16946"/>
                    <a:pt x="368" y="17513"/>
                  </a:cubicBezTo>
                  <a:lnTo>
                    <a:pt x="801" y="17513"/>
                  </a:lnTo>
                  <a:cubicBezTo>
                    <a:pt x="835" y="16979"/>
                    <a:pt x="835" y="16446"/>
                    <a:pt x="868" y="15845"/>
                  </a:cubicBezTo>
                  <a:close/>
                  <a:moveTo>
                    <a:pt x="78924" y="18781"/>
                  </a:moveTo>
                  <a:lnTo>
                    <a:pt x="78524" y="18814"/>
                  </a:lnTo>
                  <a:cubicBezTo>
                    <a:pt x="78557" y="19348"/>
                    <a:pt x="78557" y="19948"/>
                    <a:pt x="78590" y="20482"/>
                  </a:cubicBezTo>
                  <a:lnTo>
                    <a:pt x="79024" y="20448"/>
                  </a:lnTo>
                  <a:cubicBezTo>
                    <a:pt x="78991" y="19848"/>
                    <a:pt x="78991" y="19314"/>
                    <a:pt x="78924" y="18781"/>
                  </a:cubicBezTo>
                  <a:close/>
                  <a:moveTo>
                    <a:pt x="301" y="19181"/>
                  </a:moveTo>
                  <a:cubicBezTo>
                    <a:pt x="301" y="19748"/>
                    <a:pt x="268" y="20315"/>
                    <a:pt x="268" y="20849"/>
                  </a:cubicBezTo>
                  <a:lnTo>
                    <a:pt x="668" y="20849"/>
                  </a:lnTo>
                  <a:cubicBezTo>
                    <a:pt x="701" y="20315"/>
                    <a:pt x="701" y="19748"/>
                    <a:pt x="701" y="19181"/>
                  </a:cubicBezTo>
                  <a:close/>
                  <a:moveTo>
                    <a:pt x="78690" y="22150"/>
                  </a:moveTo>
                  <a:cubicBezTo>
                    <a:pt x="78724" y="22683"/>
                    <a:pt x="78724" y="23284"/>
                    <a:pt x="78757" y="23817"/>
                  </a:cubicBezTo>
                  <a:lnTo>
                    <a:pt x="79191" y="23817"/>
                  </a:lnTo>
                  <a:cubicBezTo>
                    <a:pt x="79157" y="23250"/>
                    <a:pt x="79157" y="22683"/>
                    <a:pt x="79091" y="22150"/>
                  </a:cubicBezTo>
                  <a:close/>
                  <a:moveTo>
                    <a:pt x="201" y="22517"/>
                  </a:moveTo>
                  <a:cubicBezTo>
                    <a:pt x="201" y="23084"/>
                    <a:pt x="168" y="23651"/>
                    <a:pt x="168" y="24184"/>
                  </a:cubicBezTo>
                  <a:lnTo>
                    <a:pt x="601" y="24184"/>
                  </a:lnTo>
                  <a:cubicBezTo>
                    <a:pt x="601" y="23617"/>
                    <a:pt x="635" y="23084"/>
                    <a:pt x="635" y="22517"/>
                  </a:cubicBezTo>
                  <a:close/>
                  <a:moveTo>
                    <a:pt x="78824" y="25485"/>
                  </a:moveTo>
                  <a:cubicBezTo>
                    <a:pt x="78824" y="26019"/>
                    <a:pt x="78857" y="26619"/>
                    <a:pt x="78857" y="27153"/>
                  </a:cubicBezTo>
                  <a:lnTo>
                    <a:pt x="79258" y="27153"/>
                  </a:lnTo>
                  <a:cubicBezTo>
                    <a:pt x="79258" y="26619"/>
                    <a:pt x="79224" y="26019"/>
                    <a:pt x="79224" y="25485"/>
                  </a:cubicBezTo>
                  <a:close/>
                  <a:moveTo>
                    <a:pt x="134" y="25852"/>
                  </a:moveTo>
                  <a:cubicBezTo>
                    <a:pt x="134" y="26419"/>
                    <a:pt x="68" y="26986"/>
                    <a:pt x="68" y="27520"/>
                  </a:cubicBezTo>
                  <a:lnTo>
                    <a:pt x="501" y="27520"/>
                  </a:lnTo>
                  <a:cubicBezTo>
                    <a:pt x="501" y="26953"/>
                    <a:pt x="535" y="26419"/>
                    <a:pt x="535" y="25852"/>
                  </a:cubicBezTo>
                  <a:close/>
                  <a:moveTo>
                    <a:pt x="78924" y="28788"/>
                  </a:moveTo>
                  <a:cubicBezTo>
                    <a:pt x="78924" y="29321"/>
                    <a:pt x="78991" y="29922"/>
                    <a:pt x="78991" y="30456"/>
                  </a:cubicBezTo>
                  <a:lnTo>
                    <a:pt x="79391" y="30456"/>
                  </a:lnTo>
                  <a:cubicBezTo>
                    <a:pt x="79391" y="29922"/>
                    <a:pt x="79358" y="29321"/>
                    <a:pt x="79358" y="28788"/>
                  </a:cubicBezTo>
                  <a:close/>
                  <a:moveTo>
                    <a:pt x="101" y="29188"/>
                  </a:moveTo>
                  <a:cubicBezTo>
                    <a:pt x="34" y="29755"/>
                    <a:pt x="34" y="30322"/>
                    <a:pt x="34" y="30856"/>
                  </a:cubicBezTo>
                  <a:lnTo>
                    <a:pt x="468" y="30856"/>
                  </a:lnTo>
                  <a:cubicBezTo>
                    <a:pt x="468" y="30289"/>
                    <a:pt x="468" y="29755"/>
                    <a:pt x="501" y="29188"/>
                  </a:cubicBezTo>
                  <a:close/>
                  <a:moveTo>
                    <a:pt x="78991" y="32123"/>
                  </a:moveTo>
                  <a:cubicBezTo>
                    <a:pt x="79024" y="32657"/>
                    <a:pt x="79024" y="33258"/>
                    <a:pt x="79024" y="33791"/>
                  </a:cubicBezTo>
                  <a:lnTo>
                    <a:pt x="79424" y="33791"/>
                  </a:lnTo>
                  <a:cubicBezTo>
                    <a:pt x="79391" y="33258"/>
                    <a:pt x="79391" y="32657"/>
                    <a:pt x="79391" y="32123"/>
                  </a:cubicBezTo>
                  <a:close/>
                  <a:moveTo>
                    <a:pt x="1" y="32490"/>
                  </a:moveTo>
                  <a:lnTo>
                    <a:pt x="1" y="34158"/>
                  </a:lnTo>
                  <a:lnTo>
                    <a:pt x="435" y="34158"/>
                  </a:lnTo>
                  <a:lnTo>
                    <a:pt x="435" y="32490"/>
                  </a:lnTo>
                  <a:close/>
                  <a:moveTo>
                    <a:pt x="79057" y="35459"/>
                  </a:moveTo>
                  <a:lnTo>
                    <a:pt x="79057" y="37127"/>
                  </a:lnTo>
                  <a:lnTo>
                    <a:pt x="79491" y="37127"/>
                  </a:lnTo>
                  <a:lnTo>
                    <a:pt x="79491" y="35459"/>
                  </a:lnTo>
                  <a:close/>
                  <a:moveTo>
                    <a:pt x="1" y="35826"/>
                  </a:moveTo>
                  <a:lnTo>
                    <a:pt x="1" y="37494"/>
                  </a:lnTo>
                  <a:lnTo>
                    <a:pt x="435" y="37494"/>
                  </a:lnTo>
                  <a:lnTo>
                    <a:pt x="435" y="35826"/>
                  </a:lnTo>
                  <a:close/>
                  <a:moveTo>
                    <a:pt x="79057" y="38795"/>
                  </a:moveTo>
                  <a:lnTo>
                    <a:pt x="79057" y="39362"/>
                  </a:lnTo>
                  <a:lnTo>
                    <a:pt x="79057" y="40463"/>
                  </a:lnTo>
                  <a:lnTo>
                    <a:pt x="79491" y="40463"/>
                  </a:lnTo>
                  <a:lnTo>
                    <a:pt x="79491" y="39362"/>
                  </a:lnTo>
                  <a:lnTo>
                    <a:pt x="79491" y="38795"/>
                  </a:lnTo>
                  <a:close/>
                  <a:moveTo>
                    <a:pt x="1" y="39162"/>
                  </a:moveTo>
                  <a:lnTo>
                    <a:pt x="1" y="40830"/>
                  </a:lnTo>
                  <a:lnTo>
                    <a:pt x="435" y="40830"/>
                  </a:lnTo>
                  <a:lnTo>
                    <a:pt x="435" y="39162"/>
                  </a:lnTo>
                  <a:close/>
                  <a:moveTo>
                    <a:pt x="79024" y="42131"/>
                  </a:moveTo>
                  <a:lnTo>
                    <a:pt x="79024" y="43798"/>
                  </a:lnTo>
                  <a:lnTo>
                    <a:pt x="79424" y="43798"/>
                  </a:lnTo>
                  <a:cubicBezTo>
                    <a:pt x="79491" y="43265"/>
                    <a:pt x="79491" y="42664"/>
                    <a:pt x="79424" y="42131"/>
                  </a:cubicBezTo>
                  <a:close/>
                  <a:moveTo>
                    <a:pt x="1" y="42497"/>
                  </a:moveTo>
                  <a:cubicBezTo>
                    <a:pt x="34" y="43098"/>
                    <a:pt x="34" y="43632"/>
                    <a:pt x="34" y="44165"/>
                  </a:cubicBezTo>
                  <a:lnTo>
                    <a:pt x="468" y="44165"/>
                  </a:lnTo>
                  <a:cubicBezTo>
                    <a:pt x="435" y="43632"/>
                    <a:pt x="435" y="43031"/>
                    <a:pt x="435" y="42497"/>
                  </a:cubicBezTo>
                  <a:close/>
                  <a:moveTo>
                    <a:pt x="79024" y="45466"/>
                  </a:moveTo>
                  <a:cubicBezTo>
                    <a:pt x="79024" y="46033"/>
                    <a:pt x="78991" y="46600"/>
                    <a:pt x="78991" y="47134"/>
                  </a:cubicBezTo>
                  <a:lnTo>
                    <a:pt x="79391" y="47134"/>
                  </a:lnTo>
                  <a:cubicBezTo>
                    <a:pt x="79391" y="46534"/>
                    <a:pt x="79391" y="46000"/>
                    <a:pt x="79424" y="45466"/>
                  </a:cubicBezTo>
                  <a:close/>
                  <a:moveTo>
                    <a:pt x="68" y="45833"/>
                  </a:moveTo>
                  <a:cubicBezTo>
                    <a:pt x="68" y="46434"/>
                    <a:pt x="134" y="46967"/>
                    <a:pt x="134" y="47501"/>
                  </a:cubicBezTo>
                  <a:lnTo>
                    <a:pt x="535" y="47501"/>
                  </a:lnTo>
                  <a:cubicBezTo>
                    <a:pt x="535" y="46967"/>
                    <a:pt x="501" y="46434"/>
                    <a:pt x="501" y="45833"/>
                  </a:cubicBezTo>
                  <a:close/>
                  <a:moveTo>
                    <a:pt x="78891" y="48769"/>
                  </a:moveTo>
                  <a:cubicBezTo>
                    <a:pt x="78857" y="49336"/>
                    <a:pt x="78857" y="49869"/>
                    <a:pt x="78824" y="50437"/>
                  </a:cubicBezTo>
                  <a:lnTo>
                    <a:pt x="79224" y="50437"/>
                  </a:lnTo>
                  <a:cubicBezTo>
                    <a:pt x="79258" y="49869"/>
                    <a:pt x="79324" y="49336"/>
                    <a:pt x="79324" y="48769"/>
                  </a:cubicBezTo>
                  <a:close/>
                  <a:moveTo>
                    <a:pt x="168" y="49169"/>
                  </a:moveTo>
                  <a:cubicBezTo>
                    <a:pt x="201" y="49769"/>
                    <a:pt x="201" y="50303"/>
                    <a:pt x="268" y="50837"/>
                  </a:cubicBezTo>
                  <a:lnTo>
                    <a:pt x="668" y="50837"/>
                  </a:lnTo>
                  <a:cubicBezTo>
                    <a:pt x="635" y="50303"/>
                    <a:pt x="635" y="49769"/>
                    <a:pt x="601" y="49169"/>
                  </a:cubicBezTo>
                  <a:close/>
                  <a:moveTo>
                    <a:pt x="78724" y="52038"/>
                  </a:moveTo>
                  <a:cubicBezTo>
                    <a:pt x="78690" y="52638"/>
                    <a:pt x="78657" y="53172"/>
                    <a:pt x="78590" y="53706"/>
                  </a:cubicBezTo>
                  <a:lnTo>
                    <a:pt x="79024" y="53772"/>
                  </a:lnTo>
                  <a:cubicBezTo>
                    <a:pt x="79057" y="53205"/>
                    <a:pt x="79091" y="52671"/>
                    <a:pt x="79157" y="52104"/>
                  </a:cubicBezTo>
                  <a:lnTo>
                    <a:pt x="78724" y="52038"/>
                  </a:lnTo>
                  <a:close/>
                  <a:moveTo>
                    <a:pt x="768" y="52438"/>
                  </a:moveTo>
                  <a:lnTo>
                    <a:pt x="334" y="52471"/>
                  </a:lnTo>
                  <a:cubicBezTo>
                    <a:pt x="368" y="53038"/>
                    <a:pt x="435" y="53605"/>
                    <a:pt x="468" y="54139"/>
                  </a:cubicBezTo>
                  <a:lnTo>
                    <a:pt x="868" y="54106"/>
                  </a:lnTo>
                  <a:cubicBezTo>
                    <a:pt x="835" y="53539"/>
                    <a:pt x="801" y="53005"/>
                    <a:pt x="768" y="52438"/>
                  </a:cubicBezTo>
                  <a:close/>
                  <a:moveTo>
                    <a:pt x="78490" y="55440"/>
                  </a:moveTo>
                  <a:cubicBezTo>
                    <a:pt x="78390" y="55974"/>
                    <a:pt x="78357" y="56541"/>
                    <a:pt x="78257" y="57041"/>
                  </a:cubicBezTo>
                  <a:lnTo>
                    <a:pt x="78690" y="57108"/>
                  </a:lnTo>
                  <a:cubicBezTo>
                    <a:pt x="78757" y="56608"/>
                    <a:pt x="78824" y="56007"/>
                    <a:pt x="78891" y="55473"/>
                  </a:cubicBezTo>
                  <a:lnTo>
                    <a:pt x="78490" y="55440"/>
                  </a:lnTo>
                  <a:close/>
                  <a:moveTo>
                    <a:pt x="1002" y="55774"/>
                  </a:moveTo>
                  <a:lnTo>
                    <a:pt x="601" y="55807"/>
                  </a:lnTo>
                  <a:cubicBezTo>
                    <a:pt x="635" y="56374"/>
                    <a:pt x="701" y="56975"/>
                    <a:pt x="768" y="57475"/>
                  </a:cubicBezTo>
                  <a:lnTo>
                    <a:pt x="1168" y="57442"/>
                  </a:lnTo>
                  <a:cubicBezTo>
                    <a:pt x="1135" y="56874"/>
                    <a:pt x="1035" y="56341"/>
                    <a:pt x="1002" y="55774"/>
                  </a:cubicBezTo>
                  <a:close/>
                  <a:moveTo>
                    <a:pt x="77990" y="58676"/>
                  </a:moveTo>
                  <a:cubicBezTo>
                    <a:pt x="77857" y="59310"/>
                    <a:pt x="77723" y="59843"/>
                    <a:pt x="77590" y="60277"/>
                  </a:cubicBezTo>
                  <a:lnTo>
                    <a:pt x="78023" y="60377"/>
                  </a:lnTo>
                  <a:cubicBezTo>
                    <a:pt x="78190" y="59943"/>
                    <a:pt x="78324" y="59376"/>
                    <a:pt x="78390" y="58742"/>
                  </a:cubicBezTo>
                  <a:lnTo>
                    <a:pt x="77990" y="58676"/>
                  </a:lnTo>
                  <a:close/>
                  <a:moveTo>
                    <a:pt x="1435" y="59009"/>
                  </a:moveTo>
                  <a:lnTo>
                    <a:pt x="1002" y="59109"/>
                  </a:lnTo>
                  <a:cubicBezTo>
                    <a:pt x="1135" y="59777"/>
                    <a:pt x="1268" y="60344"/>
                    <a:pt x="1369" y="60777"/>
                  </a:cubicBezTo>
                  <a:lnTo>
                    <a:pt x="1802" y="60610"/>
                  </a:lnTo>
                  <a:cubicBezTo>
                    <a:pt x="1669" y="60177"/>
                    <a:pt x="1535" y="59676"/>
                    <a:pt x="1435" y="59009"/>
                  </a:cubicBezTo>
                  <a:close/>
                  <a:moveTo>
                    <a:pt x="78390" y="60277"/>
                  </a:moveTo>
                  <a:lnTo>
                    <a:pt x="77156" y="61378"/>
                  </a:lnTo>
                  <a:lnTo>
                    <a:pt x="77023" y="61478"/>
                  </a:lnTo>
                  <a:cubicBezTo>
                    <a:pt x="76856" y="61645"/>
                    <a:pt x="76489" y="61845"/>
                    <a:pt x="75555" y="62045"/>
                  </a:cubicBezTo>
                  <a:lnTo>
                    <a:pt x="75655" y="62478"/>
                  </a:lnTo>
                  <a:cubicBezTo>
                    <a:pt x="76489" y="62278"/>
                    <a:pt x="77023" y="62045"/>
                    <a:pt x="77323" y="61778"/>
                  </a:cubicBezTo>
                  <a:lnTo>
                    <a:pt x="78690" y="60544"/>
                  </a:lnTo>
                  <a:lnTo>
                    <a:pt x="78390" y="60277"/>
                  </a:lnTo>
                  <a:close/>
                  <a:moveTo>
                    <a:pt x="2636" y="61778"/>
                  </a:moveTo>
                  <a:lnTo>
                    <a:pt x="2469" y="62145"/>
                  </a:lnTo>
                  <a:cubicBezTo>
                    <a:pt x="2870" y="62278"/>
                    <a:pt x="3437" y="62445"/>
                    <a:pt x="4137" y="62545"/>
                  </a:cubicBezTo>
                  <a:lnTo>
                    <a:pt x="4204" y="62178"/>
                  </a:lnTo>
                  <a:cubicBezTo>
                    <a:pt x="3503" y="62011"/>
                    <a:pt x="3003" y="61878"/>
                    <a:pt x="2636" y="61778"/>
                  </a:cubicBezTo>
                  <a:close/>
                  <a:moveTo>
                    <a:pt x="5838" y="62378"/>
                  </a:moveTo>
                  <a:lnTo>
                    <a:pt x="5805" y="62812"/>
                  </a:lnTo>
                  <a:cubicBezTo>
                    <a:pt x="6305" y="62879"/>
                    <a:pt x="6872" y="62945"/>
                    <a:pt x="7473" y="63012"/>
                  </a:cubicBezTo>
                  <a:lnTo>
                    <a:pt x="7506" y="62612"/>
                  </a:lnTo>
                  <a:cubicBezTo>
                    <a:pt x="6872" y="62512"/>
                    <a:pt x="6339" y="62478"/>
                    <a:pt x="5838" y="62378"/>
                  </a:cubicBezTo>
                  <a:close/>
                  <a:moveTo>
                    <a:pt x="73920" y="62345"/>
                  </a:moveTo>
                  <a:cubicBezTo>
                    <a:pt x="73487" y="62445"/>
                    <a:pt x="72886" y="62512"/>
                    <a:pt x="72319" y="62612"/>
                  </a:cubicBezTo>
                  <a:lnTo>
                    <a:pt x="72353" y="63012"/>
                  </a:lnTo>
                  <a:cubicBezTo>
                    <a:pt x="72986" y="62945"/>
                    <a:pt x="73520" y="62879"/>
                    <a:pt x="74020" y="62779"/>
                  </a:cubicBezTo>
                  <a:lnTo>
                    <a:pt x="73920" y="62345"/>
                  </a:lnTo>
                  <a:close/>
                  <a:moveTo>
                    <a:pt x="9141" y="62779"/>
                  </a:moveTo>
                  <a:lnTo>
                    <a:pt x="9107" y="63179"/>
                  </a:lnTo>
                  <a:cubicBezTo>
                    <a:pt x="9641" y="63212"/>
                    <a:pt x="10175" y="63279"/>
                    <a:pt x="10775" y="63312"/>
                  </a:cubicBezTo>
                  <a:lnTo>
                    <a:pt x="10809" y="62879"/>
                  </a:lnTo>
                  <a:cubicBezTo>
                    <a:pt x="10208" y="62845"/>
                    <a:pt x="9674" y="62812"/>
                    <a:pt x="9141" y="62779"/>
                  </a:cubicBezTo>
                  <a:close/>
                  <a:moveTo>
                    <a:pt x="70651" y="62779"/>
                  </a:moveTo>
                  <a:cubicBezTo>
                    <a:pt x="70084" y="62845"/>
                    <a:pt x="69551" y="62879"/>
                    <a:pt x="68983" y="62945"/>
                  </a:cubicBezTo>
                  <a:lnTo>
                    <a:pt x="69017" y="63346"/>
                  </a:lnTo>
                  <a:cubicBezTo>
                    <a:pt x="69584" y="63312"/>
                    <a:pt x="70184" y="63279"/>
                    <a:pt x="70685" y="63179"/>
                  </a:cubicBezTo>
                  <a:lnTo>
                    <a:pt x="70651" y="62779"/>
                  </a:lnTo>
                  <a:close/>
                  <a:moveTo>
                    <a:pt x="12476" y="63012"/>
                  </a:moveTo>
                  <a:lnTo>
                    <a:pt x="12443" y="63446"/>
                  </a:lnTo>
                  <a:cubicBezTo>
                    <a:pt x="12977" y="63479"/>
                    <a:pt x="13511" y="63513"/>
                    <a:pt x="14111" y="63546"/>
                  </a:cubicBezTo>
                  <a:lnTo>
                    <a:pt x="14144" y="63146"/>
                  </a:lnTo>
                  <a:cubicBezTo>
                    <a:pt x="13544" y="63112"/>
                    <a:pt x="13010" y="63046"/>
                    <a:pt x="12476" y="63012"/>
                  </a:cubicBezTo>
                  <a:close/>
                  <a:moveTo>
                    <a:pt x="67349" y="63046"/>
                  </a:moveTo>
                  <a:cubicBezTo>
                    <a:pt x="66815" y="63112"/>
                    <a:pt x="66248" y="63146"/>
                    <a:pt x="65681" y="63179"/>
                  </a:cubicBezTo>
                  <a:lnTo>
                    <a:pt x="65714" y="63613"/>
                  </a:lnTo>
                  <a:cubicBezTo>
                    <a:pt x="66248" y="63546"/>
                    <a:pt x="66849" y="63513"/>
                    <a:pt x="67382" y="63479"/>
                  </a:cubicBezTo>
                  <a:lnTo>
                    <a:pt x="67349" y="63046"/>
                  </a:lnTo>
                  <a:close/>
                  <a:moveTo>
                    <a:pt x="15812" y="63212"/>
                  </a:moveTo>
                  <a:lnTo>
                    <a:pt x="15779" y="63646"/>
                  </a:lnTo>
                  <a:cubicBezTo>
                    <a:pt x="16313" y="63679"/>
                    <a:pt x="16846" y="63679"/>
                    <a:pt x="17447" y="63713"/>
                  </a:cubicBezTo>
                  <a:lnTo>
                    <a:pt x="17480" y="63312"/>
                  </a:lnTo>
                  <a:cubicBezTo>
                    <a:pt x="16880" y="63279"/>
                    <a:pt x="16346" y="63279"/>
                    <a:pt x="15812" y="63212"/>
                  </a:cubicBezTo>
                  <a:close/>
                  <a:moveTo>
                    <a:pt x="64047" y="63279"/>
                  </a:moveTo>
                  <a:cubicBezTo>
                    <a:pt x="63513" y="63312"/>
                    <a:pt x="62979" y="63312"/>
                    <a:pt x="62379" y="63346"/>
                  </a:cubicBezTo>
                  <a:lnTo>
                    <a:pt x="62379" y="63779"/>
                  </a:lnTo>
                  <a:cubicBezTo>
                    <a:pt x="62912" y="63779"/>
                    <a:pt x="63513" y="63713"/>
                    <a:pt x="64080" y="63679"/>
                  </a:cubicBezTo>
                  <a:lnTo>
                    <a:pt x="64047" y="63279"/>
                  </a:lnTo>
                  <a:close/>
                  <a:moveTo>
                    <a:pt x="19115" y="63346"/>
                  </a:moveTo>
                  <a:lnTo>
                    <a:pt x="19115" y="63779"/>
                  </a:lnTo>
                  <a:cubicBezTo>
                    <a:pt x="19648" y="63813"/>
                    <a:pt x="20215" y="63813"/>
                    <a:pt x="20782" y="63846"/>
                  </a:cubicBezTo>
                  <a:lnTo>
                    <a:pt x="20782" y="63446"/>
                  </a:lnTo>
                  <a:cubicBezTo>
                    <a:pt x="20182" y="63379"/>
                    <a:pt x="19648" y="63379"/>
                    <a:pt x="19115" y="63346"/>
                  </a:cubicBezTo>
                  <a:close/>
                  <a:moveTo>
                    <a:pt x="60711" y="63446"/>
                  </a:moveTo>
                  <a:cubicBezTo>
                    <a:pt x="60177" y="63479"/>
                    <a:pt x="59577" y="63513"/>
                    <a:pt x="59043" y="63513"/>
                  </a:cubicBezTo>
                  <a:lnTo>
                    <a:pt x="59043" y="63946"/>
                  </a:lnTo>
                  <a:cubicBezTo>
                    <a:pt x="59643" y="63879"/>
                    <a:pt x="60177" y="63879"/>
                    <a:pt x="60711" y="63846"/>
                  </a:cubicBezTo>
                  <a:lnTo>
                    <a:pt x="60711" y="63446"/>
                  </a:lnTo>
                  <a:close/>
                  <a:moveTo>
                    <a:pt x="22384" y="63513"/>
                  </a:moveTo>
                  <a:lnTo>
                    <a:pt x="22384" y="63946"/>
                  </a:lnTo>
                  <a:cubicBezTo>
                    <a:pt x="22951" y="63946"/>
                    <a:pt x="23518" y="63980"/>
                    <a:pt x="24051" y="63980"/>
                  </a:cubicBezTo>
                  <a:lnTo>
                    <a:pt x="24051" y="63546"/>
                  </a:lnTo>
                  <a:cubicBezTo>
                    <a:pt x="23484" y="63546"/>
                    <a:pt x="22951" y="63513"/>
                    <a:pt x="22384" y="63513"/>
                  </a:cubicBezTo>
                  <a:close/>
                  <a:moveTo>
                    <a:pt x="57375" y="63546"/>
                  </a:moveTo>
                  <a:cubicBezTo>
                    <a:pt x="56841" y="63546"/>
                    <a:pt x="56241" y="63613"/>
                    <a:pt x="55707" y="63613"/>
                  </a:cubicBezTo>
                  <a:lnTo>
                    <a:pt x="55707" y="64013"/>
                  </a:lnTo>
                  <a:cubicBezTo>
                    <a:pt x="56308" y="64013"/>
                    <a:pt x="56841" y="64013"/>
                    <a:pt x="57375" y="63980"/>
                  </a:cubicBezTo>
                  <a:lnTo>
                    <a:pt x="57375" y="63546"/>
                  </a:lnTo>
                  <a:close/>
                  <a:moveTo>
                    <a:pt x="25719" y="63613"/>
                  </a:moveTo>
                  <a:lnTo>
                    <a:pt x="25719" y="64013"/>
                  </a:lnTo>
                  <a:cubicBezTo>
                    <a:pt x="26286" y="64013"/>
                    <a:pt x="26853" y="64046"/>
                    <a:pt x="27387" y="64046"/>
                  </a:cubicBezTo>
                  <a:lnTo>
                    <a:pt x="27387" y="63646"/>
                  </a:lnTo>
                  <a:cubicBezTo>
                    <a:pt x="26820" y="63646"/>
                    <a:pt x="26286" y="63613"/>
                    <a:pt x="25719" y="63613"/>
                  </a:cubicBezTo>
                  <a:close/>
                  <a:moveTo>
                    <a:pt x="54039" y="63646"/>
                  </a:moveTo>
                  <a:cubicBezTo>
                    <a:pt x="53506" y="63646"/>
                    <a:pt x="52905" y="63679"/>
                    <a:pt x="52372" y="63679"/>
                  </a:cubicBezTo>
                  <a:lnTo>
                    <a:pt x="52372" y="64113"/>
                  </a:lnTo>
                  <a:cubicBezTo>
                    <a:pt x="52972" y="64113"/>
                    <a:pt x="53506" y="64113"/>
                    <a:pt x="54039" y="64046"/>
                  </a:cubicBezTo>
                  <a:lnTo>
                    <a:pt x="54039" y="63646"/>
                  </a:lnTo>
                  <a:close/>
                  <a:moveTo>
                    <a:pt x="29055" y="63679"/>
                  </a:moveTo>
                  <a:lnTo>
                    <a:pt x="29055" y="64113"/>
                  </a:lnTo>
                  <a:cubicBezTo>
                    <a:pt x="29622" y="64146"/>
                    <a:pt x="30189" y="64146"/>
                    <a:pt x="30723" y="64146"/>
                  </a:cubicBezTo>
                  <a:lnTo>
                    <a:pt x="30723" y="63713"/>
                  </a:lnTo>
                  <a:cubicBezTo>
                    <a:pt x="30189" y="63713"/>
                    <a:pt x="29622" y="63679"/>
                    <a:pt x="29055" y="63679"/>
                  </a:cubicBezTo>
                  <a:close/>
                  <a:moveTo>
                    <a:pt x="32391" y="63713"/>
                  </a:moveTo>
                  <a:lnTo>
                    <a:pt x="32391" y="64146"/>
                  </a:lnTo>
                  <a:cubicBezTo>
                    <a:pt x="32958" y="64180"/>
                    <a:pt x="33525" y="64180"/>
                    <a:pt x="34059" y="64180"/>
                  </a:cubicBezTo>
                  <a:lnTo>
                    <a:pt x="34059" y="63779"/>
                  </a:lnTo>
                  <a:cubicBezTo>
                    <a:pt x="33525" y="63713"/>
                    <a:pt x="32958" y="63713"/>
                    <a:pt x="32391" y="63713"/>
                  </a:cubicBezTo>
                  <a:close/>
                  <a:moveTo>
                    <a:pt x="45734" y="63779"/>
                  </a:moveTo>
                  <a:lnTo>
                    <a:pt x="45734" y="64180"/>
                  </a:lnTo>
                  <a:lnTo>
                    <a:pt x="47401" y="64180"/>
                  </a:lnTo>
                  <a:lnTo>
                    <a:pt x="47401" y="63779"/>
                  </a:lnTo>
                  <a:close/>
                  <a:moveTo>
                    <a:pt x="50704" y="63713"/>
                  </a:moveTo>
                  <a:cubicBezTo>
                    <a:pt x="50170" y="63779"/>
                    <a:pt x="49570" y="63779"/>
                    <a:pt x="49036" y="63779"/>
                  </a:cubicBezTo>
                  <a:lnTo>
                    <a:pt x="49036" y="64180"/>
                  </a:lnTo>
                  <a:cubicBezTo>
                    <a:pt x="49636" y="64146"/>
                    <a:pt x="50170" y="64146"/>
                    <a:pt x="50704" y="64146"/>
                  </a:cubicBezTo>
                  <a:lnTo>
                    <a:pt x="50704" y="63713"/>
                  </a:lnTo>
                  <a:close/>
                  <a:moveTo>
                    <a:pt x="35726" y="63813"/>
                  </a:moveTo>
                  <a:lnTo>
                    <a:pt x="35726" y="64213"/>
                  </a:lnTo>
                  <a:lnTo>
                    <a:pt x="37394" y="64213"/>
                  </a:lnTo>
                  <a:lnTo>
                    <a:pt x="37394" y="63813"/>
                  </a:lnTo>
                  <a:close/>
                  <a:moveTo>
                    <a:pt x="39062" y="63813"/>
                  </a:moveTo>
                  <a:lnTo>
                    <a:pt x="39062" y="64213"/>
                  </a:lnTo>
                  <a:lnTo>
                    <a:pt x="40730" y="64213"/>
                  </a:lnTo>
                  <a:lnTo>
                    <a:pt x="40730" y="63813"/>
                  </a:lnTo>
                  <a:close/>
                  <a:moveTo>
                    <a:pt x="42398" y="63813"/>
                  </a:moveTo>
                  <a:lnTo>
                    <a:pt x="42398" y="64213"/>
                  </a:lnTo>
                  <a:lnTo>
                    <a:pt x="44066" y="64213"/>
                  </a:lnTo>
                  <a:lnTo>
                    <a:pt x="44066" y="63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88"/>
            <p:cNvSpPr/>
            <p:nvPr/>
          </p:nvSpPr>
          <p:spPr>
            <a:xfrm>
              <a:off x="5463250" y="3999650"/>
              <a:ext cx="628800" cy="416300"/>
            </a:xfrm>
            <a:custGeom>
              <a:avLst/>
              <a:gdLst/>
              <a:ahLst/>
              <a:cxnLst/>
              <a:rect l="l" t="t" r="r" b="b"/>
              <a:pathLst>
                <a:path w="25152" h="16652" extrusionOk="0">
                  <a:moveTo>
                    <a:pt x="12583" y="1"/>
                  </a:moveTo>
                  <a:cubicBezTo>
                    <a:pt x="6957" y="1"/>
                    <a:pt x="1289" y="176"/>
                    <a:pt x="901" y="514"/>
                  </a:cubicBezTo>
                  <a:cubicBezTo>
                    <a:pt x="167" y="1181"/>
                    <a:pt x="0" y="15291"/>
                    <a:pt x="901" y="16025"/>
                  </a:cubicBezTo>
                  <a:cubicBezTo>
                    <a:pt x="1386" y="16424"/>
                    <a:pt x="7291" y="16651"/>
                    <a:pt x="13012" y="16651"/>
                  </a:cubicBezTo>
                  <a:cubicBezTo>
                    <a:pt x="18296" y="16651"/>
                    <a:pt x="23423" y="16457"/>
                    <a:pt x="23984" y="16025"/>
                  </a:cubicBezTo>
                  <a:cubicBezTo>
                    <a:pt x="25151" y="15158"/>
                    <a:pt x="24851" y="1248"/>
                    <a:pt x="23984" y="514"/>
                  </a:cubicBezTo>
                  <a:cubicBezTo>
                    <a:pt x="23523" y="168"/>
                    <a:pt x="18073" y="1"/>
                    <a:pt x="12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88"/>
            <p:cNvSpPr/>
            <p:nvPr/>
          </p:nvSpPr>
          <p:spPr>
            <a:xfrm>
              <a:off x="5464900" y="3994325"/>
              <a:ext cx="537925" cy="426800"/>
            </a:xfrm>
            <a:custGeom>
              <a:avLst/>
              <a:gdLst/>
              <a:ahLst/>
              <a:cxnLst/>
              <a:rect l="l" t="t" r="r" b="b"/>
              <a:pathLst>
                <a:path w="21517" h="17072" extrusionOk="0">
                  <a:moveTo>
                    <a:pt x="12006" y="0"/>
                  </a:moveTo>
                  <a:cubicBezTo>
                    <a:pt x="6592" y="0"/>
                    <a:pt x="1154" y="161"/>
                    <a:pt x="735" y="560"/>
                  </a:cubicBezTo>
                  <a:cubicBezTo>
                    <a:pt x="101" y="1127"/>
                    <a:pt x="1" y="7632"/>
                    <a:pt x="67" y="10500"/>
                  </a:cubicBezTo>
                  <a:cubicBezTo>
                    <a:pt x="101" y="14070"/>
                    <a:pt x="334" y="16071"/>
                    <a:pt x="735" y="16405"/>
                  </a:cubicBezTo>
                  <a:cubicBezTo>
                    <a:pt x="1235" y="16872"/>
                    <a:pt x="7106" y="17072"/>
                    <a:pt x="12743" y="17072"/>
                  </a:cubicBezTo>
                  <a:cubicBezTo>
                    <a:pt x="16146" y="17072"/>
                    <a:pt x="19481" y="17005"/>
                    <a:pt x="21516" y="16838"/>
                  </a:cubicBezTo>
                  <a:lnTo>
                    <a:pt x="21483" y="16405"/>
                  </a:lnTo>
                  <a:cubicBezTo>
                    <a:pt x="19280" y="16577"/>
                    <a:pt x="16014" y="16654"/>
                    <a:pt x="12731" y="16654"/>
                  </a:cubicBezTo>
                  <a:cubicBezTo>
                    <a:pt x="7116" y="16654"/>
                    <a:pt x="1452" y="16429"/>
                    <a:pt x="968" y="16071"/>
                  </a:cubicBezTo>
                  <a:cubicBezTo>
                    <a:pt x="234" y="15404"/>
                    <a:pt x="234" y="1794"/>
                    <a:pt x="968" y="894"/>
                  </a:cubicBezTo>
                  <a:cubicBezTo>
                    <a:pt x="1416" y="616"/>
                    <a:pt x="7040" y="421"/>
                    <a:pt x="12684" y="421"/>
                  </a:cubicBezTo>
                  <a:cubicBezTo>
                    <a:pt x="15862" y="421"/>
                    <a:pt x="19045" y="483"/>
                    <a:pt x="21316" y="627"/>
                  </a:cubicBezTo>
                  <a:lnTo>
                    <a:pt x="21349" y="193"/>
                  </a:lnTo>
                  <a:cubicBezTo>
                    <a:pt x="19260" y="72"/>
                    <a:pt x="15638" y="0"/>
                    <a:pt x="1200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88"/>
            <p:cNvSpPr/>
            <p:nvPr/>
          </p:nvSpPr>
          <p:spPr>
            <a:xfrm>
              <a:off x="5573325" y="4112150"/>
              <a:ext cx="227675" cy="191725"/>
            </a:xfrm>
            <a:custGeom>
              <a:avLst/>
              <a:gdLst/>
              <a:ahLst/>
              <a:cxnLst/>
              <a:rect l="l" t="t" r="r" b="b"/>
              <a:pathLst>
                <a:path w="9107" h="7669" extrusionOk="0">
                  <a:moveTo>
                    <a:pt x="4678" y="0"/>
                  </a:moveTo>
                  <a:cubicBezTo>
                    <a:pt x="2939" y="0"/>
                    <a:pt x="1241" y="868"/>
                    <a:pt x="734" y="2652"/>
                  </a:cubicBezTo>
                  <a:cubicBezTo>
                    <a:pt x="0" y="5020"/>
                    <a:pt x="1735" y="7522"/>
                    <a:pt x="4237" y="7655"/>
                  </a:cubicBezTo>
                  <a:cubicBezTo>
                    <a:pt x="4358" y="7664"/>
                    <a:pt x="4479" y="7669"/>
                    <a:pt x="4601" y="7669"/>
                  </a:cubicBezTo>
                  <a:cubicBezTo>
                    <a:pt x="5860" y="7669"/>
                    <a:pt x="7155" y="7200"/>
                    <a:pt x="8006" y="6288"/>
                  </a:cubicBezTo>
                  <a:cubicBezTo>
                    <a:pt x="8907" y="5254"/>
                    <a:pt x="9107" y="3753"/>
                    <a:pt x="8640" y="2485"/>
                  </a:cubicBezTo>
                  <a:cubicBezTo>
                    <a:pt x="8406" y="1785"/>
                    <a:pt x="7906" y="1117"/>
                    <a:pt x="7239" y="684"/>
                  </a:cubicBezTo>
                  <a:cubicBezTo>
                    <a:pt x="6479" y="230"/>
                    <a:pt x="5573" y="0"/>
                    <a:pt x="4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88"/>
            <p:cNvSpPr/>
            <p:nvPr/>
          </p:nvSpPr>
          <p:spPr>
            <a:xfrm>
              <a:off x="5576650" y="4108375"/>
              <a:ext cx="224350" cy="200175"/>
            </a:xfrm>
            <a:custGeom>
              <a:avLst/>
              <a:gdLst/>
              <a:ahLst/>
              <a:cxnLst/>
              <a:rect l="l" t="t" r="r" b="b"/>
              <a:pathLst>
                <a:path w="8974" h="8007" extrusionOk="0">
                  <a:moveTo>
                    <a:pt x="4003" y="1"/>
                  </a:moveTo>
                  <a:cubicBezTo>
                    <a:pt x="2202" y="168"/>
                    <a:pt x="835" y="1235"/>
                    <a:pt x="368" y="2769"/>
                  </a:cubicBezTo>
                  <a:cubicBezTo>
                    <a:pt x="1" y="3970"/>
                    <a:pt x="201" y="5271"/>
                    <a:pt x="968" y="6305"/>
                  </a:cubicBezTo>
                  <a:cubicBezTo>
                    <a:pt x="1702" y="7339"/>
                    <a:pt x="2836" y="7973"/>
                    <a:pt x="4037" y="8007"/>
                  </a:cubicBezTo>
                  <a:lnTo>
                    <a:pt x="4337" y="8007"/>
                  </a:lnTo>
                  <a:cubicBezTo>
                    <a:pt x="5805" y="8007"/>
                    <a:pt x="7172" y="7473"/>
                    <a:pt x="8006" y="6572"/>
                  </a:cubicBezTo>
                  <a:cubicBezTo>
                    <a:pt x="8607" y="5938"/>
                    <a:pt x="8940" y="5104"/>
                    <a:pt x="8974" y="4237"/>
                  </a:cubicBezTo>
                  <a:lnTo>
                    <a:pt x="8540" y="4170"/>
                  </a:lnTo>
                  <a:cubicBezTo>
                    <a:pt x="8507" y="4971"/>
                    <a:pt x="8206" y="5705"/>
                    <a:pt x="7706" y="6272"/>
                  </a:cubicBezTo>
                  <a:cubicBezTo>
                    <a:pt x="6922" y="7119"/>
                    <a:pt x="5695" y="7612"/>
                    <a:pt x="4358" y="7612"/>
                  </a:cubicBezTo>
                  <a:cubicBezTo>
                    <a:pt x="4273" y="7612"/>
                    <a:pt x="4189" y="7610"/>
                    <a:pt x="4104" y="7606"/>
                  </a:cubicBezTo>
                  <a:cubicBezTo>
                    <a:pt x="3003" y="7573"/>
                    <a:pt x="2002" y="6972"/>
                    <a:pt x="1335" y="6038"/>
                  </a:cubicBezTo>
                  <a:cubicBezTo>
                    <a:pt x="668" y="5138"/>
                    <a:pt x="468" y="3970"/>
                    <a:pt x="801" y="2870"/>
                  </a:cubicBezTo>
                  <a:cubicBezTo>
                    <a:pt x="1201" y="1502"/>
                    <a:pt x="2436" y="601"/>
                    <a:pt x="4037" y="434"/>
                  </a:cubicBezTo>
                  <a:lnTo>
                    <a:pt x="400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88"/>
            <p:cNvSpPr/>
            <p:nvPr/>
          </p:nvSpPr>
          <p:spPr>
            <a:xfrm>
              <a:off x="4053900" y="4759150"/>
              <a:ext cx="492050" cy="169000"/>
            </a:xfrm>
            <a:custGeom>
              <a:avLst/>
              <a:gdLst/>
              <a:ahLst/>
              <a:cxnLst/>
              <a:rect l="l" t="t" r="r" b="b"/>
              <a:pathLst>
                <a:path w="19682" h="6760" extrusionOk="0">
                  <a:moveTo>
                    <a:pt x="2592" y="395"/>
                  </a:moveTo>
                  <a:cubicBezTo>
                    <a:pt x="6999" y="395"/>
                    <a:pt x="18046" y="1000"/>
                    <a:pt x="18814" y="1356"/>
                  </a:cubicBezTo>
                  <a:cubicBezTo>
                    <a:pt x="19181" y="1656"/>
                    <a:pt x="19214" y="5459"/>
                    <a:pt x="18747" y="6160"/>
                  </a:cubicBezTo>
                  <a:cubicBezTo>
                    <a:pt x="18565" y="6254"/>
                    <a:pt x="17855" y="6295"/>
                    <a:pt x="16818" y="6295"/>
                  </a:cubicBezTo>
                  <a:cubicBezTo>
                    <a:pt x="12366" y="6295"/>
                    <a:pt x="1884" y="5539"/>
                    <a:pt x="1235" y="5025"/>
                  </a:cubicBezTo>
                  <a:cubicBezTo>
                    <a:pt x="701" y="4392"/>
                    <a:pt x="501" y="989"/>
                    <a:pt x="834" y="489"/>
                  </a:cubicBezTo>
                  <a:cubicBezTo>
                    <a:pt x="995" y="424"/>
                    <a:pt x="1638" y="395"/>
                    <a:pt x="2592" y="395"/>
                  </a:cubicBezTo>
                  <a:close/>
                  <a:moveTo>
                    <a:pt x="2824" y="0"/>
                  </a:moveTo>
                  <a:cubicBezTo>
                    <a:pt x="2062" y="0"/>
                    <a:pt x="1474" y="17"/>
                    <a:pt x="1135" y="55"/>
                  </a:cubicBezTo>
                  <a:cubicBezTo>
                    <a:pt x="701" y="89"/>
                    <a:pt x="568" y="155"/>
                    <a:pt x="501" y="255"/>
                  </a:cubicBezTo>
                  <a:cubicBezTo>
                    <a:pt x="0" y="889"/>
                    <a:pt x="234" y="4558"/>
                    <a:pt x="868" y="5326"/>
                  </a:cubicBezTo>
                  <a:cubicBezTo>
                    <a:pt x="1468" y="6093"/>
                    <a:pt x="12643" y="6760"/>
                    <a:pt x="16679" y="6760"/>
                  </a:cubicBezTo>
                  <a:lnTo>
                    <a:pt x="17246" y="6760"/>
                  </a:lnTo>
                  <a:cubicBezTo>
                    <a:pt x="18747" y="6727"/>
                    <a:pt x="18981" y="6593"/>
                    <a:pt x="19047" y="6460"/>
                  </a:cubicBezTo>
                  <a:cubicBezTo>
                    <a:pt x="19548" y="5759"/>
                    <a:pt x="19681" y="1623"/>
                    <a:pt x="19047" y="1089"/>
                  </a:cubicBezTo>
                  <a:cubicBezTo>
                    <a:pt x="18503" y="631"/>
                    <a:pt x="7455" y="0"/>
                    <a:pt x="282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5" name="Google Shape;3165;p88"/>
          <p:cNvGrpSpPr/>
          <p:nvPr/>
        </p:nvGrpSpPr>
        <p:grpSpPr>
          <a:xfrm>
            <a:off x="1796617" y="1456200"/>
            <a:ext cx="712368" cy="825899"/>
            <a:chOff x="5815634" y="1650855"/>
            <a:chExt cx="452039" cy="524114"/>
          </a:xfrm>
        </p:grpSpPr>
        <p:sp>
          <p:nvSpPr>
            <p:cNvPr id="3166" name="Google Shape;3166;p88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88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88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88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88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88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2" name="Google Shape;3172;p88"/>
          <p:cNvGrpSpPr/>
          <p:nvPr/>
        </p:nvGrpSpPr>
        <p:grpSpPr>
          <a:xfrm>
            <a:off x="941742" y="798000"/>
            <a:ext cx="712368" cy="825899"/>
            <a:chOff x="5815634" y="1650855"/>
            <a:chExt cx="452039" cy="524114"/>
          </a:xfrm>
        </p:grpSpPr>
        <p:sp>
          <p:nvSpPr>
            <p:cNvPr id="3173" name="Google Shape;3173;p88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88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88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88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88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88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88"/>
          <p:cNvGrpSpPr/>
          <p:nvPr/>
        </p:nvGrpSpPr>
        <p:grpSpPr>
          <a:xfrm>
            <a:off x="1615954" y="67925"/>
            <a:ext cx="712368" cy="825899"/>
            <a:chOff x="5815634" y="1650855"/>
            <a:chExt cx="452039" cy="524114"/>
          </a:xfrm>
        </p:grpSpPr>
        <p:sp>
          <p:nvSpPr>
            <p:cNvPr id="3180" name="Google Shape;3180;p88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88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88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88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88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88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6" name="Google Shape;3186;p88"/>
          <p:cNvGrpSpPr/>
          <p:nvPr/>
        </p:nvGrpSpPr>
        <p:grpSpPr>
          <a:xfrm>
            <a:off x="8229879" y="1731225"/>
            <a:ext cx="712368" cy="825899"/>
            <a:chOff x="5815634" y="1650855"/>
            <a:chExt cx="452039" cy="524114"/>
          </a:xfrm>
        </p:grpSpPr>
        <p:sp>
          <p:nvSpPr>
            <p:cNvPr id="3187" name="Google Shape;3187;p88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88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88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88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88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88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6C1CF18-BFE6-5174-60D8-6FF5B67E8B0C}"/>
              </a:ext>
            </a:extLst>
          </p:cNvPr>
          <p:cNvSpPr/>
          <p:nvPr/>
        </p:nvSpPr>
        <p:spPr>
          <a:xfrm>
            <a:off x="3593306" y="3623792"/>
            <a:ext cx="4829175" cy="5984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75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1"/>
          <p:cNvSpPr txBox="1">
            <a:spLocks noGrp="1"/>
          </p:cNvSpPr>
          <p:nvPr>
            <p:ph type="title" idx="14"/>
          </p:nvPr>
        </p:nvSpPr>
        <p:spPr>
          <a:xfrm>
            <a:off x="4898337" y="1035491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89" name="Google Shape;989;p41"/>
          <p:cNvSpPr txBox="1">
            <a:spLocks noGrp="1"/>
          </p:cNvSpPr>
          <p:nvPr>
            <p:ph type="title" idx="15"/>
          </p:nvPr>
        </p:nvSpPr>
        <p:spPr>
          <a:xfrm>
            <a:off x="4898336" y="2353333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90" name="Google Shape;990;p41"/>
          <p:cNvSpPr txBox="1">
            <a:spLocks noGrp="1"/>
          </p:cNvSpPr>
          <p:nvPr>
            <p:ph type="title" idx="13"/>
          </p:nvPr>
        </p:nvSpPr>
        <p:spPr>
          <a:xfrm>
            <a:off x="943952" y="2350492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03</a:t>
            </a:r>
            <a:endParaRPr sz="2500"/>
          </a:p>
        </p:txBody>
      </p:sp>
      <p:sp>
        <p:nvSpPr>
          <p:cNvPr id="991" name="Google Shape;991;p41"/>
          <p:cNvSpPr txBox="1">
            <a:spLocks noGrp="1"/>
          </p:cNvSpPr>
          <p:nvPr>
            <p:ph type="title" idx="9"/>
          </p:nvPr>
        </p:nvSpPr>
        <p:spPr>
          <a:xfrm>
            <a:off x="943952" y="1009862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01</a:t>
            </a:r>
            <a:endParaRPr sz="2500"/>
          </a:p>
        </p:txBody>
      </p:sp>
      <p:sp>
        <p:nvSpPr>
          <p:cNvPr id="992" name="Google Shape;99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93" name="Google Shape;993;p41"/>
          <p:cNvSpPr txBox="1">
            <a:spLocks noGrp="1"/>
          </p:cNvSpPr>
          <p:nvPr>
            <p:ph type="title" idx="2"/>
          </p:nvPr>
        </p:nvSpPr>
        <p:spPr>
          <a:xfrm>
            <a:off x="1872275" y="1009869"/>
            <a:ext cx="2531100" cy="8617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Introduction</a:t>
            </a:r>
            <a:endParaRPr sz="2400" dirty="0"/>
          </a:p>
        </p:txBody>
      </p:sp>
      <p:sp>
        <p:nvSpPr>
          <p:cNvPr id="994" name="Google Shape;994;p41"/>
          <p:cNvSpPr txBox="1">
            <a:spLocks noGrp="1"/>
          </p:cNvSpPr>
          <p:nvPr>
            <p:ph type="title" idx="3"/>
          </p:nvPr>
        </p:nvSpPr>
        <p:spPr>
          <a:xfrm>
            <a:off x="5826510" y="1020573"/>
            <a:ext cx="2531100" cy="8539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Abstract</a:t>
            </a:r>
            <a:endParaRPr sz="2400" dirty="0"/>
          </a:p>
        </p:txBody>
      </p:sp>
      <p:sp>
        <p:nvSpPr>
          <p:cNvPr id="997" name="Google Shape;997;p41"/>
          <p:cNvSpPr txBox="1">
            <a:spLocks noGrp="1"/>
          </p:cNvSpPr>
          <p:nvPr>
            <p:ph type="title" idx="5"/>
          </p:nvPr>
        </p:nvSpPr>
        <p:spPr>
          <a:xfrm>
            <a:off x="1872250" y="2350498"/>
            <a:ext cx="2531100" cy="7757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Method</a:t>
            </a:r>
            <a:endParaRPr sz="2400" dirty="0"/>
          </a:p>
        </p:txBody>
      </p:sp>
      <p:sp>
        <p:nvSpPr>
          <p:cNvPr id="998" name="Google Shape;998;p41"/>
          <p:cNvSpPr txBox="1">
            <a:spLocks noGrp="1"/>
          </p:cNvSpPr>
          <p:nvPr>
            <p:ph type="title" idx="6"/>
          </p:nvPr>
        </p:nvSpPr>
        <p:spPr>
          <a:xfrm>
            <a:off x="5826509" y="2353339"/>
            <a:ext cx="2531100" cy="7757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Results</a:t>
            </a:r>
            <a:endParaRPr sz="2400" dirty="0"/>
          </a:p>
        </p:txBody>
      </p:sp>
      <p:sp>
        <p:nvSpPr>
          <p:cNvPr id="2" name="Google Shape;989;p41">
            <a:extLst>
              <a:ext uri="{FF2B5EF4-FFF2-40B4-BE49-F238E27FC236}">
                <a16:creationId xmlns:a16="http://schemas.microsoft.com/office/drawing/2014/main" id="{12AF9429-B32C-0BB6-E3D6-B599651374EF}"/>
              </a:ext>
            </a:extLst>
          </p:cNvPr>
          <p:cNvSpPr txBox="1">
            <a:spLocks/>
          </p:cNvSpPr>
          <p:nvPr/>
        </p:nvSpPr>
        <p:spPr>
          <a:xfrm>
            <a:off x="2993336" y="3362492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ira Sans Condensed ExtraBold"/>
              <a:buNone/>
              <a:defRPr sz="2500" b="0" i="0" u="none" strike="noStrike" cap="none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" name="Google Shape;998;p41">
            <a:extLst>
              <a:ext uri="{FF2B5EF4-FFF2-40B4-BE49-F238E27FC236}">
                <a16:creationId xmlns:a16="http://schemas.microsoft.com/office/drawing/2014/main" id="{A28BE64A-5471-13EB-B4E1-91E47F8AC753}"/>
              </a:ext>
            </a:extLst>
          </p:cNvPr>
          <p:cNvSpPr txBox="1">
            <a:spLocks/>
          </p:cNvSpPr>
          <p:nvPr/>
        </p:nvSpPr>
        <p:spPr>
          <a:xfrm>
            <a:off x="3921509" y="3362498"/>
            <a:ext cx="2531100" cy="775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Condensed ExtraBold"/>
              <a:buNone/>
              <a:defRPr sz="18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2400" dirty="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2"/>
          <p:cNvSpPr txBox="1">
            <a:spLocks noGrp="1"/>
          </p:cNvSpPr>
          <p:nvPr>
            <p:ph type="title"/>
          </p:nvPr>
        </p:nvSpPr>
        <p:spPr>
          <a:xfrm>
            <a:off x="1391750" y="3899438"/>
            <a:ext cx="4550400" cy="4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IN" b="1" i="0" dirty="0">
                <a:solidFill>
                  <a:srgbClr val="E8615B"/>
                </a:solidFill>
                <a:effectLst/>
                <a:latin typeface="Fira Sans" panose="020B0503050000020004" pitchFamily="34" charset="0"/>
              </a:rPr>
              <a:t>J. Paul Getty</a:t>
            </a:r>
            <a:endParaRPr b="1" dirty="0">
              <a:solidFill>
                <a:srgbClr val="E8615B"/>
              </a:solidFill>
              <a:latin typeface="Fira Sans" panose="020B0503050000020004" pitchFamily="34" charset="0"/>
            </a:endParaRPr>
          </a:p>
        </p:txBody>
      </p:sp>
      <p:sp>
        <p:nvSpPr>
          <p:cNvPr id="1006" name="Google Shape;1006;p42"/>
          <p:cNvSpPr txBox="1">
            <a:spLocks noGrp="1"/>
          </p:cNvSpPr>
          <p:nvPr>
            <p:ph type="subTitle" idx="1"/>
          </p:nvPr>
        </p:nvSpPr>
        <p:spPr>
          <a:xfrm>
            <a:off x="752600" y="2617238"/>
            <a:ext cx="5828700" cy="11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</a:t>
            </a:r>
            <a:r>
              <a:rPr lang="en-US" b="0" i="0" dirty="0">
                <a:solidFill>
                  <a:srgbClr val="333333"/>
                </a:solidFill>
                <a:effectLst/>
              </a:rPr>
              <a:t>Buy when everyone else is selling and hold until everyone else is buying. That’s not just a catchy slogan. It’s the very essence of successful investing</a:t>
            </a:r>
            <a:r>
              <a:rPr lang="en" dirty="0"/>
              <a:t>.”</a:t>
            </a:r>
            <a:endParaRPr dirty="0"/>
          </a:p>
        </p:txBody>
      </p:sp>
      <p:sp>
        <p:nvSpPr>
          <p:cNvPr id="1007" name="Google Shape;100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008" name="Google Shape;1008;p42"/>
          <p:cNvGrpSpPr/>
          <p:nvPr/>
        </p:nvGrpSpPr>
        <p:grpSpPr>
          <a:xfrm flipH="1">
            <a:off x="5941051" y="1450585"/>
            <a:ext cx="3201656" cy="3714819"/>
            <a:chOff x="1537100" y="979900"/>
            <a:chExt cx="3852775" cy="4470300"/>
          </a:xfrm>
        </p:grpSpPr>
        <p:sp>
          <p:nvSpPr>
            <p:cNvPr id="1009" name="Google Shape;1009;p42"/>
            <p:cNvSpPr/>
            <p:nvPr/>
          </p:nvSpPr>
          <p:spPr>
            <a:xfrm>
              <a:off x="1537100" y="4323300"/>
              <a:ext cx="1523625" cy="1126900"/>
            </a:xfrm>
            <a:custGeom>
              <a:avLst/>
              <a:gdLst/>
              <a:ahLst/>
              <a:cxnLst/>
              <a:rect l="l" t="t" r="r" b="b"/>
              <a:pathLst>
                <a:path w="60945" h="45076" extrusionOk="0">
                  <a:moveTo>
                    <a:pt x="24512" y="0"/>
                  </a:moveTo>
                  <a:cubicBezTo>
                    <a:pt x="15398" y="0"/>
                    <a:pt x="7475" y="1139"/>
                    <a:pt x="5905" y="4013"/>
                  </a:cubicBezTo>
                  <a:cubicBezTo>
                    <a:pt x="3470" y="8483"/>
                    <a:pt x="1302" y="29531"/>
                    <a:pt x="1" y="45076"/>
                  </a:cubicBezTo>
                  <a:lnTo>
                    <a:pt x="60944" y="45076"/>
                  </a:lnTo>
                  <a:cubicBezTo>
                    <a:pt x="59643" y="29598"/>
                    <a:pt x="57708" y="8916"/>
                    <a:pt x="56174" y="5714"/>
                  </a:cubicBezTo>
                  <a:cubicBezTo>
                    <a:pt x="54690" y="2586"/>
                    <a:pt x="38248" y="0"/>
                    <a:pt x="24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1716400" y="4161700"/>
              <a:ext cx="1194200" cy="412875"/>
            </a:xfrm>
            <a:custGeom>
              <a:avLst/>
              <a:gdLst/>
              <a:ahLst/>
              <a:cxnLst/>
              <a:rect l="l" t="t" r="r" b="b"/>
              <a:pathLst>
                <a:path w="47768" h="16515" extrusionOk="0">
                  <a:moveTo>
                    <a:pt x="12977" y="1"/>
                  </a:moveTo>
                  <a:cubicBezTo>
                    <a:pt x="8041" y="1"/>
                    <a:pt x="4231" y="245"/>
                    <a:pt x="3269" y="870"/>
                  </a:cubicBezTo>
                  <a:cubicBezTo>
                    <a:pt x="0" y="3038"/>
                    <a:pt x="234" y="11344"/>
                    <a:pt x="234" y="12778"/>
                  </a:cubicBezTo>
                  <a:cubicBezTo>
                    <a:pt x="234" y="14847"/>
                    <a:pt x="10408" y="16515"/>
                    <a:pt x="22950" y="16515"/>
                  </a:cubicBezTo>
                  <a:cubicBezTo>
                    <a:pt x="35492" y="16515"/>
                    <a:pt x="45099" y="16148"/>
                    <a:pt x="46434" y="14213"/>
                  </a:cubicBezTo>
                  <a:cubicBezTo>
                    <a:pt x="47768" y="12345"/>
                    <a:pt x="46300" y="3705"/>
                    <a:pt x="44132" y="2304"/>
                  </a:cubicBezTo>
                  <a:cubicBezTo>
                    <a:pt x="42608" y="1367"/>
                    <a:pt x="24645" y="1"/>
                    <a:pt x="1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1758100" y="4220125"/>
              <a:ext cx="1097475" cy="102600"/>
            </a:xfrm>
            <a:custGeom>
              <a:avLst/>
              <a:gdLst/>
              <a:ahLst/>
              <a:cxnLst/>
              <a:rect l="l" t="t" r="r" b="b"/>
              <a:pathLst>
                <a:path w="43899" h="4104" extrusionOk="0">
                  <a:moveTo>
                    <a:pt x="100" y="1"/>
                  </a:moveTo>
                  <a:lnTo>
                    <a:pt x="100" y="1"/>
                  </a:lnTo>
                  <a:cubicBezTo>
                    <a:pt x="0" y="201"/>
                    <a:pt x="0" y="534"/>
                    <a:pt x="367" y="935"/>
                  </a:cubicBezTo>
                  <a:cubicBezTo>
                    <a:pt x="2202" y="2669"/>
                    <a:pt x="11842" y="3637"/>
                    <a:pt x="20315" y="3970"/>
                  </a:cubicBezTo>
                  <a:cubicBezTo>
                    <a:pt x="22583" y="4037"/>
                    <a:pt x="24918" y="4104"/>
                    <a:pt x="27253" y="4104"/>
                  </a:cubicBezTo>
                  <a:cubicBezTo>
                    <a:pt x="33791" y="4104"/>
                    <a:pt x="40029" y="3703"/>
                    <a:pt x="42631" y="2803"/>
                  </a:cubicBezTo>
                  <a:cubicBezTo>
                    <a:pt x="43465" y="2469"/>
                    <a:pt x="43865" y="2136"/>
                    <a:pt x="43898" y="1702"/>
                  </a:cubicBezTo>
                  <a:lnTo>
                    <a:pt x="43498" y="1669"/>
                  </a:lnTo>
                  <a:cubicBezTo>
                    <a:pt x="43498" y="1802"/>
                    <a:pt x="43331" y="2102"/>
                    <a:pt x="42497" y="2369"/>
                  </a:cubicBezTo>
                  <a:cubicBezTo>
                    <a:pt x="40020" y="3268"/>
                    <a:pt x="34199" y="3662"/>
                    <a:pt x="27653" y="3662"/>
                  </a:cubicBezTo>
                  <a:cubicBezTo>
                    <a:pt x="16221" y="3662"/>
                    <a:pt x="2576" y="2459"/>
                    <a:pt x="667" y="634"/>
                  </a:cubicBezTo>
                  <a:cubicBezTo>
                    <a:pt x="467" y="368"/>
                    <a:pt x="467" y="201"/>
                    <a:pt x="501" y="134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2765475" y="4357650"/>
              <a:ext cx="96775" cy="116025"/>
            </a:xfrm>
            <a:custGeom>
              <a:avLst/>
              <a:gdLst/>
              <a:ahLst/>
              <a:cxnLst/>
              <a:rect l="l" t="t" r="r" b="b"/>
              <a:pathLst>
                <a:path w="3871" h="4641" extrusionOk="0">
                  <a:moveTo>
                    <a:pt x="1869" y="437"/>
                  </a:moveTo>
                  <a:cubicBezTo>
                    <a:pt x="2202" y="437"/>
                    <a:pt x="2536" y="604"/>
                    <a:pt x="2836" y="871"/>
                  </a:cubicBezTo>
                  <a:cubicBezTo>
                    <a:pt x="3136" y="1204"/>
                    <a:pt x="3336" y="1705"/>
                    <a:pt x="3370" y="2205"/>
                  </a:cubicBezTo>
                  <a:cubicBezTo>
                    <a:pt x="3470" y="3273"/>
                    <a:pt x="2869" y="4173"/>
                    <a:pt x="2069" y="4207"/>
                  </a:cubicBezTo>
                  <a:cubicBezTo>
                    <a:pt x="2015" y="4216"/>
                    <a:pt x="1962" y="4221"/>
                    <a:pt x="1908" y="4221"/>
                  </a:cubicBezTo>
                  <a:cubicBezTo>
                    <a:pt x="1596" y="4221"/>
                    <a:pt x="1291" y="4058"/>
                    <a:pt x="1035" y="3773"/>
                  </a:cubicBezTo>
                  <a:cubicBezTo>
                    <a:pt x="735" y="3439"/>
                    <a:pt x="534" y="2939"/>
                    <a:pt x="501" y="2439"/>
                  </a:cubicBezTo>
                  <a:cubicBezTo>
                    <a:pt x="401" y="1371"/>
                    <a:pt x="1001" y="471"/>
                    <a:pt x="1802" y="437"/>
                  </a:cubicBezTo>
                  <a:close/>
                  <a:moveTo>
                    <a:pt x="1842" y="0"/>
                  </a:moveTo>
                  <a:cubicBezTo>
                    <a:pt x="1807" y="0"/>
                    <a:pt x="1771" y="1"/>
                    <a:pt x="1735" y="4"/>
                  </a:cubicBezTo>
                  <a:cubicBezTo>
                    <a:pt x="735" y="104"/>
                    <a:pt x="1" y="1171"/>
                    <a:pt x="67" y="2472"/>
                  </a:cubicBezTo>
                  <a:cubicBezTo>
                    <a:pt x="167" y="3106"/>
                    <a:pt x="368" y="3640"/>
                    <a:pt x="735" y="4040"/>
                  </a:cubicBezTo>
                  <a:cubicBezTo>
                    <a:pt x="1068" y="4440"/>
                    <a:pt x="1535" y="4640"/>
                    <a:pt x="2002" y="4640"/>
                  </a:cubicBezTo>
                  <a:lnTo>
                    <a:pt x="2136" y="4640"/>
                  </a:lnTo>
                  <a:cubicBezTo>
                    <a:pt x="3136" y="4540"/>
                    <a:pt x="3870" y="3473"/>
                    <a:pt x="3803" y="2172"/>
                  </a:cubicBezTo>
                  <a:cubicBezTo>
                    <a:pt x="3703" y="1538"/>
                    <a:pt x="3503" y="1004"/>
                    <a:pt x="3136" y="604"/>
                  </a:cubicBezTo>
                  <a:cubicBezTo>
                    <a:pt x="2765" y="201"/>
                    <a:pt x="2307" y="0"/>
                    <a:pt x="1842" y="0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1669700" y="1964350"/>
              <a:ext cx="1541125" cy="2316100"/>
            </a:xfrm>
            <a:custGeom>
              <a:avLst/>
              <a:gdLst/>
              <a:ahLst/>
              <a:cxnLst/>
              <a:rect l="l" t="t" r="r" b="b"/>
              <a:pathLst>
                <a:path w="61645" h="92644" extrusionOk="0">
                  <a:moveTo>
                    <a:pt x="9474" y="0"/>
                  </a:moveTo>
                  <a:cubicBezTo>
                    <a:pt x="9474" y="0"/>
                    <a:pt x="1335" y="28554"/>
                    <a:pt x="668" y="43632"/>
                  </a:cubicBezTo>
                  <a:cubicBezTo>
                    <a:pt x="0" y="58676"/>
                    <a:pt x="7139" y="76255"/>
                    <a:pt x="7139" y="76255"/>
                  </a:cubicBezTo>
                  <a:lnTo>
                    <a:pt x="5838" y="90198"/>
                  </a:lnTo>
                  <a:cubicBezTo>
                    <a:pt x="6268" y="91490"/>
                    <a:pt x="22049" y="92643"/>
                    <a:pt x="33567" y="92643"/>
                  </a:cubicBezTo>
                  <a:cubicBezTo>
                    <a:pt x="39003" y="92643"/>
                    <a:pt x="43490" y="92386"/>
                    <a:pt x="44966" y="91766"/>
                  </a:cubicBezTo>
                  <a:lnTo>
                    <a:pt x="44799" y="86696"/>
                  </a:lnTo>
                  <a:cubicBezTo>
                    <a:pt x="57875" y="85061"/>
                    <a:pt x="61644" y="68716"/>
                    <a:pt x="61644" y="68716"/>
                  </a:cubicBezTo>
                  <a:lnTo>
                    <a:pt x="33658" y="68716"/>
                  </a:lnTo>
                  <a:cubicBezTo>
                    <a:pt x="30789" y="57575"/>
                    <a:pt x="25552" y="49536"/>
                    <a:pt x="18814" y="42698"/>
                  </a:cubicBezTo>
                  <a:cubicBezTo>
                    <a:pt x="19348" y="37294"/>
                    <a:pt x="18614" y="30656"/>
                    <a:pt x="17646" y="23884"/>
                  </a:cubicBezTo>
                  <a:lnTo>
                    <a:pt x="17646" y="23884"/>
                  </a:lnTo>
                  <a:cubicBezTo>
                    <a:pt x="17646" y="23884"/>
                    <a:pt x="17646" y="23884"/>
                    <a:pt x="17646" y="23884"/>
                  </a:cubicBezTo>
                  <a:cubicBezTo>
                    <a:pt x="17669" y="23884"/>
                    <a:pt x="25028" y="2032"/>
                    <a:pt x="9474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1833150" y="2001050"/>
              <a:ext cx="127625" cy="242700"/>
            </a:xfrm>
            <a:custGeom>
              <a:avLst/>
              <a:gdLst/>
              <a:ahLst/>
              <a:cxnLst/>
              <a:rect l="l" t="t" r="r" b="b"/>
              <a:pathLst>
                <a:path w="5105" h="9708" extrusionOk="0">
                  <a:moveTo>
                    <a:pt x="2435" y="0"/>
                  </a:moveTo>
                  <a:lnTo>
                    <a:pt x="2302" y="400"/>
                  </a:lnTo>
                  <a:lnTo>
                    <a:pt x="4637" y="1068"/>
                  </a:lnTo>
                  <a:cubicBezTo>
                    <a:pt x="4337" y="5237"/>
                    <a:pt x="3503" y="7839"/>
                    <a:pt x="2135" y="8840"/>
                  </a:cubicBezTo>
                  <a:cubicBezTo>
                    <a:pt x="1744" y="9116"/>
                    <a:pt x="1304" y="9265"/>
                    <a:pt x="807" y="9265"/>
                  </a:cubicBezTo>
                  <a:cubicBezTo>
                    <a:pt x="583" y="9265"/>
                    <a:pt x="348" y="9235"/>
                    <a:pt x="100" y="9173"/>
                  </a:cubicBezTo>
                  <a:lnTo>
                    <a:pt x="0" y="9574"/>
                  </a:lnTo>
                  <a:cubicBezTo>
                    <a:pt x="301" y="9674"/>
                    <a:pt x="601" y="9707"/>
                    <a:pt x="834" y="9707"/>
                  </a:cubicBezTo>
                  <a:cubicBezTo>
                    <a:pt x="1401" y="9707"/>
                    <a:pt x="1935" y="9540"/>
                    <a:pt x="2435" y="9140"/>
                  </a:cubicBezTo>
                  <a:cubicBezTo>
                    <a:pt x="3903" y="8039"/>
                    <a:pt x="4804" y="5304"/>
                    <a:pt x="5104" y="901"/>
                  </a:cubicBezTo>
                  <a:lnTo>
                    <a:pt x="5104" y="734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1759750" y="2557275"/>
              <a:ext cx="62575" cy="25050"/>
            </a:xfrm>
            <a:custGeom>
              <a:avLst/>
              <a:gdLst/>
              <a:ahLst/>
              <a:cxnLst/>
              <a:rect l="l" t="t" r="r" b="b"/>
              <a:pathLst>
                <a:path w="2503" h="1002" extrusionOk="0">
                  <a:moveTo>
                    <a:pt x="134" y="0"/>
                  </a:moveTo>
                  <a:lnTo>
                    <a:pt x="1" y="401"/>
                  </a:lnTo>
                  <a:lnTo>
                    <a:pt x="2403" y="1001"/>
                  </a:lnTo>
                  <a:lnTo>
                    <a:pt x="2503" y="6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1767275" y="2522250"/>
              <a:ext cx="43375" cy="20025"/>
            </a:xfrm>
            <a:custGeom>
              <a:avLst/>
              <a:gdLst/>
              <a:ahLst/>
              <a:cxnLst/>
              <a:rect l="l" t="t" r="r" b="b"/>
              <a:pathLst>
                <a:path w="1735" h="801" extrusionOk="0">
                  <a:moveTo>
                    <a:pt x="100" y="0"/>
                  </a:moveTo>
                  <a:lnTo>
                    <a:pt x="0" y="401"/>
                  </a:lnTo>
                  <a:lnTo>
                    <a:pt x="1635" y="801"/>
                  </a:lnTo>
                  <a:lnTo>
                    <a:pt x="1735" y="36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1748925" y="2592300"/>
              <a:ext cx="43375" cy="20025"/>
            </a:xfrm>
            <a:custGeom>
              <a:avLst/>
              <a:gdLst/>
              <a:ahLst/>
              <a:cxnLst/>
              <a:rect l="l" t="t" r="r" b="b"/>
              <a:pathLst>
                <a:path w="1735" h="801" extrusionOk="0">
                  <a:moveTo>
                    <a:pt x="100" y="0"/>
                  </a:moveTo>
                  <a:lnTo>
                    <a:pt x="0" y="401"/>
                  </a:lnTo>
                  <a:lnTo>
                    <a:pt x="1635" y="801"/>
                  </a:lnTo>
                  <a:lnTo>
                    <a:pt x="1735" y="36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2704600" y="4125050"/>
              <a:ext cx="86750" cy="31725"/>
            </a:xfrm>
            <a:custGeom>
              <a:avLst/>
              <a:gdLst/>
              <a:ahLst/>
              <a:cxnLst/>
              <a:rect l="l" t="t" r="r" b="b"/>
              <a:pathLst>
                <a:path w="3470" h="1269" extrusionOk="0">
                  <a:moveTo>
                    <a:pt x="3336" y="1"/>
                  </a:moveTo>
                  <a:cubicBezTo>
                    <a:pt x="2269" y="335"/>
                    <a:pt x="1135" y="601"/>
                    <a:pt x="1" y="835"/>
                  </a:cubicBezTo>
                  <a:lnTo>
                    <a:pt x="101" y="1269"/>
                  </a:lnTo>
                  <a:cubicBezTo>
                    <a:pt x="1201" y="1068"/>
                    <a:pt x="2336" y="768"/>
                    <a:pt x="3470" y="435"/>
                  </a:cubicBezTo>
                  <a:lnTo>
                    <a:pt x="3336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3250000" y="2657350"/>
              <a:ext cx="518725" cy="1026100"/>
            </a:xfrm>
            <a:custGeom>
              <a:avLst/>
              <a:gdLst/>
              <a:ahLst/>
              <a:cxnLst/>
              <a:rect l="l" t="t" r="r" b="b"/>
              <a:pathLst>
                <a:path w="20749" h="41044" extrusionOk="0">
                  <a:moveTo>
                    <a:pt x="2869" y="0"/>
                  </a:moveTo>
                  <a:cubicBezTo>
                    <a:pt x="1835" y="0"/>
                    <a:pt x="5004" y="6005"/>
                    <a:pt x="5004" y="6005"/>
                  </a:cubicBezTo>
                  <a:lnTo>
                    <a:pt x="0" y="24518"/>
                  </a:lnTo>
                  <a:lnTo>
                    <a:pt x="5537" y="38661"/>
                  </a:lnTo>
                  <a:cubicBezTo>
                    <a:pt x="6686" y="40091"/>
                    <a:pt x="9498" y="41043"/>
                    <a:pt x="11370" y="41043"/>
                  </a:cubicBezTo>
                  <a:cubicBezTo>
                    <a:pt x="12161" y="41043"/>
                    <a:pt x="12785" y="40873"/>
                    <a:pt x="13043" y="40496"/>
                  </a:cubicBezTo>
                  <a:cubicBezTo>
                    <a:pt x="13843" y="39328"/>
                    <a:pt x="12209" y="30623"/>
                    <a:pt x="12209" y="30622"/>
                  </a:cubicBezTo>
                  <a:lnTo>
                    <a:pt x="12209" y="30622"/>
                  </a:lnTo>
                  <a:cubicBezTo>
                    <a:pt x="13697" y="31492"/>
                    <a:pt x="15869" y="32015"/>
                    <a:pt x="17608" y="32015"/>
                  </a:cubicBezTo>
                  <a:cubicBezTo>
                    <a:pt x="18869" y="32015"/>
                    <a:pt x="19903" y="31740"/>
                    <a:pt x="20281" y="31123"/>
                  </a:cubicBezTo>
                  <a:cubicBezTo>
                    <a:pt x="20748" y="30289"/>
                    <a:pt x="16379" y="9440"/>
                    <a:pt x="13610" y="6338"/>
                  </a:cubicBezTo>
                  <a:cubicBezTo>
                    <a:pt x="10808" y="3269"/>
                    <a:pt x="3336" y="0"/>
                    <a:pt x="2869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3365900" y="3108500"/>
              <a:ext cx="192675" cy="317750"/>
            </a:xfrm>
            <a:custGeom>
              <a:avLst/>
              <a:gdLst/>
              <a:ahLst/>
              <a:cxnLst/>
              <a:rect l="l" t="t" r="r" b="b"/>
              <a:pathLst>
                <a:path w="7707" h="12710" extrusionOk="0">
                  <a:moveTo>
                    <a:pt x="401" y="1"/>
                  </a:moveTo>
                  <a:lnTo>
                    <a:pt x="1" y="67"/>
                  </a:lnTo>
                  <a:cubicBezTo>
                    <a:pt x="1" y="134"/>
                    <a:pt x="868" y="8373"/>
                    <a:pt x="7506" y="12710"/>
                  </a:cubicBezTo>
                  <a:lnTo>
                    <a:pt x="7706" y="12376"/>
                  </a:lnTo>
                  <a:cubicBezTo>
                    <a:pt x="1302" y="8106"/>
                    <a:pt x="401" y="101"/>
                    <a:pt x="401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3521025" y="3484600"/>
              <a:ext cx="45875" cy="173475"/>
            </a:xfrm>
            <a:custGeom>
              <a:avLst/>
              <a:gdLst/>
              <a:ahLst/>
              <a:cxnLst/>
              <a:rect l="l" t="t" r="r" b="b"/>
              <a:pathLst>
                <a:path w="1835" h="6939" extrusionOk="0">
                  <a:moveTo>
                    <a:pt x="1835" y="1"/>
                  </a:moveTo>
                  <a:cubicBezTo>
                    <a:pt x="1768" y="1"/>
                    <a:pt x="200" y="67"/>
                    <a:pt x="100" y="1001"/>
                  </a:cubicBezTo>
                  <a:cubicBezTo>
                    <a:pt x="0" y="1568"/>
                    <a:pt x="100" y="6539"/>
                    <a:pt x="1668" y="6939"/>
                  </a:cubicBezTo>
                  <a:lnTo>
                    <a:pt x="1701" y="6572"/>
                  </a:lnTo>
                  <a:cubicBezTo>
                    <a:pt x="634" y="6272"/>
                    <a:pt x="334" y="2035"/>
                    <a:pt x="467" y="1068"/>
                  </a:cubicBezTo>
                  <a:cubicBezTo>
                    <a:pt x="534" y="568"/>
                    <a:pt x="1501" y="401"/>
                    <a:pt x="1835" y="401"/>
                  </a:cubicBezTo>
                  <a:lnTo>
                    <a:pt x="1835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3634425" y="3163200"/>
              <a:ext cx="108450" cy="263875"/>
            </a:xfrm>
            <a:custGeom>
              <a:avLst/>
              <a:gdLst/>
              <a:ahLst/>
              <a:cxnLst/>
              <a:rect l="l" t="t" r="r" b="b"/>
              <a:pathLst>
                <a:path w="4338" h="10555" extrusionOk="0">
                  <a:moveTo>
                    <a:pt x="2918" y="0"/>
                  </a:moveTo>
                  <a:cubicBezTo>
                    <a:pt x="2468" y="0"/>
                    <a:pt x="1709" y="109"/>
                    <a:pt x="1102" y="581"/>
                  </a:cubicBezTo>
                  <a:cubicBezTo>
                    <a:pt x="601" y="981"/>
                    <a:pt x="301" y="1582"/>
                    <a:pt x="234" y="2382"/>
                  </a:cubicBezTo>
                  <a:cubicBezTo>
                    <a:pt x="1" y="5051"/>
                    <a:pt x="2036" y="10288"/>
                    <a:pt x="4271" y="10555"/>
                  </a:cubicBezTo>
                  <a:lnTo>
                    <a:pt x="4337" y="10121"/>
                  </a:lnTo>
                  <a:cubicBezTo>
                    <a:pt x="2436" y="9888"/>
                    <a:pt x="468" y="4784"/>
                    <a:pt x="668" y="2416"/>
                  </a:cubicBezTo>
                  <a:cubicBezTo>
                    <a:pt x="735" y="1749"/>
                    <a:pt x="968" y="1248"/>
                    <a:pt x="1402" y="915"/>
                  </a:cubicBezTo>
                  <a:cubicBezTo>
                    <a:pt x="1910" y="499"/>
                    <a:pt x="2610" y="435"/>
                    <a:pt x="2992" y="435"/>
                  </a:cubicBezTo>
                  <a:cubicBezTo>
                    <a:pt x="3162" y="435"/>
                    <a:pt x="3270" y="448"/>
                    <a:pt x="3270" y="448"/>
                  </a:cubicBezTo>
                  <a:lnTo>
                    <a:pt x="3303" y="47"/>
                  </a:lnTo>
                  <a:cubicBezTo>
                    <a:pt x="3281" y="26"/>
                    <a:pt x="3136" y="0"/>
                    <a:pt x="2918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2898075" y="2254550"/>
              <a:ext cx="871875" cy="361925"/>
            </a:xfrm>
            <a:custGeom>
              <a:avLst/>
              <a:gdLst/>
              <a:ahLst/>
              <a:cxnLst/>
              <a:rect l="l" t="t" r="r" b="b"/>
              <a:pathLst>
                <a:path w="34875" h="14477" extrusionOk="0">
                  <a:moveTo>
                    <a:pt x="16179" y="1"/>
                  </a:moveTo>
                  <a:cubicBezTo>
                    <a:pt x="16179" y="1"/>
                    <a:pt x="0" y="10108"/>
                    <a:pt x="16145" y="13544"/>
                  </a:cubicBezTo>
                  <a:cubicBezTo>
                    <a:pt x="19196" y="14199"/>
                    <a:pt x="21768" y="14476"/>
                    <a:pt x="23927" y="14476"/>
                  </a:cubicBezTo>
                  <a:cubicBezTo>
                    <a:pt x="33198" y="14476"/>
                    <a:pt x="34874" y="9377"/>
                    <a:pt x="34225" y="7239"/>
                  </a:cubicBezTo>
                  <a:cubicBezTo>
                    <a:pt x="33424" y="4604"/>
                    <a:pt x="16179" y="1"/>
                    <a:pt x="16179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3028400" y="1971850"/>
              <a:ext cx="690275" cy="413900"/>
            </a:xfrm>
            <a:custGeom>
              <a:avLst/>
              <a:gdLst/>
              <a:ahLst/>
              <a:cxnLst/>
              <a:rect l="l" t="t" r="r" b="b"/>
              <a:pathLst>
                <a:path w="27611" h="16556" extrusionOk="0">
                  <a:moveTo>
                    <a:pt x="23132" y="1"/>
                  </a:moveTo>
                  <a:cubicBezTo>
                    <a:pt x="18501" y="1"/>
                    <a:pt x="5795" y="4404"/>
                    <a:pt x="5795" y="4404"/>
                  </a:cubicBezTo>
                  <a:cubicBezTo>
                    <a:pt x="5795" y="4404"/>
                    <a:pt x="0" y="16556"/>
                    <a:pt x="7649" y="16556"/>
                  </a:cubicBezTo>
                  <a:cubicBezTo>
                    <a:pt x="8934" y="16556"/>
                    <a:pt x="10598" y="16213"/>
                    <a:pt x="12734" y="15412"/>
                  </a:cubicBezTo>
                  <a:cubicBezTo>
                    <a:pt x="27611" y="9841"/>
                    <a:pt x="26644" y="2035"/>
                    <a:pt x="24609" y="334"/>
                  </a:cubicBezTo>
                  <a:cubicBezTo>
                    <a:pt x="24350" y="102"/>
                    <a:pt x="23834" y="1"/>
                    <a:pt x="23132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3488500" y="2824125"/>
              <a:ext cx="95925" cy="52575"/>
            </a:xfrm>
            <a:custGeom>
              <a:avLst/>
              <a:gdLst/>
              <a:ahLst/>
              <a:cxnLst/>
              <a:rect l="l" t="t" r="r" b="b"/>
              <a:pathLst>
                <a:path w="3837" h="2103" extrusionOk="0">
                  <a:moveTo>
                    <a:pt x="3836" y="1"/>
                  </a:moveTo>
                  <a:cubicBezTo>
                    <a:pt x="3803" y="1"/>
                    <a:pt x="2068" y="67"/>
                    <a:pt x="0" y="1769"/>
                  </a:cubicBezTo>
                  <a:lnTo>
                    <a:pt x="267" y="2102"/>
                  </a:lnTo>
                  <a:cubicBezTo>
                    <a:pt x="2235" y="468"/>
                    <a:pt x="3836" y="434"/>
                    <a:pt x="3836" y="434"/>
                  </a:cubicBezTo>
                  <a:lnTo>
                    <a:pt x="3836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3479325" y="2794950"/>
              <a:ext cx="70075" cy="44225"/>
            </a:xfrm>
            <a:custGeom>
              <a:avLst/>
              <a:gdLst/>
              <a:ahLst/>
              <a:cxnLst/>
              <a:rect l="l" t="t" r="r" b="b"/>
              <a:pathLst>
                <a:path w="2803" h="1769" extrusionOk="0">
                  <a:moveTo>
                    <a:pt x="2769" y="0"/>
                  </a:moveTo>
                  <a:cubicBezTo>
                    <a:pt x="2702" y="0"/>
                    <a:pt x="1468" y="100"/>
                    <a:pt x="0" y="1468"/>
                  </a:cubicBezTo>
                  <a:lnTo>
                    <a:pt x="301" y="1768"/>
                  </a:lnTo>
                  <a:cubicBezTo>
                    <a:pt x="1635" y="567"/>
                    <a:pt x="2802" y="467"/>
                    <a:pt x="2802" y="434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3463475" y="1975200"/>
              <a:ext cx="151800" cy="31700"/>
            </a:xfrm>
            <a:custGeom>
              <a:avLst/>
              <a:gdLst/>
              <a:ahLst/>
              <a:cxnLst/>
              <a:rect l="l" t="t" r="r" b="b"/>
              <a:pathLst>
                <a:path w="6072" h="1268" extrusionOk="0">
                  <a:moveTo>
                    <a:pt x="5938" y="0"/>
                  </a:moveTo>
                  <a:cubicBezTo>
                    <a:pt x="3179" y="708"/>
                    <a:pt x="1796" y="865"/>
                    <a:pt x="1112" y="865"/>
                  </a:cubicBezTo>
                  <a:cubicBezTo>
                    <a:pt x="571" y="865"/>
                    <a:pt x="468" y="767"/>
                    <a:pt x="468" y="767"/>
                  </a:cubicBezTo>
                  <a:lnTo>
                    <a:pt x="468" y="867"/>
                  </a:lnTo>
                  <a:lnTo>
                    <a:pt x="67" y="767"/>
                  </a:lnTo>
                  <a:lnTo>
                    <a:pt x="67" y="767"/>
                  </a:lnTo>
                  <a:cubicBezTo>
                    <a:pt x="1" y="867"/>
                    <a:pt x="1" y="1001"/>
                    <a:pt x="134" y="1068"/>
                  </a:cubicBezTo>
                  <a:cubicBezTo>
                    <a:pt x="301" y="1201"/>
                    <a:pt x="601" y="1268"/>
                    <a:pt x="1101" y="1268"/>
                  </a:cubicBezTo>
                  <a:cubicBezTo>
                    <a:pt x="2069" y="1268"/>
                    <a:pt x="3737" y="1001"/>
                    <a:pt x="6072" y="400"/>
                  </a:cubicBezTo>
                  <a:lnTo>
                    <a:pt x="5938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2510300" y="3680575"/>
              <a:ext cx="31700" cy="112600"/>
            </a:xfrm>
            <a:custGeom>
              <a:avLst/>
              <a:gdLst/>
              <a:ahLst/>
              <a:cxnLst/>
              <a:rect l="l" t="t" r="r" b="b"/>
              <a:pathLst>
                <a:path w="1268" h="4504" extrusionOk="0">
                  <a:moveTo>
                    <a:pt x="367" y="1"/>
                  </a:moveTo>
                  <a:lnTo>
                    <a:pt x="0" y="167"/>
                  </a:lnTo>
                  <a:cubicBezTo>
                    <a:pt x="567" y="1602"/>
                    <a:pt x="868" y="3069"/>
                    <a:pt x="834" y="4504"/>
                  </a:cubicBezTo>
                  <a:lnTo>
                    <a:pt x="1235" y="4504"/>
                  </a:lnTo>
                  <a:cubicBezTo>
                    <a:pt x="1268" y="3003"/>
                    <a:pt x="1001" y="1502"/>
                    <a:pt x="3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2071650" y="2552275"/>
              <a:ext cx="39225" cy="15025"/>
            </a:xfrm>
            <a:custGeom>
              <a:avLst/>
              <a:gdLst/>
              <a:ahLst/>
              <a:cxnLst/>
              <a:rect l="l" t="t" r="r" b="b"/>
              <a:pathLst>
                <a:path w="1569" h="601" extrusionOk="0">
                  <a:moveTo>
                    <a:pt x="34" y="0"/>
                  </a:moveTo>
                  <a:lnTo>
                    <a:pt x="1" y="401"/>
                  </a:lnTo>
                  <a:lnTo>
                    <a:pt x="1535" y="601"/>
                  </a:lnTo>
                  <a:lnTo>
                    <a:pt x="1568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2102500" y="1227875"/>
              <a:ext cx="1361000" cy="2455225"/>
            </a:xfrm>
            <a:custGeom>
              <a:avLst/>
              <a:gdLst/>
              <a:ahLst/>
              <a:cxnLst/>
              <a:rect l="l" t="t" r="r" b="b"/>
              <a:pathLst>
                <a:path w="54440" h="98209" extrusionOk="0">
                  <a:moveTo>
                    <a:pt x="26377" y="1"/>
                  </a:moveTo>
                  <a:cubicBezTo>
                    <a:pt x="18054" y="1"/>
                    <a:pt x="9860" y="335"/>
                    <a:pt x="1802" y="1039"/>
                  </a:cubicBezTo>
                  <a:cubicBezTo>
                    <a:pt x="801" y="1039"/>
                    <a:pt x="1" y="1773"/>
                    <a:pt x="1" y="2740"/>
                  </a:cubicBezTo>
                  <a:lnTo>
                    <a:pt x="1" y="34096"/>
                  </a:lnTo>
                  <a:cubicBezTo>
                    <a:pt x="4504" y="41101"/>
                    <a:pt x="201" y="53410"/>
                    <a:pt x="301" y="53410"/>
                  </a:cubicBezTo>
                  <a:cubicBezTo>
                    <a:pt x="1202" y="60115"/>
                    <a:pt x="1969" y="66753"/>
                    <a:pt x="1468" y="72190"/>
                  </a:cubicBezTo>
                  <a:cubicBezTo>
                    <a:pt x="7840" y="79595"/>
                    <a:pt x="13310" y="87034"/>
                    <a:pt x="16312" y="98209"/>
                  </a:cubicBezTo>
                  <a:lnTo>
                    <a:pt x="52605" y="98209"/>
                  </a:lnTo>
                  <a:cubicBezTo>
                    <a:pt x="53606" y="98209"/>
                    <a:pt x="54406" y="97475"/>
                    <a:pt x="54406" y="96507"/>
                  </a:cubicBezTo>
                  <a:lnTo>
                    <a:pt x="54406" y="2740"/>
                  </a:lnTo>
                  <a:cubicBezTo>
                    <a:pt x="54440" y="1806"/>
                    <a:pt x="53672" y="1039"/>
                    <a:pt x="52672" y="1039"/>
                  </a:cubicBezTo>
                  <a:cubicBezTo>
                    <a:pt x="43774" y="360"/>
                    <a:pt x="35007" y="1"/>
                    <a:pt x="26377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2139200" y="1464825"/>
              <a:ext cx="1289275" cy="2007300"/>
            </a:xfrm>
            <a:custGeom>
              <a:avLst/>
              <a:gdLst/>
              <a:ahLst/>
              <a:cxnLst/>
              <a:rect l="l" t="t" r="r" b="b"/>
              <a:pathLst>
                <a:path w="51571" h="80292" extrusionOk="0">
                  <a:moveTo>
                    <a:pt x="1668" y="0"/>
                  </a:moveTo>
                  <a:cubicBezTo>
                    <a:pt x="734" y="0"/>
                    <a:pt x="0" y="634"/>
                    <a:pt x="0" y="1435"/>
                  </a:cubicBezTo>
                  <a:lnTo>
                    <a:pt x="0" y="27954"/>
                  </a:lnTo>
                  <a:cubicBezTo>
                    <a:pt x="1035" y="31790"/>
                    <a:pt x="601" y="36160"/>
                    <a:pt x="0" y="39429"/>
                  </a:cubicBezTo>
                  <a:lnTo>
                    <a:pt x="34" y="62712"/>
                  </a:lnTo>
                  <a:cubicBezTo>
                    <a:pt x="34" y="62712"/>
                    <a:pt x="7939" y="71652"/>
                    <a:pt x="11842" y="80291"/>
                  </a:cubicBezTo>
                  <a:lnTo>
                    <a:pt x="49869" y="80291"/>
                  </a:lnTo>
                  <a:cubicBezTo>
                    <a:pt x="50770" y="80291"/>
                    <a:pt x="51537" y="79657"/>
                    <a:pt x="51537" y="78857"/>
                  </a:cubicBezTo>
                  <a:lnTo>
                    <a:pt x="51537" y="1435"/>
                  </a:lnTo>
                  <a:cubicBezTo>
                    <a:pt x="51571" y="634"/>
                    <a:pt x="50803" y="0"/>
                    <a:pt x="49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2137525" y="1464825"/>
              <a:ext cx="1290950" cy="111775"/>
            </a:xfrm>
            <a:custGeom>
              <a:avLst/>
              <a:gdLst/>
              <a:ahLst/>
              <a:cxnLst/>
              <a:rect l="l" t="t" r="r" b="b"/>
              <a:pathLst>
                <a:path w="51638" h="4471" extrusionOk="0">
                  <a:moveTo>
                    <a:pt x="1" y="0"/>
                  </a:moveTo>
                  <a:lnTo>
                    <a:pt x="1" y="1435"/>
                  </a:lnTo>
                  <a:lnTo>
                    <a:pt x="1" y="4470"/>
                  </a:lnTo>
                  <a:lnTo>
                    <a:pt x="51638" y="4470"/>
                  </a:lnTo>
                  <a:lnTo>
                    <a:pt x="51638" y="1435"/>
                  </a:lnTo>
                  <a:lnTo>
                    <a:pt x="51638" y="0"/>
                  </a:ln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2053300" y="1594075"/>
              <a:ext cx="49225" cy="316925"/>
            </a:xfrm>
            <a:custGeom>
              <a:avLst/>
              <a:gdLst/>
              <a:ahLst/>
              <a:cxnLst/>
              <a:rect l="l" t="t" r="r" b="b"/>
              <a:pathLst>
                <a:path w="1969" h="12677" extrusionOk="0">
                  <a:moveTo>
                    <a:pt x="1" y="1"/>
                  </a:moveTo>
                  <a:lnTo>
                    <a:pt x="1" y="12677"/>
                  </a:lnTo>
                  <a:lnTo>
                    <a:pt x="1969" y="12677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2156700" y="2748200"/>
              <a:ext cx="1270100" cy="723925"/>
            </a:xfrm>
            <a:custGeom>
              <a:avLst/>
              <a:gdLst/>
              <a:ahLst/>
              <a:cxnLst/>
              <a:rect l="l" t="t" r="r" b="b"/>
              <a:pathLst>
                <a:path w="50804" h="28957" extrusionOk="0">
                  <a:moveTo>
                    <a:pt x="6374" y="1"/>
                  </a:moveTo>
                  <a:cubicBezTo>
                    <a:pt x="6351" y="1"/>
                    <a:pt x="6328" y="1"/>
                    <a:pt x="6305" y="2"/>
                  </a:cubicBezTo>
                  <a:cubicBezTo>
                    <a:pt x="1869" y="169"/>
                    <a:pt x="1" y="12178"/>
                    <a:pt x="1" y="12178"/>
                  </a:cubicBezTo>
                  <a:cubicBezTo>
                    <a:pt x="4471" y="17448"/>
                    <a:pt x="8574" y="23452"/>
                    <a:pt x="11142" y="28890"/>
                  </a:cubicBezTo>
                  <a:lnTo>
                    <a:pt x="11142" y="28956"/>
                  </a:lnTo>
                  <a:lnTo>
                    <a:pt x="50804" y="28956"/>
                  </a:lnTo>
                  <a:lnTo>
                    <a:pt x="50804" y="11777"/>
                  </a:lnTo>
                  <a:cubicBezTo>
                    <a:pt x="50763" y="11773"/>
                    <a:pt x="50723" y="11771"/>
                    <a:pt x="50684" y="11771"/>
                  </a:cubicBezTo>
                  <a:cubicBezTo>
                    <a:pt x="48027" y="11771"/>
                    <a:pt x="48856" y="20517"/>
                    <a:pt x="45734" y="20517"/>
                  </a:cubicBezTo>
                  <a:cubicBezTo>
                    <a:pt x="42565" y="20517"/>
                    <a:pt x="43599" y="7674"/>
                    <a:pt x="39596" y="7541"/>
                  </a:cubicBezTo>
                  <a:cubicBezTo>
                    <a:pt x="39575" y="7541"/>
                    <a:pt x="39555" y="7540"/>
                    <a:pt x="39535" y="7540"/>
                  </a:cubicBezTo>
                  <a:cubicBezTo>
                    <a:pt x="35608" y="7540"/>
                    <a:pt x="37071" y="13946"/>
                    <a:pt x="32558" y="13946"/>
                  </a:cubicBezTo>
                  <a:cubicBezTo>
                    <a:pt x="28021" y="13946"/>
                    <a:pt x="27521" y="2137"/>
                    <a:pt x="21850" y="2137"/>
                  </a:cubicBezTo>
                  <a:cubicBezTo>
                    <a:pt x="16246" y="2137"/>
                    <a:pt x="16443" y="15782"/>
                    <a:pt x="12941" y="15782"/>
                  </a:cubicBezTo>
                  <a:cubicBezTo>
                    <a:pt x="12920" y="15782"/>
                    <a:pt x="12898" y="15781"/>
                    <a:pt x="12877" y="15780"/>
                  </a:cubicBezTo>
                  <a:cubicBezTo>
                    <a:pt x="9360" y="15614"/>
                    <a:pt x="10661" y="1"/>
                    <a:pt x="6374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2272625" y="3201075"/>
              <a:ext cx="97600" cy="149300"/>
            </a:xfrm>
            <a:custGeom>
              <a:avLst/>
              <a:gdLst/>
              <a:ahLst/>
              <a:cxnLst/>
              <a:rect l="l" t="t" r="r" b="b"/>
              <a:pathLst>
                <a:path w="3904" h="5972" extrusionOk="0">
                  <a:moveTo>
                    <a:pt x="1" y="0"/>
                  </a:moveTo>
                  <a:cubicBezTo>
                    <a:pt x="1268" y="1835"/>
                    <a:pt x="2669" y="3903"/>
                    <a:pt x="3903" y="5971"/>
                  </a:cubicBezTo>
                  <a:lnTo>
                    <a:pt x="3903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2446075" y="3322825"/>
              <a:ext cx="175150" cy="142625"/>
            </a:xfrm>
            <a:custGeom>
              <a:avLst/>
              <a:gdLst/>
              <a:ahLst/>
              <a:cxnLst/>
              <a:rect l="l" t="t" r="r" b="b"/>
              <a:pathLst>
                <a:path w="7006" h="5705" extrusionOk="0">
                  <a:moveTo>
                    <a:pt x="1" y="0"/>
                  </a:moveTo>
                  <a:lnTo>
                    <a:pt x="1" y="5704"/>
                  </a:lnTo>
                  <a:lnTo>
                    <a:pt x="7006" y="5704"/>
                  </a:lnTo>
                  <a:lnTo>
                    <a:pt x="7006" y="0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2696275" y="3021775"/>
              <a:ext cx="175150" cy="443675"/>
            </a:xfrm>
            <a:custGeom>
              <a:avLst/>
              <a:gdLst/>
              <a:ahLst/>
              <a:cxnLst/>
              <a:rect l="l" t="t" r="r" b="b"/>
              <a:pathLst>
                <a:path w="7006" h="17747" extrusionOk="0">
                  <a:moveTo>
                    <a:pt x="0" y="0"/>
                  </a:moveTo>
                  <a:lnTo>
                    <a:pt x="0" y="17746"/>
                  </a:lnTo>
                  <a:lnTo>
                    <a:pt x="7005" y="17746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946450" y="3105175"/>
              <a:ext cx="175150" cy="360275"/>
            </a:xfrm>
            <a:custGeom>
              <a:avLst/>
              <a:gdLst/>
              <a:ahLst/>
              <a:cxnLst/>
              <a:rect l="l" t="t" r="r" b="b"/>
              <a:pathLst>
                <a:path w="7006" h="14411" extrusionOk="0">
                  <a:moveTo>
                    <a:pt x="0" y="0"/>
                  </a:moveTo>
                  <a:lnTo>
                    <a:pt x="0" y="14410"/>
                  </a:lnTo>
                  <a:lnTo>
                    <a:pt x="7005" y="14410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3196625" y="2725725"/>
              <a:ext cx="175150" cy="740550"/>
            </a:xfrm>
            <a:custGeom>
              <a:avLst/>
              <a:gdLst/>
              <a:ahLst/>
              <a:cxnLst/>
              <a:rect l="l" t="t" r="r" b="b"/>
              <a:pathLst>
                <a:path w="7006" h="29622" extrusionOk="0">
                  <a:moveTo>
                    <a:pt x="0" y="1"/>
                  </a:moveTo>
                  <a:lnTo>
                    <a:pt x="0" y="29622"/>
                  </a:lnTo>
                  <a:lnTo>
                    <a:pt x="7005" y="29622"/>
                  </a:lnTo>
                  <a:lnTo>
                    <a:pt x="7005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2435250" y="3460425"/>
              <a:ext cx="993225" cy="10025"/>
            </a:xfrm>
            <a:custGeom>
              <a:avLst/>
              <a:gdLst/>
              <a:ahLst/>
              <a:cxnLst/>
              <a:rect l="l" t="t" r="r" b="b"/>
              <a:pathLst>
                <a:path w="39729" h="401" extrusionOk="0">
                  <a:moveTo>
                    <a:pt x="0" y="0"/>
                  </a:moveTo>
                  <a:lnTo>
                    <a:pt x="0" y="401"/>
                  </a:lnTo>
                  <a:lnTo>
                    <a:pt x="39729" y="401"/>
                  </a:lnTo>
                  <a:lnTo>
                    <a:pt x="39729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2138375" y="979900"/>
              <a:ext cx="3251500" cy="2126950"/>
            </a:xfrm>
            <a:custGeom>
              <a:avLst/>
              <a:gdLst/>
              <a:ahLst/>
              <a:cxnLst/>
              <a:rect l="l" t="t" r="r" b="b"/>
              <a:pathLst>
                <a:path w="130060" h="85078" extrusionOk="0">
                  <a:moveTo>
                    <a:pt x="128170" y="0"/>
                  </a:moveTo>
                  <a:cubicBezTo>
                    <a:pt x="123661" y="0"/>
                    <a:pt x="99758" y="5738"/>
                    <a:pt x="99171" y="7189"/>
                  </a:cubicBezTo>
                  <a:cubicBezTo>
                    <a:pt x="98537" y="8790"/>
                    <a:pt x="104675" y="14828"/>
                    <a:pt x="104675" y="14828"/>
                  </a:cubicBezTo>
                  <a:cubicBezTo>
                    <a:pt x="104675" y="14828"/>
                    <a:pt x="81191" y="38711"/>
                    <a:pt x="79390" y="39645"/>
                  </a:cubicBezTo>
                  <a:cubicBezTo>
                    <a:pt x="78947" y="39880"/>
                    <a:pt x="77796" y="39954"/>
                    <a:pt x="76281" y="39954"/>
                  </a:cubicBezTo>
                  <a:cubicBezTo>
                    <a:pt x="73612" y="39954"/>
                    <a:pt x="69813" y="39722"/>
                    <a:pt x="66775" y="39722"/>
                  </a:cubicBezTo>
                  <a:cubicBezTo>
                    <a:pt x="64667" y="39722"/>
                    <a:pt x="62925" y="39834"/>
                    <a:pt x="62178" y="40212"/>
                  </a:cubicBezTo>
                  <a:cubicBezTo>
                    <a:pt x="59776" y="41480"/>
                    <a:pt x="50103" y="53022"/>
                    <a:pt x="48535" y="53855"/>
                  </a:cubicBezTo>
                  <a:cubicBezTo>
                    <a:pt x="48234" y="54019"/>
                    <a:pt x="46958" y="54080"/>
                    <a:pt x="45085" y="54080"/>
                  </a:cubicBezTo>
                  <a:cubicBezTo>
                    <a:pt x="39553" y="54080"/>
                    <a:pt x="28813" y="53548"/>
                    <a:pt x="22603" y="53548"/>
                  </a:cubicBezTo>
                  <a:cubicBezTo>
                    <a:pt x="20175" y="53548"/>
                    <a:pt x="18440" y="53629"/>
                    <a:pt x="17980" y="53855"/>
                  </a:cubicBezTo>
                  <a:cubicBezTo>
                    <a:pt x="16579" y="54556"/>
                    <a:pt x="5771" y="64530"/>
                    <a:pt x="0" y="70434"/>
                  </a:cubicBezTo>
                  <a:lnTo>
                    <a:pt x="0" y="82076"/>
                  </a:lnTo>
                  <a:lnTo>
                    <a:pt x="2469" y="85078"/>
                  </a:lnTo>
                  <a:cubicBezTo>
                    <a:pt x="2469" y="85078"/>
                    <a:pt x="21982" y="65564"/>
                    <a:pt x="22850" y="65063"/>
                  </a:cubicBezTo>
                  <a:cubicBezTo>
                    <a:pt x="23054" y="64950"/>
                    <a:pt x="23965" y="64907"/>
                    <a:pt x="25353" y="64907"/>
                  </a:cubicBezTo>
                  <a:cubicBezTo>
                    <a:pt x="29771" y="64907"/>
                    <a:pt x="39020" y="65343"/>
                    <a:pt x="45693" y="65343"/>
                  </a:cubicBezTo>
                  <a:cubicBezTo>
                    <a:pt x="49280" y="65343"/>
                    <a:pt x="52123" y="65217"/>
                    <a:pt x="53071" y="64830"/>
                  </a:cubicBezTo>
                  <a:cubicBezTo>
                    <a:pt x="56307" y="63496"/>
                    <a:pt x="66681" y="51187"/>
                    <a:pt x="66681" y="51187"/>
                  </a:cubicBezTo>
                  <a:cubicBezTo>
                    <a:pt x="66681" y="51187"/>
                    <a:pt x="73575" y="51558"/>
                    <a:pt x="78625" y="51558"/>
                  </a:cubicBezTo>
                  <a:cubicBezTo>
                    <a:pt x="81151" y="51558"/>
                    <a:pt x="83215" y="51465"/>
                    <a:pt x="83727" y="51187"/>
                  </a:cubicBezTo>
                  <a:cubicBezTo>
                    <a:pt x="85228" y="50353"/>
                    <a:pt x="112380" y="22533"/>
                    <a:pt x="112380" y="22533"/>
                  </a:cubicBezTo>
                  <a:cubicBezTo>
                    <a:pt x="112380" y="22533"/>
                    <a:pt x="118754" y="29005"/>
                    <a:pt x="119861" y="29005"/>
                  </a:cubicBezTo>
                  <a:cubicBezTo>
                    <a:pt x="119870" y="29005"/>
                    <a:pt x="119878" y="29005"/>
                    <a:pt x="119886" y="29004"/>
                  </a:cubicBezTo>
                  <a:cubicBezTo>
                    <a:pt x="120953" y="28871"/>
                    <a:pt x="130060" y="1151"/>
                    <a:pt x="128859" y="117"/>
                  </a:cubicBezTo>
                  <a:cubicBezTo>
                    <a:pt x="128769" y="38"/>
                    <a:pt x="128532" y="0"/>
                    <a:pt x="128170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4751900" y="1344750"/>
              <a:ext cx="201000" cy="201825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267" y="0"/>
                  </a:moveTo>
                  <a:lnTo>
                    <a:pt x="0" y="300"/>
                  </a:lnTo>
                  <a:lnTo>
                    <a:pt x="7739" y="8072"/>
                  </a:lnTo>
                  <a:lnTo>
                    <a:pt x="8039" y="7772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2138375" y="1023650"/>
              <a:ext cx="2040650" cy="1386875"/>
            </a:xfrm>
            <a:custGeom>
              <a:avLst/>
              <a:gdLst/>
              <a:ahLst/>
              <a:cxnLst/>
              <a:rect l="l" t="t" r="r" b="b"/>
              <a:pathLst>
                <a:path w="81626" h="55475" extrusionOk="0">
                  <a:moveTo>
                    <a:pt x="80455" y="0"/>
                  </a:moveTo>
                  <a:cubicBezTo>
                    <a:pt x="77758" y="0"/>
                    <a:pt x="63152" y="3475"/>
                    <a:pt x="62812" y="4371"/>
                  </a:cubicBezTo>
                  <a:cubicBezTo>
                    <a:pt x="62445" y="5305"/>
                    <a:pt x="65847" y="8708"/>
                    <a:pt x="65847" y="8708"/>
                  </a:cubicBezTo>
                  <a:cubicBezTo>
                    <a:pt x="65847" y="8708"/>
                    <a:pt x="46667" y="28589"/>
                    <a:pt x="45599" y="29156"/>
                  </a:cubicBezTo>
                  <a:cubicBezTo>
                    <a:pt x="45306" y="29315"/>
                    <a:pt x="44532" y="29364"/>
                    <a:pt x="43525" y="29364"/>
                  </a:cubicBezTo>
                  <a:cubicBezTo>
                    <a:pt x="41946" y="29364"/>
                    <a:pt x="39794" y="29244"/>
                    <a:pt x="38034" y="29244"/>
                  </a:cubicBezTo>
                  <a:cubicBezTo>
                    <a:pt x="36699" y="29244"/>
                    <a:pt x="35590" y="29313"/>
                    <a:pt x="35125" y="29556"/>
                  </a:cubicBezTo>
                  <a:cubicBezTo>
                    <a:pt x="33657" y="30290"/>
                    <a:pt x="27753" y="37328"/>
                    <a:pt x="26819" y="37829"/>
                  </a:cubicBezTo>
                  <a:cubicBezTo>
                    <a:pt x="26643" y="37927"/>
                    <a:pt x="25871" y="37963"/>
                    <a:pt x="24734" y="37963"/>
                  </a:cubicBezTo>
                  <a:cubicBezTo>
                    <a:pt x="21376" y="37963"/>
                    <a:pt x="14834" y="37644"/>
                    <a:pt x="11053" y="37644"/>
                  </a:cubicBezTo>
                  <a:cubicBezTo>
                    <a:pt x="9575" y="37644"/>
                    <a:pt x="8518" y="37693"/>
                    <a:pt x="8239" y="37829"/>
                  </a:cubicBezTo>
                  <a:cubicBezTo>
                    <a:pt x="7606" y="38129"/>
                    <a:pt x="3302" y="41798"/>
                    <a:pt x="0" y="44967"/>
                  </a:cubicBezTo>
                  <a:lnTo>
                    <a:pt x="0" y="45601"/>
                  </a:lnTo>
                  <a:cubicBezTo>
                    <a:pt x="667" y="48503"/>
                    <a:pt x="834" y="51739"/>
                    <a:pt x="267" y="55475"/>
                  </a:cubicBezTo>
                  <a:cubicBezTo>
                    <a:pt x="3269" y="52472"/>
                    <a:pt x="10774" y="44934"/>
                    <a:pt x="11175" y="44667"/>
                  </a:cubicBezTo>
                  <a:cubicBezTo>
                    <a:pt x="11299" y="44599"/>
                    <a:pt x="11851" y="44573"/>
                    <a:pt x="12693" y="44573"/>
                  </a:cubicBezTo>
                  <a:cubicBezTo>
                    <a:pt x="15342" y="44573"/>
                    <a:pt x="20859" y="44828"/>
                    <a:pt x="24914" y="44828"/>
                  </a:cubicBezTo>
                  <a:cubicBezTo>
                    <a:pt x="27181" y="44828"/>
                    <a:pt x="28992" y="44748"/>
                    <a:pt x="29588" y="44500"/>
                  </a:cubicBezTo>
                  <a:cubicBezTo>
                    <a:pt x="31589" y="43733"/>
                    <a:pt x="37894" y="36194"/>
                    <a:pt x="37894" y="36194"/>
                  </a:cubicBezTo>
                  <a:cubicBezTo>
                    <a:pt x="37894" y="36194"/>
                    <a:pt x="42075" y="36416"/>
                    <a:pt x="45148" y="36416"/>
                  </a:cubicBezTo>
                  <a:cubicBezTo>
                    <a:pt x="46685" y="36416"/>
                    <a:pt x="47945" y="36361"/>
                    <a:pt x="48268" y="36194"/>
                  </a:cubicBezTo>
                  <a:cubicBezTo>
                    <a:pt x="49169" y="35727"/>
                    <a:pt x="70917" y="13745"/>
                    <a:pt x="70917" y="13745"/>
                  </a:cubicBezTo>
                  <a:cubicBezTo>
                    <a:pt x="70917" y="13745"/>
                    <a:pt x="74293" y="17415"/>
                    <a:pt x="74969" y="17415"/>
                  </a:cubicBezTo>
                  <a:cubicBezTo>
                    <a:pt x="74976" y="17415"/>
                    <a:pt x="74981" y="17415"/>
                    <a:pt x="74987" y="17414"/>
                  </a:cubicBezTo>
                  <a:cubicBezTo>
                    <a:pt x="75587" y="17314"/>
                    <a:pt x="81625" y="702"/>
                    <a:pt x="80858" y="68"/>
                  </a:cubicBezTo>
                  <a:cubicBezTo>
                    <a:pt x="80807" y="22"/>
                    <a:pt x="80668" y="0"/>
                    <a:pt x="80455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3780375" y="1237150"/>
              <a:ext cx="132625" cy="132625"/>
            </a:xfrm>
            <a:custGeom>
              <a:avLst/>
              <a:gdLst/>
              <a:ahLst/>
              <a:cxnLst/>
              <a:rect l="l" t="t" r="r" b="b"/>
              <a:pathLst>
                <a:path w="5305" h="5305" extrusionOk="0">
                  <a:moveTo>
                    <a:pt x="301" y="1"/>
                  </a:moveTo>
                  <a:lnTo>
                    <a:pt x="0" y="301"/>
                  </a:lnTo>
                  <a:lnTo>
                    <a:pt x="5037" y="5305"/>
                  </a:lnTo>
                  <a:lnTo>
                    <a:pt x="5304" y="500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2717100" y="1688325"/>
              <a:ext cx="20875" cy="80075"/>
            </a:xfrm>
            <a:custGeom>
              <a:avLst/>
              <a:gdLst/>
              <a:ahLst/>
              <a:cxnLst/>
              <a:rect l="l" t="t" r="r" b="b"/>
              <a:pathLst>
                <a:path w="835" h="3203" extrusionOk="0">
                  <a:moveTo>
                    <a:pt x="435" y="0"/>
                  </a:moveTo>
                  <a:cubicBezTo>
                    <a:pt x="168" y="0"/>
                    <a:pt x="1" y="167"/>
                    <a:pt x="1" y="400"/>
                  </a:cubicBezTo>
                  <a:lnTo>
                    <a:pt x="1" y="2802"/>
                  </a:lnTo>
                  <a:cubicBezTo>
                    <a:pt x="1" y="3036"/>
                    <a:pt x="168" y="3202"/>
                    <a:pt x="435" y="3202"/>
                  </a:cubicBezTo>
                  <a:cubicBezTo>
                    <a:pt x="668" y="3202"/>
                    <a:pt x="835" y="3002"/>
                    <a:pt x="835" y="2802"/>
                  </a:cubicBezTo>
                  <a:lnTo>
                    <a:pt x="835" y="400"/>
                  </a:lnTo>
                  <a:cubicBezTo>
                    <a:pt x="835" y="167"/>
                    <a:pt x="668" y="0"/>
                    <a:pt x="43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2661250" y="1658300"/>
              <a:ext cx="20850" cy="80075"/>
            </a:xfrm>
            <a:custGeom>
              <a:avLst/>
              <a:gdLst/>
              <a:ahLst/>
              <a:cxnLst/>
              <a:rect l="l" t="t" r="r" b="b"/>
              <a:pathLst>
                <a:path w="834" h="3203" extrusionOk="0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2769"/>
                  </a:lnTo>
                  <a:cubicBezTo>
                    <a:pt x="0" y="3036"/>
                    <a:pt x="167" y="3203"/>
                    <a:pt x="400" y="3203"/>
                  </a:cubicBezTo>
                  <a:cubicBezTo>
                    <a:pt x="634" y="3203"/>
                    <a:pt x="834" y="3036"/>
                    <a:pt x="834" y="2769"/>
                  </a:cubicBezTo>
                  <a:lnTo>
                    <a:pt x="834" y="401"/>
                  </a:lnTo>
                  <a:cubicBezTo>
                    <a:pt x="834" y="167"/>
                    <a:pt x="667" y="0"/>
                    <a:pt x="40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2773825" y="1667475"/>
              <a:ext cx="20875" cy="62575"/>
            </a:xfrm>
            <a:custGeom>
              <a:avLst/>
              <a:gdLst/>
              <a:ahLst/>
              <a:cxnLst/>
              <a:rect l="l" t="t" r="r" b="b"/>
              <a:pathLst>
                <a:path w="835" h="2503" extrusionOk="0">
                  <a:moveTo>
                    <a:pt x="401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2068"/>
                  </a:lnTo>
                  <a:cubicBezTo>
                    <a:pt x="0" y="2335"/>
                    <a:pt x="167" y="2502"/>
                    <a:pt x="401" y="2502"/>
                  </a:cubicBezTo>
                  <a:cubicBezTo>
                    <a:pt x="667" y="2502"/>
                    <a:pt x="834" y="2335"/>
                    <a:pt x="834" y="2068"/>
                  </a:cubicBezTo>
                  <a:lnTo>
                    <a:pt x="834" y="401"/>
                  </a:lnTo>
                  <a:cubicBezTo>
                    <a:pt x="834" y="167"/>
                    <a:pt x="667" y="0"/>
                    <a:pt x="40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2"/>
          <p:cNvGrpSpPr/>
          <p:nvPr/>
        </p:nvGrpSpPr>
        <p:grpSpPr>
          <a:xfrm rot="606029">
            <a:off x="316341" y="193293"/>
            <a:ext cx="1865904" cy="1770669"/>
            <a:chOff x="3916300" y="2959225"/>
            <a:chExt cx="2175750" cy="2064700"/>
          </a:xfrm>
        </p:grpSpPr>
        <p:sp>
          <p:nvSpPr>
            <p:cNvPr id="1049" name="Google Shape;1049;p42"/>
            <p:cNvSpPr/>
            <p:nvPr/>
          </p:nvSpPr>
          <p:spPr>
            <a:xfrm>
              <a:off x="4247375" y="3082975"/>
              <a:ext cx="744725" cy="644800"/>
            </a:xfrm>
            <a:custGeom>
              <a:avLst/>
              <a:gdLst/>
              <a:ahLst/>
              <a:cxnLst/>
              <a:rect l="l" t="t" r="r" b="b"/>
              <a:pathLst>
                <a:path w="29789" h="25792" extrusionOk="0">
                  <a:moveTo>
                    <a:pt x="15302" y="1"/>
                  </a:moveTo>
                  <a:cubicBezTo>
                    <a:pt x="9652" y="1"/>
                    <a:pt x="4092" y="2910"/>
                    <a:pt x="2335" y="8927"/>
                  </a:cubicBezTo>
                  <a:cubicBezTo>
                    <a:pt x="0" y="16900"/>
                    <a:pt x="5671" y="25339"/>
                    <a:pt x="13743" y="25773"/>
                  </a:cubicBezTo>
                  <a:cubicBezTo>
                    <a:pt x="14016" y="25785"/>
                    <a:pt x="14290" y="25791"/>
                    <a:pt x="14566" y="25791"/>
                  </a:cubicBezTo>
                  <a:cubicBezTo>
                    <a:pt x="18750" y="25791"/>
                    <a:pt x="23271" y="24353"/>
                    <a:pt x="26119" y="21036"/>
                  </a:cubicBezTo>
                  <a:cubicBezTo>
                    <a:pt x="29121" y="17633"/>
                    <a:pt x="29788" y="12563"/>
                    <a:pt x="28321" y="8327"/>
                  </a:cubicBezTo>
                  <a:cubicBezTo>
                    <a:pt x="27487" y="5892"/>
                    <a:pt x="25919" y="3690"/>
                    <a:pt x="23651" y="2322"/>
                  </a:cubicBezTo>
                  <a:cubicBezTo>
                    <a:pt x="21189" y="784"/>
                    <a:pt x="18233" y="1"/>
                    <a:pt x="1530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4309925" y="3136550"/>
              <a:ext cx="622950" cy="537775"/>
            </a:xfrm>
            <a:custGeom>
              <a:avLst/>
              <a:gdLst/>
              <a:ahLst/>
              <a:cxnLst/>
              <a:rect l="l" t="t" r="r" b="b"/>
              <a:pathLst>
                <a:path w="24918" h="21511" extrusionOk="0">
                  <a:moveTo>
                    <a:pt x="12792" y="0"/>
                  </a:moveTo>
                  <a:cubicBezTo>
                    <a:pt x="8084" y="0"/>
                    <a:pt x="3460" y="2427"/>
                    <a:pt x="1968" y="7451"/>
                  </a:cubicBezTo>
                  <a:cubicBezTo>
                    <a:pt x="0" y="14123"/>
                    <a:pt x="4737" y="21161"/>
                    <a:pt x="11475" y="21495"/>
                  </a:cubicBezTo>
                  <a:cubicBezTo>
                    <a:pt x="11704" y="21505"/>
                    <a:pt x="11935" y="21510"/>
                    <a:pt x="12167" y="21510"/>
                  </a:cubicBezTo>
                  <a:cubicBezTo>
                    <a:pt x="15680" y="21510"/>
                    <a:pt x="19438" y="20314"/>
                    <a:pt x="21816" y="17592"/>
                  </a:cubicBezTo>
                  <a:cubicBezTo>
                    <a:pt x="24351" y="14690"/>
                    <a:pt x="24918" y="10487"/>
                    <a:pt x="23684" y="6951"/>
                  </a:cubicBezTo>
                  <a:cubicBezTo>
                    <a:pt x="22983" y="4916"/>
                    <a:pt x="21682" y="3115"/>
                    <a:pt x="19781" y="1947"/>
                  </a:cubicBezTo>
                  <a:cubicBezTo>
                    <a:pt x="17714" y="657"/>
                    <a:pt x="15242" y="0"/>
                    <a:pt x="12792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4275725" y="3057625"/>
              <a:ext cx="121775" cy="118450"/>
            </a:xfrm>
            <a:custGeom>
              <a:avLst/>
              <a:gdLst/>
              <a:ahLst/>
              <a:cxnLst/>
              <a:rect l="l" t="t" r="r" b="b"/>
              <a:pathLst>
                <a:path w="4871" h="4738" extrusionOk="0">
                  <a:moveTo>
                    <a:pt x="2102" y="1"/>
                  </a:moveTo>
                  <a:lnTo>
                    <a:pt x="1502" y="2102"/>
                  </a:lnTo>
                  <a:lnTo>
                    <a:pt x="0" y="2636"/>
                  </a:lnTo>
                  <a:lnTo>
                    <a:pt x="1502" y="3170"/>
                  </a:lnTo>
                  <a:lnTo>
                    <a:pt x="2102" y="4737"/>
                  </a:lnTo>
                  <a:lnTo>
                    <a:pt x="2636" y="3170"/>
                  </a:lnTo>
                  <a:lnTo>
                    <a:pt x="4871" y="2636"/>
                  </a:lnTo>
                  <a:lnTo>
                    <a:pt x="2636" y="2102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4796925" y="3536300"/>
              <a:ext cx="95100" cy="91775"/>
            </a:xfrm>
            <a:custGeom>
              <a:avLst/>
              <a:gdLst/>
              <a:ahLst/>
              <a:cxnLst/>
              <a:rect l="l" t="t" r="r" b="b"/>
              <a:pathLst>
                <a:path w="3804" h="3671" extrusionOk="0">
                  <a:moveTo>
                    <a:pt x="1635" y="1"/>
                  </a:moveTo>
                  <a:lnTo>
                    <a:pt x="1168" y="1635"/>
                  </a:lnTo>
                  <a:lnTo>
                    <a:pt x="1" y="2036"/>
                  </a:lnTo>
                  <a:lnTo>
                    <a:pt x="1168" y="2503"/>
                  </a:lnTo>
                  <a:lnTo>
                    <a:pt x="1635" y="3670"/>
                  </a:lnTo>
                  <a:lnTo>
                    <a:pt x="2035" y="2503"/>
                  </a:lnTo>
                  <a:lnTo>
                    <a:pt x="3803" y="2036"/>
                  </a:lnTo>
                  <a:lnTo>
                    <a:pt x="2035" y="163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4417500" y="3294475"/>
              <a:ext cx="57550" cy="56725"/>
            </a:xfrm>
            <a:custGeom>
              <a:avLst/>
              <a:gdLst/>
              <a:ahLst/>
              <a:cxnLst/>
              <a:rect l="l" t="t" r="r" b="b"/>
              <a:pathLst>
                <a:path w="2302" h="2269" extrusionOk="0">
                  <a:moveTo>
                    <a:pt x="968" y="0"/>
                  </a:moveTo>
                  <a:lnTo>
                    <a:pt x="701" y="1001"/>
                  </a:lnTo>
                  <a:lnTo>
                    <a:pt x="0" y="1268"/>
                  </a:lnTo>
                  <a:lnTo>
                    <a:pt x="701" y="1501"/>
                  </a:lnTo>
                  <a:lnTo>
                    <a:pt x="968" y="2268"/>
                  </a:lnTo>
                  <a:lnTo>
                    <a:pt x="1268" y="1501"/>
                  </a:lnTo>
                  <a:lnTo>
                    <a:pt x="2302" y="1268"/>
                  </a:lnTo>
                  <a:lnTo>
                    <a:pt x="1268" y="100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5001250" y="3394550"/>
              <a:ext cx="58400" cy="55050"/>
            </a:xfrm>
            <a:custGeom>
              <a:avLst/>
              <a:gdLst/>
              <a:ahLst/>
              <a:cxnLst/>
              <a:rect l="l" t="t" r="r" b="b"/>
              <a:pathLst>
                <a:path w="2336" h="2202" extrusionOk="0">
                  <a:moveTo>
                    <a:pt x="1001" y="0"/>
                  </a:moveTo>
                  <a:lnTo>
                    <a:pt x="767" y="967"/>
                  </a:lnTo>
                  <a:lnTo>
                    <a:pt x="0" y="1201"/>
                  </a:lnTo>
                  <a:lnTo>
                    <a:pt x="767" y="1501"/>
                  </a:lnTo>
                  <a:lnTo>
                    <a:pt x="1001" y="2202"/>
                  </a:lnTo>
                  <a:lnTo>
                    <a:pt x="1268" y="1501"/>
                  </a:lnTo>
                  <a:lnTo>
                    <a:pt x="2335" y="1201"/>
                  </a:lnTo>
                  <a:lnTo>
                    <a:pt x="1268" y="96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4246525" y="3197725"/>
              <a:ext cx="58400" cy="55075"/>
            </a:xfrm>
            <a:custGeom>
              <a:avLst/>
              <a:gdLst/>
              <a:ahLst/>
              <a:cxnLst/>
              <a:rect l="l" t="t" r="r" b="b"/>
              <a:pathLst>
                <a:path w="2336" h="2203" extrusionOk="0">
                  <a:moveTo>
                    <a:pt x="1002" y="1"/>
                  </a:moveTo>
                  <a:lnTo>
                    <a:pt x="701" y="968"/>
                  </a:lnTo>
                  <a:lnTo>
                    <a:pt x="1" y="1235"/>
                  </a:lnTo>
                  <a:lnTo>
                    <a:pt x="701" y="1502"/>
                  </a:lnTo>
                  <a:lnTo>
                    <a:pt x="1002" y="2202"/>
                  </a:lnTo>
                  <a:lnTo>
                    <a:pt x="1269" y="1502"/>
                  </a:lnTo>
                  <a:lnTo>
                    <a:pt x="2336" y="1235"/>
                  </a:lnTo>
                  <a:lnTo>
                    <a:pt x="1269" y="968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4558425" y="2959225"/>
              <a:ext cx="20875" cy="92600"/>
            </a:xfrm>
            <a:custGeom>
              <a:avLst/>
              <a:gdLst/>
              <a:ahLst/>
              <a:cxnLst/>
              <a:rect l="l" t="t" r="r" b="b"/>
              <a:pathLst>
                <a:path w="835" h="3704" extrusionOk="0">
                  <a:moveTo>
                    <a:pt x="401" y="1"/>
                  </a:moveTo>
                  <a:cubicBezTo>
                    <a:pt x="167" y="1"/>
                    <a:pt x="1" y="134"/>
                    <a:pt x="1" y="401"/>
                  </a:cubicBezTo>
                  <a:lnTo>
                    <a:pt x="1" y="3270"/>
                  </a:lnTo>
                  <a:cubicBezTo>
                    <a:pt x="1" y="3536"/>
                    <a:pt x="167" y="3703"/>
                    <a:pt x="401" y="3703"/>
                  </a:cubicBezTo>
                  <a:cubicBezTo>
                    <a:pt x="668" y="3703"/>
                    <a:pt x="834" y="3470"/>
                    <a:pt x="834" y="3270"/>
                  </a:cubicBezTo>
                  <a:lnTo>
                    <a:pt x="834" y="401"/>
                  </a:lnTo>
                  <a:cubicBezTo>
                    <a:pt x="834" y="134"/>
                    <a:pt x="668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5143000" y="3030950"/>
              <a:ext cx="57575" cy="55050"/>
            </a:xfrm>
            <a:custGeom>
              <a:avLst/>
              <a:gdLst/>
              <a:ahLst/>
              <a:cxnLst/>
              <a:rect l="l" t="t" r="r" b="b"/>
              <a:pathLst>
                <a:path w="2303" h="2202" extrusionOk="0">
                  <a:moveTo>
                    <a:pt x="1002" y="0"/>
                  </a:moveTo>
                  <a:lnTo>
                    <a:pt x="701" y="1001"/>
                  </a:lnTo>
                  <a:lnTo>
                    <a:pt x="1" y="1235"/>
                  </a:lnTo>
                  <a:lnTo>
                    <a:pt x="701" y="1501"/>
                  </a:lnTo>
                  <a:lnTo>
                    <a:pt x="1002" y="2202"/>
                  </a:lnTo>
                  <a:lnTo>
                    <a:pt x="1268" y="1501"/>
                  </a:lnTo>
                  <a:lnTo>
                    <a:pt x="2303" y="1235"/>
                  </a:lnTo>
                  <a:lnTo>
                    <a:pt x="1268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3916300" y="3359075"/>
              <a:ext cx="2119050" cy="1664850"/>
            </a:xfrm>
            <a:custGeom>
              <a:avLst/>
              <a:gdLst/>
              <a:ahLst/>
              <a:cxnLst/>
              <a:rect l="l" t="t" r="r" b="b"/>
              <a:pathLst>
                <a:path w="84762" h="66594" extrusionOk="0">
                  <a:moveTo>
                    <a:pt x="40494" y="0"/>
                  </a:moveTo>
                  <a:cubicBezTo>
                    <a:pt x="22378" y="0"/>
                    <a:pt x="4671" y="1029"/>
                    <a:pt x="3069" y="3320"/>
                  </a:cubicBezTo>
                  <a:cubicBezTo>
                    <a:pt x="1168" y="6389"/>
                    <a:pt x="1" y="61162"/>
                    <a:pt x="3069" y="64164"/>
                  </a:cubicBezTo>
                  <a:cubicBezTo>
                    <a:pt x="4676" y="65719"/>
                    <a:pt x="24433" y="66594"/>
                    <a:pt x="43653" y="66594"/>
                  </a:cubicBezTo>
                  <a:cubicBezTo>
                    <a:pt x="61539" y="66594"/>
                    <a:pt x="78961" y="65836"/>
                    <a:pt x="80858" y="64164"/>
                  </a:cubicBezTo>
                  <a:cubicBezTo>
                    <a:pt x="84761" y="60728"/>
                    <a:pt x="82593" y="6956"/>
                    <a:pt x="80858" y="3320"/>
                  </a:cubicBezTo>
                  <a:cubicBezTo>
                    <a:pt x="80182" y="1205"/>
                    <a:pt x="60098" y="0"/>
                    <a:pt x="40494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3975500" y="3395375"/>
              <a:ext cx="1987275" cy="1605350"/>
            </a:xfrm>
            <a:custGeom>
              <a:avLst/>
              <a:gdLst/>
              <a:ahLst/>
              <a:cxnLst/>
              <a:rect l="l" t="t" r="r" b="b"/>
              <a:pathLst>
                <a:path w="79491" h="64214" extrusionOk="0">
                  <a:moveTo>
                    <a:pt x="30189" y="0"/>
                  </a:moveTo>
                  <a:lnTo>
                    <a:pt x="30189" y="434"/>
                  </a:lnTo>
                  <a:lnTo>
                    <a:pt x="31857" y="434"/>
                  </a:lnTo>
                  <a:lnTo>
                    <a:pt x="31857" y="0"/>
                  </a:lnTo>
                  <a:close/>
                  <a:moveTo>
                    <a:pt x="33525" y="0"/>
                  </a:moveTo>
                  <a:lnTo>
                    <a:pt x="33525" y="434"/>
                  </a:lnTo>
                  <a:lnTo>
                    <a:pt x="35193" y="434"/>
                  </a:lnTo>
                  <a:lnTo>
                    <a:pt x="35193" y="0"/>
                  </a:lnTo>
                  <a:close/>
                  <a:moveTo>
                    <a:pt x="36861" y="0"/>
                  </a:moveTo>
                  <a:lnTo>
                    <a:pt x="36861" y="434"/>
                  </a:lnTo>
                  <a:lnTo>
                    <a:pt x="38528" y="434"/>
                  </a:lnTo>
                  <a:lnTo>
                    <a:pt x="38528" y="0"/>
                  </a:lnTo>
                  <a:close/>
                  <a:moveTo>
                    <a:pt x="40196" y="0"/>
                  </a:moveTo>
                  <a:lnTo>
                    <a:pt x="40196" y="434"/>
                  </a:lnTo>
                  <a:lnTo>
                    <a:pt x="41864" y="434"/>
                  </a:lnTo>
                  <a:lnTo>
                    <a:pt x="41864" y="0"/>
                  </a:lnTo>
                  <a:close/>
                  <a:moveTo>
                    <a:pt x="43532" y="0"/>
                  </a:moveTo>
                  <a:lnTo>
                    <a:pt x="43532" y="434"/>
                  </a:lnTo>
                  <a:cubicBezTo>
                    <a:pt x="44066" y="467"/>
                    <a:pt x="44666" y="467"/>
                    <a:pt x="45200" y="467"/>
                  </a:cubicBezTo>
                  <a:lnTo>
                    <a:pt x="45200" y="67"/>
                  </a:lnTo>
                  <a:cubicBezTo>
                    <a:pt x="44666" y="0"/>
                    <a:pt x="44066" y="0"/>
                    <a:pt x="43532" y="0"/>
                  </a:cubicBezTo>
                  <a:close/>
                  <a:moveTo>
                    <a:pt x="28555" y="67"/>
                  </a:moveTo>
                  <a:cubicBezTo>
                    <a:pt x="28021" y="100"/>
                    <a:pt x="27454" y="100"/>
                    <a:pt x="26887" y="100"/>
                  </a:cubicBezTo>
                  <a:lnTo>
                    <a:pt x="26887" y="501"/>
                  </a:lnTo>
                  <a:cubicBezTo>
                    <a:pt x="27454" y="467"/>
                    <a:pt x="27988" y="467"/>
                    <a:pt x="28555" y="467"/>
                  </a:cubicBezTo>
                  <a:lnTo>
                    <a:pt x="28555" y="67"/>
                  </a:lnTo>
                  <a:close/>
                  <a:moveTo>
                    <a:pt x="46834" y="67"/>
                  </a:moveTo>
                  <a:lnTo>
                    <a:pt x="46834" y="467"/>
                  </a:lnTo>
                  <a:cubicBezTo>
                    <a:pt x="47368" y="467"/>
                    <a:pt x="47968" y="501"/>
                    <a:pt x="48502" y="501"/>
                  </a:cubicBezTo>
                  <a:lnTo>
                    <a:pt x="48502" y="100"/>
                  </a:lnTo>
                  <a:cubicBezTo>
                    <a:pt x="47968" y="67"/>
                    <a:pt x="47368" y="67"/>
                    <a:pt x="46834" y="67"/>
                  </a:cubicBezTo>
                  <a:close/>
                  <a:moveTo>
                    <a:pt x="25219" y="134"/>
                  </a:moveTo>
                  <a:cubicBezTo>
                    <a:pt x="24652" y="134"/>
                    <a:pt x="24118" y="167"/>
                    <a:pt x="23551" y="167"/>
                  </a:cubicBezTo>
                  <a:lnTo>
                    <a:pt x="23551" y="601"/>
                  </a:lnTo>
                  <a:cubicBezTo>
                    <a:pt x="24118" y="567"/>
                    <a:pt x="24652" y="567"/>
                    <a:pt x="25219" y="567"/>
                  </a:cubicBezTo>
                  <a:lnTo>
                    <a:pt x="25219" y="134"/>
                  </a:lnTo>
                  <a:close/>
                  <a:moveTo>
                    <a:pt x="50170" y="134"/>
                  </a:moveTo>
                  <a:lnTo>
                    <a:pt x="50170" y="567"/>
                  </a:lnTo>
                  <a:cubicBezTo>
                    <a:pt x="50704" y="567"/>
                    <a:pt x="51304" y="601"/>
                    <a:pt x="51838" y="601"/>
                  </a:cubicBezTo>
                  <a:lnTo>
                    <a:pt x="51838" y="167"/>
                  </a:lnTo>
                  <a:cubicBezTo>
                    <a:pt x="51304" y="167"/>
                    <a:pt x="50704" y="134"/>
                    <a:pt x="50170" y="134"/>
                  </a:cubicBezTo>
                  <a:close/>
                  <a:moveTo>
                    <a:pt x="21883" y="201"/>
                  </a:moveTo>
                  <a:cubicBezTo>
                    <a:pt x="21316" y="201"/>
                    <a:pt x="20782" y="267"/>
                    <a:pt x="20215" y="267"/>
                  </a:cubicBezTo>
                  <a:lnTo>
                    <a:pt x="20215" y="668"/>
                  </a:lnTo>
                  <a:cubicBezTo>
                    <a:pt x="20782" y="668"/>
                    <a:pt x="21316" y="634"/>
                    <a:pt x="21883" y="634"/>
                  </a:cubicBezTo>
                  <a:lnTo>
                    <a:pt x="21883" y="201"/>
                  </a:lnTo>
                  <a:close/>
                  <a:moveTo>
                    <a:pt x="53506" y="267"/>
                  </a:moveTo>
                  <a:lnTo>
                    <a:pt x="53506" y="668"/>
                  </a:lnTo>
                  <a:cubicBezTo>
                    <a:pt x="54073" y="668"/>
                    <a:pt x="54640" y="734"/>
                    <a:pt x="55174" y="734"/>
                  </a:cubicBezTo>
                  <a:lnTo>
                    <a:pt x="55174" y="301"/>
                  </a:lnTo>
                  <a:cubicBezTo>
                    <a:pt x="54640" y="301"/>
                    <a:pt x="54039" y="267"/>
                    <a:pt x="53506" y="267"/>
                  </a:cubicBezTo>
                  <a:close/>
                  <a:moveTo>
                    <a:pt x="18547" y="334"/>
                  </a:moveTo>
                  <a:cubicBezTo>
                    <a:pt x="17980" y="367"/>
                    <a:pt x="17447" y="367"/>
                    <a:pt x="16880" y="434"/>
                  </a:cubicBezTo>
                  <a:lnTo>
                    <a:pt x="16880" y="834"/>
                  </a:lnTo>
                  <a:cubicBezTo>
                    <a:pt x="17447" y="801"/>
                    <a:pt x="18014" y="768"/>
                    <a:pt x="18547" y="768"/>
                  </a:cubicBezTo>
                  <a:lnTo>
                    <a:pt x="18547" y="334"/>
                  </a:lnTo>
                  <a:close/>
                  <a:moveTo>
                    <a:pt x="56841" y="334"/>
                  </a:moveTo>
                  <a:lnTo>
                    <a:pt x="56841" y="768"/>
                  </a:lnTo>
                  <a:cubicBezTo>
                    <a:pt x="57409" y="801"/>
                    <a:pt x="57976" y="801"/>
                    <a:pt x="58509" y="834"/>
                  </a:cubicBezTo>
                  <a:lnTo>
                    <a:pt x="58509" y="434"/>
                  </a:lnTo>
                  <a:cubicBezTo>
                    <a:pt x="57976" y="401"/>
                    <a:pt x="57375" y="401"/>
                    <a:pt x="56841" y="334"/>
                  </a:cubicBezTo>
                  <a:close/>
                  <a:moveTo>
                    <a:pt x="15212" y="501"/>
                  </a:moveTo>
                  <a:cubicBezTo>
                    <a:pt x="14645" y="501"/>
                    <a:pt x="14111" y="567"/>
                    <a:pt x="13544" y="601"/>
                  </a:cubicBezTo>
                  <a:lnTo>
                    <a:pt x="13611" y="1001"/>
                  </a:lnTo>
                  <a:cubicBezTo>
                    <a:pt x="14144" y="968"/>
                    <a:pt x="14678" y="968"/>
                    <a:pt x="15278" y="934"/>
                  </a:cubicBezTo>
                  <a:lnTo>
                    <a:pt x="15212" y="501"/>
                  </a:lnTo>
                  <a:close/>
                  <a:moveTo>
                    <a:pt x="60144" y="501"/>
                  </a:moveTo>
                  <a:lnTo>
                    <a:pt x="60144" y="934"/>
                  </a:lnTo>
                  <a:cubicBezTo>
                    <a:pt x="60711" y="968"/>
                    <a:pt x="61245" y="968"/>
                    <a:pt x="61812" y="1001"/>
                  </a:cubicBezTo>
                  <a:lnTo>
                    <a:pt x="61812" y="601"/>
                  </a:lnTo>
                  <a:cubicBezTo>
                    <a:pt x="61245" y="567"/>
                    <a:pt x="60711" y="567"/>
                    <a:pt x="60144" y="501"/>
                  </a:cubicBezTo>
                  <a:close/>
                  <a:moveTo>
                    <a:pt x="63513" y="668"/>
                  </a:moveTo>
                  <a:lnTo>
                    <a:pt x="63480" y="1101"/>
                  </a:lnTo>
                  <a:cubicBezTo>
                    <a:pt x="64047" y="1101"/>
                    <a:pt x="64580" y="1135"/>
                    <a:pt x="65147" y="1168"/>
                  </a:cubicBezTo>
                  <a:lnTo>
                    <a:pt x="65181" y="768"/>
                  </a:lnTo>
                  <a:cubicBezTo>
                    <a:pt x="64647" y="768"/>
                    <a:pt x="64080" y="734"/>
                    <a:pt x="63513" y="668"/>
                  </a:cubicBezTo>
                  <a:close/>
                  <a:moveTo>
                    <a:pt x="11876" y="701"/>
                  </a:moveTo>
                  <a:cubicBezTo>
                    <a:pt x="11309" y="768"/>
                    <a:pt x="10775" y="801"/>
                    <a:pt x="10208" y="834"/>
                  </a:cubicBezTo>
                  <a:lnTo>
                    <a:pt x="10275" y="1268"/>
                  </a:lnTo>
                  <a:cubicBezTo>
                    <a:pt x="10809" y="1235"/>
                    <a:pt x="11342" y="1168"/>
                    <a:pt x="11943" y="1135"/>
                  </a:cubicBezTo>
                  <a:lnTo>
                    <a:pt x="11876" y="701"/>
                  </a:lnTo>
                  <a:close/>
                  <a:moveTo>
                    <a:pt x="66849" y="901"/>
                  </a:moveTo>
                  <a:lnTo>
                    <a:pt x="66815" y="1301"/>
                  </a:lnTo>
                  <a:cubicBezTo>
                    <a:pt x="67382" y="1335"/>
                    <a:pt x="67916" y="1401"/>
                    <a:pt x="68483" y="1435"/>
                  </a:cubicBezTo>
                  <a:lnTo>
                    <a:pt x="68516" y="1001"/>
                  </a:lnTo>
                  <a:cubicBezTo>
                    <a:pt x="67983" y="968"/>
                    <a:pt x="67416" y="934"/>
                    <a:pt x="66849" y="901"/>
                  </a:cubicBezTo>
                  <a:close/>
                  <a:moveTo>
                    <a:pt x="8574" y="1001"/>
                  </a:moveTo>
                  <a:cubicBezTo>
                    <a:pt x="8007" y="1101"/>
                    <a:pt x="7406" y="1135"/>
                    <a:pt x="6906" y="1235"/>
                  </a:cubicBezTo>
                  <a:lnTo>
                    <a:pt x="6973" y="1635"/>
                  </a:lnTo>
                  <a:cubicBezTo>
                    <a:pt x="7473" y="1568"/>
                    <a:pt x="8007" y="1501"/>
                    <a:pt x="8640" y="1435"/>
                  </a:cubicBezTo>
                  <a:lnTo>
                    <a:pt x="8574" y="1001"/>
                  </a:lnTo>
                  <a:close/>
                  <a:moveTo>
                    <a:pt x="70151" y="1168"/>
                  </a:moveTo>
                  <a:lnTo>
                    <a:pt x="70084" y="1602"/>
                  </a:lnTo>
                  <a:cubicBezTo>
                    <a:pt x="70685" y="1635"/>
                    <a:pt x="71252" y="1735"/>
                    <a:pt x="71752" y="1768"/>
                  </a:cubicBezTo>
                  <a:lnTo>
                    <a:pt x="71819" y="1335"/>
                  </a:lnTo>
                  <a:cubicBezTo>
                    <a:pt x="71252" y="1301"/>
                    <a:pt x="70718" y="1235"/>
                    <a:pt x="70151" y="1168"/>
                  </a:cubicBezTo>
                  <a:close/>
                  <a:moveTo>
                    <a:pt x="5205" y="1435"/>
                  </a:moveTo>
                  <a:cubicBezTo>
                    <a:pt x="4604" y="1535"/>
                    <a:pt x="4037" y="1668"/>
                    <a:pt x="3603" y="1802"/>
                  </a:cubicBezTo>
                  <a:lnTo>
                    <a:pt x="3704" y="2235"/>
                  </a:lnTo>
                  <a:cubicBezTo>
                    <a:pt x="4171" y="2135"/>
                    <a:pt x="4704" y="2002"/>
                    <a:pt x="5305" y="1835"/>
                  </a:cubicBezTo>
                  <a:lnTo>
                    <a:pt x="5205" y="1435"/>
                  </a:lnTo>
                  <a:close/>
                  <a:moveTo>
                    <a:pt x="73420" y="1568"/>
                  </a:moveTo>
                  <a:lnTo>
                    <a:pt x="73387" y="1968"/>
                  </a:lnTo>
                  <a:cubicBezTo>
                    <a:pt x="74020" y="2069"/>
                    <a:pt x="74554" y="2169"/>
                    <a:pt x="75021" y="2269"/>
                  </a:cubicBezTo>
                  <a:lnTo>
                    <a:pt x="75088" y="1835"/>
                  </a:lnTo>
                  <a:cubicBezTo>
                    <a:pt x="74587" y="1735"/>
                    <a:pt x="74054" y="1635"/>
                    <a:pt x="73420" y="1568"/>
                  </a:cubicBezTo>
                  <a:close/>
                  <a:moveTo>
                    <a:pt x="76756" y="2335"/>
                  </a:moveTo>
                  <a:lnTo>
                    <a:pt x="76589" y="2702"/>
                  </a:lnTo>
                  <a:cubicBezTo>
                    <a:pt x="76923" y="2836"/>
                    <a:pt x="76956" y="2936"/>
                    <a:pt x="76956" y="2969"/>
                  </a:cubicBezTo>
                  <a:cubicBezTo>
                    <a:pt x="77023" y="3103"/>
                    <a:pt x="77089" y="3336"/>
                    <a:pt x="77223" y="3937"/>
                  </a:cubicBezTo>
                  <a:lnTo>
                    <a:pt x="77623" y="3903"/>
                  </a:lnTo>
                  <a:cubicBezTo>
                    <a:pt x="77556" y="3403"/>
                    <a:pt x="77423" y="3069"/>
                    <a:pt x="77356" y="2836"/>
                  </a:cubicBezTo>
                  <a:cubicBezTo>
                    <a:pt x="77256" y="2636"/>
                    <a:pt x="77089" y="2502"/>
                    <a:pt x="76756" y="2335"/>
                  </a:cubicBezTo>
                  <a:close/>
                  <a:moveTo>
                    <a:pt x="2002" y="2569"/>
                  </a:moveTo>
                  <a:cubicBezTo>
                    <a:pt x="1936" y="2636"/>
                    <a:pt x="1869" y="2702"/>
                    <a:pt x="1836" y="2769"/>
                  </a:cubicBezTo>
                  <a:cubicBezTo>
                    <a:pt x="1669" y="3003"/>
                    <a:pt x="1535" y="3470"/>
                    <a:pt x="1435" y="4237"/>
                  </a:cubicBezTo>
                  <a:lnTo>
                    <a:pt x="1836" y="4303"/>
                  </a:lnTo>
                  <a:cubicBezTo>
                    <a:pt x="2002" y="3436"/>
                    <a:pt x="2136" y="3103"/>
                    <a:pt x="2202" y="2969"/>
                  </a:cubicBezTo>
                  <a:cubicBezTo>
                    <a:pt x="2202" y="2936"/>
                    <a:pt x="2236" y="2902"/>
                    <a:pt x="2303" y="2836"/>
                  </a:cubicBezTo>
                  <a:lnTo>
                    <a:pt x="2002" y="2569"/>
                  </a:lnTo>
                  <a:close/>
                  <a:moveTo>
                    <a:pt x="77890" y="5504"/>
                  </a:moveTo>
                  <a:lnTo>
                    <a:pt x="77490" y="5571"/>
                  </a:lnTo>
                  <a:cubicBezTo>
                    <a:pt x="77556" y="6038"/>
                    <a:pt x="77590" y="6638"/>
                    <a:pt x="77690" y="7239"/>
                  </a:cubicBezTo>
                  <a:lnTo>
                    <a:pt x="78090" y="7172"/>
                  </a:lnTo>
                  <a:cubicBezTo>
                    <a:pt x="78023" y="6538"/>
                    <a:pt x="77990" y="6005"/>
                    <a:pt x="77890" y="5504"/>
                  </a:cubicBezTo>
                  <a:close/>
                  <a:moveTo>
                    <a:pt x="1168" y="5838"/>
                  </a:moveTo>
                  <a:cubicBezTo>
                    <a:pt x="1135" y="6338"/>
                    <a:pt x="1035" y="6939"/>
                    <a:pt x="1002" y="7506"/>
                  </a:cubicBezTo>
                  <a:lnTo>
                    <a:pt x="1435" y="7572"/>
                  </a:lnTo>
                  <a:cubicBezTo>
                    <a:pt x="1502" y="6972"/>
                    <a:pt x="1535" y="6438"/>
                    <a:pt x="1602" y="5905"/>
                  </a:cubicBezTo>
                  <a:lnTo>
                    <a:pt x="1168" y="5838"/>
                  </a:lnTo>
                  <a:close/>
                  <a:moveTo>
                    <a:pt x="78257" y="8807"/>
                  </a:moveTo>
                  <a:lnTo>
                    <a:pt x="77857" y="8840"/>
                  </a:lnTo>
                  <a:cubicBezTo>
                    <a:pt x="77890" y="9407"/>
                    <a:pt x="77923" y="9941"/>
                    <a:pt x="77990" y="10508"/>
                  </a:cubicBezTo>
                  <a:lnTo>
                    <a:pt x="78390" y="10475"/>
                  </a:lnTo>
                  <a:cubicBezTo>
                    <a:pt x="78357" y="9908"/>
                    <a:pt x="78324" y="9340"/>
                    <a:pt x="78257" y="8807"/>
                  </a:cubicBezTo>
                  <a:close/>
                  <a:moveTo>
                    <a:pt x="868" y="9174"/>
                  </a:moveTo>
                  <a:cubicBezTo>
                    <a:pt x="835" y="9741"/>
                    <a:pt x="801" y="10274"/>
                    <a:pt x="768" y="10842"/>
                  </a:cubicBezTo>
                  <a:lnTo>
                    <a:pt x="1168" y="10908"/>
                  </a:lnTo>
                  <a:cubicBezTo>
                    <a:pt x="1202" y="10308"/>
                    <a:pt x="1268" y="9774"/>
                    <a:pt x="1302" y="9240"/>
                  </a:cubicBezTo>
                  <a:lnTo>
                    <a:pt x="868" y="9174"/>
                  </a:lnTo>
                  <a:close/>
                  <a:moveTo>
                    <a:pt x="78524" y="12142"/>
                  </a:moveTo>
                  <a:lnTo>
                    <a:pt x="78090" y="12176"/>
                  </a:lnTo>
                  <a:cubicBezTo>
                    <a:pt x="78157" y="12743"/>
                    <a:pt x="78190" y="13277"/>
                    <a:pt x="78223" y="13844"/>
                  </a:cubicBezTo>
                  <a:lnTo>
                    <a:pt x="78657" y="13810"/>
                  </a:lnTo>
                  <a:cubicBezTo>
                    <a:pt x="78590" y="13243"/>
                    <a:pt x="78557" y="12676"/>
                    <a:pt x="78524" y="12142"/>
                  </a:cubicBezTo>
                  <a:close/>
                  <a:moveTo>
                    <a:pt x="635" y="12509"/>
                  </a:moveTo>
                  <a:cubicBezTo>
                    <a:pt x="601" y="13076"/>
                    <a:pt x="601" y="13610"/>
                    <a:pt x="535" y="14177"/>
                  </a:cubicBezTo>
                  <a:lnTo>
                    <a:pt x="968" y="14244"/>
                  </a:lnTo>
                  <a:cubicBezTo>
                    <a:pt x="1002" y="13644"/>
                    <a:pt x="1035" y="13110"/>
                    <a:pt x="1035" y="12576"/>
                  </a:cubicBezTo>
                  <a:lnTo>
                    <a:pt x="635" y="12509"/>
                  </a:lnTo>
                  <a:close/>
                  <a:moveTo>
                    <a:pt x="78757" y="15445"/>
                  </a:moveTo>
                  <a:lnTo>
                    <a:pt x="78357" y="15478"/>
                  </a:lnTo>
                  <a:cubicBezTo>
                    <a:pt x="78357" y="16012"/>
                    <a:pt x="78390" y="16579"/>
                    <a:pt x="78424" y="17146"/>
                  </a:cubicBezTo>
                  <a:lnTo>
                    <a:pt x="78857" y="17113"/>
                  </a:lnTo>
                  <a:cubicBezTo>
                    <a:pt x="78857" y="16512"/>
                    <a:pt x="78824" y="15979"/>
                    <a:pt x="78757" y="15445"/>
                  </a:cubicBezTo>
                  <a:close/>
                  <a:moveTo>
                    <a:pt x="468" y="15845"/>
                  </a:moveTo>
                  <a:cubicBezTo>
                    <a:pt x="435" y="16412"/>
                    <a:pt x="435" y="16946"/>
                    <a:pt x="368" y="17513"/>
                  </a:cubicBezTo>
                  <a:lnTo>
                    <a:pt x="801" y="17513"/>
                  </a:lnTo>
                  <a:cubicBezTo>
                    <a:pt x="835" y="16979"/>
                    <a:pt x="835" y="16446"/>
                    <a:pt x="868" y="15845"/>
                  </a:cubicBezTo>
                  <a:close/>
                  <a:moveTo>
                    <a:pt x="78924" y="18781"/>
                  </a:moveTo>
                  <a:lnTo>
                    <a:pt x="78524" y="18814"/>
                  </a:lnTo>
                  <a:cubicBezTo>
                    <a:pt x="78557" y="19348"/>
                    <a:pt x="78557" y="19948"/>
                    <a:pt x="78590" y="20482"/>
                  </a:cubicBezTo>
                  <a:lnTo>
                    <a:pt x="79024" y="20448"/>
                  </a:lnTo>
                  <a:cubicBezTo>
                    <a:pt x="78991" y="19848"/>
                    <a:pt x="78991" y="19314"/>
                    <a:pt x="78924" y="18781"/>
                  </a:cubicBezTo>
                  <a:close/>
                  <a:moveTo>
                    <a:pt x="301" y="19181"/>
                  </a:moveTo>
                  <a:cubicBezTo>
                    <a:pt x="301" y="19748"/>
                    <a:pt x="268" y="20315"/>
                    <a:pt x="268" y="20849"/>
                  </a:cubicBezTo>
                  <a:lnTo>
                    <a:pt x="668" y="20849"/>
                  </a:lnTo>
                  <a:cubicBezTo>
                    <a:pt x="701" y="20315"/>
                    <a:pt x="701" y="19748"/>
                    <a:pt x="701" y="19181"/>
                  </a:cubicBezTo>
                  <a:close/>
                  <a:moveTo>
                    <a:pt x="78690" y="22150"/>
                  </a:moveTo>
                  <a:cubicBezTo>
                    <a:pt x="78724" y="22683"/>
                    <a:pt x="78724" y="23284"/>
                    <a:pt x="78757" y="23817"/>
                  </a:cubicBezTo>
                  <a:lnTo>
                    <a:pt x="79191" y="23817"/>
                  </a:lnTo>
                  <a:cubicBezTo>
                    <a:pt x="79157" y="23250"/>
                    <a:pt x="79157" y="22683"/>
                    <a:pt x="79091" y="22150"/>
                  </a:cubicBezTo>
                  <a:close/>
                  <a:moveTo>
                    <a:pt x="201" y="22517"/>
                  </a:moveTo>
                  <a:cubicBezTo>
                    <a:pt x="201" y="23084"/>
                    <a:pt x="168" y="23651"/>
                    <a:pt x="168" y="24184"/>
                  </a:cubicBezTo>
                  <a:lnTo>
                    <a:pt x="601" y="24184"/>
                  </a:lnTo>
                  <a:cubicBezTo>
                    <a:pt x="601" y="23617"/>
                    <a:pt x="635" y="23084"/>
                    <a:pt x="635" y="22517"/>
                  </a:cubicBezTo>
                  <a:close/>
                  <a:moveTo>
                    <a:pt x="78824" y="25485"/>
                  </a:moveTo>
                  <a:cubicBezTo>
                    <a:pt x="78824" y="26019"/>
                    <a:pt x="78857" y="26619"/>
                    <a:pt x="78857" y="27153"/>
                  </a:cubicBezTo>
                  <a:lnTo>
                    <a:pt x="79258" y="27153"/>
                  </a:lnTo>
                  <a:cubicBezTo>
                    <a:pt x="79258" y="26619"/>
                    <a:pt x="79224" y="26019"/>
                    <a:pt x="79224" y="25485"/>
                  </a:cubicBezTo>
                  <a:close/>
                  <a:moveTo>
                    <a:pt x="134" y="25852"/>
                  </a:moveTo>
                  <a:cubicBezTo>
                    <a:pt x="134" y="26419"/>
                    <a:pt x="68" y="26986"/>
                    <a:pt x="68" y="27520"/>
                  </a:cubicBezTo>
                  <a:lnTo>
                    <a:pt x="501" y="27520"/>
                  </a:lnTo>
                  <a:cubicBezTo>
                    <a:pt x="501" y="26953"/>
                    <a:pt x="535" y="26419"/>
                    <a:pt x="535" y="25852"/>
                  </a:cubicBezTo>
                  <a:close/>
                  <a:moveTo>
                    <a:pt x="78924" y="28788"/>
                  </a:moveTo>
                  <a:cubicBezTo>
                    <a:pt x="78924" y="29321"/>
                    <a:pt x="78991" y="29922"/>
                    <a:pt x="78991" y="30456"/>
                  </a:cubicBezTo>
                  <a:lnTo>
                    <a:pt x="79391" y="30456"/>
                  </a:lnTo>
                  <a:cubicBezTo>
                    <a:pt x="79391" y="29922"/>
                    <a:pt x="79358" y="29321"/>
                    <a:pt x="79358" y="28788"/>
                  </a:cubicBezTo>
                  <a:close/>
                  <a:moveTo>
                    <a:pt x="101" y="29188"/>
                  </a:moveTo>
                  <a:cubicBezTo>
                    <a:pt x="34" y="29755"/>
                    <a:pt x="34" y="30322"/>
                    <a:pt x="34" y="30856"/>
                  </a:cubicBezTo>
                  <a:lnTo>
                    <a:pt x="468" y="30856"/>
                  </a:lnTo>
                  <a:cubicBezTo>
                    <a:pt x="468" y="30289"/>
                    <a:pt x="468" y="29755"/>
                    <a:pt x="501" y="29188"/>
                  </a:cubicBezTo>
                  <a:close/>
                  <a:moveTo>
                    <a:pt x="78991" y="32123"/>
                  </a:moveTo>
                  <a:cubicBezTo>
                    <a:pt x="79024" y="32657"/>
                    <a:pt x="79024" y="33258"/>
                    <a:pt x="79024" y="33791"/>
                  </a:cubicBezTo>
                  <a:lnTo>
                    <a:pt x="79424" y="33791"/>
                  </a:lnTo>
                  <a:cubicBezTo>
                    <a:pt x="79391" y="33258"/>
                    <a:pt x="79391" y="32657"/>
                    <a:pt x="79391" y="32123"/>
                  </a:cubicBezTo>
                  <a:close/>
                  <a:moveTo>
                    <a:pt x="1" y="32490"/>
                  </a:moveTo>
                  <a:lnTo>
                    <a:pt x="1" y="34158"/>
                  </a:lnTo>
                  <a:lnTo>
                    <a:pt x="435" y="34158"/>
                  </a:lnTo>
                  <a:lnTo>
                    <a:pt x="435" y="32490"/>
                  </a:lnTo>
                  <a:close/>
                  <a:moveTo>
                    <a:pt x="79057" y="35459"/>
                  </a:moveTo>
                  <a:lnTo>
                    <a:pt x="79057" y="37127"/>
                  </a:lnTo>
                  <a:lnTo>
                    <a:pt x="79491" y="37127"/>
                  </a:lnTo>
                  <a:lnTo>
                    <a:pt x="79491" y="35459"/>
                  </a:lnTo>
                  <a:close/>
                  <a:moveTo>
                    <a:pt x="1" y="35826"/>
                  </a:moveTo>
                  <a:lnTo>
                    <a:pt x="1" y="37494"/>
                  </a:lnTo>
                  <a:lnTo>
                    <a:pt x="435" y="37494"/>
                  </a:lnTo>
                  <a:lnTo>
                    <a:pt x="435" y="35826"/>
                  </a:lnTo>
                  <a:close/>
                  <a:moveTo>
                    <a:pt x="79057" y="38795"/>
                  </a:moveTo>
                  <a:lnTo>
                    <a:pt x="79057" y="39362"/>
                  </a:lnTo>
                  <a:lnTo>
                    <a:pt x="79057" y="40463"/>
                  </a:lnTo>
                  <a:lnTo>
                    <a:pt x="79491" y="40463"/>
                  </a:lnTo>
                  <a:lnTo>
                    <a:pt x="79491" y="39362"/>
                  </a:lnTo>
                  <a:lnTo>
                    <a:pt x="79491" y="38795"/>
                  </a:lnTo>
                  <a:close/>
                  <a:moveTo>
                    <a:pt x="1" y="39162"/>
                  </a:moveTo>
                  <a:lnTo>
                    <a:pt x="1" y="40830"/>
                  </a:lnTo>
                  <a:lnTo>
                    <a:pt x="435" y="40830"/>
                  </a:lnTo>
                  <a:lnTo>
                    <a:pt x="435" y="39162"/>
                  </a:lnTo>
                  <a:close/>
                  <a:moveTo>
                    <a:pt x="79024" y="42131"/>
                  </a:moveTo>
                  <a:lnTo>
                    <a:pt x="79024" y="43798"/>
                  </a:lnTo>
                  <a:lnTo>
                    <a:pt x="79424" y="43798"/>
                  </a:lnTo>
                  <a:cubicBezTo>
                    <a:pt x="79491" y="43265"/>
                    <a:pt x="79491" y="42664"/>
                    <a:pt x="79424" y="42131"/>
                  </a:cubicBezTo>
                  <a:close/>
                  <a:moveTo>
                    <a:pt x="1" y="42497"/>
                  </a:moveTo>
                  <a:cubicBezTo>
                    <a:pt x="34" y="43098"/>
                    <a:pt x="34" y="43632"/>
                    <a:pt x="34" y="44165"/>
                  </a:cubicBezTo>
                  <a:lnTo>
                    <a:pt x="468" y="44165"/>
                  </a:lnTo>
                  <a:cubicBezTo>
                    <a:pt x="435" y="43632"/>
                    <a:pt x="435" y="43031"/>
                    <a:pt x="435" y="42497"/>
                  </a:cubicBezTo>
                  <a:close/>
                  <a:moveTo>
                    <a:pt x="79024" y="45466"/>
                  </a:moveTo>
                  <a:cubicBezTo>
                    <a:pt x="79024" y="46033"/>
                    <a:pt x="78991" y="46600"/>
                    <a:pt x="78991" y="47134"/>
                  </a:cubicBezTo>
                  <a:lnTo>
                    <a:pt x="79391" y="47134"/>
                  </a:lnTo>
                  <a:cubicBezTo>
                    <a:pt x="79391" y="46534"/>
                    <a:pt x="79391" y="46000"/>
                    <a:pt x="79424" y="45466"/>
                  </a:cubicBezTo>
                  <a:close/>
                  <a:moveTo>
                    <a:pt x="68" y="45833"/>
                  </a:moveTo>
                  <a:cubicBezTo>
                    <a:pt x="68" y="46434"/>
                    <a:pt x="134" y="46967"/>
                    <a:pt x="134" y="47501"/>
                  </a:cubicBezTo>
                  <a:lnTo>
                    <a:pt x="535" y="47501"/>
                  </a:lnTo>
                  <a:cubicBezTo>
                    <a:pt x="535" y="46967"/>
                    <a:pt x="501" y="46434"/>
                    <a:pt x="501" y="45833"/>
                  </a:cubicBezTo>
                  <a:close/>
                  <a:moveTo>
                    <a:pt x="78891" y="48769"/>
                  </a:moveTo>
                  <a:cubicBezTo>
                    <a:pt x="78857" y="49336"/>
                    <a:pt x="78857" y="49869"/>
                    <a:pt x="78824" y="50437"/>
                  </a:cubicBezTo>
                  <a:lnTo>
                    <a:pt x="79224" y="50437"/>
                  </a:lnTo>
                  <a:cubicBezTo>
                    <a:pt x="79258" y="49869"/>
                    <a:pt x="79324" y="49336"/>
                    <a:pt x="79324" y="48769"/>
                  </a:cubicBezTo>
                  <a:close/>
                  <a:moveTo>
                    <a:pt x="168" y="49169"/>
                  </a:moveTo>
                  <a:cubicBezTo>
                    <a:pt x="201" y="49769"/>
                    <a:pt x="201" y="50303"/>
                    <a:pt x="268" y="50837"/>
                  </a:cubicBezTo>
                  <a:lnTo>
                    <a:pt x="668" y="50837"/>
                  </a:lnTo>
                  <a:cubicBezTo>
                    <a:pt x="635" y="50303"/>
                    <a:pt x="635" y="49769"/>
                    <a:pt x="601" y="49169"/>
                  </a:cubicBezTo>
                  <a:close/>
                  <a:moveTo>
                    <a:pt x="78724" y="52038"/>
                  </a:moveTo>
                  <a:cubicBezTo>
                    <a:pt x="78690" y="52638"/>
                    <a:pt x="78657" y="53172"/>
                    <a:pt x="78590" y="53706"/>
                  </a:cubicBezTo>
                  <a:lnTo>
                    <a:pt x="79024" y="53772"/>
                  </a:lnTo>
                  <a:cubicBezTo>
                    <a:pt x="79057" y="53205"/>
                    <a:pt x="79091" y="52671"/>
                    <a:pt x="79157" y="52104"/>
                  </a:cubicBezTo>
                  <a:lnTo>
                    <a:pt x="78724" y="52038"/>
                  </a:lnTo>
                  <a:close/>
                  <a:moveTo>
                    <a:pt x="768" y="52438"/>
                  </a:moveTo>
                  <a:lnTo>
                    <a:pt x="334" y="52471"/>
                  </a:lnTo>
                  <a:cubicBezTo>
                    <a:pt x="368" y="53038"/>
                    <a:pt x="435" y="53605"/>
                    <a:pt x="468" y="54139"/>
                  </a:cubicBezTo>
                  <a:lnTo>
                    <a:pt x="868" y="54106"/>
                  </a:lnTo>
                  <a:cubicBezTo>
                    <a:pt x="835" y="53539"/>
                    <a:pt x="801" y="53005"/>
                    <a:pt x="768" y="52438"/>
                  </a:cubicBezTo>
                  <a:close/>
                  <a:moveTo>
                    <a:pt x="78490" y="55440"/>
                  </a:moveTo>
                  <a:cubicBezTo>
                    <a:pt x="78390" y="55974"/>
                    <a:pt x="78357" y="56541"/>
                    <a:pt x="78257" y="57041"/>
                  </a:cubicBezTo>
                  <a:lnTo>
                    <a:pt x="78690" y="57108"/>
                  </a:lnTo>
                  <a:cubicBezTo>
                    <a:pt x="78757" y="56608"/>
                    <a:pt x="78824" y="56007"/>
                    <a:pt x="78891" y="55473"/>
                  </a:cubicBezTo>
                  <a:lnTo>
                    <a:pt x="78490" y="55440"/>
                  </a:lnTo>
                  <a:close/>
                  <a:moveTo>
                    <a:pt x="1002" y="55774"/>
                  </a:moveTo>
                  <a:lnTo>
                    <a:pt x="601" y="55807"/>
                  </a:lnTo>
                  <a:cubicBezTo>
                    <a:pt x="635" y="56374"/>
                    <a:pt x="701" y="56975"/>
                    <a:pt x="768" y="57475"/>
                  </a:cubicBezTo>
                  <a:lnTo>
                    <a:pt x="1168" y="57442"/>
                  </a:lnTo>
                  <a:cubicBezTo>
                    <a:pt x="1135" y="56874"/>
                    <a:pt x="1035" y="56341"/>
                    <a:pt x="1002" y="55774"/>
                  </a:cubicBezTo>
                  <a:close/>
                  <a:moveTo>
                    <a:pt x="77990" y="58676"/>
                  </a:moveTo>
                  <a:cubicBezTo>
                    <a:pt x="77857" y="59310"/>
                    <a:pt x="77723" y="59843"/>
                    <a:pt x="77590" y="60277"/>
                  </a:cubicBezTo>
                  <a:lnTo>
                    <a:pt x="78023" y="60377"/>
                  </a:lnTo>
                  <a:cubicBezTo>
                    <a:pt x="78190" y="59943"/>
                    <a:pt x="78324" y="59376"/>
                    <a:pt x="78390" y="58742"/>
                  </a:cubicBezTo>
                  <a:lnTo>
                    <a:pt x="77990" y="58676"/>
                  </a:lnTo>
                  <a:close/>
                  <a:moveTo>
                    <a:pt x="1435" y="59009"/>
                  </a:moveTo>
                  <a:lnTo>
                    <a:pt x="1002" y="59109"/>
                  </a:lnTo>
                  <a:cubicBezTo>
                    <a:pt x="1135" y="59777"/>
                    <a:pt x="1268" y="60344"/>
                    <a:pt x="1369" y="60777"/>
                  </a:cubicBezTo>
                  <a:lnTo>
                    <a:pt x="1802" y="60610"/>
                  </a:lnTo>
                  <a:cubicBezTo>
                    <a:pt x="1669" y="60177"/>
                    <a:pt x="1535" y="59676"/>
                    <a:pt x="1435" y="59009"/>
                  </a:cubicBezTo>
                  <a:close/>
                  <a:moveTo>
                    <a:pt x="78390" y="60277"/>
                  </a:moveTo>
                  <a:lnTo>
                    <a:pt x="77156" y="61378"/>
                  </a:lnTo>
                  <a:lnTo>
                    <a:pt x="77023" y="61478"/>
                  </a:lnTo>
                  <a:cubicBezTo>
                    <a:pt x="76856" y="61645"/>
                    <a:pt x="76489" y="61845"/>
                    <a:pt x="75555" y="62045"/>
                  </a:cubicBezTo>
                  <a:lnTo>
                    <a:pt x="75655" y="62478"/>
                  </a:lnTo>
                  <a:cubicBezTo>
                    <a:pt x="76489" y="62278"/>
                    <a:pt x="77023" y="62045"/>
                    <a:pt x="77323" y="61778"/>
                  </a:cubicBezTo>
                  <a:lnTo>
                    <a:pt x="78690" y="60544"/>
                  </a:lnTo>
                  <a:lnTo>
                    <a:pt x="78390" y="60277"/>
                  </a:lnTo>
                  <a:close/>
                  <a:moveTo>
                    <a:pt x="2636" y="61778"/>
                  </a:moveTo>
                  <a:lnTo>
                    <a:pt x="2469" y="62145"/>
                  </a:lnTo>
                  <a:cubicBezTo>
                    <a:pt x="2870" y="62278"/>
                    <a:pt x="3437" y="62445"/>
                    <a:pt x="4137" y="62545"/>
                  </a:cubicBezTo>
                  <a:lnTo>
                    <a:pt x="4204" y="62178"/>
                  </a:lnTo>
                  <a:cubicBezTo>
                    <a:pt x="3503" y="62011"/>
                    <a:pt x="3003" y="61878"/>
                    <a:pt x="2636" y="61778"/>
                  </a:cubicBezTo>
                  <a:close/>
                  <a:moveTo>
                    <a:pt x="5838" y="62378"/>
                  </a:moveTo>
                  <a:lnTo>
                    <a:pt x="5805" y="62812"/>
                  </a:lnTo>
                  <a:cubicBezTo>
                    <a:pt x="6305" y="62879"/>
                    <a:pt x="6872" y="62945"/>
                    <a:pt x="7473" y="63012"/>
                  </a:cubicBezTo>
                  <a:lnTo>
                    <a:pt x="7506" y="62612"/>
                  </a:lnTo>
                  <a:cubicBezTo>
                    <a:pt x="6872" y="62512"/>
                    <a:pt x="6339" y="62478"/>
                    <a:pt x="5838" y="62378"/>
                  </a:cubicBezTo>
                  <a:close/>
                  <a:moveTo>
                    <a:pt x="73920" y="62345"/>
                  </a:moveTo>
                  <a:cubicBezTo>
                    <a:pt x="73487" y="62445"/>
                    <a:pt x="72886" y="62512"/>
                    <a:pt x="72319" y="62612"/>
                  </a:cubicBezTo>
                  <a:lnTo>
                    <a:pt x="72353" y="63012"/>
                  </a:lnTo>
                  <a:cubicBezTo>
                    <a:pt x="72986" y="62945"/>
                    <a:pt x="73520" y="62879"/>
                    <a:pt x="74020" y="62779"/>
                  </a:cubicBezTo>
                  <a:lnTo>
                    <a:pt x="73920" y="62345"/>
                  </a:lnTo>
                  <a:close/>
                  <a:moveTo>
                    <a:pt x="9141" y="62779"/>
                  </a:moveTo>
                  <a:lnTo>
                    <a:pt x="9107" y="63179"/>
                  </a:lnTo>
                  <a:cubicBezTo>
                    <a:pt x="9641" y="63212"/>
                    <a:pt x="10175" y="63279"/>
                    <a:pt x="10775" y="63312"/>
                  </a:cubicBezTo>
                  <a:lnTo>
                    <a:pt x="10809" y="62879"/>
                  </a:lnTo>
                  <a:cubicBezTo>
                    <a:pt x="10208" y="62845"/>
                    <a:pt x="9674" y="62812"/>
                    <a:pt x="9141" y="62779"/>
                  </a:cubicBezTo>
                  <a:close/>
                  <a:moveTo>
                    <a:pt x="70651" y="62779"/>
                  </a:moveTo>
                  <a:cubicBezTo>
                    <a:pt x="70084" y="62845"/>
                    <a:pt x="69551" y="62879"/>
                    <a:pt x="68983" y="62945"/>
                  </a:cubicBezTo>
                  <a:lnTo>
                    <a:pt x="69017" y="63346"/>
                  </a:lnTo>
                  <a:cubicBezTo>
                    <a:pt x="69584" y="63312"/>
                    <a:pt x="70184" y="63279"/>
                    <a:pt x="70685" y="63179"/>
                  </a:cubicBezTo>
                  <a:lnTo>
                    <a:pt x="70651" y="62779"/>
                  </a:lnTo>
                  <a:close/>
                  <a:moveTo>
                    <a:pt x="12476" y="63012"/>
                  </a:moveTo>
                  <a:lnTo>
                    <a:pt x="12443" y="63446"/>
                  </a:lnTo>
                  <a:cubicBezTo>
                    <a:pt x="12977" y="63479"/>
                    <a:pt x="13511" y="63513"/>
                    <a:pt x="14111" y="63546"/>
                  </a:cubicBezTo>
                  <a:lnTo>
                    <a:pt x="14144" y="63146"/>
                  </a:lnTo>
                  <a:cubicBezTo>
                    <a:pt x="13544" y="63112"/>
                    <a:pt x="13010" y="63046"/>
                    <a:pt x="12476" y="63012"/>
                  </a:cubicBezTo>
                  <a:close/>
                  <a:moveTo>
                    <a:pt x="67349" y="63046"/>
                  </a:moveTo>
                  <a:cubicBezTo>
                    <a:pt x="66815" y="63112"/>
                    <a:pt x="66248" y="63146"/>
                    <a:pt x="65681" y="63179"/>
                  </a:cubicBezTo>
                  <a:lnTo>
                    <a:pt x="65714" y="63613"/>
                  </a:lnTo>
                  <a:cubicBezTo>
                    <a:pt x="66248" y="63546"/>
                    <a:pt x="66849" y="63513"/>
                    <a:pt x="67382" y="63479"/>
                  </a:cubicBezTo>
                  <a:lnTo>
                    <a:pt x="67349" y="63046"/>
                  </a:lnTo>
                  <a:close/>
                  <a:moveTo>
                    <a:pt x="15812" y="63212"/>
                  </a:moveTo>
                  <a:lnTo>
                    <a:pt x="15779" y="63646"/>
                  </a:lnTo>
                  <a:cubicBezTo>
                    <a:pt x="16313" y="63679"/>
                    <a:pt x="16846" y="63679"/>
                    <a:pt x="17447" y="63713"/>
                  </a:cubicBezTo>
                  <a:lnTo>
                    <a:pt x="17480" y="63312"/>
                  </a:lnTo>
                  <a:cubicBezTo>
                    <a:pt x="16880" y="63279"/>
                    <a:pt x="16346" y="63279"/>
                    <a:pt x="15812" y="63212"/>
                  </a:cubicBezTo>
                  <a:close/>
                  <a:moveTo>
                    <a:pt x="64047" y="63279"/>
                  </a:moveTo>
                  <a:cubicBezTo>
                    <a:pt x="63513" y="63312"/>
                    <a:pt x="62979" y="63312"/>
                    <a:pt x="62379" y="63346"/>
                  </a:cubicBezTo>
                  <a:lnTo>
                    <a:pt x="62379" y="63779"/>
                  </a:lnTo>
                  <a:cubicBezTo>
                    <a:pt x="62912" y="63779"/>
                    <a:pt x="63513" y="63713"/>
                    <a:pt x="64080" y="63679"/>
                  </a:cubicBezTo>
                  <a:lnTo>
                    <a:pt x="64047" y="63279"/>
                  </a:lnTo>
                  <a:close/>
                  <a:moveTo>
                    <a:pt x="19115" y="63346"/>
                  </a:moveTo>
                  <a:lnTo>
                    <a:pt x="19115" y="63779"/>
                  </a:lnTo>
                  <a:cubicBezTo>
                    <a:pt x="19648" y="63813"/>
                    <a:pt x="20215" y="63813"/>
                    <a:pt x="20782" y="63846"/>
                  </a:cubicBezTo>
                  <a:lnTo>
                    <a:pt x="20782" y="63446"/>
                  </a:lnTo>
                  <a:cubicBezTo>
                    <a:pt x="20182" y="63379"/>
                    <a:pt x="19648" y="63379"/>
                    <a:pt x="19115" y="63346"/>
                  </a:cubicBezTo>
                  <a:close/>
                  <a:moveTo>
                    <a:pt x="60711" y="63446"/>
                  </a:moveTo>
                  <a:cubicBezTo>
                    <a:pt x="60177" y="63479"/>
                    <a:pt x="59577" y="63513"/>
                    <a:pt x="59043" y="63513"/>
                  </a:cubicBezTo>
                  <a:lnTo>
                    <a:pt x="59043" y="63946"/>
                  </a:lnTo>
                  <a:cubicBezTo>
                    <a:pt x="59643" y="63879"/>
                    <a:pt x="60177" y="63879"/>
                    <a:pt x="60711" y="63846"/>
                  </a:cubicBezTo>
                  <a:lnTo>
                    <a:pt x="60711" y="63446"/>
                  </a:lnTo>
                  <a:close/>
                  <a:moveTo>
                    <a:pt x="22384" y="63513"/>
                  </a:moveTo>
                  <a:lnTo>
                    <a:pt x="22384" y="63946"/>
                  </a:lnTo>
                  <a:cubicBezTo>
                    <a:pt x="22951" y="63946"/>
                    <a:pt x="23518" y="63980"/>
                    <a:pt x="24051" y="63980"/>
                  </a:cubicBezTo>
                  <a:lnTo>
                    <a:pt x="24051" y="63546"/>
                  </a:lnTo>
                  <a:cubicBezTo>
                    <a:pt x="23484" y="63546"/>
                    <a:pt x="22951" y="63513"/>
                    <a:pt x="22384" y="63513"/>
                  </a:cubicBezTo>
                  <a:close/>
                  <a:moveTo>
                    <a:pt x="57375" y="63546"/>
                  </a:moveTo>
                  <a:cubicBezTo>
                    <a:pt x="56841" y="63546"/>
                    <a:pt x="56241" y="63613"/>
                    <a:pt x="55707" y="63613"/>
                  </a:cubicBezTo>
                  <a:lnTo>
                    <a:pt x="55707" y="64013"/>
                  </a:lnTo>
                  <a:cubicBezTo>
                    <a:pt x="56308" y="64013"/>
                    <a:pt x="56841" y="64013"/>
                    <a:pt x="57375" y="63980"/>
                  </a:cubicBezTo>
                  <a:lnTo>
                    <a:pt x="57375" y="63546"/>
                  </a:lnTo>
                  <a:close/>
                  <a:moveTo>
                    <a:pt x="25719" y="63613"/>
                  </a:moveTo>
                  <a:lnTo>
                    <a:pt x="25719" y="64013"/>
                  </a:lnTo>
                  <a:cubicBezTo>
                    <a:pt x="26286" y="64013"/>
                    <a:pt x="26853" y="64046"/>
                    <a:pt x="27387" y="64046"/>
                  </a:cubicBezTo>
                  <a:lnTo>
                    <a:pt x="27387" y="63646"/>
                  </a:lnTo>
                  <a:cubicBezTo>
                    <a:pt x="26820" y="63646"/>
                    <a:pt x="26286" y="63613"/>
                    <a:pt x="25719" y="63613"/>
                  </a:cubicBezTo>
                  <a:close/>
                  <a:moveTo>
                    <a:pt x="54039" y="63646"/>
                  </a:moveTo>
                  <a:cubicBezTo>
                    <a:pt x="53506" y="63646"/>
                    <a:pt x="52905" y="63679"/>
                    <a:pt x="52372" y="63679"/>
                  </a:cubicBezTo>
                  <a:lnTo>
                    <a:pt x="52372" y="64113"/>
                  </a:lnTo>
                  <a:cubicBezTo>
                    <a:pt x="52972" y="64113"/>
                    <a:pt x="53506" y="64113"/>
                    <a:pt x="54039" y="64046"/>
                  </a:cubicBezTo>
                  <a:lnTo>
                    <a:pt x="54039" y="63646"/>
                  </a:lnTo>
                  <a:close/>
                  <a:moveTo>
                    <a:pt x="29055" y="63679"/>
                  </a:moveTo>
                  <a:lnTo>
                    <a:pt x="29055" y="64113"/>
                  </a:lnTo>
                  <a:cubicBezTo>
                    <a:pt x="29622" y="64146"/>
                    <a:pt x="30189" y="64146"/>
                    <a:pt x="30723" y="64146"/>
                  </a:cubicBezTo>
                  <a:lnTo>
                    <a:pt x="30723" y="63713"/>
                  </a:lnTo>
                  <a:cubicBezTo>
                    <a:pt x="30189" y="63713"/>
                    <a:pt x="29622" y="63679"/>
                    <a:pt x="29055" y="63679"/>
                  </a:cubicBezTo>
                  <a:close/>
                  <a:moveTo>
                    <a:pt x="32391" y="63713"/>
                  </a:moveTo>
                  <a:lnTo>
                    <a:pt x="32391" y="64146"/>
                  </a:lnTo>
                  <a:cubicBezTo>
                    <a:pt x="32958" y="64180"/>
                    <a:pt x="33525" y="64180"/>
                    <a:pt x="34059" y="64180"/>
                  </a:cubicBezTo>
                  <a:lnTo>
                    <a:pt x="34059" y="63779"/>
                  </a:lnTo>
                  <a:cubicBezTo>
                    <a:pt x="33525" y="63713"/>
                    <a:pt x="32958" y="63713"/>
                    <a:pt x="32391" y="63713"/>
                  </a:cubicBezTo>
                  <a:close/>
                  <a:moveTo>
                    <a:pt x="45734" y="63779"/>
                  </a:moveTo>
                  <a:lnTo>
                    <a:pt x="45734" y="64180"/>
                  </a:lnTo>
                  <a:lnTo>
                    <a:pt x="47401" y="64180"/>
                  </a:lnTo>
                  <a:lnTo>
                    <a:pt x="47401" y="63779"/>
                  </a:lnTo>
                  <a:close/>
                  <a:moveTo>
                    <a:pt x="50704" y="63713"/>
                  </a:moveTo>
                  <a:cubicBezTo>
                    <a:pt x="50170" y="63779"/>
                    <a:pt x="49570" y="63779"/>
                    <a:pt x="49036" y="63779"/>
                  </a:cubicBezTo>
                  <a:lnTo>
                    <a:pt x="49036" y="64180"/>
                  </a:lnTo>
                  <a:cubicBezTo>
                    <a:pt x="49636" y="64146"/>
                    <a:pt x="50170" y="64146"/>
                    <a:pt x="50704" y="64146"/>
                  </a:cubicBezTo>
                  <a:lnTo>
                    <a:pt x="50704" y="63713"/>
                  </a:lnTo>
                  <a:close/>
                  <a:moveTo>
                    <a:pt x="35726" y="63813"/>
                  </a:moveTo>
                  <a:lnTo>
                    <a:pt x="35726" y="64213"/>
                  </a:lnTo>
                  <a:lnTo>
                    <a:pt x="37394" y="64213"/>
                  </a:lnTo>
                  <a:lnTo>
                    <a:pt x="37394" y="63813"/>
                  </a:lnTo>
                  <a:close/>
                  <a:moveTo>
                    <a:pt x="39062" y="63813"/>
                  </a:moveTo>
                  <a:lnTo>
                    <a:pt x="39062" y="64213"/>
                  </a:lnTo>
                  <a:lnTo>
                    <a:pt x="40730" y="64213"/>
                  </a:lnTo>
                  <a:lnTo>
                    <a:pt x="40730" y="63813"/>
                  </a:lnTo>
                  <a:close/>
                  <a:moveTo>
                    <a:pt x="42398" y="63813"/>
                  </a:moveTo>
                  <a:lnTo>
                    <a:pt x="42398" y="64213"/>
                  </a:lnTo>
                  <a:lnTo>
                    <a:pt x="44066" y="64213"/>
                  </a:lnTo>
                  <a:lnTo>
                    <a:pt x="44066" y="63813"/>
                  </a:lnTo>
                  <a:close/>
                </a:path>
              </a:pathLst>
            </a:custGeom>
            <a:solidFill>
              <a:srgbClr val="3E7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5463250" y="3999650"/>
              <a:ext cx="628800" cy="416300"/>
            </a:xfrm>
            <a:custGeom>
              <a:avLst/>
              <a:gdLst/>
              <a:ahLst/>
              <a:cxnLst/>
              <a:rect l="l" t="t" r="r" b="b"/>
              <a:pathLst>
                <a:path w="25152" h="16652" extrusionOk="0">
                  <a:moveTo>
                    <a:pt x="12583" y="1"/>
                  </a:moveTo>
                  <a:cubicBezTo>
                    <a:pt x="6957" y="1"/>
                    <a:pt x="1289" y="176"/>
                    <a:pt x="901" y="514"/>
                  </a:cubicBezTo>
                  <a:cubicBezTo>
                    <a:pt x="167" y="1181"/>
                    <a:pt x="0" y="15291"/>
                    <a:pt x="901" y="16025"/>
                  </a:cubicBezTo>
                  <a:cubicBezTo>
                    <a:pt x="1386" y="16424"/>
                    <a:pt x="7291" y="16651"/>
                    <a:pt x="13012" y="16651"/>
                  </a:cubicBezTo>
                  <a:cubicBezTo>
                    <a:pt x="18296" y="16651"/>
                    <a:pt x="23423" y="16457"/>
                    <a:pt x="23984" y="16025"/>
                  </a:cubicBezTo>
                  <a:cubicBezTo>
                    <a:pt x="25151" y="15158"/>
                    <a:pt x="24851" y="1248"/>
                    <a:pt x="23984" y="514"/>
                  </a:cubicBezTo>
                  <a:cubicBezTo>
                    <a:pt x="23523" y="168"/>
                    <a:pt x="18073" y="1"/>
                    <a:pt x="12583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5464900" y="3994325"/>
              <a:ext cx="537925" cy="426800"/>
            </a:xfrm>
            <a:custGeom>
              <a:avLst/>
              <a:gdLst/>
              <a:ahLst/>
              <a:cxnLst/>
              <a:rect l="l" t="t" r="r" b="b"/>
              <a:pathLst>
                <a:path w="21517" h="17072" extrusionOk="0">
                  <a:moveTo>
                    <a:pt x="12006" y="0"/>
                  </a:moveTo>
                  <a:cubicBezTo>
                    <a:pt x="6592" y="0"/>
                    <a:pt x="1154" y="161"/>
                    <a:pt x="735" y="560"/>
                  </a:cubicBezTo>
                  <a:cubicBezTo>
                    <a:pt x="101" y="1127"/>
                    <a:pt x="1" y="7632"/>
                    <a:pt x="67" y="10500"/>
                  </a:cubicBezTo>
                  <a:cubicBezTo>
                    <a:pt x="101" y="14070"/>
                    <a:pt x="334" y="16071"/>
                    <a:pt x="735" y="16405"/>
                  </a:cubicBezTo>
                  <a:cubicBezTo>
                    <a:pt x="1235" y="16872"/>
                    <a:pt x="7106" y="17072"/>
                    <a:pt x="12743" y="17072"/>
                  </a:cubicBezTo>
                  <a:cubicBezTo>
                    <a:pt x="16146" y="17072"/>
                    <a:pt x="19481" y="17005"/>
                    <a:pt x="21516" y="16838"/>
                  </a:cubicBezTo>
                  <a:lnTo>
                    <a:pt x="21483" y="16405"/>
                  </a:lnTo>
                  <a:cubicBezTo>
                    <a:pt x="19280" y="16577"/>
                    <a:pt x="16014" y="16654"/>
                    <a:pt x="12731" y="16654"/>
                  </a:cubicBezTo>
                  <a:cubicBezTo>
                    <a:pt x="7116" y="16654"/>
                    <a:pt x="1452" y="16429"/>
                    <a:pt x="968" y="16071"/>
                  </a:cubicBezTo>
                  <a:cubicBezTo>
                    <a:pt x="234" y="15404"/>
                    <a:pt x="234" y="1794"/>
                    <a:pt x="968" y="894"/>
                  </a:cubicBezTo>
                  <a:cubicBezTo>
                    <a:pt x="1416" y="616"/>
                    <a:pt x="7040" y="421"/>
                    <a:pt x="12684" y="421"/>
                  </a:cubicBezTo>
                  <a:cubicBezTo>
                    <a:pt x="15862" y="421"/>
                    <a:pt x="19045" y="483"/>
                    <a:pt x="21316" y="627"/>
                  </a:cubicBezTo>
                  <a:lnTo>
                    <a:pt x="21349" y="193"/>
                  </a:lnTo>
                  <a:cubicBezTo>
                    <a:pt x="19260" y="72"/>
                    <a:pt x="15638" y="0"/>
                    <a:pt x="1200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5573325" y="4112150"/>
              <a:ext cx="227675" cy="191725"/>
            </a:xfrm>
            <a:custGeom>
              <a:avLst/>
              <a:gdLst/>
              <a:ahLst/>
              <a:cxnLst/>
              <a:rect l="l" t="t" r="r" b="b"/>
              <a:pathLst>
                <a:path w="9107" h="7669" extrusionOk="0">
                  <a:moveTo>
                    <a:pt x="4678" y="0"/>
                  </a:moveTo>
                  <a:cubicBezTo>
                    <a:pt x="2939" y="0"/>
                    <a:pt x="1241" y="868"/>
                    <a:pt x="734" y="2652"/>
                  </a:cubicBezTo>
                  <a:cubicBezTo>
                    <a:pt x="0" y="5020"/>
                    <a:pt x="1735" y="7522"/>
                    <a:pt x="4237" y="7655"/>
                  </a:cubicBezTo>
                  <a:cubicBezTo>
                    <a:pt x="4358" y="7664"/>
                    <a:pt x="4479" y="7669"/>
                    <a:pt x="4601" y="7669"/>
                  </a:cubicBezTo>
                  <a:cubicBezTo>
                    <a:pt x="5860" y="7669"/>
                    <a:pt x="7155" y="7200"/>
                    <a:pt x="8006" y="6288"/>
                  </a:cubicBezTo>
                  <a:cubicBezTo>
                    <a:pt x="8907" y="5254"/>
                    <a:pt x="9107" y="3753"/>
                    <a:pt x="8640" y="2485"/>
                  </a:cubicBezTo>
                  <a:cubicBezTo>
                    <a:pt x="8406" y="1785"/>
                    <a:pt x="7906" y="1117"/>
                    <a:pt x="7239" y="684"/>
                  </a:cubicBezTo>
                  <a:cubicBezTo>
                    <a:pt x="6479" y="230"/>
                    <a:pt x="5573" y="0"/>
                    <a:pt x="4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5576650" y="4108375"/>
              <a:ext cx="224350" cy="200175"/>
            </a:xfrm>
            <a:custGeom>
              <a:avLst/>
              <a:gdLst/>
              <a:ahLst/>
              <a:cxnLst/>
              <a:rect l="l" t="t" r="r" b="b"/>
              <a:pathLst>
                <a:path w="8974" h="8007" extrusionOk="0">
                  <a:moveTo>
                    <a:pt x="4003" y="1"/>
                  </a:moveTo>
                  <a:cubicBezTo>
                    <a:pt x="2202" y="168"/>
                    <a:pt x="835" y="1235"/>
                    <a:pt x="368" y="2769"/>
                  </a:cubicBezTo>
                  <a:cubicBezTo>
                    <a:pt x="1" y="3970"/>
                    <a:pt x="201" y="5271"/>
                    <a:pt x="968" y="6305"/>
                  </a:cubicBezTo>
                  <a:cubicBezTo>
                    <a:pt x="1702" y="7339"/>
                    <a:pt x="2836" y="7973"/>
                    <a:pt x="4037" y="8007"/>
                  </a:cubicBezTo>
                  <a:lnTo>
                    <a:pt x="4337" y="8007"/>
                  </a:lnTo>
                  <a:cubicBezTo>
                    <a:pt x="5805" y="8007"/>
                    <a:pt x="7172" y="7473"/>
                    <a:pt x="8006" y="6572"/>
                  </a:cubicBezTo>
                  <a:cubicBezTo>
                    <a:pt x="8607" y="5938"/>
                    <a:pt x="8940" y="5104"/>
                    <a:pt x="8974" y="4237"/>
                  </a:cubicBezTo>
                  <a:lnTo>
                    <a:pt x="8540" y="4170"/>
                  </a:lnTo>
                  <a:cubicBezTo>
                    <a:pt x="8507" y="4971"/>
                    <a:pt x="8206" y="5705"/>
                    <a:pt x="7706" y="6272"/>
                  </a:cubicBezTo>
                  <a:cubicBezTo>
                    <a:pt x="6922" y="7119"/>
                    <a:pt x="5695" y="7612"/>
                    <a:pt x="4358" y="7612"/>
                  </a:cubicBezTo>
                  <a:cubicBezTo>
                    <a:pt x="4273" y="7612"/>
                    <a:pt x="4189" y="7610"/>
                    <a:pt x="4104" y="7606"/>
                  </a:cubicBezTo>
                  <a:cubicBezTo>
                    <a:pt x="3003" y="7573"/>
                    <a:pt x="2002" y="6972"/>
                    <a:pt x="1335" y="6038"/>
                  </a:cubicBezTo>
                  <a:cubicBezTo>
                    <a:pt x="668" y="5138"/>
                    <a:pt x="468" y="3970"/>
                    <a:pt x="801" y="2870"/>
                  </a:cubicBezTo>
                  <a:cubicBezTo>
                    <a:pt x="1201" y="1502"/>
                    <a:pt x="2436" y="601"/>
                    <a:pt x="4037" y="434"/>
                  </a:cubicBezTo>
                  <a:lnTo>
                    <a:pt x="400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4053900" y="4759150"/>
              <a:ext cx="492050" cy="169000"/>
            </a:xfrm>
            <a:custGeom>
              <a:avLst/>
              <a:gdLst/>
              <a:ahLst/>
              <a:cxnLst/>
              <a:rect l="l" t="t" r="r" b="b"/>
              <a:pathLst>
                <a:path w="19682" h="6760" extrusionOk="0">
                  <a:moveTo>
                    <a:pt x="2592" y="395"/>
                  </a:moveTo>
                  <a:cubicBezTo>
                    <a:pt x="6999" y="395"/>
                    <a:pt x="18046" y="1000"/>
                    <a:pt x="18814" y="1356"/>
                  </a:cubicBezTo>
                  <a:cubicBezTo>
                    <a:pt x="19181" y="1656"/>
                    <a:pt x="19214" y="5459"/>
                    <a:pt x="18747" y="6160"/>
                  </a:cubicBezTo>
                  <a:cubicBezTo>
                    <a:pt x="18565" y="6254"/>
                    <a:pt x="17855" y="6295"/>
                    <a:pt x="16818" y="6295"/>
                  </a:cubicBezTo>
                  <a:cubicBezTo>
                    <a:pt x="12366" y="6295"/>
                    <a:pt x="1884" y="5539"/>
                    <a:pt x="1235" y="5025"/>
                  </a:cubicBezTo>
                  <a:cubicBezTo>
                    <a:pt x="701" y="4392"/>
                    <a:pt x="501" y="989"/>
                    <a:pt x="834" y="489"/>
                  </a:cubicBezTo>
                  <a:cubicBezTo>
                    <a:pt x="995" y="424"/>
                    <a:pt x="1638" y="395"/>
                    <a:pt x="2592" y="395"/>
                  </a:cubicBezTo>
                  <a:close/>
                  <a:moveTo>
                    <a:pt x="2824" y="0"/>
                  </a:moveTo>
                  <a:cubicBezTo>
                    <a:pt x="2062" y="0"/>
                    <a:pt x="1474" y="17"/>
                    <a:pt x="1135" y="55"/>
                  </a:cubicBezTo>
                  <a:cubicBezTo>
                    <a:pt x="701" y="89"/>
                    <a:pt x="568" y="155"/>
                    <a:pt x="501" y="255"/>
                  </a:cubicBezTo>
                  <a:cubicBezTo>
                    <a:pt x="0" y="889"/>
                    <a:pt x="234" y="4558"/>
                    <a:pt x="868" y="5326"/>
                  </a:cubicBezTo>
                  <a:cubicBezTo>
                    <a:pt x="1468" y="6093"/>
                    <a:pt x="12643" y="6760"/>
                    <a:pt x="16679" y="6760"/>
                  </a:cubicBezTo>
                  <a:lnTo>
                    <a:pt x="17246" y="6760"/>
                  </a:lnTo>
                  <a:cubicBezTo>
                    <a:pt x="18747" y="6727"/>
                    <a:pt x="18981" y="6593"/>
                    <a:pt x="19047" y="6460"/>
                  </a:cubicBezTo>
                  <a:cubicBezTo>
                    <a:pt x="19548" y="5759"/>
                    <a:pt x="19681" y="1623"/>
                    <a:pt x="19047" y="1089"/>
                  </a:cubicBezTo>
                  <a:cubicBezTo>
                    <a:pt x="18503" y="631"/>
                    <a:pt x="7455" y="0"/>
                    <a:pt x="282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3"/>
          <p:cNvSpPr txBox="1">
            <a:spLocks noGrp="1"/>
          </p:cNvSpPr>
          <p:nvPr>
            <p:ph type="title"/>
          </p:nvPr>
        </p:nvSpPr>
        <p:spPr>
          <a:xfrm>
            <a:off x="2566775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70" name="Google Shape;1070;p43"/>
          <p:cNvSpPr txBox="1">
            <a:spLocks noGrp="1"/>
          </p:cNvSpPr>
          <p:nvPr>
            <p:ph type="title" idx="2"/>
          </p:nvPr>
        </p:nvSpPr>
        <p:spPr>
          <a:xfrm>
            <a:off x="4887075" y="114900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71" name="Google Shape;1071;p43"/>
          <p:cNvSpPr txBox="1">
            <a:spLocks noGrp="1"/>
          </p:cNvSpPr>
          <p:nvPr>
            <p:ph type="subTitle" idx="1"/>
          </p:nvPr>
        </p:nvSpPr>
        <p:spPr>
          <a:xfrm>
            <a:off x="3071325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Why we started</a:t>
            </a:r>
            <a:endParaRPr dirty="0"/>
          </a:p>
        </p:txBody>
      </p:sp>
      <p:grpSp>
        <p:nvGrpSpPr>
          <p:cNvPr id="1072" name="Google Shape;1072;p43"/>
          <p:cNvGrpSpPr/>
          <p:nvPr/>
        </p:nvGrpSpPr>
        <p:grpSpPr>
          <a:xfrm>
            <a:off x="-813842" y="1399457"/>
            <a:ext cx="3605778" cy="3847521"/>
            <a:chOff x="-6201300" y="564388"/>
            <a:chExt cx="4117125" cy="4393150"/>
          </a:xfrm>
        </p:grpSpPr>
        <p:sp>
          <p:nvSpPr>
            <p:cNvPr id="1073" name="Google Shape;1073;p43"/>
            <p:cNvSpPr/>
            <p:nvPr/>
          </p:nvSpPr>
          <p:spPr>
            <a:xfrm>
              <a:off x="-6201300" y="2921263"/>
              <a:ext cx="3096600" cy="2036275"/>
            </a:xfrm>
            <a:custGeom>
              <a:avLst/>
              <a:gdLst/>
              <a:ahLst/>
              <a:cxnLst/>
              <a:rect l="l" t="t" r="r" b="b"/>
              <a:pathLst>
                <a:path w="123864" h="81451" extrusionOk="0">
                  <a:moveTo>
                    <a:pt x="99969" y="1"/>
                  </a:moveTo>
                  <a:cubicBezTo>
                    <a:pt x="77449" y="1"/>
                    <a:pt x="45376" y="958"/>
                    <a:pt x="44956" y="2179"/>
                  </a:cubicBezTo>
                  <a:cubicBezTo>
                    <a:pt x="44318" y="4063"/>
                    <a:pt x="61704" y="20386"/>
                    <a:pt x="61704" y="20386"/>
                  </a:cubicBezTo>
                  <a:lnTo>
                    <a:pt x="1" y="81450"/>
                  </a:lnTo>
                  <a:lnTo>
                    <a:pt x="76416" y="81450"/>
                  </a:lnTo>
                  <a:lnTo>
                    <a:pt x="100246" y="57620"/>
                  </a:lnTo>
                  <a:cubicBezTo>
                    <a:pt x="100246" y="57620"/>
                    <a:pt x="116125" y="74262"/>
                    <a:pt x="118666" y="74262"/>
                  </a:cubicBezTo>
                  <a:cubicBezTo>
                    <a:pt x="118710" y="74262"/>
                    <a:pt x="118751" y="74257"/>
                    <a:pt x="118787" y="74247"/>
                  </a:cubicBezTo>
                  <a:cubicBezTo>
                    <a:pt x="120885" y="73578"/>
                    <a:pt x="123863" y="2665"/>
                    <a:pt x="121553" y="872"/>
                  </a:cubicBezTo>
                  <a:cubicBezTo>
                    <a:pt x="120774" y="259"/>
                    <a:pt x="111659" y="1"/>
                    <a:pt x="999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-5057150" y="1611738"/>
              <a:ext cx="621950" cy="794525"/>
            </a:xfrm>
            <a:custGeom>
              <a:avLst/>
              <a:gdLst/>
              <a:ahLst/>
              <a:cxnLst/>
              <a:rect l="l" t="t" r="r" b="b"/>
              <a:pathLst>
                <a:path w="24878" h="31781" extrusionOk="0">
                  <a:moveTo>
                    <a:pt x="19234" y="1"/>
                  </a:moveTo>
                  <a:cubicBezTo>
                    <a:pt x="18152" y="1"/>
                    <a:pt x="16957" y="310"/>
                    <a:pt x="15695" y="1033"/>
                  </a:cubicBezTo>
                  <a:cubicBezTo>
                    <a:pt x="9312" y="4711"/>
                    <a:pt x="1348" y="20577"/>
                    <a:pt x="862" y="23921"/>
                  </a:cubicBezTo>
                  <a:cubicBezTo>
                    <a:pt x="0" y="28248"/>
                    <a:pt x="2317" y="31781"/>
                    <a:pt x="5546" y="31781"/>
                  </a:cubicBezTo>
                  <a:cubicBezTo>
                    <a:pt x="7329" y="31781"/>
                    <a:pt x="9391" y="30703"/>
                    <a:pt x="11349" y="28085"/>
                  </a:cubicBezTo>
                  <a:cubicBezTo>
                    <a:pt x="12352" y="27082"/>
                    <a:pt x="24084" y="10395"/>
                    <a:pt x="24601" y="5866"/>
                  </a:cubicBezTo>
                  <a:cubicBezTo>
                    <a:pt x="24877" y="3012"/>
                    <a:pt x="22609" y="1"/>
                    <a:pt x="192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-4029100" y="1612338"/>
              <a:ext cx="648475" cy="824250"/>
            </a:xfrm>
            <a:custGeom>
              <a:avLst/>
              <a:gdLst/>
              <a:ahLst/>
              <a:cxnLst/>
              <a:rect l="l" t="t" r="r" b="b"/>
              <a:pathLst>
                <a:path w="25939" h="32970" extrusionOk="0">
                  <a:moveTo>
                    <a:pt x="5555" y="0"/>
                  </a:moveTo>
                  <a:cubicBezTo>
                    <a:pt x="2194" y="0"/>
                    <a:pt x="0" y="3026"/>
                    <a:pt x="318" y="5933"/>
                  </a:cubicBezTo>
                  <a:cubicBezTo>
                    <a:pt x="957" y="10553"/>
                    <a:pt x="13358" y="28000"/>
                    <a:pt x="14391" y="29064"/>
                  </a:cubicBezTo>
                  <a:cubicBezTo>
                    <a:pt x="16484" y="31829"/>
                    <a:pt x="18649" y="32969"/>
                    <a:pt x="20487" y="32969"/>
                  </a:cubicBezTo>
                  <a:cubicBezTo>
                    <a:pt x="23719" y="32969"/>
                    <a:pt x="25938" y="29440"/>
                    <a:pt x="24969" y="25022"/>
                  </a:cubicBezTo>
                  <a:cubicBezTo>
                    <a:pt x="24422" y="21587"/>
                    <a:pt x="15911" y="5082"/>
                    <a:pt x="9315" y="1161"/>
                  </a:cubicBezTo>
                  <a:cubicBezTo>
                    <a:pt x="7963" y="347"/>
                    <a:pt x="6692" y="0"/>
                    <a:pt x="55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-3287100" y="1634488"/>
              <a:ext cx="280050" cy="297425"/>
            </a:xfrm>
            <a:custGeom>
              <a:avLst/>
              <a:gdLst/>
              <a:ahLst/>
              <a:cxnLst/>
              <a:rect l="l" t="t" r="r" b="b"/>
              <a:pathLst>
                <a:path w="11202" h="11897" extrusionOk="0">
                  <a:moveTo>
                    <a:pt x="6721" y="0"/>
                  </a:moveTo>
                  <a:cubicBezTo>
                    <a:pt x="6709" y="0"/>
                    <a:pt x="6698" y="1"/>
                    <a:pt x="6688" y="1"/>
                  </a:cubicBezTo>
                  <a:cubicBezTo>
                    <a:pt x="5928" y="93"/>
                    <a:pt x="4195" y="1"/>
                    <a:pt x="2888" y="1126"/>
                  </a:cubicBezTo>
                  <a:cubicBezTo>
                    <a:pt x="1611" y="2190"/>
                    <a:pt x="0" y="8938"/>
                    <a:pt x="0" y="8938"/>
                  </a:cubicBezTo>
                  <a:cubicBezTo>
                    <a:pt x="0" y="8938"/>
                    <a:pt x="3376" y="11897"/>
                    <a:pt x="5228" y="11897"/>
                  </a:cubicBezTo>
                  <a:cubicBezTo>
                    <a:pt x="5612" y="11897"/>
                    <a:pt x="5931" y="11769"/>
                    <a:pt x="6140" y="11461"/>
                  </a:cubicBezTo>
                  <a:cubicBezTo>
                    <a:pt x="7417" y="11309"/>
                    <a:pt x="8420" y="10579"/>
                    <a:pt x="8420" y="10579"/>
                  </a:cubicBezTo>
                  <a:cubicBezTo>
                    <a:pt x="9514" y="10458"/>
                    <a:pt x="9849" y="9576"/>
                    <a:pt x="9514" y="8725"/>
                  </a:cubicBezTo>
                  <a:cubicBezTo>
                    <a:pt x="10335" y="8269"/>
                    <a:pt x="10092" y="6810"/>
                    <a:pt x="9393" y="6749"/>
                  </a:cubicBezTo>
                  <a:cubicBezTo>
                    <a:pt x="10335" y="6172"/>
                    <a:pt x="10001" y="4530"/>
                    <a:pt x="8937" y="4500"/>
                  </a:cubicBezTo>
                  <a:cubicBezTo>
                    <a:pt x="10031" y="3740"/>
                    <a:pt x="9484" y="2342"/>
                    <a:pt x="7995" y="2190"/>
                  </a:cubicBezTo>
                  <a:cubicBezTo>
                    <a:pt x="11202" y="2100"/>
                    <a:pt x="7552" y="0"/>
                    <a:pt x="6721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-3689250" y="1807013"/>
              <a:ext cx="570875" cy="629975"/>
            </a:xfrm>
            <a:custGeom>
              <a:avLst/>
              <a:gdLst/>
              <a:ahLst/>
              <a:cxnLst/>
              <a:rect l="l" t="t" r="r" b="b"/>
              <a:pathLst>
                <a:path w="22835" h="25199" extrusionOk="0">
                  <a:moveTo>
                    <a:pt x="15570" y="0"/>
                  </a:moveTo>
                  <a:cubicBezTo>
                    <a:pt x="10159" y="6140"/>
                    <a:pt x="5357" y="11885"/>
                    <a:pt x="2712" y="16080"/>
                  </a:cubicBezTo>
                  <a:cubicBezTo>
                    <a:pt x="1" y="21236"/>
                    <a:pt x="3107" y="25198"/>
                    <a:pt x="7000" y="25198"/>
                  </a:cubicBezTo>
                  <a:cubicBezTo>
                    <a:pt x="8868" y="25198"/>
                    <a:pt x="10916" y="24287"/>
                    <a:pt x="12591" y="22159"/>
                  </a:cubicBezTo>
                  <a:cubicBezTo>
                    <a:pt x="15691" y="18390"/>
                    <a:pt x="22834" y="4742"/>
                    <a:pt x="22834" y="4742"/>
                  </a:cubicBezTo>
                  <a:cubicBezTo>
                    <a:pt x="17394" y="3101"/>
                    <a:pt x="15570" y="0"/>
                    <a:pt x="1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-3530275" y="2028888"/>
              <a:ext cx="41075" cy="142900"/>
            </a:xfrm>
            <a:custGeom>
              <a:avLst/>
              <a:gdLst/>
              <a:ahLst/>
              <a:cxnLst/>
              <a:rect l="l" t="t" r="r" b="b"/>
              <a:pathLst>
                <a:path w="1643" h="5716" extrusionOk="0">
                  <a:moveTo>
                    <a:pt x="1490" y="1"/>
                  </a:moveTo>
                  <a:cubicBezTo>
                    <a:pt x="1429" y="1"/>
                    <a:pt x="1338" y="92"/>
                    <a:pt x="1308" y="153"/>
                  </a:cubicBezTo>
                  <a:lnTo>
                    <a:pt x="1" y="5624"/>
                  </a:lnTo>
                  <a:lnTo>
                    <a:pt x="396" y="5715"/>
                  </a:lnTo>
                  <a:lnTo>
                    <a:pt x="1277" y="1825"/>
                  </a:lnTo>
                  <a:lnTo>
                    <a:pt x="1277" y="3922"/>
                  </a:lnTo>
                  <a:lnTo>
                    <a:pt x="1642" y="3922"/>
                  </a:lnTo>
                  <a:lnTo>
                    <a:pt x="1642" y="214"/>
                  </a:lnTo>
                  <a:cubicBezTo>
                    <a:pt x="1642" y="92"/>
                    <a:pt x="1612" y="1"/>
                    <a:pt x="1490" y="1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-3344100" y="1848813"/>
              <a:ext cx="196075" cy="138325"/>
            </a:xfrm>
            <a:custGeom>
              <a:avLst/>
              <a:gdLst/>
              <a:ahLst/>
              <a:cxnLst/>
              <a:rect l="l" t="t" r="r" b="b"/>
              <a:pathLst>
                <a:path w="7843" h="5533" extrusionOk="0">
                  <a:moveTo>
                    <a:pt x="305" y="0"/>
                  </a:moveTo>
                  <a:lnTo>
                    <a:pt x="1" y="213"/>
                  </a:lnTo>
                  <a:cubicBezTo>
                    <a:pt x="1581" y="2584"/>
                    <a:pt x="4195" y="4377"/>
                    <a:pt x="7721" y="5532"/>
                  </a:cubicBezTo>
                  <a:lnTo>
                    <a:pt x="7843" y="5167"/>
                  </a:lnTo>
                  <a:cubicBezTo>
                    <a:pt x="4378" y="4012"/>
                    <a:pt x="1825" y="2280"/>
                    <a:pt x="305" y="0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-3173125" y="1930113"/>
              <a:ext cx="22825" cy="22825"/>
            </a:xfrm>
            <a:custGeom>
              <a:avLst/>
              <a:gdLst/>
              <a:ahLst/>
              <a:cxnLst/>
              <a:rect l="l" t="t" r="r" b="b"/>
              <a:pathLst>
                <a:path w="913" h="913" extrusionOk="0">
                  <a:moveTo>
                    <a:pt x="457" y="0"/>
                  </a:moveTo>
                  <a:cubicBezTo>
                    <a:pt x="214" y="0"/>
                    <a:pt x="1" y="244"/>
                    <a:pt x="1" y="456"/>
                  </a:cubicBezTo>
                  <a:cubicBezTo>
                    <a:pt x="1" y="730"/>
                    <a:pt x="244" y="912"/>
                    <a:pt x="457" y="912"/>
                  </a:cubicBezTo>
                  <a:cubicBezTo>
                    <a:pt x="730" y="912"/>
                    <a:pt x="913" y="699"/>
                    <a:pt x="913" y="456"/>
                  </a:cubicBezTo>
                  <a:cubicBezTo>
                    <a:pt x="913" y="213"/>
                    <a:pt x="730" y="0"/>
                    <a:pt x="457" y="0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-4714950" y="3665588"/>
              <a:ext cx="363275" cy="550075"/>
            </a:xfrm>
            <a:custGeom>
              <a:avLst/>
              <a:gdLst/>
              <a:ahLst/>
              <a:cxnLst/>
              <a:rect l="l" t="t" r="r" b="b"/>
              <a:pathLst>
                <a:path w="14531" h="22003" extrusionOk="0">
                  <a:moveTo>
                    <a:pt x="5433" y="1"/>
                  </a:moveTo>
                  <a:cubicBezTo>
                    <a:pt x="5160" y="1"/>
                    <a:pt x="4887" y="32"/>
                    <a:pt x="4621" y="96"/>
                  </a:cubicBezTo>
                  <a:cubicBezTo>
                    <a:pt x="3436" y="339"/>
                    <a:pt x="2402" y="1160"/>
                    <a:pt x="1886" y="2254"/>
                  </a:cubicBezTo>
                  <a:cubicBezTo>
                    <a:pt x="1" y="3348"/>
                    <a:pt x="2980" y="16905"/>
                    <a:pt x="2980" y="16905"/>
                  </a:cubicBezTo>
                  <a:cubicBezTo>
                    <a:pt x="2980" y="16905"/>
                    <a:pt x="4144" y="22003"/>
                    <a:pt x="8336" y="22003"/>
                  </a:cubicBezTo>
                  <a:cubicBezTo>
                    <a:pt x="8687" y="22003"/>
                    <a:pt x="9059" y="21967"/>
                    <a:pt x="9454" y="21890"/>
                  </a:cubicBezTo>
                  <a:cubicBezTo>
                    <a:pt x="14530" y="20917"/>
                    <a:pt x="11825" y="13531"/>
                    <a:pt x="11308" y="11251"/>
                  </a:cubicBezTo>
                  <a:cubicBezTo>
                    <a:pt x="10761" y="8972"/>
                    <a:pt x="8907" y="2588"/>
                    <a:pt x="8907" y="2588"/>
                  </a:cubicBezTo>
                  <a:cubicBezTo>
                    <a:pt x="8545" y="988"/>
                    <a:pt x="6978" y="1"/>
                    <a:pt x="543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-4685300" y="3603388"/>
              <a:ext cx="193800" cy="236350"/>
            </a:xfrm>
            <a:custGeom>
              <a:avLst/>
              <a:gdLst/>
              <a:ahLst/>
              <a:cxnLst/>
              <a:rect l="l" t="t" r="r" b="b"/>
              <a:pathLst>
                <a:path w="7752" h="9454" extrusionOk="0">
                  <a:moveTo>
                    <a:pt x="7235" y="0"/>
                  </a:moveTo>
                  <a:lnTo>
                    <a:pt x="0" y="335"/>
                  </a:lnTo>
                  <a:lnTo>
                    <a:pt x="1186" y="8663"/>
                  </a:lnTo>
                  <a:cubicBezTo>
                    <a:pt x="1216" y="8967"/>
                    <a:pt x="1307" y="9210"/>
                    <a:pt x="1368" y="9453"/>
                  </a:cubicBezTo>
                  <a:cubicBezTo>
                    <a:pt x="2039" y="8165"/>
                    <a:pt x="3795" y="7420"/>
                    <a:pt x="5317" y="7420"/>
                  </a:cubicBezTo>
                  <a:cubicBezTo>
                    <a:pt x="6417" y="7420"/>
                    <a:pt x="7394" y="7809"/>
                    <a:pt x="7751" y="8663"/>
                  </a:cubicBezTo>
                  <a:lnTo>
                    <a:pt x="7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-4597925" y="4095788"/>
              <a:ext cx="188500" cy="100325"/>
            </a:xfrm>
            <a:custGeom>
              <a:avLst/>
              <a:gdLst/>
              <a:ahLst/>
              <a:cxnLst/>
              <a:rect l="l" t="t" r="r" b="b"/>
              <a:pathLst>
                <a:path w="7540" h="4013" extrusionOk="0">
                  <a:moveTo>
                    <a:pt x="7144" y="1"/>
                  </a:moveTo>
                  <a:cubicBezTo>
                    <a:pt x="7144" y="1521"/>
                    <a:pt x="6354" y="2797"/>
                    <a:pt x="5016" y="3344"/>
                  </a:cubicBezTo>
                  <a:cubicBezTo>
                    <a:pt x="4555" y="3547"/>
                    <a:pt x="4071" y="3647"/>
                    <a:pt x="3580" y="3647"/>
                  </a:cubicBezTo>
                  <a:cubicBezTo>
                    <a:pt x="2454" y="3647"/>
                    <a:pt x="1291" y="3123"/>
                    <a:pt x="274" y="2128"/>
                  </a:cubicBezTo>
                  <a:lnTo>
                    <a:pt x="1" y="2402"/>
                  </a:lnTo>
                  <a:cubicBezTo>
                    <a:pt x="1065" y="3435"/>
                    <a:pt x="2372" y="4013"/>
                    <a:pt x="3618" y="4013"/>
                  </a:cubicBezTo>
                  <a:cubicBezTo>
                    <a:pt x="4165" y="4013"/>
                    <a:pt x="4682" y="3891"/>
                    <a:pt x="5168" y="3709"/>
                  </a:cubicBezTo>
                  <a:cubicBezTo>
                    <a:pt x="6627" y="3101"/>
                    <a:pt x="7539" y="1673"/>
                    <a:pt x="7539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-4084975" y="3665588"/>
              <a:ext cx="362475" cy="550075"/>
            </a:xfrm>
            <a:custGeom>
              <a:avLst/>
              <a:gdLst/>
              <a:ahLst/>
              <a:cxnLst/>
              <a:rect l="l" t="t" r="r" b="b"/>
              <a:pathLst>
                <a:path w="14499" h="22003" extrusionOk="0">
                  <a:moveTo>
                    <a:pt x="9115" y="1"/>
                  </a:moveTo>
                  <a:cubicBezTo>
                    <a:pt x="7552" y="1"/>
                    <a:pt x="5985" y="988"/>
                    <a:pt x="5623" y="2588"/>
                  </a:cubicBezTo>
                  <a:cubicBezTo>
                    <a:pt x="5623" y="2588"/>
                    <a:pt x="3769" y="8972"/>
                    <a:pt x="3252" y="11251"/>
                  </a:cubicBezTo>
                  <a:cubicBezTo>
                    <a:pt x="2705" y="13531"/>
                    <a:pt x="0" y="20917"/>
                    <a:pt x="5106" y="21890"/>
                  </a:cubicBezTo>
                  <a:cubicBezTo>
                    <a:pt x="5499" y="21967"/>
                    <a:pt x="5869" y="22003"/>
                    <a:pt x="6218" y="22003"/>
                  </a:cubicBezTo>
                  <a:cubicBezTo>
                    <a:pt x="10386" y="22003"/>
                    <a:pt x="11550" y="16905"/>
                    <a:pt x="11550" y="16905"/>
                  </a:cubicBezTo>
                  <a:cubicBezTo>
                    <a:pt x="11550" y="16905"/>
                    <a:pt x="14499" y="3348"/>
                    <a:pt x="12675" y="2254"/>
                  </a:cubicBezTo>
                  <a:cubicBezTo>
                    <a:pt x="12128" y="1160"/>
                    <a:pt x="11094" y="339"/>
                    <a:pt x="9939" y="96"/>
                  </a:cubicBezTo>
                  <a:cubicBezTo>
                    <a:pt x="9669" y="32"/>
                    <a:pt x="9393" y="1"/>
                    <a:pt x="911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-3945175" y="3603388"/>
              <a:ext cx="193800" cy="236350"/>
            </a:xfrm>
            <a:custGeom>
              <a:avLst/>
              <a:gdLst/>
              <a:ahLst/>
              <a:cxnLst/>
              <a:rect l="l" t="t" r="r" b="b"/>
              <a:pathLst>
                <a:path w="7752" h="9454" extrusionOk="0">
                  <a:moveTo>
                    <a:pt x="518" y="0"/>
                  </a:moveTo>
                  <a:lnTo>
                    <a:pt x="1" y="8663"/>
                  </a:lnTo>
                  <a:cubicBezTo>
                    <a:pt x="371" y="7809"/>
                    <a:pt x="1355" y="7420"/>
                    <a:pt x="2457" y="7420"/>
                  </a:cubicBezTo>
                  <a:cubicBezTo>
                    <a:pt x="3982" y="7420"/>
                    <a:pt x="5731" y="8165"/>
                    <a:pt x="6384" y="9453"/>
                  </a:cubicBezTo>
                  <a:cubicBezTo>
                    <a:pt x="6475" y="9210"/>
                    <a:pt x="6536" y="8967"/>
                    <a:pt x="6566" y="8663"/>
                  </a:cubicBezTo>
                  <a:lnTo>
                    <a:pt x="7752" y="33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-4026475" y="4095788"/>
              <a:ext cx="187725" cy="100325"/>
            </a:xfrm>
            <a:custGeom>
              <a:avLst/>
              <a:gdLst/>
              <a:ahLst/>
              <a:cxnLst/>
              <a:rect l="l" t="t" r="r" b="b"/>
              <a:pathLst>
                <a:path w="7509" h="4013" extrusionOk="0">
                  <a:moveTo>
                    <a:pt x="0" y="1"/>
                  </a:moveTo>
                  <a:cubicBezTo>
                    <a:pt x="0" y="1642"/>
                    <a:pt x="852" y="3101"/>
                    <a:pt x="2341" y="3709"/>
                  </a:cubicBezTo>
                  <a:cubicBezTo>
                    <a:pt x="2827" y="3891"/>
                    <a:pt x="3374" y="4013"/>
                    <a:pt x="3891" y="4013"/>
                  </a:cubicBezTo>
                  <a:cubicBezTo>
                    <a:pt x="5168" y="4013"/>
                    <a:pt x="6444" y="3435"/>
                    <a:pt x="7508" y="2402"/>
                  </a:cubicBezTo>
                  <a:lnTo>
                    <a:pt x="7235" y="2128"/>
                  </a:lnTo>
                  <a:cubicBezTo>
                    <a:pt x="6261" y="3123"/>
                    <a:pt x="5095" y="3647"/>
                    <a:pt x="3954" y="3647"/>
                  </a:cubicBezTo>
                  <a:cubicBezTo>
                    <a:pt x="3456" y="3647"/>
                    <a:pt x="2963" y="3547"/>
                    <a:pt x="2493" y="3344"/>
                  </a:cubicBezTo>
                  <a:cubicBezTo>
                    <a:pt x="1156" y="2797"/>
                    <a:pt x="365" y="1521"/>
                    <a:pt x="365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-4990025" y="2549638"/>
              <a:ext cx="1528175" cy="1215200"/>
            </a:xfrm>
            <a:custGeom>
              <a:avLst/>
              <a:gdLst/>
              <a:ahLst/>
              <a:cxnLst/>
              <a:rect l="l" t="t" r="r" b="b"/>
              <a:pathLst>
                <a:path w="61127" h="48608" extrusionOk="0">
                  <a:moveTo>
                    <a:pt x="16908" y="0"/>
                  </a:moveTo>
                  <a:cubicBezTo>
                    <a:pt x="14375" y="0"/>
                    <a:pt x="8363" y="621"/>
                    <a:pt x="4925" y="6132"/>
                  </a:cubicBezTo>
                  <a:cubicBezTo>
                    <a:pt x="1" y="13518"/>
                    <a:pt x="11217" y="47652"/>
                    <a:pt x="11217" y="47652"/>
                  </a:cubicBezTo>
                  <a:cubicBezTo>
                    <a:pt x="12390" y="48197"/>
                    <a:pt x="13709" y="48424"/>
                    <a:pt x="15017" y="48424"/>
                  </a:cubicBezTo>
                  <a:cubicBezTo>
                    <a:pt x="17503" y="48424"/>
                    <a:pt x="19954" y="47604"/>
                    <a:pt x="21308" y="46588"/>
                  </a:cubicBezTo>
                  <a:cubicBezTo>
                    <a:pt x="20548" y="34795"/>
                    <a:pt x="20974" y="23943"/>
                    <a:pt x="19849" y="15858"/>
                  </a:cubicBezTo>
                  <a:lnTo>
                    <a:pt x="41886" y="15858"/>
                  </a:lnTo>
                  <a:cubicBezTo>
                    <a:pt x="39819" y="24308"/>
                    <a:pt x="40275" y="35676"/>
                    <a:pt x="40305" y="46588"/>
                  </a:cubicBezTo>
                  <a:cubicBezTo>
                    <a:pt x="42248" y="47902"/>
                    <a:pt x="44309" y="48608"/>
                    <a:pt x="46520" y="48608"/>
                  </a:cubicBezTo>
                  <a:cubicBezTo>
                    <a:pt x="47838" y="48608"/>
                    <a:pt x="49209" y="48357"/>
                    <a:pt x="50640" y="47834"/>
                  </a:cubicBezTo>
                  <a:cubicBezTo>
                    <a:pt x="50640" y="47834"/>
                    <a:pt x="61126" y="13518"/>
                    <a:pt x="56962" y="6831"/>
                  </a:cubicBezTo>
                  <a:cubicBezTo>
                    <a:pt x="52707" y="113"/>
                    <a:pt x="44530" y="83"/>
                    <a:pt x="44530" y="83"/>
                  </a:cubicBezTo>
                  <a:lnTo>
                    <a:pt x="18086" y="53"/>
                  </a:lnTo>
                  <a:cubicBezTo>
                    <a:pt x="18086" y="53"/>
                    <a:pt x="17644" y="0"/>
                    <a:pt x="16908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-4633625" y="2680888"/>
              <a:ext cx="142125" cy="265225"/>
            </a:xfrm>
            <a:custGeom>
              <a:avLst/>
              <a:gdLst/>
              <a:ahLst/>
              <a:cxnLst/>
              <a:rect l="l" t="t" r="r" b="b"/>
              <a:pathLst>
                <a:path w="5685" h="10609" extrusionOk="0">
                  <a:moveTo>
                    <a:pt x="61" y="0"/>
                  </a:moveTo>
                  <a:lnTo>
                    <a:pt x="0" y="365"/>
                  </a:lnTo>
                  <a:cubicBezTo>
                    <a:pt x="4894" y="1550"/>
                    <a:pt x="5350" y="10517"/>
                    <a:pt x="5350" y="10608"/>
                  </a:cubicBezTo>
                  <a:lnTo>
                    <a:pt x="5684" y="10608"/>
                  </a:lnTo>
                  <a:cubicBezTo>
                    <a:pt x="5684" y="10547"/>
                    <a:pt x="5593" y="8237"/>
                    <a:pt x="4864" y="5806"/>
                  </a:cubicBezTo>
                  <a:cubicBezTo>
                    <a:pt x="3861" y="2553"/>
                    <a:pt x="2219" y="517"/>
                    <a:pt x="61" y="0"/>
                  </a:cubicBezTo>
                  <a:close/>
                </a:path>
              </a:pathLst>
            </a:custGeom>
            <a:solidFill>
              <a:srgbClr val="050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-3948200" y="2680888"/>
              <a:ext cx="142875" cy="265225"/>
            </a:xfrm>
            <a:custGeom>
              <a:avLst/>
              <a:gdLst/>
              <a:ahLst/>
              <a:cxnLst/>
              <a:rect l="l" t="t" r="r" b="b"/>
              <a:pathLst>
                <a:path w="5715" h="10609" extrusionOk="0">
                  <a:moveTo>
                    <a:pt x="5623" y="0"/>
                  </a:moveTo>
                  <a:cubicBezTo>
                    <a:pt x="3496" y="517"/>
                    <a:pt x="1824" y="2523"/>
                    <a:pt x="851" y="5806"/>
                  </a:cubicBezTo>
                  <a:cubicBezTo>
                    <a:pt x="122" y="8237"/>
                    <a:pt x="0" y="10547"/>
                    <a:pt x="0" y="10608"/>
                  </a:cubicBezTo>
                  <a:lnTo>
                    <a:pt x="395" y="10608"/>
                  </a:lnTo>
                  <a:cubicBezTo>
                    <a:pt x="426" y="10517"/>
                    <a:pt x="882" y="1550"/>
                    <a:pt x="5715" y="365"/>
                  </a:cubicBezTo>
                  <a:lnTo>
                    <a:pt x="5623" y="0"/>
                  </a:lnTo>
                  <a:close/>
                </a:path>
              </a:pathLst>
            </a:custGeom>
            <a:solidFill>
              <a:srgbClr val="050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-4510525" y="1329038"/>
              <a:ext cx="561575" cy="344075"/>
            </a:xfrm>
            <a:custGeom>
              <a:avLst/>
              <a:gdLst/>
              <a:ahLst/>
              <a:cxnLst/>
              <a:rect l="l" t="t" r="r" b="b"/>
              <a:pathLst>
                <a:path w="22463" h="13763" extrusionOk="0">
                  <a:moveTo>
                    <a:pt x="6049" y="0"/>
                  </a:moveTo>
                  <a:lnTo>
                    <a:pt x="6019" y="8906"/>
                  </a:lnTo>
                  <a:lnTo>
                    <a:pt x="0" y="10426"/>
                  </a:lnTo>
                  <a:cubicBezTo>
                    <a:pt x="2432" y="12929"/>
                    <a:pt x="5738" y="13763"/>
                    <a:pt x="9066" y="13763"/>
                  </a:cubicBezTo>
                  <a:cubicBezTo>
                    <a:pt x="15722" y="13763"/>
                    <a:pt x="22463" y="10426"/>
                    <a:pt x="22463" y="10426"/>
                  </a:cubicBezTo>
                  <a:cubicBezTo>
                    <a:pt x="22463" y="10426"/>
                    <a:pt x="16323" y="9119"/>
                    <a:pt x="15654" y="8937"/>
                  </a:cubicBezTo>
                  <a:lnTo>
                    <a:pt x="15563" y="0"/>
                  </a:ln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-4360825" y="1329038"/>
              <a:ext cx="240150" cy="219575"/>
            </a:xfrm>
            <a:custGeom>
              <a:avLst/>
              <a:gdLst/>
              <a:ahLst/>
              <a:cxnLst/>
              <a:rect l="l" t="t" r="r" b="b"/>
              <a:pathLst>
                <a:path w="9606" h="8783" extrusionOk="0">
                  <a:moveTo>
                    <a:pt x="31" y="0"/>
                  </a:moveTo>
                  <a:lnTo>
                    <a:pt x="0" y="7903"/>
                  </a:lnTo>
                  <a:cubicBezTo>
                    <a:pt x="1386" y="8503"/>
                    <a:pt x="2678" y="8782"/>
                    <a:pt x="3885" y="8782"/>
                  </a:cubicBezTo>
                  <a:cubicBezTo>
                    <a:pt x="6042" y="8782"/>
                    <a:pt x="7930" y="7893"/>
                    <a:pt x="9605" y="6353"/>
                  </a:cubicBezTo>
                  <a:lnTo>
                    <a:pt x="9514" y="0"/>
                  </a:lnTo>
                  <a:close/>
                </a:path>
              </a:pathLst>
            </a:custGeom>
            <a:solidFill>
              <a:srgbClr val="D88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-4496100" y="934438"/>
              <a:ext cx="474975" cy="564850"/>
            </a:xfrm>
            <a:custGeom>
              <a:avLst/>
              <a:gdLst/>
              <a:ahLst/>
              <a:cxnLst/>
              <a:rect l="l" t="t" r="r" b="b"/>
              <a:pathLst>
                <a:path w="18999" h="22594" extrusionOk="0">
                  <a:moveTo>
                    <a:pt x="10317" y="0"/>
                  </a:moveTo>
                  <a:cubicBezTo>
                    <a:pt x="7779" y="0"/>
                    <a:pt x="5191" y="843"/>
                    <a:pt x="3588" y="2380"/>
                  </a:cubicBezTo>
                  <a:cubicBezTo>
                    <a:pt x="2615" y="3231"/>
                    <a:pt x="2524" y="4234"/>
                    <a:pt x="2524" y="4933"/>
                  </a:cubicBezTo>
                  <a:cubicBezTo>
                    <a:pt x="1" y="7122"/>
                    <a:pt x="1490" y="11134"/>
                    <a:pt x="1855" y="13900"/>
                  </a:cubicBezTo>
                  <a:cubicBezTo>
                    <a:pt x="2098" y="15632"/>
                    <a:pt x="2159" y="18064"/>
                    <a:pt x="3314" y="19432"/>
                  </a:cubicBezTo>
                  <a:cubicBezTo>
                    <a:pt x="4196" y="20496"/>
                    <a:pt x="7721" y="22593"/>
                    <a:pt x="10275" y="22593"/>
                  </a:cubicBezTo>
                  <a:cubicBezTo>
                    <a:pt x="12858" y="22593"/>
                    <a:pt x="16567" y="20496"/>
                    <a:pt x="17357" y="19554"/>
                  </a:cubicBezTo>
                  <a:cubicBezTo>
                    <a:pt x="18178" y="18611"/>
                    <a:pt x="18421" y="15663"/>
                    <a:pt x="18725" y="13444"/>
                  </a:cubicBezTo>
                  <a:cubicBezTo>
                    <a:pt x="18998" y="11468"/>
                    <a:pt x="18968" y="9371"/>
                    <a:pt x="18573" y="7304"/>
                  </a:cubicBezTo>
                  <a:cubicBezTo>
                    <a:pt x="18542" y="7152"/>
                    <a:pt x="18542" y="7000"/>
                    <a:pt x="18512" y="6848"/>
                  </a:cubicBezTo>
                  <a:cubicBezTo>
                    <a:pt x="18178" y="5146"/>
                    <a:pt x="17418" y="3201"/>
                    <a:pt x="16080" y="1954"/>
                  </a:cubicBezTo>
                  <a:cubicBezTo>
                    <a:pt x="14634" y="621"/>
                    <a:pt x="12494" y="0"/>
                    <a:pt x="10317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-4501550" y="1234963"/>
              <a:ext cx="171075" cy="126200"/>
            </a:xfrm>
            <a:custGeom>
              <a:avLst/>
              <a:gdLst/>
              <a:ahLst/>
              <a:cxnLst/>
              <a:rect l="l" t="t" r="r" b="b"/>
              <a:pathLst>
                <a:path w="6843" h="5048" extrusionOk="0">
                  <a:moveTo>
                    <a:pt x="1740" y="1"/>
                  </a:moveTo>
                  <a:cubicBezTo>
                    <a:pt x="1404" y="1"/>
                    <a:pt x="1023" y="123"/>
                    <a:pt x="705" y="542"/>
                  </a:cubicBezTo>
                  <a:cubicBezTo>
                    <a:pt x="0" y="1500"/>
                    <a:pt x="394" y="5047"/>
                    <a:pt x="2928" y="5047"/>
                  </a:cubicBezTo>
                  <a:cubicBezTo>
                    <a:pt x="3126" y="5047"/>
                    <a:pt x="3338" y="5026"/>
                    <a:pt x="3562" y="4979"/>
                  </a:cubicBezTo>
                  <a:cubicBezTo>
                    <a:pt x="6843" y="4341"/>
                    <a:pt x="3442" y="209"/>
                    <a:pt x="2679" y="209"/>
                  </a:cubicBezTo>
                  <a:cubicBezTo>
                    <a:pt x="2643" y="209"/>
                    <a:pt x="2613" y="218"/>
                    <a:pt x="2590" y="238"/>
                  </a:cubicBezTo>
                  <a:cubicBezTo>
                    <a:pt x="2590" y="238"/>
                    <a:pt x="2208" y="1"/>
                    <a:pt x="1740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-4476325" y="1257613"/>
              <a:ext cx="25100" cy="53200"/>
            </a:xfrm>
            <a:custGeom>
              <a:avLst/>
              <a:gdLst/>
              <a:ahLst/>
              <a:cxnLst/>
              <a:rect l="l" t="t" r="r" b="b"/>
              <a:pathLst>
                <a:path w="1004" h="2128" extrusionOk="0">
                  <a:moveTo>
                    <a:pt x="973" y="0"/>
                  </a:moveTo>
                  <a:cubicBezTo>
                    <a:pt x="973" y="0"/>
                    <a:pt x="517" y="91"/>
                    <a:pt x="243" y="517"/>
                  </a:cubicBezTo>
                  <a:cubicBezTo>
                    <a:pt x="0" y="882"/>
                    <a:pt x="0" y="1459"/>
                    <a:pt x="243" y="2128"/>
                  </a:cubicBezTo>
                  <a:lnTo>
                    <a:pt x="578" y="2037"/>
                  </a:lnTo>
                  <a:cubicBezTo>
                    <a:pt x="395" y="1459"/>
                    <a:pt x="365" y="1003"/>
                    <a:pt x="547" y="699"/>
                  </a:cubicBezTo>
                  <a:cubicBezTo>
                    <a:pt x="699" y="426"/>
                    <a:pt x="1003" y="395"/>
                    <a:pt x="1003" y="395"/>
                  </a:cubicBezTo>
                  <a:lnTo>
                    <a:pt x="973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-4470250" y="1284213"/>
              <a:ext cx="27375" cy="22800"/>
            </a:xfrm>
            <a:custGeom>
              <a:avLst/>
              <a:gdLst/>
              <a:ahLst/>
              <a:cxnLst/>
              <a:rect l="l" t="t" r="r" b="b"/>
              <a:pathLst>
                <a:path w="1095" h="912" extrusionOk="0">
                  <a:moveTo>
                    <a:pt x="31" y="0"/>
                  </a:moveTo>
                  <a:lnTo>
                    <a:pt x="0" y="395"/>
                  </a:lnTo>
                  <a:cubicBezTo>
                    <a:pt x="487" y="426"/>
                    <a:pt x="760" y="912"/>
                    <a:pt x="760" y="912"/>
                  </a:cubicBezTo>
                  <a:lnTo>
                    <a:pt x="1095" y="760"/>
                  </a:lnTo>
                  <a:cubicBezTo>
                    <a:pt x="1095" y="730"/>
                    <a:pt x="760" y="91"/>
                    <a:pt x="31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-4145150" y="1234963"/>
              <a:ext cx="169275" cy="125550"/>
            </a:xfrm>
            <a:custGeom>
              <a:avLst/>
              <a:gdLst/>
              <a:ahLst/>
              <a:cxnLst/>
              <a:rect l="l" t="t" r="r" b="b"/>
              <a:pathLst>
                <a:path w="6771" h="5022" extrusionOk="0">
                  <a:moveTo>
                    <a:pt x="5031" y="1"/>
                  </a:moveTo>
                  <a:cubicBezTo>
                    <a:pt x="4571" y="1"/>
                    <a:pt x="4200" y="238"/>
                    <a:pt x="4200" y="238"/>
                  </a:cubicBezTo>
                  <a:cubicBezTo>
                    <a:pt x="4195" y="235"/>
                    <a:pt x="4189" y="234"/>
                    <a:pt x="4182" y="234"/>
                  </a:cubicBezTo>
                  <a:cubicBezTo>
                    <a:pt x="3765" y="234"/>
                    <a:pt x="0" y="4501"/>
                    <a:pt x="3197" y="4979"/>
                  </a:cubicBezTo>
                  <a:cubicBezTo>
                    <a:pt x="3382" y="5008"/>
                    <a:pt x="3557" y="5021"/>
                    <a:pt x="3724" y="5021"/>
                  </a:cubicBezTo>
                  <a:cubicBezTo>
                    <a:pt x="6408" y="5021"/>
                    <a:pt x="6770" y="1515"/>
                    <a:pt x="6054" y="542"/>
                  </a:cubicBezTo>
                  <a:cubicBezTo>
                    <a:pt x="5737" y="123"/>
                    <a:pt x="5361" y="1"/>
                    <a:pt x="5031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-4025725" y="1257613"/>
              <a:ext cx="25875" cy="53200"/>
            </a:xfrm>
            <a:custGeom>
              <a:avLst/>
              <a:gdLst/>
              <a:ahLst/>
              <a:cxnLst/>
              <a:rect l="l" t="t" r="r" b="b"/>
              <a:pathLst>
                <a:path w="1035" h="2128" extrusionOk="0">
                  <a:moveTo>
                    <a:pt x="31" y="0"/>
                  </a:moveTo>
                  <a:lnTo>
                    <a:pt x="1" y="395"/>
                  </a:lnTo>
                  <a:cubicBezTo>
                    <a:pt x="1" y="395"/>
                    <a:pt x="305" y="426"/>
                    <a:pt x="457" y="699"/>
                  </a:cubicBezTo>
                  <a:cubicBezTo>
                    <a:pt x="639" y="1003"/>
                    <a:pt x="609" y="1459"/>
                    <a:pt x="426" y="2037"/>
                  </a:cubicBezTo>
                  <a:lnTo>
                    <a:pt x="761" y="2128"/>
                  </a:lnTo>
                  <a:cubicBezTo>
                    <a:pt x="1034" y="1459"/>
                    <a:pt x="1034" y="882"/>
                    <a:pt x="761" y="517"/>
                  </a:cubicBezTo>
                  <a:cubicBezTo>
                    <a:pt x="487" y="91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-4034075" y="1283438"/>
              <a:ext cx="27375" cy="23575"/>
            </a:xfrm>
            <a:custGeom>
              <a:avLst/>
              <a:gdLst/>
              <a:ahLst/>
              <a:cxnLst/>
              <a:rect l="l" t="t" r="r" b="b"/>
              <a:pathLst>
                <a:path w="1095" h="943" extrusionOk="0">
                  <a:moveTo>
                    <a:pt x="1064" y="1"/>
                  </a:moveTo>
                  <a:cubicBezTo>
                    <a:pt x="335" y="92"/>
                    <a:pt x="1" y="730"/>
                    <a:pt x="1" y="761"/>
                  </a:cubicBezTo>
                  <a:lnTo>
                    <a:pt x="335" y="943"/>
                  </a:lnTo>
                  <a:cubicBezTo>
                    <a:pt x="335" y="943"/>
                    <a:pt x="608" y="457"/>
                    <a:pt x="1095" y="396"/>
                  </a:cubicBezTo>
                  <a:lnTo>
                    <a:pt x="106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-4434550" y="984038"/>
              <a:ext cx="391375" cy="536525"/>
            </a:xfrm>
            <a:custGeom>
              <a:avLst/>
              <a:gdLst/>
              <a:ahLst/>
              <a:cxnLst/>
              <a:rect l="l" t="t" r="r" b="b"/>
              <a:pathLst>
                <a:path w="15655" h="21461" extrusionOk="0">
                  <a:moveTo>
                    <a:pt x="7843" y="1"/>
                  </a:moveTo>
                  <a:cubicBezTo>
                    <a:pt x="427" y="1"/>
                    <a:pt x="1" y="6323"/>
                    <a:pt x="1" y="6323"/>
                  </a:cubicBezTo>
                  <a:lnTo>
                    <a:pt x="1" y="12554"/>
                  </a:lnTo>
                  <a:cubicBezTo>
                    <a:pt x="275" y="14864"/>
                    <a:pt x="974" y="17448"/>
                    <a:pt x="1794" y="18603"/>
                  </a:cubicBezTo>
                  <a:cubicBezTo>
                    <a:pt x="2615" y="19697"/>
                    <a:pt x="5442" y="21460"/>
                    <a:pt x="7843" y="21460"/>
                  </a:cubicBezTo>
                  <a:cubicBezTo>
                    <a:pt x="10214" y="21460"/>
                    <a:pt x="13071" y="19697"/>
                    <a:pt x="13861" y="18603"/>
                  </a:cubicBezTo>
                  <a:cubicBezTo>
                    <a:pt x="14713" y="17478"/>
                    <a:pt x="15351" y="14895"/>
                    <a:pt x="15655" y="12554"/>
                  </a:cubicBezTo>
                  <a:lnTo>
                    <a:pt x="15655" y="6323"/>
                  </a:lnTo>
                  <a:cubicBezTo>
                    <a:pt x="15655" y="6323"/>
                    <a:pt x="15260" y="1"/>
                    <a:pt x="7843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-4433025" y="1318388"/>
              <a:ext cx="14475" cy="43350"/>
            </a:xfrm>
            <a:custGeom>
              <a:avLst/>
              <a:gdLst/>
              <a:ahLst/>
              <a:cxnLst/>
              <a:rect l="l" t="t" r="r" b="b"/>
              <a:pathLst>
                <a:path w="579" h="1734" extrusionOk="0">
                  <a:moveTo>
                    <a:pt x="366" y="1"/>
                  </a:moveTo>
                  <a:lnTo>
                    <a:pt x="1" y="31"/>
                  </a:lnTo>
                  <a:lnTo>
                    <a:pt x="214" y="1733"/>
                  </a:lnTo>
                  <a:lnTo>
                    <a:pt x="578" y="1703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-4058400" y="1319913"/>
              <a:ext cx="13700" cy="41825"/>
            </a:xfrm>
            <a:custGeom>
              <a:avLst/>
              <a:gdLst/>
              <a:ahLst/>
              <a:cxnLst/>
              <a:rect l="l" t="t" r="r" b="b"/>
              <a:pathLst>
                <a:path w="548" h="1673" extrusionOk="0">
                  <a:moveTo>
                    <a:pt x="183" y="1"/>
                  </a:moveTo>
                  <a:lnTo>
                    <a:pt x="1" y="1612"/>
                  </a:lnTo>
                  <a:lnTo>
                    <a:pt x="366" y="1672"/>
                  </a:lnTo>
                  <a:lnTo>
                    <a:pt x="548" y="31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-4439850" y="936988"/>
              <a:ext cx="485600" cy="335850"/>
            </a:xfrm>
            <a:custGeom>
              <a:avLst/>
              <a:gdLst/>
              <a:ahLst/>
              <a:cxnLst/>
              <a:rect l="l" t="t" r="r" b="b"/>
              <a:pathLst>
                <a:path w="19424" h="13434" extrusionOk="0">
                  <a:moveTo>
                    <a:pt x="13064" y="0"/>
                  </a:moveTo>
                  <a:cubicBezTo>
                    <a:pt x="11672" y="0"/>
                    <a:pt x="10608" y="454"/>
                    <a:pt x="10608" y="454"/>
                  </a:cubicBezTo>
                  <a:lnTo>
                    <a:pt x="8177" y="1518"/>
                  </a:lnTo>
                  <a:lnTo>
                    <a:pt x="5016" y="1883"/>
                  </a:lnTo>
                  <a:lnTo>
                    <a:pt x="2645" y="3099"/>
                  </a:lnTo>
                  <a:lnTo>
                    <a:pt x="912" y="4922"/>
                  </a:lnTo>
                  <a:lnTo>
                    <a:pt x="0" y="7719"/>
                  </a:lnTo>
                  <a:lnTo>
                    <a:pt x="0" y="10971"/>
                  </a:lnTo>
                  <a:lnTo>
                    <a:pt x="122" y="12157"/>
                  </a:lnTo>
                  <a:cubicBezTo>
                    <a:pt x="608" y="12430"/>
                    <a:pt x="973" y="13433"/>
                    <a:pt x="973" y="13433"/>
                  </a:cubicBezTo>
                  <a:cubicBezTo>
                    <a:pt x="973" y="13433"/>
                    <a:pt x="669" y="7354"/>
                    <a:pt x="2158" y="6503"/>
                  </a:cubicBezTo>
                  <a:cubicBezTo>
                    <a:pt x="5024" y="8036"/>
                    <a:pt x="7943" y="8441"/>
                    <a:pt x="10229" y="8441"/>
                  </a:cubicBezTo>
                  <a:cubicBezTo>
                    <a:pt x="12793" y="8441"/>
                    <a:pt x="14560" y="7932"/>
                    <a:pt x="14560" y="7932"/>
                  </a:cubicBezTo>
                  <a:lnTo>
                    <a:pt x="15198" y="13190"/>
                  </a:lnTo>
                  <a:cubicBezTo>
                    <a:pt x="15320" y="12764"/>
                    <a:pt x="15624" y="12430"/>
                    <a:pt x="15958" y="12157"/>
                  </a:cubicBezTo>
                  <a:lnTo>
                    <a:pt x="16323" y="7202"/>
                  </a:lnTo>
                  <a:cubicBezTo>
                    <a:pt x="16323" y="7202"/>
                    <a:pt x="19423" y="4011"/>
                    <a:pt x="16292" y="1032"/>
                  </a:cubicBezTo>
                  <a:cubicBezTo>
                    <a:pt x="15227" y="233"/>
                    <a:pt x="14061" y="0"/>
                    <a:pt x="1306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-4307625" y="1360188"/>
              <a:ext cx="145150" cy="26625"/>
            </a:xfrm>
            <a:custGeom>
              <a:avLst/>
              <a:gdLst/>
              <a:ahLst/>
              <a:cxnLst/>
              <a:rect l="l" t="t" r="r" b="b"/>
              <a:pathLst>
                <a:path w="5806" h="1065" extrusionOk="0">
                  <a:moveTo>
                    <a:pt x="152" y="1"/>
                  </a:moveTo>
                  <a:lnTo>
                    <a:pt x="0" y="335"/>
                  </a:lnTo>
                  <a:cubicBezTo>
                    <a:pt x="973" y="852"/>
                    <a:pt x="1976" y="1065"/>
                    <a:pt x="2948" y="1065"/>
                  </a:cubicBezTo>
                  <a:cubicBezTo>
                    <a:pt x="3891" y="1065"/>
                    <a:pt x="4863" y="852"/>
                    <a:pt x="5806" y="335"/>
                  </a:cubicBezTo>
                  <a:lnTo>
                    <a:pt x="5593" y="1"/>
                  </a:lnTo>
                  <a:cubicBezTo>
                    <a:pt x="4727" y="457"/>
                    <a:pt x="3838" y="685"/>
                    <a:pt x="2929" y="685"/>
                  </a:cubicBezTo>
                  <a:cubicBezTo>
                    <a:pt x="2021" y="685"/>
                    <a:pt x="1094" y="457"/>
                    <a:pt x="152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-4268875" y="1395138"/>
              <a:ext cx="68400" cy="17500"/>
            </a:xfrm>
            <a:custGeom>
              <a:avLst/>
              <a:gdLst/>
              <a:ahLst/>
              <a:cxnLst/>
              <a:rect l="l" t="t" r="r" b="b"/>
              <a:pathLst>
                <a:path w="2736" h="700" extrusionOk="0">
                  <a:moveTo>
                    <a:pt x="152" y="1"/>
                  </a:moveTo>
                  <a:lnTo>
                    <a:pt x="0" y="366"/>
                  </a:lnTo>
                  <a:cubicBezTo>
                    <a:pt x="456" y="578"/>
                    <a:pt x="912" y="700"/>
                    <a:pt x="1368" y="700"/>
                  </a:cubicBezTo>
                  <a:cubicBezTo>
                    <a:pt x="1824" y="700"/>
                    <a:pt x="2280" y="578"/>
                    <a:pt x="2736" y="366"/>
                  </a:cubicBezTo>
                  <a:lnTo>
                    <a:pt x="2523" y="1"/>
                  </a:lnTo>
                  <a:cubicBezTo>
                    <a:pt x="2143" y="198"/>
                    <a:pt x="1756" y="297"/>
                    <a:pt x="1360" y="297"/>
                  </a:cubicBezTo>
                  <a:cubicBezTo>
                    <a:pt x="965" y="297"/>
                    <a:pt x="563" y="198"/>
                    <a:pt x="152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-4246075" y="1240888"/>
              <a:ext cx="48650" cy="98825"/>
            </a:xfrm>
            <a:custGeom>
              <a:avLst/>
              <a:gdLst/>
              <a:ahLst/>
              <a:cxnLst/>
              <a:rect l="l" t="t" r="r" b="b"/>
              <a:pathLst>
                <a:path w="1946" h="3953" extrusionOk="0">
                  <a:moveTo>
                    <a:pt x="152" y="1"/>
                  </a:moveTo>
                  <a:cubicBezTo>
                    <a:pt x="0" y="669"/>
                    <a:pt x="608" y="1520"/>
                    <a:pt x="1094" y="2189"/>
                  </a:cubicBezTo>
                  <a:cubicBezTo>
                    <a:pt x="1277" y="2463"/>
                    <a:pt x="1520" y="2767"/>
                    <a:pt x="1520" y="2827"/>
                  </a:cubicBezTo>
                  <a:cubicBezTo>
                    <a:pt x="1490" y="3010"/>
                    <a:pt x="912" y="3344"/>
                    <a:pt x="274" y="3587"/>
                  </a:cubicBezTo>
                  <a:lnTo>
                    <a:pt x="426" y="3952"/>
                  </a:lnTo>
                  <a:cubicBezTo>
                    <a:pt x="973" y="3709"/>
                    <a:pt x="1885" y="3314"/>
                    <a:pt x="1945" y="2797"/>
                  </a:cubicBezTo>
                  <a:cubicBezTo>
                    <a:pt x="1945" y="2615"/>
                    <a:pt x="1793" y="2402"/>
                    <a:pt x="1429" y="1946"/>
                  </a:cubicBezTo>
                  <a:cubicBezTo>
                    <a:pt x="1034" y="1399"/>
                    <a:pt x="426" y="548"/>
                    <a:pt x="517" y="61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-4340300" y="1262938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578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82"/>
                    <a:pt x="243" y="1125"/>
                    <a:pt x="578" y="1125"/>
                  </a:cubicBezTo>
                  <a:cubicBezTo>
                    <a:pt x="882" y="1125"/>
                    <a:pt x="1125" y="882"/>
                    <a:pt x="1125" y="547"/>
                  </a:cubicBezTo>
                  <a:cubicBezTo>
                    <a:pt x="1125" y="243"/>
                    <a:pt x="882" y="0"/>
                    <a:pt x="578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-4360825" y="1254188"/>
              <a:ext cx="70700" cy="13325"/>
            </a:xfrm>
            <a:custGeom>
              <a:avLst/>
              <a:gdLst/>
              <a:ahLst/>
              <a:cxnLst/>
              <a:rect l="l" t="t" r="r" b="b"/>
              <a:pathLst>
                <a:path w="2828" h="533" extrusionOk="0">
                  <a:moveTo>
                    <a:pt x="1471" y="1"/>
                  </a:moveTo>
                  <a:cubicBezTo>
                    <a:pt x="996" y="1"/>
                    <a:pt x="502" y="46"/>
                    <a:pt x="0" y="137"/>
                  </a:cubicBezTo>
                  <a:lnTo>
                    <a:pt x="61" y="532"/>
                  </a:lnTo>
                  <a:cubicBezTo>
                    <a:pt x="532" y="441"/>
                    <a:pt x="996" y="396"/>
                    <a:pt x="1448" y="396"/>
                  </a:cubicBezTo>
                  <a:cubicBezTo>
                    <a:pt x="1900" y="396"/>
                    <a:pt x="2341" y="441"/>
                    <a:pt x="2766" y="532"/>
                  </a:cubicBezTo>
                  <a:lnTo>
                    <a:pt x="2827" y="137"/>
                  </a:lnTo>
                  <a:cubicBezTo>
                    <a:pt x="2402" y="46"/>
                    <a:pt x="1946" y="1"/>
                    <a:pt x="147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-4164025" y="1262938"/>
              <a:ext cx="28900" cy="28125"/>
            </a:xfrm>
            <a:custGeom>
              <a:avLst/>
              <a:gdLst/>
              <a:ahLst/>
              <a:cxnLst/>
              <a:rect l="l" t="t" r="r" b="b"/>
              <a:pathLst>
                <a:path w="1156" h="1125" extrusionOk="0">
                  <a:moveTo>
                    <a:pt x="578" y="0"/>
                  </a:moveTo>
                  <a:cubicBezTo>
                    <a:pt x="274" y="0"/>
                    <a:pt x="1" y="243"/>
                    <a:pt x="1" y="547"/>
                  </a:cubicBezTo>
                  <a:cubicBezTo>
                    <a:pt x="1" y="882"/>
                    <a:pt x="274" y="1125"/>
                    <a:pt x="578" y="1125"/>
                  </a:cubicBezTo>
                  <a:cubicBezTo>
                    <a:pt x="913" y="1125"/>
                    <a:pt x="1156" y="882"/>
                    <a:pt x="1156" y="547"/>
                  </a:cubicBezTo>
                  <a:cubicBezTo>
                    <a:pt x="1156" y="243"/>
                    <a:pt x="913" y="0"/>
                    <a:pt x="578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-4185300" y="1254188"/>
              <a:ext cx="71450" cy="13325"/>
            </a:xfrm>
            <a:custGeom>
              <a:avLst/>
              <a:gdLst/>
              <a:ahLst/>
              <a:cxnLst/>
              <a:rect l="l" t="t" r="r" b="b"/>
              <a:pathLst>
                <a:path w="2858" h="533" extrusionOk="0">
                  <a:moveTo>
                    <a:pt x="1486" y="1"/>
                  </a:moveTo>
                  <a:cubicBezTo>
                    <a:pt x="1011" y="1"/>
                    <a:pt x="518" y="46"/>
                    <a:pt x="1" y="137"/>
                  </a:cubicBezTo>
                  <a:lnTo>
                    <a:pt x="62" y="532"/>
                  </a:lnTo>
                  <a:cubicBezTo>
                    <a:pt x="563" y="441"/>
                    <a:pt x="1034" y="396"/>
                    <a:pt x="1483" y="396"/>
                  </a:cubicBezTo>
                  <a:cubicBezTo>
                    <a:pt x="1931" y="396"/>
                    <a:pt x="2356" y="441"/>
                    <a:pt x="2767" y="532"/>
                  </a:cubicBezTo>
                  <a:lnTo>
                    <a:pt x="2858" y="137"/>
                  </a:lnTo>
                  <a:cubicBezTo>
                    <a:pt x="2417" y="46"/>
                    <a:pt x="1961" y="1"/>
                    <a:pt x="1486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-4382100" y="1201788"/>
              <a:ext cx="113325" cy="29200"/>
            </a:xfrm>
            <a:custGeom>
              <a:avLst/>
              <a:gdLst/>
              <a:ahLst/>
              <a:cxnLst/>
              <a:rect l="l" t="t" r="r" b="b"/>
              <a:pathLst>
                <a:path w="4533" h="1168" extrusionOk="0">
                  <a:moveTo>
                    <a:pt x="1593" y="0"/>
                  </a:moveTo>
                  <a:cubicBezTo>
                    <a:pt x="1453" y="0"/>
                    <a:pt x="1335" y="14"/>
                    <a:pt x="1247" y="45"/>
                  </a:cubicBezTo>
                  <a:cubicBezTo>
                    <a:pt x="578" y="318"/>
                    <a:pt x="0" y="835"/>
                    <a:pt x="122" y="1017"/>
                  </a:cubicBezTo>
                  <a:cubicBezTo>
                    <a:pt x="177" y="1114"/>
                    <a:pt x="1008" y="1167"/>
                    <a:pt x="1920" y="1167"/>
                  </a:cubicBezTo>
                  <a:cubicBezTo>
                    <a:pt x="3010" y="1167"/>
                    <a:pt x="4214" y="1092"/>
                    <a:pt x="4347" y="926"/>
                  </a:cubicBezTo>
                  <a:cubicBezTo>
                    <a:pt x="4533" y="661"/>
                    <a:pt x="2560" y="0"/>
                    <a:pt x="159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-4207425" y="1201788"/>
              <a:ext cx="113350" cy="29200"/>
            </a:xfrm>
            <a:custGeom>
              <a:avLst/>
              <a:gdLst/>
              <a:ahLst/>
              <a:cxnLst/>
              <a:rect l="l" t="t" r="r" b="b"/>
              <a:pathLst>
                <a:path w="4534" h="1168" extrusionOk="0">
                  <a:moveTo>
                    <a:pt x="2941" y="0"/>
                  </a:moveTo>
                  <a:cubicBezTo>
                    <a:pt x="1974" y="0"/>
                    <a:pt x="1" y="661"/>
                    <a:pt x="187" y="926"/>
                  </a:cubicBezTo>
                  <a:cubicBezTo>
                    <a:pt x="319" y="1092"/>
                    <a:pt x="1524" y="1167"/>
                    <a:pt x="2613" y="1167"/>
                  </a:cubicBezTo>
                  <a:cubicBezTo>
                    <a:pt x="3525" y="1167"/>
                    <a:pt x="4356" y="1114"/>
                    <a:pt x="4412" y="1017"/>
                  </a:cubicBezTo>
                  <a:cubicBezTo>
                    <a:pt x="4533" y="835"/>
                    <a:pt x="3956" y="318"/>
                    <a:pt x="3287" y="45"/>
                  </a:cubicBezTo>
                  <a:cubicBezTo>
                    <a:pt x="3199" y="14"/>
                    <a:pt x="3080" y="0"/>
                    <a:pt x="294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-4077400" y="1113238"/>
              <a:ext cx="48675" cy="26600"/>
            </a:xfrm>
            <a:custGeom>
              <a:avLst/>
              <a:gdLst/>
              <a:ahLst/>
              <a:cxnLst/>
              <a:rect l="l" t="t" r="r" b="b"/>
              <a:pathLst>
                <a:path w="1947" h="1064" extrusionOk="0">
                  <a:moveTo>
                    <a:pt x="1764" y="0"/>
                  </a:moveTo>
                  <a:cubicBezTo>
                    <a:pt x="1278" y="304"/>
                    <a:pt x="670" y="547"/>
                    <a:pt x="1" y="699"/>
                  </a:cubicBezTo>
                  <a:lnTo>
                    <a:pt x="92" y="1064"/>
                  </a:lnTo>
                  <a:cubicBezTo>
                    <a:pt x="761" y="882"/>
                    <a:pt x="1369" y="669"/>
                    <a:pt x="1946" y="365"/>
                  </a:cubicBezTo>
                  <a:lnTo>
                    <a:pt x="176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-4240775" y="939963"/>
              <a:ext cx="74500" cy="81350"/>
            </a:xfrm>
            <a:custGeom>
              <a:avLst/>
              <a:gdLst/>
              <a:ahLst/>
              <a:cxnLst/>
              <a:rect l="l" t="t" r="r" b="b"/>
              <a:pathLst>
                <a:path w="2980" h="3254" extrusionOk="0">
                  <a:moveTo>
                    <a:pt x="2888" y="1"/>
                  </a:moveTo>
                  <a:cubicBezTo>
                    <a:pt x="2828" y="31"/>
                    <a:pt x="700" y="548"/>
                    <a:pt x="1" y="3132"/>
                  </a:cubicBezTo>
                  <a:lnTo>
                    <a:pt x="396" y="3253"/>
                  </a:lnTo>
                  <a:cubicBezTo>
                    <a:pt x="1034" y="913"/>
                    <a:pt x="2949" y="396"/>
                    <a:pt x="2980" y="366"/>
                  </a:cubicBezTo>
                  <a:lnTo>
                    <a:pt x="2888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-4784100" y="1551688"/>
              <a:ext cx="1090475" cy="1025875"/>
            </a:xfrm>
            <a:custGeom>
              <a:avLst/>
              <a:gdLst/>
              <a:ahLst/>
              <a:cxnLst/>
              <a:rect l="l" t="t" r="r" b="b"/>
              <a:pathLst>
                <a:path w="43619" h="41035" extrusionOk="0">
                  <a:moveTo>
                    <a:pt x="16719" y="0"/>
                  </a:moveTo>
                  <a:cubicBezTo>
                    <a:pt x="16719" y="0"/>
                    <a:pt x="578" y="912"/>
                    <a:pt x="730" y="9818"/>
                  </a:cubicBezTo>
                  <a:cubicBezTo>
                    <a:pt x="1" y="14074"/>
                    <a:pt x="5533" y="37387"/>
                    <a:pt x="7266" y="39971"/>
                  </a:cubicBezTo>
                  <a:cubicBezTo>
                    <a:pt x="7266" y="39971"/>
                    <a:pt x="13071" y="41034"/>
                    <a:pt x="21825" y="41034"/>
                  </a:cubicBezTo>
                  <a:cubicBezTo>
                    <a:pt x="30549" y="40974"/>
                    <a:pt x="36385" y="39971"/>
                    <a:pt x="36385" y="39971"/>
                  </a:cubicBezTo>
                  <a:cubicBezTo>
                    <a:pt x="38087" y="37326"/>
                    <a:pt x="43619" y="14043"/>
                    <a:pt x="42920" y="9818"/>
                  </a:cubicBezTo>
                  <a:cubicBezTo>
                    <a:pt x="43406" y="791"/>
                    <a:pt x="26901" y="0"/>
                    <a:pt x="26901" y="0"/>
                  </a:cubicBezTo>
                  <a:lnTo>
                    <a:pt x="21825" y="2006"/>
                  </a:lnTo>
                  <a:lnTo>
                    <a:pt x="167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-4319025" y="1605638"/>
              <a:ext cx="164900" cy="1179375"/>
            </a:xfrm>
            <a:custGeom>
              <a:avLst/>
              <a:gdLst/>
              <a:ahLst/>
              <a:cxnLst/>
              <a:rect l="l" t="t" r="r" b="b"/>
              <a:pathLst>
                <a:path w="6596" h="47175" extrusionOk="0">
                  <a:moveTo>
                    <a:pt x="3100" y="0"/>
                  </a:moveTo>
                  <a:lnTo>
                    <a:pt x="1429" y="2311"/>
                  </a:lnTo>
                  <a:lnTo>
                    <a:pt x="2037" y="2706"/>
                  </a:lnTo>
                  <a:lnTo>
                    <a:pt x="0" y="42281"/>
                  </a:lnTo>
                  <a:cubicBezTo>
                    <a:pt x="0" y="42281"/>
                    <a:pt x="2432" y="47174"/>
                    <a:pt x="3131" y="47174"/>
                  </a:cubicBezTo>
                  <a:cubicBezTo>
                    <a:pt x="3860" y="47174"/>
                    <a:pt x="6596" y="42372"/>
                    <a:pt x="6596" y="42372"/>
                  </a:cubicBezTo>
                  <a:lnTo>
                    <a:pt x="4195" y="2675"/>
                  </a:lnTo>
                  <a:lnTo>
                    <a:pt x="4772" y="2280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-4268875" y="1667188"/>
              <a:ext cx="57775" cy="13700"/>
            </a:xfrm>
            <a:custGeom>
              <a:avLst/>
              <a:gdLst/>
              <a:ahLst/>
              <a:cxnLst/>
              <a:rect l="l" t="t" r="r" b="b"/>
              <a:pathLst>
                <a:path w="2311" h="548" extrusionOk="0">
                  <a:moveTo>
                    <a:pt x="122" y="1"/>
                  </a:moveTo>
                  <a:lnTo>
                    <a:pt x="0" y="396"/>
                  </a:lnTo>
                  <a:cubicBezTo>
                    <a:pt x="426" y="487"/>
                    <a:pt x="791" y="548"/>
                    <a:pt x="1186" y="548"/>
                  </a:cubicBezTo>
                  <a:cubicBezTo>
                    <a:pt x="1550" y="548"/>
                    <a:pt x="1885" y="487"/>
                    <a:pt x="2310" y="396"/>
                  </a:cubicBezTo>
                  <a:lnTo>
                    <a:pt x="2189" y="1"/>
                  </a:lnTo>
                  <a:cubicBezTo>
                    <a:pt x="1854" y="92"/>
                    <a:pt x="1528" y="137"/>
                    <a:pt x="1189" y="137"/>
                  </a:cubicBezTo>
                  <a:cubicBezTo>
                    <a:pt x="851" y="137"/>
                    <a:pt x="502" y="92"/>
                    <a:pt x="122" y="1"/>
                  </a:cubicBez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-4398075" y="1495463"/>
              <a:ext cx="315400" cy="180100"/>
            </a:xfrm>
            <a:custGeom>
              <a:avLst/>
              <a:gdLst/>
              <a:ahLst/>
              <a:cxnLst/>
              <a:rect l="l" t="t" r="r" b="b"/>
              <a:pathLst>
                <a:path w="12616" h="7204" extrusionOk="0">
                  <a:moveTo>
                    <a:pt x="1369" y="0"/>
                  </a:moveTo>
                  <a:lnTo>
                    <a:pt x="1" y="2401"/>
                  </a:lnTo>
                  <a:cubicBezTo>
                    <a:pt x="1338" y="5806"/>
                    <a:pt x="4773" y="7204"/>
                    <a:pt x="4773" y="7204"/>
                  </a:cubicBezTo>
                  <a:lnTo>
                    <a:pt x="6293" y="4407"/>
                  </a:lnTo>
                  <a:lnTo>
                    <a:pt x="7813" y="7204"/>
                  </a:lnTo>
                  <a:cubicBezTo>
                    <a:pt x="7813" y="7204"/>
                    <a:pt x="11278" y="5806"/>
                    <a:pt x="12615" y="2401"/>
                  </a:cubicBezTo>
                  <a:lnTo>
                    <a:pt x="11247" y="0"/>
                  </a:lnTo>
                  <a:cubicBezTo>
                    <a:pt x="10001" y="1824"/>
                    <a:pt x="8360" y="3222"/>
                    <a:pt x="6293" y="4225"/>
                  </a:cubicBezTo>
                  <a:cubicBezTo>
                    <a:pt x="4256" y="3222"/>
                    <a:pt x="2615" y="1763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-4401850" y="1553213"/>
              <a:ext cx="126150" cy="127675"/>
            </a:xfrm>
            <a:custGeom>
              <a:avLst/>
              <a:gdLst/>
              <a:ahLst/>
              <a:cxnLst/>
              <a:rect l="l" t="t" r="r" b="b"/>
              <a:pathLst>
                <a:path w="5046" h="5107" extrusionOk="0">
                  <a:moveTo>
                    <a:pt x="334" y="0"/>
                  </a:moveTo>
                  <a:lnTo>
                    <a:pt x="0" y="152"/>
                  </a:lnTo>
                  <a:cubicBezTo>
                    <a:pt x="821" y="2280"/>
                    <a:pt x="2492" y="3952"/>
                    <a:pt x="4863" y="5107"/>
                  </a:cubicBezTo>
                  <a:lnTo>
                    <a:pt x="5046" y="4742"/>
                  </a:lnTo>
                  <a:cubicBezTo>
                    <a:pt x="2766" y="3648"/>
                    <a:pt x="1185" y="2067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-4204300" y="1553213"/>
              <a:ext cx="126175" cy="127675"/>
            </a:xfrm>
            <a:custGeom>
              <a:avLst/>
              <a:gdLst/>
              <a:ahLst/>
              <a:cxnLst/>
              <a:rect l="l" t="t" r="r" b="b"/>
              <a:pathLst>
                <a:path w="5047" h="5107" extrusionOk="0">
                  <a:moveTo>
                    <a:pt x="4712" y="0"/>
                  </a:moveTo>
                  <a:cubicBezTo>
                    <a:pt x="3861" y="2067"/>
                    <a:pt x="2281" y="3648"/>
                    <a:pt x="1" y="4742"/>
                  </a:cubicBezTo>
                  <a:lnTo>
                    <a:pt x="153" y="5107"/>
                  </a:lnTo>
                  <a:cubicBezTo>
                    <a:pt x="2554" y="3952"/>
                    <a:pt x="4165" y="2280"/>
                    <a:pt x="5047" y="152"/>
                  </a:cubicBezTo>
                  <a:lnTo>
                    <a:pt x="4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-4628300" y="1996013"/>
              <a:ext cx="272825" cy="83825"/>
            </a:xfrm>
            <a:custGeom>
              <a:avLst/>
              <a:gdLst/>
              <a:ahLst/>
              <a:cxnLst/>
              <a:rect l="l" t="t" r="r" b="b"/>
              <a:pathLst>
                <a:path w="10913" h="3353" extrusionOk="0">
                  <a:moveTo>
                    <a:pt x="7825" y="431"/>
                  </a:moveTo>
                  <a:cubicBezTo>
                    <a:pt x="9072" y="431"/>
                    <a:pt x="10044" y="458"/>
                    <a:pt x="10274" y="526"/>
                  </a:cubicBezTo>
                  <a:cubicBezTo>
                    <a:pt x="10456" y="799"/>
                    <a:pt x="10487" y="2288"/>
                    <a:pt x="10274" y="2623"/>
                  </a:cubicBezTo>
                  <a:cubicBezTo>
                    <a:pt x="9787" y="2835"/>
                    <a:pt x="5776" y="3002"/>
                    <a:pt x="3099" y="3002"/>
                  </a:cubicBezTo>
                  <a:cubicBezTo>
                    <a:pt x="1932" y="3002"/>
                    <a:pt x="1018" y="2970"/>
                    <a:pt x="760" y="2896"/>
                  </a:cubicBezTo>
                  <a:cubicBezTo>
                    <a:pt x="669" y="2440"/>
                    <a:pt x="456" y="981"/>
                    <a:pt x="578" y="708"/>
                  </a:cubicBezTo>
                  <a:cubicBezTo>
                    <a:pt x="1098" y="562"/>
                    <a:pt x="5113" y="431"/>
                    <a:pt x="7825" y="431"/>
                  </a:cubicBezTo>
                  <a:close/>
                  <a:moveTo>
                    <a:pt x="7605" y="1"/>
                  </a:moveTo>
                  <a:cubicBezTo>
                    <a:pt x="5495" y="1"/>
                    <a:pt x="2878" y="91"/>
                    <a:pt x="1915" y="161"/>
                  </a:cubicBezTo>
                  <a:cubicBezTo>
                    <a:pt x="426" y="252"/>
                    <a:pt x="395" y="343"/>
                    <a:pt x="304" y="404"/>
                  </a:cubicBezTo>
                  <a:cubicBezTo>
                    <a:pt x="0" y="829"/>
                    <a:pt x="334" y="2775"/>
                    <a:pt x="456" y="3079"/>
                  </a:cubicBezTo>
                  <a:cubicBezTo>
                    <a:pt x="517" y="3200"/>
                    <a:pt x="669" y="3231"/>
                    <a:pt x="882" y="3261"/>
                  </a:cubicBezTo>
                  <a:cubicBezTo>
                    <a:pt x="1186" y="3292"/>
                    <a:pt x="2097" y="3352"/>
                    <a:pt x="3252" y="3352"/>
                  </a:cubicBezTo>
                  <a:cubicBezTo>
                    <a:pt x="6049" y="3352"/>
                    <a:pt x="10274" y="3200"/>
                    <a:pt x="10578" y="2805"/>
                  </a:cubicBezTo>
                  <a:cubicBezTo>
                    <a:pt x="10912" y="2380"/>
                    <a:pt x="10912" y="526"/>
                    <a:pt x="10578" y="191"/>
                  </a:cubicBezTo>
                  <a:cubicBezTo>
                    <a:pt x="10436" y="49"/>
                    <a:pt x="9158" y="1"/>
                    <a:pt x="7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-4761300" y="1936188"/>
              <a:ext cx="63875" cy="274350"/>
            </a:xfrm>
            <a:custGeom>
              <a:avLst/>
              <a:gdLst/>
              <a:ahLst/>
              <a:cxnLst/>
              <a:rect l="l" t="t" r="r" b="b"/>
              <a:pathLst>
                <a:path w="2555" h="10974" extrusionOk="0">
                  <a:moveTo>
                    <a:pt x="396" y="1"/>
                  </a:moveTo>
                  <a:lnTo>
                    <a:pt x="1" y="61"/>
                  </a:lnTo>
                  <a:cubicBezTo>
                    <a:pt x="548" y="3374"/>
                    <a:pt x="1277" y="6961"/>
                    <a:pt x="2220" y="10973"/>
                  </a:cubicBezTo>
                  <a:lnTo>
                    <a:pt x="2554" y="10913"/>
                  </a:lnTo>
                  <a:cubicBezTo>
                    <a:pt x="1612" y="6870"/>
                    <a:pt x="913" y="3314"/>
                    <a:pt x="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-3779500" y="1936188"/>
              <a:ext cx="63075" cy="274350"/>
            </a:xfrm>
            <a:custGeom>
              <a:avLst/>
              <a:gdLst/>
              <a:ahLst/>
              <a:cxnLst/>
              <a:rect l="l" t="t" r="r" b="b"/>
              <a:pathLst>
                <a:path w="2523" h="10974" extrusionOk="0">
                  <a:moveTo>
                    <a:pt x="2158" y="1"/>
                  </a:moveTo>
                  <a:cubicBezTo>
                    <a:pt x="1672" y="3314"/>
                    <a:pt x="942" y="6870"/>
                    <a:pt x="0" y="10913"/>
                  </a:cubicBezTo>
                  <a:lnTo>
                    <a:pt x="365" y="10973"/>
                  </a:lnTo>
                  <a:cubicBezTo>
                    <a:pt x="1307" y="6961"/>
                    <a:pt x="2037" y="3374"/>
                    <a:pt x="2523" y="61"/>
                  </a:cubicBezTo>
                  <a:lnTo>
                    <a:pt x="2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-3037100" y="564388"/>
              <a:ext cx="952925" cy="592950"/>
            </a:xfrm>
            <a:custGeom>
              <a:avLst/>
              <a:gdLst/>
              <a:ahLst/>
              <a:cxnLst/>
              <a:rect l="l" t="t" r="r" b="b"/>
              <a:pathLst>
                <a:path w="38117" h="23718" extrusionOk="0">
                  <a:moveTo>
                    <a:pt x="27992" y="1"/>
                  </a:moveTo>
                  <a:cubicBezTo>
                    <a:pt x="17449" y="1"/>
                    <a:pt x="1642" y="2714"/>
                    <a:pt x="1642" y="2714"/>
                  </a:cubicBezTo>
                  <a:lnTo>
                    <a:pt x="1" y="23717"/>
                  </a:lnTo>
                  <a:lnTo>
                    <a:pt x="1" y="23717"/>
                  </a:lnTo>
                  <a:cubicBezTo>
                    <a:pt x="1" y="23717"/>
                    <a:pt x="24111" y="19777"/>
                    <a:pt x="32813" y="19777"/>
                  </a:cubicBezTo>
                  <a:cubicBezTo>
                    <a:pt x="34729" y="19777"/>
                    <a:pt x="35898" y="19968"/>
                    <a:pt x="35898" y="20434"/>
                  </a:cubicBezTo>
                  <a:cubicBezTo>
                    <a:pt x="37387" y="19036"/>
                    <a:pt x="38117" y="3170"/>
                    <a:pt x="36901" y="1802"/>
                  </a:cubicBezTo>
                  <a:cubicBezTo>
                    <a:pt x="35856" y="471"/>
                    <a:pt x="32380" y="1"/>
                    <a:pt x="27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-3219475" y="581313"/>
              <a:ext cx="237125" cy="2357950"/>
            </a:xfrm>
            <a:custGeom>
              <a:avLst/>
              <a:gdLst/>
              <a:ahLst/>
              <a:cxnLst/>
              <a:rect l="l" t="t" r="r" b="b"/>
              <a:pathLst>
                <a:path w="9485" h="94318" extrusionOk="0">
                  <a:moveTo>
                    <a:pt x="8724" y="0"/>
                  </a:moveTo>
                  <a:lnTo>
                    <a:pt x="1" y="94227"/>
                  </a:lnTo>
                  <a:lnTo>
                    <a:pt x="761" y="94318"/>
                  </a:lnTo>
                  <a:lnTo>
                    <a:pt x="9484" y="61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050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-3184525" y="1688463"/>
              <a:ext cx="157325" cy="209000"/>
            </a:xfrm>
            <a:custGeom>
              <a:avLst/>
              <a:gdLst/>
              <a:ahLst/>
              <a:cxnLst/>
              <a:rect l="l" t="t" r="r" b="b"/>
              <a:pathLst>
                <a:path w="6293" h="8360" extrusionOk="0">
                  <a:moveTo>
                    <a:pt x="3922" y="1"/>
                  </a:moveTo>
                  <a:lnTo>
                    <a:pt x="1460" y="244"/>
                  </a:lnTo>
                  <a:cubicBezTo>
                    <a:pt x="457" y="335"/>
                    <a:pt x="153" y="1916"/>
                    <a:pt x="1338" y="2159"/>
                  </a:cubicBezTo>
                  <a:cubicBezTo>
                    <a:pt x="578" y="2341"/>
                    <a:pt x="366" y="3800"/>
                    <a:pt x="1430" y="4286"/>
                  </a:cubicBezTo>
                  <a:cubicBezTo>
                    <a:pt x="305" y="4286"/>
                    <a:pt x="1" y="6262"/>
                    <a:pt x="1581" y="6323"/>
                  </a:cubicBezTo>
                  <a:cubicBezTo>
                    <a:pt x="396" y="6384"/>
                    <a:pt x="274" y="8086"/>
                    <a:pt x="1673" y="8207"/>
                  </a:cubicBezTo>
                  <a:cubicBezTo>
                    <a:pt x="2554" y="8299"/>
                    <a:pt x="3436" y="8359"/>
                    <a:pt x="4348" y="8359"/>
                  </a:cubicBezTo>
                  <a:cubicBezTo>
                    <a:pt x="5442" y="8238"/>
                    <a:pt x="5776" y="7387"/>
                    <a:pt x="5442" y="6536"/>
                  </a:cubicBezTo>
                  <a:cubicBezTo>
                    <a:pt x="6293" y="6080"/>
                    <a:pt x="6019" y="4651"/>
                    <a:pt x="5320" y="4560"/>
                  </a:cubicBezTo>
                  <a:cubicBezTo>
                    <a:pt x="6232" y="3982"/>
                    <a:pt x="5928" y="2371"/>
                    <a:pt x="4864" y="2311"/>
                  </a:cubicBezTo>
                  <a:cubicBezTo>
                    <a:pt x="5989" y="1551"/>
                    <a:pt x="5381" y="153"/>
                    <a:pt x="3922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-3151850" y="1738613"/>
              <a:ext cx="88950" cy="12950"/>
            </a:xfrm>
            <a:custGeom>
              <a:avLst/>
              <a:gdLst/>
              <a:ahLst/>
              <a:cxnLst/>
              <a:rect l="l" t="t" r="r" b="b"/>
              <a:pathLst>
                <a:path w="3558" h="518" extrusionOk="0">
                  <a:moveTo>
                    <a:pt x="31" y="1"/>
                  </a:moveTo>
                  <a:lnTo>
                    <a:pt x="1" y="396"/>
                  </a:lnTo>
                  <a:lnTo>
                    <a:pt x="3527" y="517"/>
                  </a:lnTo>
                  <a:lnTo>
                    <a:pt x="3557" y="153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-3149550" y="1791038"/>
              <a:ext cx="98800" cy="15225"/>
            </a:xfrm>
            <a:custGeom>
              <a:avLst/>
              <a:gdLst/>
              <a:ahLst/>
              <a:cxnLst/>
              <a:rect l="l" t="t" r="r" b="b"/>
              <a:pathLst>
                <a:path w="3952" h="609" extrusionOk="0">
                  <a:moveTo>
                    <a:pt x="31" y="1"/>
                  </a:moveTo>
                  <a:lnTo>
                    <a:pt x="0" y="366"/>
                  </a:lnTo>
                  <a:lnTo>
                    <a:pt x="3952" y="609"/>
                  </a:lnTo>
                  <a:lnTo>
                    <a:pt x="3952" y="24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-3145750" y="1843488"/>
              <a:ext cx="98800" cy="12925"/>
            </a:xfrm>
            <a:custGeom>
              <a:avLst/>
              <a:gdLst/>
              <a:ahLst/>
              <a:cxnLst/>
              <a:rect l="l" t="t" r="r" b="b"/>
              <a:pathLst>
                <a:path w="3952" h="517" extrusionOk="0">
                  <a:moveTo>
                    <a:pt x="30" y="0"/>
                  </a:moveTo>
                  <a:lnTo>
                    <a:pt x="0" y="365"/>
                  </a:lnTo>
                  <a:lnTo>
                    <a:pt x="3921" y="517"/>
                  </a:lnTo>
                  <a:lnTo>
                    <a:pt x="3952" y="12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-3228600" y="1633413"/>
              <a:ext cx="207475" cy="57350"/>
            </a:xfrm>
            <a:custGeom>
              <a:avLst/>
              <a:gdLst/>
              <a:ahLst/>
              <a:cxnLst/>
              <a:rect l="l" t="t" r="r" b="b"/>
              <a:pathLst>
                <a:path w="8299" h="2294" extrusionOk="0">
                  <a:moveTo>
                    <a:pt x="5642" y="1"/>
                  </a:moveTo>
                  <a:cubicBezTo>
                    <a:pt x="5111" y="1"/>
                    <a:pt x="4621" y="4"/>
                    <a:pt x="4348" y="14"/>
                  </a:cubicBezTo>
                  <a:cubicBezTo>
                    <a:pt x="3588" y="105"/>
                    <a:pt x="1855" y="14"/>
                    <a:pt x="548" y="1139"/>
                  </a:cubicBezTo>
                  <a:cubicBezTo>
                    <a:pt x="366" y="1291"/>
                    <a:pt x="183" y="1534"/>
                    <a:pt x="1" y="1929"/>
                  </a:cubicBezTo>
                  <a:cubicBezTo>
                    <a:pt x="1582" y="1959"/>
                    <a:pt x="1551" y="2294"/>
                    <a:pt x="3101" y="2294"/>
                  </a:cubicBezTo>
                  <a:cubicBezTo>
                    <a:pt x="4393" y="2127"/>
                    <a:pt x="5001" y="2073"/>
                    <a:pt x="5335" y="2073"/>
                  </a:cubicBezTo>
                  <a:cubicBezTo>
                    <a:pt x="5670" y="2073"/>
                    <a:pt x="5731" y="2127"/>
                    <a:pt x="5928" y="2172"/>
                  </a:cubicBezTo>
                  <a:cubicBezTo>
                    <a:pt x="8056" y="2172"/>
                    <a:pt x="8299" y="561"/>
                    <a:pt x="7934" y="14"/>
                  </a:cubicBezTo>
                  <a:cubicBezTo>
                    <a:pt x="7934" y="14"/>
                    <a:pt x="6705" y="1"/>
                    <a:pt x="5642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-3177675" y="1683138"/>
              <a:ext cx="101850" cy="219650"/>
            </a:xfrm>
            <a:custGeom>
              <a:avLst/>
              <a:gdLst/>
              <a:ahLst/>
              <a:cxnLst/>
              <a:rect l="l" t="t" r="r" b="b"/>
              <a:pathLst>
                <a:path w="4074" h="8786" extrusionOk="0">
                  <a:moveTo>
                    <a:pt x="3800" y="1"/>
                  </a:moveTo>
                  <a:lnTo>
                    <a:pt x="1216" y="214"/>
                  </a:lnTo>
                  <a:cubicBezTo>
                    <a:pt x="426" y="274"/>
                    <a:pt x="31" y="852"/>
                    <a:pt x="0" y="1369"/>
                  </a:cubicBezTo>
                  <a:cubicBezTo>
                    <a:pt x="0" y="1764"/>
                    <a:pt x="152" y="2220"/>
                    <a:pt x="578" y="2432"/>
                  </a:cubicBezTo>
                  <a:cubicBezTo>
                    <a:pt x="396" y="2645"/>
                    <a:pt x="244" y="2949"/>
                    <a:pt x="183" y="3284"/>
                  </a:cubicBezTo>
                  <a:cubicBezTo>
                    <a:pt x="183" y="3648"/>
                    <a:pt x="304" y="4074"/>
                    <a:pt x="639" y="4408"/>
                  </a:cubicBezTo>
                  <a:cubicBezTo>
                    <a:pt x="274" y="4621"/>
                    <a:pt x="0" y="5077"/>
                    <a:pt x="0" y="5533"/>
                  </a:cubicBezTo>
                  <a:cubicBezTo>
                    <a:pt x="0" y="5928"/>
                    <a:pt x="183" y="6353"/>
                    <a:pt x="608" y="6597"/>
                  </a:cubicBezTo>
                  <a:cubicBezTo>
                    <a:pt x="335" y="6809"/>
                    <a:pt x="183" y="7113"/>
                    <a:pt x="183" y="7417"/>
                  </a:cubicBezTo>
                  <a:cubicBezTo>
                    <a:pt x="183" y="7964"/>
                    <a:pt x="578" y="8572"/>
                    <a:pt x="1399" y="8633"/>
                  </a:cubicBezTo>
                  <a:cubicBezTo>
                    <a:pt x="2250" y="8755"/>
                    <a:pt x="3162" y="8785"/>
                    <a:pt x="4074" y="8785"/>
                  </a:cubicBezTo>
                  <a:lnTo>
                    <a:pt x="4074" y="8755"/>
                  </a:lnTo>
                  <a:lnTo>
                    <a:pt x="4074" y="8360"/>
                  </a:lnTo>
                  <a:cubicBezTo>
                    <a:pt x="3162" y="8360"/>
                    <a:pt x="2280" y="8329"/>
                    <a:pt x="1399" y="8208"/>
                  </a:cubicBezTo>
                  <a:cubicBezTo>
                    <a:pt x="791" y="8177"/>
                    <a:pt x="548" y="7812"/>
                    <a:pt x="548" y="7417"/>
                  </a:cubicBezTo>
                  <a:cubicBezTo>
                    <a:pt x="548" y="7083"/>
                    <a:pt x="760" y="6718"/>
                    <a:pt x="1247" y="6718"/>
                  </a:cubicBezTo>
                  <a:lnTo>
                    <a:pt x="1247" y="6353"/>
                  </a:lnTo>
                  <a:cubicBezTo>
                    <a:pt x="578" y="6323"/>
                    <a:pt x="335" y="5898"/>
                    <a:pt x="335" y="5533"/>
                  </a:cubicBezTo>
                  <a:cubicBezTo>
                    <a:pt x="396" y="5107"/>
                    <a:pt x="639" y="4682"/>
                    <a:pt x="1095" y="4682"/>
                  </a:cubicBezTo>
                  <a:lnTo>
                    <a:pt x="1976" y="4682"/>
                  </a:lnTo>
                  <a:lnTo>
                    <a:pt x="1186" y="4317"/>
                  </a:lnTo>
                  <a:cubicBezTo>
                    <a:pt x="578" y="4043"/>
                    <a:pt x="578" y="3436"/>
                    <a:pt x="578" y="3284"/>
                  </a:cubicBezTo>
                  <a:cubicBezTo>
                    <a:pt x="608" y="2949"/>
                    <a:pt x="791" y="2615"/>
                    <a:pt x="1064" y="2554"/>
                  </a:cubicBezTo>
                  <a:lnTo>
                    <a:pt x="1824" y="2372"/>
                  </a:lnTo>
                  <a:lnTo>
                    <a:pt x="1034" y="2220"/>
                  </a:lnTo>
                  <a:cubicBezTo>
                    <a:pt x="548" y="2129"/>
                    <a:pt x="396" y="1733"/>
                    <a:pt x="396" y="1429"/>
                  </a:cubicBezTo>
                  <a:cubicBezTo>
                    <a:pt x="426" y="1034"/>
                    <a:pt x="700" y="609"/>
                    <a:pt x="1247" y="578"/>
                  </a:cubicBezTo>
                  <a:lnTo>
                    <a:pt x="3830" y="396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-3088000" y="1632988"/>
              <a:ext cx="48650" cy="15225"/>
            </a:xfrm>
            <a:custGeom>
              <a:avLst/>
              <a:gdLst/>
              <a:ahLst/>
              <a:cxnLst/>
              <a:rect l="l" t="t" r="r" b="b"/>
              <a:pathLst>
                <a:path w="1946" h="609" extrusionOk="0">
                  <a:moveTo>
                    <a:pt x="1824" y="1"/>
                  </a:moveTo>
                  <a:cubicBezTo>
                    <a:pt x="1398" y="183"/>
                    <a:pt x="699" y="244"/>
                    <a:pt x="365" y="244"/>
                  </a:cubicBezTo>
                  <a:lnTo>
                    <a:pt x="365" y="31"/>
                  </a:lnTo>
                  <a:lnTo>
                    <a:pt x="0" y="31"/>
                  </a:lnTo>
                  <a:lnTo>
                    <a:pt x="0" y="609"/>
                  </a:lnTo>
                  <a:lnTo>
                    <a:pt x="213" y="609"/>
                  </a:lnTo>
                  <a:cubicBezTo>
                    <a:pt x="395" y="609"/>
                    <a:pt x="1368" y="578"/>
                    <a:pt x="1945" y="335"/>
                  </a:cubicBezTo>
                  <a:lnTo>
                    <a:pt x="182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-4682275" y="2537363"/>
              <a:ext cx="317450" cy="335900"/>
            </a:xfrm>
            <a:custGeom>
              <a:avLst/>
              <a:gdLst/>
              <a:ahLst/>
              <a:cxnLst/>
              <a:rect l="l" t="t" r="r" b="b"/>
              <a:pathLst>
                <a:path w="12698" h="13436" extrusionOk="0">
                  <a:moveTo>
                    <a:pt x="3994" y="1"/>
                  </a:moveTo>
                  <a:cubicBezTo>
                    <a:pt x="3453" y="1"/>
                    <a:pt x="2909" y="129"/>
                    <a:pt x="2402" y="452"/>
                  </a:cubicBezTo>
                  <a:cubicBezTo>
                    <a:pt x="1" y="1972"/>
                    <a:pt x="1399" y="5255"/>
                    <a:pt x="1521" y="5711"/>
                  </a:cubicBezTo>
                  <a:cubicBezTo>
                    <a:pt x="2068" y="7899"/>
                    <a:pt x="5624" y="11972"/>
                    <a:pt x="5624" y="11972"/>
                  </a:cubicBezTo>
                  <a:cubicBezTo>
                    <a:pt x="5976" y="12424"/>
                    <a:pt x="6343" y="12581"/>
                    <a:pt x="6640" y="12581"/>
                  </a:cubicBezTo>
                  <a:cubicBezTo>
                    <a:pt x="7062" y="12581"/>
                    <a:pt x="7342" y="12265"/>
                    <a:pt x="7235" y="12033"/>
                  </a:cubicBezTo>
                  <a:lnTo>
                    <a:pt x="7235" y="12033"/>
                  </a:lnTo>
                  <a:lnTo>
                    <a:pt x="7782" y="12793"/>
                  </a:lnTo>
                  <a:cubicBezTo>
                    <a:pt x="8177" y="13262"/>
                    <a:pt x="8538" y="13436"/>
                    <a:pt x="8827" y="13436"/>
                  </a:cubicBezTo>
                  <a:cubicBezTo>
                    <a:pt x="9362" y="13436"/>
                    <a:pt x="9651" y="12842"/>
                    <a:pt x="9454" y="12428"/>
                  </a:cubicBezTo>
                  <a:lnTo>
                    <a:pt x="9454" y="12428"/>
                  </a:lnTo>
                  <a:cubicBezTo>
                    <a:pt x="9728" y="12892"/>
                    <a:pt x="10099" y="13072"/>
                    <a:pt x="10426" y="13072"/>
                  </a:cubicBezTo>
                  <a:cubicBezTo>
                    <a:pt x="10934" y="13072"/>
                    <a:pt x="11336" y="12636"/>
                    <a:pt x="11095" y="12155"/>
                  </a:cubicBezTo>
                  <a:lnTo>
                    <a:pt x="11095" y="12155"/>
                  </a:lnTo>
                  <a:cubicBezTo>
                    <a:pt x="11268" y="12391"/>
                    <a:pt x="11499" y="12500"/>
                    <a:pt x="11719" y="12500"/>
                  </a:cubicBezTo>
                  <a:cubicBezTo>
                    <a:pt x="12235" y="12500"/>
                    <a:pt x="12698" y="11906"/>
                    <a:pt x="12250" y="10969"/>
                  </a:cubicBezTo>
                  <a:cubicBezTo>
                    <a:pt x="11947" y="10209"/>
                    <a:pt x="8603" y="4465"/>
                    <a:pt x="8603" y="4465"/>
                  </a:cubicBezTo>
                  <a:cubicBezTo>
                    <a:pt x="8630" y="4452"/>
                    <a:pt x="8659" y="4446"/>
                    <a:pt x="8690" y="4446"/>
                  </a:cubicBezTo>
                  <a:cubicBezTo>
                    <a:pt x="9188" y="4446"/>
                    <a:pt x="10184" y="6002"/>
                    <a:pt x="11330" y="6002"/>
                  </a:cubicBezTo>
                  <a:cubicBezTo>
                    <a:pt x="11472" y="6002"/>
                    <a:pt x="11617" y="5978"/>
                    <a:pt x="11764" y="5924"/>
                  </a:cubicBezTo>
                  <a:cubicBezTo>
                    <a:pt x="11886" y="5832"/>
                    <a:pt x="11886" y="5680"/>
                    <a:pt x="11855" y="5589"/>
                  </a:cubicBezTo>
                  <a:cubicBezTo>
                    <a:pt x="9576" y="2398"/>
                    <a:pt x="7357" y="1334"/>
                    <a:pt x="6658" y="878"/>
                  </a:cubicBezTo>
                  <a:cubicBezTo>
                    <a:pt x="5951" y="427"/>
                    <a:pt x="4979" y="1"/>
                    <a:pt x="3994" y="1"/>
                  </a:cubicBezTo>
                  <a:close/>
                </a:path>
              </a:pathLst>
            </a:custGeom>
            <a:solidFill>
              <a:srgbClr val="E2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-4556875" y="2749263"/>
              <a:ext cx="57000" cy="88950"/>
            </a:xfrm>
            <a:custGeom>
              <a:avLst/>
              <a:gdLst/>
              <a:ahLst/>
              <a:cxnLst/>
              <a:rect l="l" t="t" r="r" b="b"/>
              <a:pathLst>
                <a:path w="2280" h="3558" extrusionOk="0">
                  <a:moveTo>
                    <a:pt x="274" y="1"/>
                  </a:moveTo>
                  <a:lnTo>
                    <a:pt x="0" y="153"/>
                  </a:lnTo>
                  <a:lnTo>
                    <a:pt x="2006" y="3557"/>
                  </a:lnTo>
                  <a:lnTo>
                    <a:pt x="2280" y="3405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8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-4520400" y="2734838"/>
              <a:ext cx="76775" cy="114775"/>
            </a:xfrm>
            <a:custGeom>
              <a:avLst/>
              <a:gdLst/>
              <a:ahLst/>
              <a:cxnLst/>
              <a:rect l="l" t="t" r="r" b="b"/>
              <a:pathLst>
                <a:path w="3071" h="4591" extrusionOk="0">
                  <a:moveTo>
                    <a:pt x="213" y="0"/>
                  </a:moveTo>
                  <a:lnTo>
                    <a:pt x="0" y="152"/>
                  </a:lnTo>
                  <a:lnTo>
                    <a:pt x="2857" y="4590"/>
                  </a:lnTo>
                  <a:lnTo>
                    <a:pt x="3070" y="4438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CB8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-4483175" y="2713563"/>
              <a:ext cx="82100" cy="128450"/>
            </a:xfrm>
            <a:custGeom>
              <a:avLst/>
              <a:gdLst/>
              <a:ahLst/>
              <a:cxnLst/>
              <a:rect l="l" t="t" r="r" b="b"/>
              <a:pathLst>
                <a:path w="3284" h="5138" extrusionOk="0">
                  <a:moveTo>
                    <a:pt x="274" y="0"/>
                  </a:moveTo>
                  <a:lnTo>
                    <a:pt x="1" y="183"/>
                  </a:lnTo>
                  <a:lnTo>
                    <a:pt x="3040" y="5137"/>
                  </a:lnTo>
                  <a:lnTo>
                    <a:pt x="3283" y="4985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8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-5090125" y="2122663"/>
              <a:ext cx="592550" cy="584850"/>
            </a:xfrm>
            <a:custGeom>
              <a:avLst/>
              <a:gdLst/>
              <a:ahLst/>
              <a:cxnLst/>
              <a:rect l="l" t="t" r="r" b="b"/>
              <a:pathLst>
                <a:path w="23702" h="23394" extrusionOk="0">
                  <a:moveTo>
                    <a:pt x="7250" y="1"/>
                  </a:moveTo>
                  <a:cubicBezTo>
                    <a:pt x="2895" y="1"/>
                    <a:pt x="0" y="5228"/>
                    <a:pt x="3792" y="10171"/>
                  </a:cubicBezTo>
                  <a:cubicBezTo>
                    <a:pt x="6588" y="14092"/>
                    <a:pt x="17257" y="23393"/>
                    <a:pt x="17257" y="23393"/>
                  </a:cubicBezTo>
                  <a:cubicBezTo>
                    <a:pt x="20206" y="18530"/>
                    <a:pt x="23701" y="17527"/>
                    <a:pt x="23701" y="17527"/>
                  </a:cubicBezTo>
                  <a:cubicBezTo>
                    <a:pt x="19051" y="10779"/>
                    <a:pt x="15464" y="5672"/>
                    <a:pt x="12090" y="2116"/>
                  </a:cubicBezTo>
                  <a:cubicBezTo>
                    <a:pt x="10447" y="629"/>
                    <a:pt x="8761" y="1"/>
                    <a:pt x="7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-4677700" y="2643313"/>
              <a:ext cx="24350" cy="21975"/>
            </a:xfrm>
            <a:custGeom>
              <a:avLst/>
              <a:gdLst/>
              <a:ahLst/>
              <a:cxnLst/>
              <a:rect l="l" t="t" r="r" b="b"/>
              <a:pathLst>
                <a:path w="974" h="879" extrusionOk="0">
                  <a:moveTo>
                    <a:pt x="511" y="0"/>
                  </a:moveTo>
                  <a:cubicBezTo>
                    <a:pt x="326" y="0"/>
                    <a:pt x="143" y="137"/>
                    <a:pt x="92" y="318"/>
                  </a:cubicBezTo>
                  <a:cubicBezTo>
                    <a:pt x="0" y="561"/>
                    <a:pt x="152" y="774"/>
                    <a:pt x="396" y="865"/>
                  </a:cubicBezTo>
                  <a:cubicBezTo>
                    <a:pt x="428" y="874"/>
                    <a:pt x="460" y="878"/>
                    <a:pt x="493" y="878"/>
                  </a:cubicBezTo>
                  <a:cubicBezTo>
                    <a:pt x="678" y="878"/>
                    <a:pt x="861" y="742"/>
                    <a:pt x="912" y="561"/>
                  </a:cubicBezTo>
                  <a:cubicBezTo>
                    <a:pt x="973" y="318"/>
                    <a:pt x="851" y="105"/>
                    <a:pt x="608" y="14"/>
                  </a:cubicBezTo>
                  <a:cubicBezTo>
                    <a:pt x="576" y="5"/>
                    <a:pt x="543" y="0"/>
                    <a:pt x="511" y="0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-4714175" y="2499263"/>
              <a:ext cx="177075" cy="163400"/>
            </a:xfrm>
            <a:custGeom>
              <a:avLst/>
              <a:gdLst/>
              <a:ahLst/>
              <a:cxnLst/>
              <a:rect l="l" t="t" r="r" b="b"/>
              <a:pathLst>
                <a:path w="7083" h="6536" extrusionOk="0">
                  <a:moveTo>
                    <a:pt x="7022" y="1"/>
                  </a:moveTo>
                  <a:cubicBezTo>
                    <a:pt x="4043" y="487"/>
                    <a:pt x="1125" y="4043"/>
                    <a:pt x="0" y="6384"/>
                  </a:cubicBezTo>
                  <a:lnTo>
                    <a:pt x="335" y="6536"/>
                  </a:lnTo>
                  <a:cubicBezTo>
                    <a:pt x="1429" y="4256"/>
                    <a:pt x="4256" y="791"/>
                    <a:pt x="7083" y="396"/>
                  </a:cubicBezTo>
                  <a:lnTo>
                    <a:pt x="7022" y="1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-4925425" y="2154288"/>
              <a:ext cx="201400" cy="97275"/>
            </a:xfrm>
            <a:custGeom>
              <a:avLst/>
              <a:gdLst/>
              <a:ahLst/>
              <a:cxnLst/>
              <a:rect l="l" t="t" r="r" b="b"/>
              <a:pathLst>
                <a:path w="8056" h="3891" extrusionOk="0">
                  <a:moveTo>
                    <a:pt x="2584" y="0"/>
                  </a:moveTo>
                  <a:lnTo>
                    <a:pt x="2554" y="395"/>
                  </a:lnTo>
                  <a:cubicBezTo>
                    <a:pt x="2554" y="395"/>
                    <a:pt x="4894" y="760"/>
                    <a:pt x="6809" y="2675"/>
                  </a:cubicBezTo>
                  <a:cubicBezTo>
                    <a:pt x="5170" y="1673"/>
                    <a:pt x="3514" y="1166"/>
                    <a:pt x="1777" y="1166"/>
                  </a:cubicBezTo>
                  <a:cubicBezTo>
                    <a:pt x="1195" y="1166"/>
                    <a:pt x="603" y="1223"/>
                    <a:pt x="0" y="1337"/>
                  </a:cubicBezTo>
                  <a:lnTo>
                    <a:pt x="61" y="1733"/>
                  </a:lnTo>
                  <a:cubicBezTo>
                    <a:pt x="641" y="1623"/>
                    <a:pt x="1211" y="1568"/>
                    <a:pt x="1773" y="1568"/>
                  </a:cubicBezTo>
                  <a:cubicBezTo>
                    <a:pt x="3862" y="1568"/>
                    <a:pt x="5835" y="2327"/>
                    <a:pt x="7751" y="3860"/>
                  </a:cubicBezTo>
                  <a:cubicBezTo>
                    <a:pt x="7782" y="3891"/>
                    <a:pt x="7812" y="3891"/>
                    <a:pt x="7873" y="3891"/>
                  </a:cubicBezTo>
                  <a:cubicBezTo>
                    <a:pt x="7903" y="3891"/>
                    <a:pt x="7934" y="3891"/>
                    <a:pt x="7994" y="3769"/>
                  </a:cubicBezTo>
                  <a:cubicBezTo>
                    <a:pt x="8055" y="3739"/>
                    <a:pt x="8055" y="3617"/>
                    <a:pt x="8025" y="3556"/>
                  </a:cubicBezTo>
                  <a:cubicBezTo>
                    <a:pt x="5958" y="547"/>
                    <a:pt x="2736" y="61"/>
                    <a:pt x="2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-4682275" y="2304738"/>
              <a:ext cx="186975" cy="259150"/>
            </a:xfrm>
            <a:custGeom>
              <a:avLst/>
              <a:gdLst/>
              <a:ahLst/>
              <a:cxnLst/>
              <a:rect l="l" t="t" r="r" b="b"/>
              <a:pathLst>
                <a:path w="7479" h="10366" extrusionOk="0">
                  <a:moveTo>
                    <a:pt x="305" y="0"/>
                  </a:moveTo>
                  <a:lnTo>
                    <a:pt x="1" y="213"/>
                  </a:lnTo>
                  <a:cubicBezTo>
                    <a:pt x="31" y="304"/>
                    <a:pt x="6171" y="8967"/>
                    <a:pt x="7174" y="10365"/>
                  </a:cubicBezTo>
                  <a:lnTo>
                    <a:pt x="7478" y="10153"/>
                  </a:lnTo>
                  <a:cubicBezTo>
                    <a:pt x="6506" y="8724"/>
                    <a:pt x="396" y="61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3"/>
          <p:cNvGrpSpPr/>
          <p:nvPr/>
        </p:nvGrpSpPr>
        <p:grpSpPr>
          <a:xfrm>
            <a:off x="-161925" y="3615300"/>
            <a:ext cx="4373200" cy="1030900"/>
            <a:chOff x="2558825" y="1578175"/>
            <a:chExt cx="4373200" cy="1030900"/>
          </a:xfrm>
        </p:grpSpPr>
        <p:sp>
          <p:nvSpPr>
            <p:cNvPr id="1142" name="Google Shape;1142;p43"/>
            <p:cNvSpPr/>
            <p:nvPr/>
          </p:nvSpPr>
          <p:spPr>
            <a:xfrm>
              <a:off x="2558825" y="1621900"/>
              <a:ext cx="4373200" cy="950650"/>
            </a:xfrm>
            <a:custGeom>
              <a:avLst/>
              <a:gdLst/>
              <a:ahLst/>
              <a:cxnLst/>
              <a:rect l="l" t="t" r="r" b="b"/>
              <a:pathLst>
                <a:path w="174928" h="38026" extrusionOk="0">
                  <a:moveTo>
                    <a:pt x="49849" y="0"/>
                  </a:moveTo>
                  <a:lnTo>
                    <a:pt x="38299" y="20791"/>
                  </a:lnTo>
                  <a:lnTo>
                    <a:pt x="25077" y="22432"/>
                  </a:lnTo>
                  <a:lnTo>
                    <a:pt x="17326" y="15168"/>
                  </a:lnTo>
                  <a:lnTo>
                    <a:pt x="0" y="20548"/>
                  </a:lnTo>
                  <a:lnTo>
                    <a:pt x="122" y="20943"/>
                  </a:lnTo>
                  <a:lnTo>
                    <a:pt x="17235" y="15563"/>
                  </a:lnTo>
                  <a:lnTo>
                    <a:pt x="24925" y="22797"/>
                  </a:lnTo>
                  <a:lnTo>
                    <a:pt x="38512" y="21125"/>
                  </a:lnTo>
                  <a:lnTo>
                    <a:pt x="50001" y="487"/>
                  </a:lnTo>
                  <a:lnTo>
                    <a:pt x="63679" y="7903"/>
                  </a:lnTo>
                  <a:lnTo>
                    <a:pt x="66567" y="24286"/>
                  </a:lnTo>
                  <a:lnTo>
                    <a:pt x="78178" y="21885"/>
                  </a:lnTo>
                  <a:lnTo>
                    <a:pt x="86172" y="13374"/>
                  </a:lnTo>
                  <a:lnTo>
                    <a:pt x="94410" y="38025"/>
                  </a:lnTo>
                  <a:lnTo>
                    <a:pt x="108817" y="32615"/>
                  </a:lnTo>
                  <a:lnTo>
                    <a:pt x="115200" y="21125"/>
                  </a:lnTo>
                  <a:lnTo>
                    <a:pt x="125170" y="23435"/>
                  </a:lnTo>
                  <a:lnTo>
                    <a:pt x="131492" y="33679"/>
                  </a:lnTo>
                  <a:lnTo>
                    <a:pt x="151827" y="30730"/>
                  </a:lnTo>
                  <a:lnTo>
                    <a:pt x="151888" y="30700"/>
                  </a:lnTo>
                  <a:lnTo>
                    <a:pt x="160703" y="18086"/>
                  </a:lnTo>
                  <a:lnTo>
                    <a:pt x="174837" y="20791"/>
                  </a:lnTo>
                  <a:lnTo>
                    <a:pt x="174928" y="20396"/>
                  </a:lnTo>
                  <a:lnTo>
                    <a:pt x="160551" y="17660"/>
                  </a:lnTo>
                  <a:lnTo>
                    <a:pt x="151675" y="30365"/>
                  </a:lnTo>
                  <a:lnTo>
                    <a:pt x="131675" y="33253"/>
                  </a:lnTo>
                  <a:lnTo>
                    <a:pt x="125444" y="23192"/>
                  </a:lnTo>
                  <a:lnTo>
                    <a:pt x="125413" y="23101"/>
                  </a:lnTo>
                  <a:lnTo>
                    <a:pt x="115018" y="20700"/>
                  </a:lnTo>
                  <a:lnTo>
                    <a:pt x="108544" y="32311"/>
                  </a:lnTo>
                  <a:lnTo>
                    <a:pt x="94653" y="37539"/>
                  </a:lnTo>
                  <a:lnTo>
                    <a:pt x="86324" y="12645"/>
                  </a:lnTo>
                  <a:lnTo>
                    <a:pt x="77996" y="21551"/>
                  </a:lnTo>
                  <a:lnTo>
                    <a:pt x="66901" y="23830"/>
                  </a:lnTo>
                  <a:lnTo>
                    <a:pt x="64014" y="7690"/>
                  </a:lnTo>
                  <a:lnTo>
                    <a:pt x="49849" y="0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4096850" y="1765625"/>
              <a:ext cx="121600" cy="101800"/>
            </a:xfrm>
            <a:custGeom>
              <a:avLst/>
              <a:gdLst/>
              <a:ahLst/>
              <a:cxnLst/>
              <a:rect l="l" t="t" r="r" b="b"/>
              <a:pathLst>
                <a:path w="4864" h="4072" extrusionOk="0">
                  <a:moveTo>
                    <a:pt x="2466" y="0"/>
                  </a:moveTo>
                  <a:cubicBezTo>
                    <a:pt x="1545" y="0"/>
                    <a:pt x="645" y="453"/>
                    <a:pt x="365" y="1394"/>
                  </a:cubicBezTo>
                  <a:cubicBezTo>
                    <a:pt x="0" y="2640"/>
                    <a:pt x="912" y="3978"/>
                    <a:pt x="2219" y="4069"/>
                  </a:cubicBezTo>
                  <a:cubicBezTo>
                    <a:pt x="2260" y="4071"/>
                    <a:pt x="2300" y="4072"/>
                    <a:pt x="2341" y="4072"/>
                  </a:cubicBezTo>
                  <a:cubicBezTo>
                    <a:pt x="3035" y="4072"/>
                    <a:pt x="3768" y="3826"/>
                    <a:pt x="4256" y="3309"/>
                  </a:cubicBezTo>
                  <a:cubicBezTo>
                    <a:pt x="4742" y="2762"/>
                    <a:pt x="4864" y="1972"/>
                    <a:pt x="4590" y="1333"/>
                  </a:cubicBezTo>
                  <a:cubicBezTo>
                    <a:pt x="4438" y="938"/>
                    <a:pt x="4195" y="604"/>
                    <a:pt x="3830" y="361"/>
                  </a:cubicBezTo>
                  <a:cubicBezTo>
                    <a:pt x="3426" y="122"/>
                    <a:pt x="2943" y="0"/>
                    <a:pt x="2466" y="0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4131800" y="1794800"/>
              <a:ext cx="53225" cy="44450"/>
            </a:xfrm>
            <a:custGeom>
              <a:avLst/>
              <a:gdLst/>
              <a:ahLst/>
              <a:cxnLst/>
              <a:rect l="l" t="t" r="r" b="b"/>
              <a:pathLst>
                <a:path w="2129" h="1778" extrusionOk="0">
                  <a:moveTo>
                    <a:pt x="1035" y="0"/>
                  </a:moveTo>
                  <a:cubicBezTo>
                    <a:pt x="640" y="0"/>
                    <a:pt x="270" y="191"/>
                    <a:pt x="153" y="622"/>
                  </a:cubicBezTo>
                  <a:cubicBezTo>
                    <a:pt x="1" y="1170"/>
                    <a:pt x="365" y="1747"/>
                    <a:pt x="943" y="1777"/>
                  </a:cubicBezTo>
                  <a:cubicBezTo>
                    <a:pt x="1247" y="1777"/>
                    <a:pt x="1642" y="1717"/>
                    <a:pt x="1824" y="1443"/>
                  </a:cubicBezTo>
                  <a:cubicBezTo>
                    <a:pt x="2098" y="1230"/>
                    <a:pt x="2128" y="835"/>
                    <a:pt x="2007" y="562"/>
                  </a:cubicBezTo>
                  <a:cubicBezTo>
                    <a:pt x="1946" y="410"/>
                    <a:pt x="1824" y="258"/>
                    <a:pt x="1672" y="166"/>
                  </a:cubicBezTo>
                  <a:cubicBezTo>
                    <a:pt x="1478" y="58"/>
                    <a:pt x="1253" y="0"/>
                    <a:pt x="1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3741975" y="1578175"/>
              <a:ext cx="120850" cy="101725"/>
            </a:xfrm>
            <a:custGeom>
              <a:avLst/>
              <a:gdLst/>
              <a:ahLst/>
              <a:cxnLst/>
              <a:rect l="l" t="t" r="r" b="b"/>
              <a:pathLst>
                <a:path w="4834" h="4069" extrusionOk="0">
                  <a:moveTo>
                    <a:pt x="2477" y="0"/>
                  </a:moveTo>
                  <a:cubicBezTo>
                    <a:pt x="1564" y="0"/>
                    <a:pt x="674" y="461"/>
                    <a:pt x="396" y="1415"/>
                  </a:cubicBezTo>
                  <a:cubicBezTo>
                    <a:pt x="1" y="2661"/>
                    <a:pt x="912" y="3999"/>
                    <a:pt x="2250" y="4059"/>
                  </a:cubicBezTo>
                  <a:cubicBezTo>
                    <a:pt x="2322" y="4065"/>
                    <a:pt x="2396" y="4068"/>
                    <a:pt x="2469" y="4068"/>
                  </a:cubicBezTo>
                  <a:cubicBezTo>
                    <a:pt x="3134" y="4068"/>
                    <a:pt x="3818" y="3820"/>
                    <a:pt x="4256" y="3299"/>
                  </a:cubicBezTo>
                  <a:cubicBezTo>
                    <a:pt x="4712" y="2813"/>
                    <a:pt x="4834" y="2023"/>
                    <a:pt x="4621" y="1324"/>
                  </a:cubicBezTo>
                  <a:cubicBezTo>
                    <a:pt x="4469" y="959"/>
                    <a:pt x="4226" y="594"/>
                    <a:pt x="3861" y="381"/>
                  </a:cubicBezTo>
                  <a:cubicBezTo>
                    <a:pt x="3451" y="129"/>
                    <a:pt x="2961" y="0"/>
                    <a:pt x="2477" y="0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3777700" y="1607275"/>
              <a:ext cx="53200" cy="45050"/>
            </a:xfrm>
            <a:custGeom>
              <a:avLst/>
              <a:gdLst/>
              <a:ahLst/>
              <a:cxnLst/>
              <a:rect l="l" t="t" r="r" b="b"/>
              <a:pathLst>
                <a:path w="2128" h="1802" extrusionOk="0">
                  <a:moveTo>
                    <a:pt x="1055" y="1"/>
                  </a:moveTo>
                  <a:cubicBezTo>
                    <a:pt x="653" y="1"/>
                    <a:pt x="272" y="197"/>
                    <a:pt x="152" y="616"/>
                  </a:cubicBezTo>
                  <a:cubicBezTo>
                    <a:pt x="0" y="1193"/>
                    <a:pt x="365" y="1771"/>
                    <a:pt x="942" y="1801"/>
                  </a:cubicBezTo>
                  <a:cubicBezTo>
                    <a:pt x="1246" y="1801"/>
                    <a:pt x="1611" y="1740"/>
                    <a:pt x="1824" y="1467"/>
                  </a:cubicBezTo>
                  <a:cubicBezTo>
                    <a:pt x="2067" y="1224"/>
                    <a:pt x="2128" y="889"/>
                    <a:pt x="2006" y="585"/>
                  </a:cubicBezTo>
                  <a:cubicBezTo>
                    <a:pt x="1915" y="433"/>
                    <a:pt x="1824" y="281"/>
                    <a:pt x="1672" y="160"/>
                  </a:cubicBezTo>
                  <a:cubicBezTo>
                    <a:pt x="1484" y="55"/>
                    <a:pt x="1266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3464625" y="2089550"/>
              <a:ext cx="120850" cy="101600"/>
            </a:xfrm>
            <a:custGeom>
              <a:avLst/>
              <a:gdLst/>
              <a:ahLst/>
              <a:cxnLst/>
              <a:rect l="l" t="t" r="r" b="b"/>
              <a:pathLst>
                <a:path w="4834" h="4064" extrusionOk="0">
                  <a:moveTo>
                    <a:pt x="2470" y="0"/>
                  </a:moveTo>
                  <a:cubicBezTo>
                    <a:pt x="1559" y="0"/>
                    <a:pt x="673" y="454"/>
                    <a:pt x="395" y="1386"/>
                  </a:cubicBezTo>
                  <a:cubicBezTo>
                    <a:pt x="0" y="2662"/>
                    <a:pt x="912" y="3969"/>
                    <a:pt x="2249" y="4061"/>
                  </a:cubicBezTo>
                  <a:cubicBezTo>
                    <a:pt x="2294" y="4062"/>
                    <a:pt x="2339" y="4063"/>
                    <a:pt x="2385" y="4063"/>
                  </a:cubicBezTo>
                  <a:cubicBezTo>
                    <a:pt x="3075" y="4063"/>
                    <a:pt x="3799" y="3843"/>
                    <a:pt x="4256" y="3301"/>
                  </a:cubicBezTo>
                  <a:cubicBezTo>
                    <a:pt x="4772" y="2754"/>
                    <a:pt x="4833" y="1963"/>
                    <a:pt x="4620" y="1325"/>
                  </a:cubicBezTo>
                  <a:cubicBezTo>
                    <a:pt x="4468" y="930"/>
                    <a:pt x="4225" y="595"/>
                    <a:pt x="3860" y="383"/>
                  </a:cubicBezTo>
                  <a:cubicBezTo>
                    <a:pt x="3448" y="129"/>
                    <a:pt x="2955" y="0"/>
                    <a:pt x="2470" y="0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3500325" y="2117750"/>
              <a:ext cx="53225" cy="44450"/>
            </a:xfrm>
            <a:custGeom>
              <a:avLst/>
              <a:gdLst/>
              <a:ahLst/>
              <a:cxnLst/>
              <a:rect l="l" t="t" r="r" b="b"/>
              <a:pathLst>
                <a:path w="2129" h="1778" extrusionOk="0">
                  <a:moveTo>
                    <a:pt x="1035" y="0"/>
                  </a:moveTo>
                  <a:cubicBezTo>
                    <a:pt x="640" y="0"/>
                    <a:pt x="270" y="192"/>
                    <a:pt x="153" y="623"/>
                  </a:cubicBezTo>
                  <a:cubicBezTo>
                    <a:pt x="1" y="1170"/>
                    <a:pt x="366" y="1747"/>
                    <a:pt x="943" y="1778"/>
                  </a:cubicBezTo>
                  <a:cubicBezTo>
                    <a:pt x="1247" y="1778"/>
                    <a:pt x="1612" y="1717"/>
                    <a:pt x="1825" y="1443"/>
                  </a:cubicBezTo>
                  <a:cubicBezTo>
                    <a:pt x="2068" y="1230"/>
                    <a:pt x="2128" y="866"/>
                    <a:pt x="2007" y="562"/>
                  </a:cubicBezTo>
                  <a:cubicBezTo>
                    <a:pt x="1916" y="410"/>
                    <a:pt x="1825" y="258"/>
                    <a:pt x="1673" y="167"/>
                  </a:cubicBezTo>
                  <a:cubicBezTo>
                    <a:pt x="1478" y="59"/>
                    <a:pt x="1253" y="0"/>
                    <a:pt x="1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3125700" y="2134175"/>
              <a:ext cx="120850" cy="101800"/>
            </a:xfrm>
            <a:custGeom>
              <a:avLst/>
              <a:gdLst/>
              <a:ahLst/>
              <a:cxnLst/>
              <a:rect l="l" t="t" r="r" b="b"/>
              <a:pathLst>
                <a:path w="4834" h="4072" extrusionOk="0">
                  <a:moveTo>
                    <a:pt x="2481" y="0"/>
                  </a:moveTo>
                  <a:cubicBezTo>
                    <a:pt x="1562" y="0"/>
                    <a:pt x="656" y="453"/>
                    <a:pt x="396" y="1394"/>
                  </a:cubicBezTo>
                  <a:cubicBezTo>
                    <a:pt x="1" y="2640"/>
                    <a:pt x="913" y="3978"/>
                    <a:pt x="2250" y="4069"/>
                  </a:cubicBezTo>
                  <a:cubicBezTo>
                    <a:pt x="2289" y="4071"/>
                    <a:pt x="2328" y="4071"/>
                    <a:pt x="2367" y="4071"/>
                  </a:cubicBezTo>
                  <a:cubicBezTo>
                    <a:pt x="3039" y="4071"/>
                    <a:pt x="3797" y="3826"/>
                    <a:pt x="4256" y="3309"/>
                  </a:cubicBezTo>
                  <a:cubicBezTo>
                    <a:pt x="4712" y="2762"/>
                    <a:pt x="4834" y="1972"/>
                    <a:pt x="4590" y="1333"/>
                  </a:cubicBezTo>
                  <a:cubicBezTo>
                    <a:pt x="4438" y="938"/>
                    <a:pt x="4226" y="604"/>
                    <a:pt x="3831" y="361"/>
                  </a:cubicBezTo>
                  <a:cubicBezTo>
                    <a:pt x="3436" y="122"/>
                    <a:pt x="2957" y="0"/>
                    <a:pt x="2481" y="0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3160650" y="2163350"/>
              <a:ext cx="53225" cy="44450"/>
            </a:xfrm>
            <a:custGeom>
              <a:avLst/>
              <a:gdLst/>
              <a:ahLst/>
              <a:cxnLst/>
              <a:rect l="l" t="t" r="r" b="b"/>
              <a:pathLst>
                <a:path w="2129" h="1778" extrusionOk="0">
                  <a:moveTo>
                    <a:pt x="1056" y="0"/>
                  </a:moveTo>
                  <a:cubicBezTo>
                    <a:pt x="667" y="0"/>
                    <a:pt x="290" y="191"/>
                    <a:pt x="153" y="622"/>
                  </a:cubicBezTo>
                  <a:cubicBezTo>
                    <a:pt x="1" y="1169"/>
                    <a:pt x="396" y="1747"/>
                    <a:pt x="974" y="1777"/>
                  </a:cubicBezTo>
                  <a:cubicBezTo>
                    <a:pt x="1277" y="1777"/>
                    <a:pt x="1642" y="1716"/>
                    <a:pt x="1825" y="1443"/>
                  </a:cubicBezTo>
                  <a:cubicBezTo>
                    <a:pt x="2068" y="1230"/>
                    <a:pt x="2129" y="835"/>
                    <a:pt x="2037" y="561"/>
                  </a:cubicBezTo>
                  <a:cubicBezTo>
                    <a:pt x="1946" y="409"/>
                    <a:pt x="1825" y="258"/>
                    <a:pt x="1673" y="166"/>
                  </a:cubicBezTo>
                  <a:cubicBezTo>
                    <a:pt x="1489" y="58"/>
                    <a:pt x="1271" y="0"/>
                    <a:pt x="1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2926600" y="1967000"/>
              <a:ext cx="121625" cy="101800"/>
            </a:xfrm>
            <a:custGeom>
              <a:avLst/>
              <a:gdLst/>
              <a:ahLst/>
              <a:cxnLst/>
              <a:rect l="l" t="t" r="r" b="b"/>
              <a:pathLst>
                <a:path w="4865" h="4072" extrusionOk="0">
                  <a:moveTo>
                    <a:pt x="2466" y="0"/>
                  </a:moveTo>
                  <a:cubicBezTo>
                    <a:pt x="1546" y="0"/>
                    <a:pt x="646" y="453"/>
                    <a:pt x="366" y="1394"/>
                  </a:cubicBezTo>
                  <a:cubicBezTo>
                    <a:pt x="1" y="2640"/>
                    <a:pt x="882" y="3978"/>
                    <a:pt x="2220" y="4069"/>
                  </a:cubicBezTo>
                  <a:cubicBezTo>
                    <a:pt x="2260" y="4071"/>
                    <a:pt x="2301" y="4071"/>
                    <a:pt x="2342" y="4071"/>
                  </a:cubicBezTo>
                  <a:cubicBezTo>
                    <a:pt x="3036" y="4071"/>
                    <a:pt x="3768" y="3826"/>
                    <a:pt x="4256" y="3309"/>
                  </a:cubicBezTo>
                  <a:cubicBezTo>
                    <a:pt x="4743" y="2792"/>
                    <a:pt x="4864" y="2002"/>
                    <a:pt x="4591" y="1333"/>
                  </a:cubicBezTo>
                  <a:cubicBezTo>
                    <a:pt x="4439" y="938"/>
                    <a:pt x="4196" y="604"/>
                    <a:pt x="3831" y="361"/>
                  </a:cubicBezTo>
                  <a:cubicBezTo>
                    <a:pt x="3426" y="122"/>
                    <a:pt x="2943" y="0"/>
                    <a:pt x="2466" y="0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2961575" y="1995800"/>
              <a:ext cx="53200" cy="44825"/>
            </a:xfrm>
            <a:custGeom>
              <a:avLst/>
              <a:gdLst/>
              <a:ahLst/>
              <a:cxnLst/>
              <a:rect l="l" t="t" r="r" b="b"/>
              <a:pathLst>
                <a:path w="2128" h="1793" extrusionOk="0">
                  <a:moveTo>
                    <a:pt x="1030" y="0"/>
                  </a:moveTo>
                  <a:cubicBezTo>
                    <a:pt x="637" y="0"/>
                    <a:pt x="269" y="197"/>
                    <a:pt x="152" y="607"/>
                  </a:cubicBezTo>
                  <a:cubicBezTo>
                    <a:pt x="0" y="1184"/>
                    <a:pt x="365" y="1762"/>
                    <a:pt x="942" y="1792"/>
                  </a:cubicBezTo>
                  <a:cubicBezTo>
                    <a:pt x="1246" y="1792"/>
                    <a:pt x="1642" y="1731"/>
                    <a:pt x="1824" y="1458"/>
                  </a:cubicBezTo>
                  <a:cubicBezTo>
                    <a:pt x="2098" y="1245"/>
                    <a:pt x="2128" y="850"/>
                    <a:pt x="2006" y="576"/>
                  </a:cubicBezTo>
                  <a:cubicBezTo>
                    <a:pt x="1946" y="424"/>
                    <a:pt x="1824" y="272"/>
                    <a:pt x="1672" y="181"/>
                  </a:cubicBezTo>
                  <a:cubicBezTo>
                    <a:pt x="1476" y="62"/>
                    <a:pt x="1249" y="0"/>
                    <a:pt x="1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4450950" y="2111375"/>
              <a:ext cx="120850" cy="101200"/>
            </a:xfrm>
            <a:custGeom>
              <a:avLst/>
              <a:gdLst/>
              <a:ahLst/>
              <a:cxnLst/>
              <a:rect l="l" t="t" r="r" b="b"/>
              <a:pathLst>
                <a:path w="4834" h="4048" extrusionOk="0">
                  <a:moveTo>
                    <a:pt x="2466" y="0"/>
                  </a:moveTo>
                  <a:cubicBezTo>
                    <a:pt x="1546" y="0"/>
                    <a:pt x="646" y="453"/>
                    <a:pt x="366" y="1394"/>
                  </a:cubicBezTo>
                  <a:cubicBezTo>
                    <a:pt x="1" y="2640"/>
                    <a:pt x="913" y="3978"/>
                    <a:pt x="2250" y="4039"/>
                  </a:cubicBezTo>
                  <a:cubicBezTo>
                    <a:pt x="2320" y="4045"/>
                    <a:pt x="2390" y="4048"/>
                    <a:pt x="2462" y="4048"/>
                  </a:cubicBezTo>
                  <a:cubicBezTo>
                    <a:pt x="3109" y="4048"/>
                    <a:pt x="3818" y="3799"/>
                    <a:pt x="4256" y="3279"/>
                  </a:cubicBezTo>
                  <a:cubicBezTo>
                    <a:pt x="4712" y="2792"/>
                    <a:pt x="4834" y="2002"/>
                    <a:pt x="4591" y="1333"/>
                  </a:cubicBezTo>
                  <a:cubicBezTo>
                    <a:pt x="4439" y="938"/>
                    <a:pt x="4226" y="604"/>
                    <a:pt x="3831" y="361"/>
                  </a:cubicBezTo>
                  <a:cubicBezTo>
                    <a:pt x="3426" y="122"/>
                    <a:pt x="2943" y="0"/>
                    <a:pt x="2466" y="0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4485900" y="2140550"/>
              <a:ext cx="53225" cy="44450"/>
            </a:xfrm>
            <a:custGeom>
              <a:avLst/>
              <a:gdLst/>
              <a:ahLst/>
              <a:cxnLst/>
              <a:rect l="l" t="t" r="r" b="b"/>
              <a:pathLst>
                <a:path w="2129" h="1778" extrusionOk="0">
                  <a:moveTo>
                    <a:pt x="1049" y="0"/>
                  </a:moveTo>
                  <a:cubicBezTo>
                    <a:pt x="653" y="0"/>
                    <a:pt x="271" y="191"/>
                    <a:pt x="153" y="622"/>
                  </a:cubicBezTo>
                  <a:cubicBezTo>
                    <a:pt x="1" y="1170"/>
                    <a:pt x="396" y="1747"/>
                    <a:pt x="943" y="1777"/>
                  </a:cubicBezTo>
                  <a:cubicBezTo>
                    <a:pt x="1247" y="1777"/>
                    <a:pt x="1642" y="1717"/>
                    <a:pt x="1825" y="1443"/>
                  </a:cubicBezTo>
                  <a:cubicBezTo>
                    <a:pt x="2068" y="1230"/>
                    <a:pt x="2129" y="866"/>
                    <a:pt x="2007" y="562"/>
                  </a:cubicBezTo>
                  <a:cubicBezTo>
                    <a:pt x="1946" y="410"/>
                    <a:pt x="1825" y="258"/>
                    <a:pt x="1673" y="166"/>
                  </a:cubicBezTo>
                  <a:cubicBezTo>
                    <a:pt x="1489" y="58"/>
                    <a:pt x="1267" y="0"/>
                    <a:pt x="1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4640175" y="1900325"/>
              <a:ext cx="120075" cy="101600"/>
            </a:xfrm>
            <a:custGeom>
              <a:avLst/>
              <a:gdLst/>
              <a:ahLst/>
              <a:cxnLst/>
              <a:rect l="l" t="t" r="r" b="b"/>
              <a:pathLst>
                <a:path w="4803" h="4064" extrusionOk="0">
                  <a:moveTo>
                    <a:pt x="2440" y="1"/>
                  </a:moveTo>
                  <a:cubicBezTo>
                    <a:pt x="1528" y="1"/>
                    <a:pt x="643" y="454"/>
                    <a:pt x="365" y="1386"/>
                  </a:cubicBezTo>
                  <a:cubicBezTo>
                    <a:pt x="0" y="2663"/>
                    <a:pt x="882" y="4000"/>
                    <a:pt x="2219" y="4061"/>
                  </a:cubicBezTo>
                  <a:cubicBezTo>
                    <a:pt x="2264" y="4063"/>
                    <a:pt x="2309" y="4064"/>
                    <a:pt x="2355" y="4064"/>
                  </a:cubicBezTo>
                  <a:cubicBezTo>
                    <a:pt x="3045" y="4064"/>
                    <a:pt x="3771" y="3843"/>
                    <a:pt x="4256" y="3301"/>
                  </a:cubicBezTo>
                  <a:cubicBezTo>
                    <a:pt x="4712" y="2815"/>
                    <a:pt x="4803" y="2025"/>
                    <a:pt x="4590" y="1325"/>
                  </a:cubicBezTo>
                  <a:cubicBezTo>
                    <a:pt x="4438" y="961"/>
                    <a:pt x="4195" y="596"/>
                    <a:pt x="3830" y="383"/>
                  </a:cubicBezTo>
                  <a:cubicBezTo>
                    <a:pt x="3418" y="130"/>
                    <a:pt x="2925" y="1"/>
                    <a:pt x="2440" y="1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4675125" y="1929475"/>
              <a:ext cx="53225" cy="45025"/>
            </a:xfrm>
            <a:custGeom>
              <a:avLst/>
              <a:gdLst/>
              <a:ahLst/>
              <a:cxnLst/>
              <a:rect l="l" t="t" r="r" b="b"/>
              <a:pathLst>
                <a:path w="2129" h="1801" extrusionOk="0">
                  <a:moveTo>
                    <a:pt x="1055" y="1"/>
                  </a:moveTo>
                  <a:cubicBezTo>
                    <a:pt x="653" y="1"/>
                    <a:pt x="272" y="197"/>
                    <a:pt x="152" y="615"/>
                  </a:cubicBezTo>
                  <a:cubicBezTo>
                    <a:pt x="1" y="1193"/>
                    <a:pt x="365" y="1740"/>
                    <a:pt x="943" y="1801"/>
                  </a:cubicBezTo>
                  <a:cubicBezTo>
                    <a:pt x="1247" y="1801"/>
                    <a:pt x="1642" y="1710"/>
                    <a:pt x="1824" y="1436"/>
                  </a:cubicBezTo>
                  <a:cubicBezTo>
                    <a:pt x="2098" y="1223"/>
                    <a:pt x="2128" y="889"/>
                    <a:pt x="2007" y="585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84" y="55"/>
                    <a:pt x="1267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4860550" y="2507500"/>
              <a:ext cx="120075" cy="101575"/>
            </a:xfrm>
            <a:custGeom>
              <a:avLst/>
              <a:gdLst/>
              <a:ahLst/>
              <a:cxnLst/>
              <a:rect l="l" t="t" r="r" b="b"/>
              <a:pathLst>
                <a:path w="4803" h="4063" extrusionOk="0">
                  <a:moveTo>
                    <a:pt x="2439" y="0"/>
                  </a:moveTo>
                  <a:cubicBezTo>
                    <a:pt x="1528" y="0"/>
                    <a:pt x="642" y="453"/>
                    <a:pt x="365" y="1385"/>
                  </a:cubicBezTo>
                  <a:cubicBezTo>
                    <a:pt x="0" y="2662"/>
                    <a:pt x="882" y="3969"/>
                    <a:pt x="2219" y="4060"/>
                  </a:cubicBezTo>
                  <a:cubicBezTo>
                    <a:pt x="2264" y="4062"/>
                    <a:pt x="2309" y="4063"/>
                    <a:pt x="2354" y="4063"/>
                  </a:cubicBezTo>
                  <a:cubicBezTo>
                    <a:pt x="3045" y="4063"/>
                    <a:pt x="3769" y="3842"/>
                    <a:pt x="4225" y="3300"/>
                  </a:cubicBezTo>
                  <a:cubicBezTo>
                    <a:pt x="4711" y="2753"/>
                    <a:pt x="4803" y="1963"/>
                    <a:pt x="4590" y="1325"/>
                  </a:cubicBezTo>
                  <a:cubicBezTo>
                    <a:pt x="4438" y="929"/>
                    <a:pt x="4195" y="595"/>
                    <a:pt x="3830" y="382"/>
                  </a:cubicBezTo>
                  <a:cubicBezTo>
                    <a:pt x="3418" y="129"/>
                    <a:pt x="2925" y="0"/>
                    <a:pt x="2439" y="0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4895500" y="2536625"/>
              <a:ext cx="52450" cy="45025"/>
            </a:xfrm>
            <a:custGeom>
              <a:avLst/>
              <a:gdLst/>
              <a:ahLst/>
              <a:cxnLst/>
              <a:rect l="l" t="t" r="r" b="b"/>
              <a:pathLst>
                <a:path w="2098" h="1801" extrusionOk="0">
                  <a:moveTo>
                    <a:pt x="1055" y="1"/>
                  </a:moveTo>
                  <a:cubicBezTo>
                    <a:pt x="653" y="1"/>
                    <a:pt x="272" y="197"/>
                    <a:pt x="152" y="615"/>
                  </a:cubicBezTo>
                  <a:cubicBezTo>
                    <a:pt x="0" y="1193"/>
                    <a:pt x="365" y="1740"/>
                    <a:pt x="943" y="1801"/>
                  </a:cubicBezTo>
                  <a:cubicBezTo>
                    <a:pt x="1246" y="1801"/>
                    <a:pt x="1642" y="1710"/>
                    <a:pt x="1824" y="1436"/>
                  </a:cubicBezTo>
                  <a:cubicBezTo>
                    <a:pt x="2037" y="1193"/>
                    <a:pt x="2098" y="828"/>
                    <a:pt x="2006" y="585"/>
                  </a:cubicBezTo>
                  <a:cubicBezTo>
                    <a:pt x="1946" y="433"/>
                    <a:pt x="1824" y="281"/>
                    <a:pt x="1672" y="160"/>
                  </a:cubicBezTo>
                  <a:cubicBezTo>
                    <a:pt x="1484" y="55"/>
                    <a:pt x="1266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5207800" y="2384925"/>
              <a:ext cx="120850" cy="101800"/>
            </a:xfrm>
            <a:custGeom>
              <a:avLst/>
              <a:gdLst/>
              <a:ahLst/>
              <a:cxnLst/>
              <a:rect l="l" t="t" r="r" b="b"/>
              <a:pathLst>
                <a:path w="4834" h="4072" extrusionOk="0">
                  <a:moveTo>
                    <a:pt x="2466" y="1"/>
                  </a:moveTo>
                  <a:cubicBezTo>
                    <a:pt x="1546" y="1"/>
                    <a:pt x="646" y="454"/>
                    <a:pt x="366" y="1395"/>
                  </a:cubicBezTo>
                  <a:cubicBezTo>
                    <a:pt x="1" y="2641"/>
                    <a:pt x="913" y="3978"/>
                    <a:pt x="2250" y="4069"/>
                  </a:cubicBezTo>
                  <a:cubicBezTo>
                    <a:pt x="2289" y="4071"/>
                    <a:pt x="2328" y="4072"/>
                    <a:pt x="2367" y="4072"/>
                  </a:cubicBezTo>
                  <a:cubicBezTo>
                    <a:pt x="3039" y="4072"/>
                    <a:pt x="3797" y="3826"/>
                    <a:pt x="4256" y="3310"/>
                  </a:cubicBezTo>
                  <a:cubicBezTo>
                    <a:pt x="4743" y="2793"/>
                    <a:pt x="4834" y="2003"/>
                    <a:pt x="4591" y="1334"/>
                  </a:cubicBezTo>
                  <a:cubicBezTo>
                    <a:pt x="4439" y="939"/>
                    <a:pt x="4226" y="604"/>
                    <a:pt x="3831" y="361"/>
                  </a:cubicBezTo>
                  <a:cubicBezTo>
                    <a:pt x="3426" y="123"/>
                    <a:pt x="2943" y="1"/>
                    <a:pt x="2466" y="1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5242775" y="2414100"/>
              <a:ext cx="53200" cy="44450"/>
            </a:xfrm>
            <a:custGeom>
              <a:avLst/>
              <a:gdLst/>
              <a:ahLst/>
              <a:cxnLst/>
              <a:rect l="l" t="t" r="r" b="b"/>
              <a:pathLst>
                <a:path w="2128" h="1778" extrusionOk="0">
                  <a:moveTo>
                    <a:pt x="1055" y="1"/>
                  </a:moveTo>
                  <a:cubicBezTo>
                    <a:pt x="666" y="1"/>
                    <a:pt x="289" y="192"/>
                    <a:pt x="152" y="623"/>
                  </a:cubicBezTo>
                  <a:cubicBezTo>
                    <a:pt x="0" y="1170"/>
                    <a:pt x="395" y="1747"/>
                    <a:pt x="973" y="1778"/>
                  </a:cubicBezTo>
                  <a:cubicBezTo>
                    <a:pt x="1277" y="1778"/>
                    <a:pt x="1641" y="1717"/>
                    <a:pt x="1824" y="1443"/>
                  </a:cubicBezTo>
                  <a:cubicBezTo>
                    <a:pt x="2097" y="1231"/>
                    <a:pt x="2128" y="866"/>
                    <a:pt x="2037" y="562"/>
                  </a:cubicBezTo>
                  <a:cubicBezTo>
                    <a:pt x="1945" y="410"/>
                    <a:pt x="1824" y="258"/>
                    <a:pt x="1672" y="167"/>
                  </a:cubicBezTo>
                  <a:cubicBezTo>
                    <a:pt x="1488" y="59"/>
                    <a:pt x="1270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5370425" y="2089550"/>
              <a:ext cx="121600" cy="101600"/>
            </a:xfrm>
            <a:custGeom>
              <a:avLst/>
              <a:gdLst/>
              <a:ahLst/>
              <a:cxnLst/>
              <a:rect l="l" t="t" r="r" b="b"/>
              <a:pathLst>
                <a:path w="4864" h="4064" extrusionOk="0">
                  <a:moveTo>
                    <a:pt x="2440" y="0"/>
                  </a:moveTo>
                  <a:cubicBezTo>
                    <a:pt x="1529" y="0"/>
                    <a:pt x="643" y="454"/>
                    <a:pt x="365" y="1386"/>
                  </a:cubicBezTo>
                  <a:cubicBezTo>
                    <a:pt x="1" y="2662"/>
                    <a:pt x="912" y="3969"/>
                    <a:pt x="2219" y="4061"/>
                  </a:cubicBezTo>
                  <a:cubicBezTo>
                    <a:pt x="2264" y="4062"/>
                    <a:pt x="2310" y="4063"/>
                    <a:pt x="2355" y="4063"/>
                  </a:cubicBezTo>
                  <a:cubicBezTo>
                    <a:pt x="3045" y="4063"/>
                    <a:pt x="3771" y="3843"/>
                    <a:pt x="4256" y="3301"/>
                  </a:cubicBezTo>
                  <a:cubicBezTo>
                    <a:pt x="4742" y="2754"/>
                    <a:pt x="4864" y="1963"/>
                    <a:pt x="4590" y="1325"/>
                  </a:cubicBezTo>
                  <a:cubicBezTo>
                    <a:pt x="4438" y="930"/>
                    <a:pt x="4226" y="595"/>
                    <a:pt x="3830" y="383"/>
                  </a:cubicBezTo>
                  <a:cubicBezTo>
                    <a:pt x="3418" y="129"/>
                    <a:pt x="2926" y="0"/>
                    <a:pt x="2440" y="0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5406150" y="2117750"/>
              <a:ext cx="52450" cy="44450"/>
            </a:xfrm>
            <a:custGeom>
              <a:avLst/>
              <a:gdLst/>
              <a:ahLst/>
              <a:cxnLst/>
              <a:rect l="l" t="t" r="r" b="b"/>
              <a:pathLst>
                <a:path w="2098" h="1778" extrusionOk="0">
                  <a:moveTo>
                    <a:pt x="1055" y="0"/>
                  </a:moveTo>
                  <a:cubicBezTo>
                    <a:pt x="666" y="0"/>
                    <a:pt x="289" y="192"/>
                    <a:pt x="152" y="623"/>
                  </a:cubicBezTo>
                  <a:cubicBezTo>
                    <a:pt x="0" y="1170"/>
                    <a:pt x="395" y="1747"/>
                    <a:pt x="973" y="1778"/>
                  </a:cubicBezTo>
                  <a:cubicBezTo>
                    <a:pt x="1277" y="1778"/>
                    <a:pt x="1642" y="1717"/>
                    <a:pt x="1824" y="1443"/>
                  </a:cubicBezTo>
                  <a:cubicBezTo>
                    <a:pt x="2067" y="1230"/>
                    <a:pt x="2097" y="866"/>
                    <a:pt x="2037" y="562"/>
                  </a:cubicBezTo>
                  <a:cubicBezTo>
                    <a:pt x="1946" y="410"/>
                    <a:pt x="1824" y="258"/>
                    <a:pt x="1672" y="167"/>
                  </a:cubicBezTo>
                  <a:cubicBezTo>
                    <a:pt x="1488" y="59"/>
                    <a:pt x="1270" y="0"/>
                    <a:pt x="1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5628800" y="2151125"/>
              <a:ext cx="120850" cy="101575"/>
            </a:xfrm>
            <a:custGeom>
              <a:avLst/>
              <a:gdLst/>
              <a:ahLst/>
              <a:cxnLst/>
              <a:rect l="l" t="t" r="r" b="b"/>
              <a:pathLst>
                <a:path w="4834" h="4063" extrusionOk="0">
                  <a:moveTo>
                    <a:pt x="2447" y="1"/>
                  </a:moveTo>
                  <a:cubicBezTo>
                    <a:pt x="1533" y="1"/>
                    <a:pt x="643" y="461"/>
                    <a:pt x="365" y="1415"/>
                  </a:cubicBezTo>
                  <a:cubicBezTo>
                    <a:pt x="0" y="2661"/>
                    <a:pt x="912" y="3999"/>
                    <a:pt x="2249" y="4060"/>
                  </a:cubicBezTo>
                  <a:cubicBezTo>
                    <a:pt x="2292" y="4061"/>
                    <a:pt x="2336" y="4062"/>
                    <a:pt x="2380" y="4062"/>
                  </a:cubicBezTo>
                  <a:cubicBezTo>
                    <a:pt x="3048" y="4062"/>
                    <a:pt x="3799" y="3842"/>
                    <a:pt x="4256" y="3300"/>
                  </a:cubicBezTo>
                  <a:cubicBezTo>
                    <a:pt x="4711" y="2813"/>
                    <a:pt x="4833" y="2023"/>
                    <a:pt x="4590" y="1324"/>
                  </a:cubicBezTo>
                  <a:cubicBezTo>
                    <a:pt x="4438" y="959"/>
                    <a:pt x="4225" y="595"/>
                    <a:pt x="3830" y="382"/>
                  </a:cubicBezTo>
                  <a:cubicBezTo>
                    <a:pt x="3420" y="129"/>
                    <a:pt x="2930" y="1"/>
                    <a:pt x="2447" y="1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5663750" y="2180250"/>
              <a:ext cx="53225" cy="45025"/>
            </a:xfrm>
            <a:custGeom>
              <a:avLst/>
              <a:gdLst/>
              <a:ahLst/>
              <a:cxnLst/>
              <a:rect l="l" t="t" r="r" b="b"/>
              <a:pathLst>
                <a:path w="2129" h="1801" extrusionOk="0">
                  <a:moveTo>
                    <a:pt x="1068" y="0"/>
                  </a:moveTo>
                  <a:cubicBezTo>
                    <a:pt x="666" y="0"/>
                    <a:pt x="272" y="197"/>
                    <a:pt x="152" y="615"/>
                  </a:cubicBezTo>
                  <a:cubicBezTo>
                    <a:pt x="0" y="1192"/>
                    <a:pt x="395" y="1770"/>
                    <a:pt x="943" y="1800"/>
                  </a:cubicBezTo>
                  <a:cubicBezTo>
                    <a:pt x="1247" y="1800"/>
                    <a:pt x="1642" y="1709"/>
                    <a:pt x="1824" y="1466"/>
                  </a:cubicBezTo>
                  <a:cubicBezTo>
                    <a:pt x="2098" y="1223"/>
                    <a:pt x="2128" y="858"/>
                    <a:pt x="2006" y="585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94" y="54"/>
                    <a:pt x="1280" y="0"/>
                    <a:pt x="10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5786850" y="2407725"/>
              <a:ext cx="120850" cy="101800"/>
            </a:xfrm>
            <a:custGeom>
              <a:avLst/>
              <a:gdLst/>
              <a:ahLst/>
              <a:cxnLst/>
              <a:rect l="l" t="t" r="r" b="b"/>
              <a:pathLst>
                <a:path w="4834" h="4072" extrusionOk="0">
                  <a:moveTo>
                    <a:pt x="2496" y="1"/>
                  </a:moveTo>
                  <a:cubicBezTo>
                    <a:pt x="1576" y="1"/>
                    <a:pt x="676" y="454"/>
                    <a:pt x="396" y="1395"/>
                  </a:cubicBezTo>
                  <a:cubicBezTo>
                    <a:pt x="0" y="2641"/>
                    <a:pt x="912" y="3978"/>
                    <a:pt x="2250" y="4069"/>
                  </a:cubicBezTo>
                  <a:cubicBezTo>
                    <a:pt x="2290" y="4071"/>
                    <a:pt x="2331" y="4072"/>
                    <a:pt x="2371" y="4072"/>
                  </a:cubicBezTo>
                  <a:cubicBezTo>
                    <a:pt x="3066" y="4072"/>
                    <a:pt x="3796" y="3826"/>
                    <a:pt x="4256" y="3309"/>
                  </a:cubicBezTo>
                  <a:cubicBezTo>
                    <a:pt x="4742" y="2762"/>
                    <a:pt x="4833" y="1972"/>
                    <a:pt x="4621" y="1334"/>
                  </a:cubicBezTo>
                  <a:cubicBezTo>
                    <a:pt x="4469" y="939"/>
                    <a:pt x="4225" y="604"/>
                    <a:pt x="3861" y="361"/>
                  </a:cubicBezTo>
                  <a:cubicBezTo>
                    <a:pt x="3456" y="122"/>
                    <a:pt x="2973" y="1"/>
                    <a:pt x="2496" y="1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5822575" y="2435575"/>
              <a:ext cx="53200" cy="45025"/>
            </a:xfrm>
            <a:custGeom>
              <a:avLst/>
              <a:gdLst/>
              <a:ahLst/>
              <a:cxnLst/>
              <a:rect l="l" t="t" r="r" b="b"/>
              <a:pathLst>
                <a:path w="2128" h="1801" extrusionOk="0">
                  <a:moveTo>
                    <a:pt x="1055" y="0"/>
                  </a:moveTo>
                  <a:cubicBezTo>
                    <a:pt x="652" y="0"/>
                    <a:pt x="272" y="196"/>
                    <a:pt x="152" y="615"/>
                  </a:cubicBezTo>
                  <a:cubicBezTo>
                    <a:pt x="0" y="1192"/>
                    <a:pt x="365" y="1770"/>
                    <a:pt x="942" y="1800"/>
                  </a:cubicBezTo>
                  <a:cubicBezTo>
                    <a:pt x="1246" y="1800"/>
                    <a:pt x="1641" y="1740"/>
                    <a:pt x="1824" y="1466"/>
                  </a:cubicBezTo>
                  <a:cubicBezTo>
                    <a:pt x="2097" y="1223"/>
                    <a:pt x="2128" y="888"/>
                    <a:pt x="2006" y="584"/>
                  </a:cubicBezTo>
                  <a:cubicBezTo>
                    <a:pt x="1945" y="432"/>
                    <a:pt x="1824" y="281"/>
                    <a:pt x="1672" y="159"/>
                  </a:cubicBezTo>
                  <a:cubicBezTo>
                    <a:pt x="1483" y="54"/>
                    <a:pt x="1266" y="0"/>
                    <a:pt x="1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6293700" y="2334275"/>
              <a:ext cx="120850" cy="101550"/>
            </a:xfrm>
            <a:custGeom>
              <a:avLst/>
              <a:gdLst/>
              <a:ahLst/>
              <a:cxnLst/>
              <a:rect l="l" t="t" r="r" b="b"/>
              <a:pathLst>
                <a:path w="4834" h="4062" extrusionOk="0">
                  <a:moveTo>
                    <a:pt x="2447" y="0"/>
                  </a:moveTo>
                  <a:cubicBezTo>
                    <a:pt x="1533" y="0"/>
                    <a:pt x="643" y="460"/>
                    <a:pt x="365" y="1415"/>
                  </a:cubicBezTo>
                  <a:cubicBezTo>
                    <a:pt x="0" y="2661"/>
                    <a:pt x="912" y="3998"/>
                    <a:pt x="2250" y="4059"/>
                  </a:cubicBezTo>
                  <a:cubicBezTo>
                    <a:pt x="2293" y="4061"/>
                    <a:pt x="2336" y="4062"/>
                    <a:pt x="2380" y="4062"/>
                  </a:cubicBezTo>
                  <a:cubicBezTo>
                    <a:pt x="3049" y="4062"/>
                    <a:pt x="3799" y="3841"/>
                    <a:pt x="4256" y="3299"/>
                  </a:cubicBezTo>
                  <a:cubicBezTo>
                    <a:pt x="4712" y="2782"/>
                    <a:pt x="4833" y="1992"/>
                    <a:pt x="4590" y="1323"/>
                  </a:cubicBezTo>
                  <a:cubicBezTo>
                    <a:pt x="4438" y="959"/>
                    <a:pt x="4225" y="624"/>
                    <a:pt x="3830" y="381"/>
                  </a:cubicBezTo>
                  <a:cubicBezTo>
                    <a:pt x="3420" y="129"/>
                    <a:pt x="2930" y="0"/>
                    <a:pt x="2447" y="0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6328650" y="2362625"/>
              <a:ext cx="53225" cy="45025"/>
            </a:xfrm>
            <a:custGeom>
              <a:avLst/>
              <a:gdLst/>
              <a:ahLst/>
              <a:cxnLst/>
              <a:rect l="l" t="t" r="r" b="b"/>
              <a:pathLst>
                <a:path w="2129" h="1801" extrusionOk="0">
                  <a:moveTo>
                    <a:pt x="1069" y="0"/>
                  </a:moveTo>
                  <a:cubicBezTo>
                    <a:pt x="666" y="0"/>
                    <a:pt x="272" y="196"/>
                    <a:pt x="153" y="615"/>
                  </a:cubicBezTo>
                  <a:cubicBezTo>
                    <a:pt x="1" y="1192"/>
                    <a:pt x="396" y="1770"/>
                    <a:pt x="943" y="1800"/>
                  </a:cubicBezTo>
                  <a:cubicBezTo>
                    <a:pt x="1247" y="1800"/>
                    <a:pt x="1642" y="1709"/>
                    <a:pt x="1824" y="1436"/>
                  </a:cubicBezTo>
                  <a:cubicBezTo>
                    <a:pt x="2067" y="1223"/>
                    <a:pt x="2128" y="888"/>
                    <a:pt x="2007" y="585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94" y="54"/>
                    <a:pt x="1280" y="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6511775" y="2018150"/>
              <a:ext cx="120850" cy="101575"/>
            </a:xfrm>
            <a:custGeom>
              <a:avLst/>
              <a:gdLst/>
              <a:ahLst/>
              <a:cxnLst/>
              <a:rect l="l" t="t" r="r" b="b"/>
              <a:pathLst>
                <a:path w="4834" h="4063" extrusionOk="0">
                  <a:moveTo>
                    <a:pt x="2478" y="1"/>
                  </a:moveTo>
                  <a:cubicBezTo>
                    <a:pt x="1564" y="1"/>
                    <a:pt x="674" y="461"/>
                    <a:pt x="396" y="1415"/>
                  </a:cubicBezTo>
                  <a:cubicBezTo>
                    <a:pt x="1" y="2661"/>
                    <a:pt x="913" y="3999"/>
                    <a:pt x="2250" y="4059"/>
                  </a:cubicBezTo>
                  <a:cubicBezTo>
                    <a:pt x="2295" y="4061"/>
                    <a:pt x="2340" y="4062"/>
                    <a:pt x="2386" y="4062"/>
                  </a:cubicBezTo>
                  <a:cubicBezTo>
                    <a:pt x="3076" y="4062"/>
                    <a:pt x="3800" y="3841"/>
                    <a:pt x="4256" y="3300"/>
                  </a:cubicBezTo>
                  <a:cubicBezTo>
                    <a:pt x="4712" y="2783"/>
                    <a:pt x="4834" y="1962"/>
                    <a:pt x="4621" y="1324"/>
                  </a:cubicBezTo>
                  <a:cubicBezTo>
                    <a:pt x="4469" y="959"/>
                    <a:pt x="4226" y="594"/>
                    <a:pt x="3861" y="382"/>
                  </a:cubicBezTo>
                  <a:cubicBezTo>
                    <a:pt x="3451" y="129"/>
                    <a:pt x="2961" y="1"/>
                    <a:pt x="2478" y="1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6547500" y="2046500"/>
              <a:ext cx="53225" cy="45025"/>
            </a:xfrm>
            <a:custGeom>
              <a:avLst/>
              <a:gdLst/>
              <a:ahLst/>
              <a:cxnLst/>
              <a:rect l="l" t="t" r="r" b="b"/>
              <a:pathLst>
                <a:path w="2129" h="1801" extrusionOk="0">
                  <a:moveTo>
                    <a:pt x="1055" y="1"/>
                  </a:moveTo>
                  <a:cubicBezTo>
                    <a:pt x="653" y="1"/>
                    <a:pt x="272" y="197"/>
                    <a:pt x="153" y="615"/>
                  </a:cubicBezTo>
                  <a:cubicBezTo>
                    <a:pt x="1" y="1193"/>
                    <a:pt x="365" y="1740"/>
                    <a:pt x="943" y="1801"/>
                  </a:cubicBezTo>
                  <a:cubicBezTo>
                    <a:pt x="1247" y="1801"/>
                    <a:pt x="1612" y="1710"/>
                    <a:pt x="1824" y="1436"/>
                  </a:cubicBezTo>
                  <a:cubicBezTo>
                    <a:pt x="2067" y="1223"/>
                    <a:pt x="2128" y="889"/>
                    <a:pt x="2007" y="585"/>
                  </a:cubicBezTo>
                  <a:cubicBezTo>
                    <a:pt x="1915" y="433"/>
                    <a:pt x="1824" y="281"/>
                    <a:pt x="1672" y="159"/>
                  </a:cubicBezTo>
                  <a:cubicBezTo>
                    <a:pt x="1484" y="55"/>
                    <a:pt x="1267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4169800" y="2162525"/>
              <a:ext cx="120850" cy="101575"/>
            </a:xfrm>
            <a:custGeom>
              <a:avLst/>
              <a:gdLst/>
              <a:ahLst/>
              <a:cxnLst/>
              <a:rect l="l" t="t" r="r" b="b"/>
              <a:pathLst>
                <a:path w="4834" h="4063" extrusionOk="0">
                  <a:moveTo>
                    <a:pt x="2447" y="1"/>
                  </a:moveTo>
                  <a:cubicBezTo>
                    <a:pt x="1533" y="1"/>
                    <a:pt x="643" y="461"/>
                    <a:pt x="365" y="1415"/>
                  </a:cubicBezTo>
                  <a:cubicBezTo>
                    <a:pt x="0" y="2661"/>
                    <a:pt x="912" y="3999"/>
                    <a:pt x="2219" y="4060"/>
                  </a:cubicBezTo>
                  <a:cubicBezTo>
                    <a:pt x="2264" y="4061"/>
                    <a:pt x="2309" y="4062"/>
                    <a:pt x="2355" y="4062"/>
                  </a:cubicBezTo>
                  <a:cubicBezTo>
                    <a:pt x="3045" y="4062"/>
                    <a:pt x="3771" y="3842"/>
                    <a:pt x="4256" y="3300"/>
                  </a:cubicBezTo>
                  <a:cubicBezTo>
                    <a:pt x="4712" y="2783"/>
                    <a:pt x="4833" y="1962"/>
                    <a:pt x="4590" y="1324"/>
                  </a:cubicBezTo>
                  <a:cubicBezTo>
                    <a:pt x="4438" y="959"/>
                    <a:pt x="4225" y="594"/>
                    <a:pt x="3830" y="382"/>
                  </a:cubicBezTo>
                  <a:cubicBezTo>
                    <a:pt x="3420" y="129"/>
                    <a:pt x="2930" y="1"/>
                    <a:pt x="2447" y="1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4204750" y="2191650"/>
              <a:ext cx="52450" cy="45025"/>
            </a:xfrm>
            <a:custGeom>
              <a:avLst/>
              <a:gdLst/>
              <a:ahLst/>
              <a:cxnLst/>
              <a:rect l="l" t="t" r="r" b="b"/>
              <a:pathLst>
                <a:path w="2098" h="1801" extrusionOk="0">
                  <a:moveTo>
                    <a:pt x="1069" y="0"/>
                  </a:moveTo>
                  <a:cubicBezTo>
                    <a:pt x="666" y="0"/>
                    <a:pt x="272" y="196"/>
                    <a:pt x="153" y="615"/>
                  </a:cubicBezTo>
                  <a:cubicBezTo>
                    <a:pt x="1" y="1192"/>
                    <a:pt x="396" y="1770"/>
                    <a:pt x="943" y="1800"/>
                  </a:cubicBezTo>
                  <a:cubicBezTo>
                    <a:pt x="1247" y="1800"/>
                    <a:pt x="1642" y="1709"/>
                    <a:pt x="1824" y="1436"/>
                  </a:cubicBezTo>
                  <a:cubicBezTo>
                    <a:pt x="2067" y="1223"/>
                    <a:pt x="2098" y="858"/>
                    <a:pt x="2007" y="584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94" y="54"/>
                    <a:pt x="1280" y="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4"/>
          <p:cNvSpPr txBox="1">
            <a:spLocks noGrp="1"/>
          </p:cNvSpPr>
          <p:nvPr>
            <p:ph type="title"/>
          </p:nvPr>
        </p:nvSpPr>
        <p:spPr>
          <a:xfrm>
            <a:off x="2688900" y="1706700"/>
            <a:ext cx="37662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E8615B"/>
                </a:solidFill>
              </a:rPr>
              <a:t>Introduction</a:t>
            </a:r>
            <a:endParaRPr sz="3600" dirty="0">
              <a:solidFill>
                <a:srgbClr val="E8615B"/>
              </a:solidFill>
            </a:endParaRPr>
          </a:p>
        </p:txBody>
      </p:sp>
      <p:sp>
        <p:nvSpPr>
          <p:cNvPr id="1178" name="Google Shape;1178;p44"/>
          <p:cNvSpPr txBox="1">
            <a:spLocks noGrp="1"/>
          </p:cNvSpPr>
          <p:nvPr>
            <p:ph type="subTitle" idx="1"/>
          </p:nvPr>
        </p:nvSpPr>
        <p:spPr>
          <a:xfrm>
            <a:off x="2194950" y="2371175"/>
            <a:ext cx="4754100" cy="9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In the fast-paced world of finance, the ability to accurately predict the future prices of assets is of paramount importance. </a:t>
            </a:r>
            <a:endParaRPr sz="1600" b="1" dirty="0"/>
          </a:p>
        </p:txBody>
      </p:sp>
      <p:grpSp>
        <p:nvGrpSpPr>
          <p:cNvPr id="1179" name="Google Shape;1179;p44"/>
          <p:cNvGrpSpPr/>
          <p:nvPr/>
        </p:nvGrpSpPr>
        <p:grpSpPr>
          <a:xfrm rot="-743655">
            <a:off x="645677" y="647798"/>
            <a:ext cx="1792185" cy="1494552"/>
            <a:chOff x="3503500" y="2319800"/>
            <a:chExt cx="750575" cy="625925"/>
          </a:xfrm>
        </p:grpSpPr>
        <p:sp>
          <p:nvSpPr>
            <p:cNvPr id="1180" name="Google Shape;1180;p44"/>
            <p:cNvSpPr/>
            <p:nvPr/>
          </p:nvSpPr>
          <p:spPr>
            <a:xfrm>
              <a:off x="3511850" y="2384775"/>
              <a:ext cx="736375" cy="560950"/>
            </a:xfrm>
            <a:custGeom>
              <a:avLst/>
              <a:gdLst/>
              <a:ahLst/>
              <a:cxnLst/>
              <a:rect l="l" t="t" r="r" b="b"/>
              <a:pathLst>
                <a:path w="29455" h="22438" extrusionOk="0">
                  <a:moveTo>
                    <a:pt x="13872" y="1"/>
                  </a:moveTo>
                  <a:cubicBezTo>
                    <a:pt x="7907" y="1"/>
                    <a:pt x="2191" y="408"/>
                    <a:pt x="1635" y="1330"/>
                  </a:cubicBezTo>
                  <a:cubicBezTo>
                    <a:pt x="467" y="3198"/>
                    <a:pt x="0" y="19676"/>
                    <a:pt x="1635" y="21311"/>
                  </a:cubicBezTo>
                  <a:cubicBezTo>
                    <a:pt x="2441" y="22085"/>
                    <a:pt x="8251" y="22438"/>
                    <a:pt x="14213" y="22438"/>
                  </a:cubicBezTo>
                  <a:cubicBezTo>
                    <a:pt x="20584" y="22438"/>
                    <a:pt x="27128" y="22034"/>
                    <a:pt x="27920" y="21311"/>
                  </a:cubicBezTo>
                  <a:cubicBezTo>
                    <a:pt x="29455" y="19843"/>
                    <a:pt x="29188" y="2864"/>
                    <a:pt x="27920" y="1330"/>
                  </a:cubicBezTo>
                  <a:cubicBezTo>
                    <a:pt x="27274" y="492"/>
                    <a:pt x="20423" y="1"/>
                    <a:pt x="13872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3503500" y="2384875"/>
              <a:ext cx="750575" cy="327900"/>
            </a:xfrm>
            <a:custGeom>
              <a:avLst/>
              <a:gdLst/>
              <a:ahLst/>
              <a:cxnLst/>
              <a:rect l="l" t="t" r="r" b="b"/>
              <a:pathLst>
                <a:path w="30023" h="13116" extrusionOk="0">
                  <a:moveTo>
                    <a:pt x="14144" y="1"/>
                  </a:moveTo>
                  <a:cubicBezTo>
                    <a:pt x="7974" y="1"/>
                    <a:pt x="2073" y="425"/>
                    <a:pt x="1502" y="1392"/>
                  </a:cubicBezTo>
                  <a:cubicBezTo>
                    <a:pt x="968" y="2326"/>
                    <a:pt x="1" y="11900"/>
                    <a:pt x="401" y="12667"/>
                  </a:cubicBezTo>
                  <a:cubicBezTo>
                    <a:pt x="602" y="12992"/>
                    <a:pt x="6833" y="13116"/>
                    <a:pt x="13495" y="13116"/>
                  </a:cubicBezTo>
                  <a:cubicBezTo>
                    <a:pt x="21221" y="13116"/>
                    <a:pt x="29527" y="12949"/>
                    <a:pt x="29689" y="12734"/>
                  </a:cubicBezTo>
                  <a:cubicBezTo>
                    <a:pt x="30022" y="12367"/>
                    <a:pt x="29355" y="2160"/>
                    <a:pt x="28755" y="1392"/>
                  </a:cubicBezTo>
                  <a:cubicBezTo>
                    <a:pt x="28090" y="518"/>
                    <a:pt x="20953" y="1"/>
                    <a:pt x="14144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3525200" y="2699050"/>
              <a:ext cx="711350" cy="20025"/>
            </a:xfrm>
            <a:custGeom>
              <a:avLst/>
              <a:gdLst/>
              <a:ahLst/>
              <a:cxnLst/>
              <a:rect l="l" t="t" r="r" b="b"/>
              <a:pathLst>
                <a:path w="28454" h="801" extrusionOk="0">
                  <a:moveTo>
                    <a:pt x="33" y="0"/>
                  </a:moveTo>
                  <a:lnTo>
                    <a:pt x="0" y="434"/>
                  </a:lnTo>
                  <a:cubicBezTo>
                    <a:pt x="2935" y="667"/>
                    <a:pt x="9006" y="801"/>
                    <a:pt x="15011" y="801"/>
                  </a:cubicBezTo>
                  <a:cubicBezTo>
                    <a:pt x="20348" y="801"/>
                    <a:pt x="25552" y="734"/>
                    <a:pt x="28454" y="467"/>
                  </a:cubicBezTo>
                  <a:lnTo>
                    <a:pt x="28387" y="67"/>
                  </a:lnTo>
                  <a:cubicBezTo>
                    <a:pt x="25610" y="296"/>
                    <a:pt x="20594" y="399"/>
                    <a:pt x="15442" y="399"/>
                  </a:cubicBezTo>
                  <a:cubicBezTo>
                    <a:pt x="9327" y="399"/>
                    <a:pt x="3020" y="254"/>
                    <a:pt x="3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3621925" y="2681700"/>
              <a:ext cx="57575" cy="73250"/>
            </a:xfrm>
            <a:custGeom>
              <a:avLst/>
              <a:gdLst/>
              <a:ahLst/>
              <a:cxnLst/>
              <a:rect l="l" t="t" r="r" b="b"/>
              <a:pathLst>
                <a:path w="2303" h="2930" extrusionOk="0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1" y="2696"/>
                    <a:pt x="334" y="2829"/>
                  </a:cubicBezTo>
                  <a:cubicBezTo>
                    <a:pt x="467" y="2896"/>
                    <a:pt x="843" y="2929"/>
                    <a:pt x="1214" y="2929"/>
                  </a:cubicBezTo>
                  <a:cubicBezTo>
                    <a:pt x="1585" y="2929"/>
                    <a:pt x="1952" y="2896"/>
                    <a:pt x="2069" y="2829"/>
                  </a:cubicBezTo>
                  <a:cubicBezTo>
                    <a:pt x="2269" y="2662"/>
                    <a:pt x="2302" y="260"/>
                    <a:pt x="2169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4081425" y="2681700"/>
              <a:ext cx="57550" cy="73250"/>
            </a:xfrm>
            <a:custGeom>
              <a:avLst/>
              <a:gdLst/>
              <a:ahLst/>
              <a:cxnLst/>
              <a:rect l="l" t="t" r="r" b="b"/>
              <a:pathLst>
                <a:path w="2302" h="2930" extrusionOk="0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0" y="2696"/>
                    <a:pt x="367" y="2829"/>
                  </a:cubicBezTo>
                  <a:cubicBezTo>
                    <a:pt x="484" y="2896"/>
                    <a:pt x="859" y="2929"/>
                    <a:pt x="1230" y="2929"/>
                  </a:cubicBezTo>
                  <a:cubicBezTo>
                    <a:pt x="1601" y="2929"/>
                    <a:pt x="1968" y="2896"/>
                    <a:pt x="2068" y="2829"/>
                  </a:cubicBezTo>
                  <a:cubicBezTo>
                    <a:pt x="2269" y="2662"/>
                    <a:pt x="2302" y="260"/>
                    <a:pt x="2168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3619425" y="2722475"/>
              <a:ext cx="64225" cy="17575"/>
            </a:xfrm>
            <a:custGeom>
              <a:avLst/>
              <a:gdLst/>
              <a:ahLst/>
              <a:cxnLst/>
              <a:rect l="l" t="t" r="r" b="b"/>
              <a:pathLst>
                <a:path w="2569" h="703" extrusionOk="0">
                  <a:moveTo>
                    <a:pt x="1148" y="1"/>
                  </a:moveTo>
                  <a:cubicBezTo>
                    <a:pt x="636" y="1"/>
                    <a:pt x="161" y="19"/>
                    <a:pt x="100" y="64"/>
                  </a:cubicBezTo>
                  <a:cubicBezTo>
                    <a:pt x="0" y="164"/>
                    <a:pt x="34" y="564"/>
                    <a:pt x="100" y="664"/>
                  </a:cubicBezTo>
                  <a:cubicBezTo>
                    <a:pt x="143" y="692"/>
                    <a:pt x="560" y="703"/>
                    <a:pt x="1036" y="703"/>
                  </a:cubicBezTo>
                  <a:cubicBezTo>
                    <a:pt x="1686" y="703"/>
                    <a:pt x="2444" y="684"/>
                    <a:pt x="2502" y="664"/>
                  </a:cubicBezTo>
                  <a:cubicBezTo>
                    <a:pt x="2569" y="631"/>
                    <a:pt x="2569" y="164"/>
                    <a:pt x="2502" y="64"/>
                  </a:cubicBezTo>
                  <a:cubicBezTo>
                    <a:pt x="2447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4078075" y="2722475"/>
              <a:ext cx="64250" cy="17575"/>
            </a:xfrm>
            <a:custGeom>
              <a:avLst/>
              <a:gdLst/>
              <a:ahLst/>
              <a:cxnLst/>
              <a:rect l="l" t="t" r="r" b="b"/>
              <a:pathLst>
                <a:path w="2570" h="703" extrusionOk="0">
                  <a:moveTo>
                    <a:pt x="1148" y="1"/>
                  </a:moveTo>
                  <a:cubicBezTo>
                    <a:pt x="636" y="1"/>
                    <a:pt x="161" y="19"/>
                    <a:pt x="101" y="64"/>
                  </a:cubicBezTo>
                  <a:cubicBezTo>
                    <a:pt x="1" y="164"/>
                    <a:pt x="34" y="564"/>
                    <a:pt x="101" y="664"/>
                  </a:cubicBezTo>
                  <a:cubicBezTo>
                    <a:pt x="143" y="692"/>
                    <a:pt x="561" y="703"/>
                    <a:pt x="1037" y="703"/>
                  </a:cubicBezTo>
                  <a:cubicBezTo>
                    <a:pt x="1687" y="703"/>
                    <a:pt x="2445" y="684"/>
                    <a:pt x="2503" y="664"/>
                  </a:cubicBezTo>
                  <a:cubicBezTo>
                    <a:pt x="2569" y="631"/>
                    <a:pt x="2569" y="164"/>
                    <a:pt x="2503" y="64"/>
                  </a:cubicBezTo>
                  <a:cubicBezTo>
                    <a:pt x="2448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3722825" y="2319800"/>
              <a:ext cx="311925" cy="74050"/>
            </a:xfrm>
            <a:custGeom>
              <a:avLst/>
              <a:gdLst/>
              <a:ahLst/>
              <a:cxnLst/>
              <a:rect l="l" t="t" r="r" b="b"/>
              <a:pathLst>
                <a:path w="12477" h="2962" extrusionOk="0">
                  <a:moveTo>
                    <a:pt x="6151" y="1"/>
                  </a:moveTo>
                  <a:cubicBezTo>
                    <a:pt x="4913" y="1"/>
                    <a:pt x="3687" y="76"/>
                    <a:pt x="3270" y="226"/>
                  </a:cubicBezTo>
                  <a:cubicBezTo>
                    <a:pt x="2569" y="460"/>
                    <a:pt x="1769" y="1560"/>
                    <a:pt x="1468" y="1994"/>
                  </a:cubicBezTo>
                  <a:lnTo>
                    <a:pt x="1" y="2161"/>
                  </a:lnTo>
                  <a:lnTo>
                    <a:pt x="101" y="2961"/>
                  </a:lnTo>
                  <a:lnTo>
                    <a:pt x="1969" y="2761"/>
                  </a:lnTo>
                  <a:lnTo>
                    <a:pt x="2102" y="2594"/>
                  </a:lnTo>
                  <a:cubicBezTo>
                    <a:pt x="2469" y="1994"/>
                    <a:pt x="3136" y="1093"/>
                    <a:pt x="3570" y="960"/>
                  </a:cubicBezTo>
                  <a:cubicBezTo>
                    <a:pt x="3891" y="848"/>
                    <a:pt x="4960" y="797"/>
                    <a:pt x="6068" y="797"/>
                  </a:cubicBezTo>
                  <a:cubicBezTo>
                    <a:pt x="7265" y="797"/>
                    <a:pt x="8509" y="856"/>
                    <a:pt x="8907" y="960"/>
                  </a:cubicBezTo>
                  <a:cubicBezTo>
                    <a:pt x="9407" y="1127"/>
                    <a:pt x="10108" y="2094"/>
                    <a:pt x="10441" y="2661"/>
                  </a:cubicBezTo>
                  <a:lnTo>
                    <a:pt x="10575" y="2895"/>
                  </a:lnTo>
                  <a:lnTo>
                    <a:pt x="12476" y="2961"/>
                  </a:lnTo>
                  <a:lnTo>
                    <a:pt x="12443" y="2161"/>
                  </a:lnTo>
                  <a:lnTo>
                    <a:pt x="10975" y="2094"/>
                  </a:lnTo>
                  <a:cubicBezTo>
                    <a:pt x="10675" y="1594"/>
                    <a:pt x="9908" y="460"/>
                    <a:pt x="9107" y="226"/>
                  </a:cubicBezTo>
                  <a:cubicBezTo>
                    <a:pt x="8640" y="76"/>
                    <a:pt x="7389" y="1"/>
                    <a:pt x="6151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3726175" y="2383825"/>
              <a:ext cx="47550" cy="15025"/>
            </a:xfrm>
            <a:custGeom>
              <a:avLst/>
              <a:gdLst/>
              <a:ahLst/>
              <a:cxnLst/>
              <a:rect l="l" t="t" r="r" b="b"/>
              <a:pathLst>
                <a:path w="1902" h="601" extrusionOk="0">
                  <a:moveTo>
                    <a:pt x="1868" y="0"/>
                  </a:moveTo>
                  <a:lnTo>
                    <a:pt x="0" y="200"/>
                  </a:lnTo>
                  <a:lnTo>
                    <a:pt x="33" y="601"/>
                  </a:lnTo>
                  <a:lnTo>
                    <a:pt x="1901" y="434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3987175" y="2386325"/>
              <a:ext cx="48400" cy="12525"/>
            </a:xfrm>
            <a:custGeom>
              <a:avLst/>
              <a:gdLst/>
              <a:ahLst/>
              <a:cxnLst/>
              <a:rect l="l" t="t" r="r" b="b"/>
              <a:pathLst>
                <a:path w="1936" h="501" extrusionOk="0">
                  <a:moveTo>
                    <a:pt x="34" y="0"/>
                  </a:moveTo>
                  <a:lnTo>
                    <a:pt x="1" y="400"/>
                  </a:lnTo>
                  <a:lnTo>
                    <a:pt x="1936" y="501"/>
                  </a:lnTo>
                  <a:lnTo>
                    <a:pt x="1936" y="10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44"/>
          <p:cNvGrpSpPr/>
          <p:nvPr/>
        </p:nvGrpSpPr>
        <p:grpSpPr>
          <a:xfrm rot="743655">
            <a:off x="7088564" y="3307313"/>
            <a:ext cx="1792185" cy="1494552"/>
            <a:chOff x="3503500" y="2319800"/>
            <a:chExt cx="750575" cy="625925"/>
          </a:xfrm>
        </p:grpSpPr>
        <p:sp>
          <p:nvSpPr>
            <p:cNvPr id="1191" name="Google Shape;1191;p44"/>
            <p:cNvSpPr/>
            <p:nvPr/>
          </p:nvSpPr>
          <p:spPr>
            <a:xfrm>
              <a:off x="3511850" y="2384775"/>
              <a:ext cx="736375" cy="560950"/>
            </a:xfrm>
            <a:custGeom>
              <a:avLst/>
              <a:gdLst/>
              <a:ahLst/>
              <a:cxnLst/>
              <a:rect l="l" t="t" r="r" b="b"/>
              <a:pathLst>
                <a:path w="29455" h="22438" extrusionOk="0">
                  <a:moveTo>
                    <a:pt x="13872" y="1"/>
                  </a:moveTo>
                  <a:cubicBezTo>
                    <a:pt x="7907" y="1"/>
                    <a:pt x="2191" y="408"/>
                    <a:pt x="1635" y="1330"/>
                  </a:cubicBezTo>
                  <a:cubicBezTo>
                    <a:pt x="467" y="3198"/>
                    <a:pt x="0" y="19676"/>
                    <a:pt x="1635" y="21311"/>
                  </a:cubicBezTo>
                  <a:cubicBezTo>
                    <a:pt x="2441" y="22085"/>
                    <a:pt x="8251" y="22438"/>
                    <a:pt x="14213" y="22438"/>
                  </a:cubicBezTo>
                  <a:cubicBezTo>
                    <a:pt x="20584" y="22438"/>
                    <a:pt x="27128" y="22034"/>
                    <a:pt x="27920" y="21311"/>
                  </a:cubicBezTo>
                  <a:cubicBezTo>
                    <a:pt x="29455" y="19843"/>
                    <a:pt x="29188" y="2864"/>
                    <a:pt x="27920" y="1330"/>
                  </a:cubicBezTo>
                  <a:cubicBezTo>
                    <a:pt x="27274" y="492"/>
                    <a:pt x="20423" y="1"/>
                    <a:pt x="13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3503500" y="2384875"/>
              <a:ext cx="750575" cy="327900"/>
            </a:xfrm>
            <a:custGeom>
              <a:avLst/>
              <a:gdLst/>
              <a:ahLst/>
              <a:cxnLst/>
              <a:rect l="l" t="t" r="r" b="b"/>
              <a:pathLst>
                <a:path w="30023" h="13116" extrusionOk="0">
                  <a:moveTo>
                    <a:pt x="14144" y="1"/>
                  </a:moveTo>
                  <a:cubicBezTo>
                    <a:pt x="7974" y="1"/>
                    <a:pt x="2073" y="425"/>
                    <a:pt x="1502" y="1392"/>
                  </a:cubicBezTo>
                  <a:cubicBezTo>
                    <a:pt x="968" y="2326"/>
                    <a:pt x="1" y="11900"/>
                    <a:pt x="401" y="12667"/>
                  </a:cubicBezTo>
                  <a:cubicBezTo>
                    <a:pt x="602" y="12992"/>
                    <a:pt x="6833" y="13116"/>
                    <a:pt x="13495" y="13116"/>
                  </a:cubicBezTo>
                  <a:cubicBezTo>
                    <a:pt x="21221" y="13116"/>
                    <a:pt x="29527" y="12949"/>
                    <a:pt x="29689" y="12734"/>
                  </a:cubicBezTo>
                  <a:cubicBezTo>
                    <a:pt x="30022" y="12367"/>
                    <a:pt x="29355" y="2160"/>
                    <a:pt x="28755" y="1392"/>
                  </a:cubicBezTo>
                  <a:cubicBezTo>
                    <a:pt x="28090" y="518"/>
                    <a:pt x="20953" y="1"/>
                    <a:pt x="14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3525200" y="2699050"/>
              <a:ext cx="711350" cy="20025"/>
            </a:xfrm>
            <a:custGeom>
              <a:avLst/>
              <a:gdLst/>
              <a:ahLst/>
              <a:cxnLst/>
              <a:rect l="l" t="t" r="r" b="b"/>
              <a:pathLst>
                <a:path w="28454" h="801" extrusionOk="0">
                  <a:moveTo>
                    <a:pt x="33" y="0"/>
                  </a:moveTo>
                  <a:lnTo>
                    <a:pt x="0" y="434"/>
                  </a:lnTo>
                  <a:cubicBezTo>
                    <a:pt x="2935" y="667"/>
                    <a:pt x="9006" y="801"/>
                    <a:pt x="15011" y="801"/>
                  </a:cubicBezTo>
                  <a:cubicBezTo>
                    <a:pt x="20348" y="801"/>
                    <a:pt x="25552" y="734"/>
                    <a:pt x="28454" y="467"/>
                  </a:cubicBezTo>
                  <a:lnTo>
                    <a:pt x="28387" y="67"/>
                  </a:lnTo>
                  <a:cubicBezTo>
                    <a:pt x="25610" y="296"/>
                    <a:pt x="20594" y="399"/>
                    <a:pt x="15442" y="399"/>
                  </a:cubicBezTo>
                  <a:cubicBezTo>
                    <a:pt x="9327" y="399"/>
                    <a:pt x="3020" y="254"/>
                    <a:pt x="3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3621925" y="2681700"/>
              <a:ext cx="57575" cy="73250"/>
            </a:xfrm>
            <a:custGeom>
              <a:avLst/>
              <a:gdLst/>
              <a:ahLst/>
              <a:cxnLst/>
              <a:rect l="l" t="t" r="r" b="b"/>
              <a:pathLst>
                <a:path w="2303" h="2930" extrusionOk="0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1" y="2696"/>
                    <a:pt x="334" y="2829"/>
                  </a:cubicBezTo>
                  <a:cubicBezTo>
                    <a:pt x="467" y="2896"/>
                    <a:pt x="843" y="2929"/>
                    <a:pt x="1214" y="2929"/>
                  </a:cubicBezTo>
                  <a:cubicBezTo>
                    <a:pt x="1585" y="2929"/>
                    <a:pt x="1952" y="2896"/>
                    <a:pt x="2069" y="2829"/>
                  </a:cubicBezTo>
                  <a:cubicBezTo>
                    <a:pt x="2269" y="2662"/>
                    <a:pt x="2302" y="260"/>
                    <a:pt x="2169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4081425" y="2681700"/>
              <a:ext cx="57550" cy="73250"/>
            </a:xfrm>
            <a:custGeom>
              <a:avLst/>
              <a:gdLst/>
              <a:ahLst/>
              <a:cxnLst/>
              <a:rect l="l" t="t" r="r" b="b"/>
              <a:pathLst>
                <a:path w="2302" h="2930" extrusionOk="0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0" y="2696"/>
                    <a:pt x="367" y="2829"/>
                  </a:cubicBezTo>
                  <a:cubicBezTo>
                    <a:pt x="484" y="2896"/>
                    <a:pt x="859" y="2929"/>
                    <a:pt x="1230" y="2929"/>
                  </a:cubicBezTo>
                  <a:cubicBezTo>
                    <a:pt x="1601" y="2929"/>
                    <a:pt x="1968" y="2896"/>
                    <a:pt x="2068" y="2829"/>
                  </a:cubicBezTo>
                  <a:cubicBezTo>
                    <a:pt x="2269" y="2662"/>
                    <a:pt x="2302" y="260"/>
                    <a:pt x="2168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3619425" y="2722475"/>
              <a:ext cx="64225" cy="17575"/>
            </a:xfrm>
            <a:custGeom>
              <a:avLst/>
              <a:gdLst/>
              <a:ahLst/>
              <a:cxnLst/>
              <a:rect l="l" t="t" r="r" b="b"/>
              <a:pathLst>
                <a:path w="2569" h="703" extrusionOk="0">
                  <a:moveTo>
                    <a:pt x="1148" y="1"/>
                  </a:moveTo>
                  <a:cubicBezTo>
                    <a:pt x="636" y="1"/>
                    <a:pt x="161" y="19"/>
                    <a:pt x="100" y="64"/>
                  </a:cubicBezTo>
                  <a:cubicBezTo>
                    <a:pt x="0" y="164"/>
                    <a:pt x="34" y="564"/>
                    <a:pt x="100" y="664"/>
                  </a:cubicBezTo>
                  <a:cubicBezTo>
                    <a:pt x="143" y="692"/>
                    <a:pt x="560" y="703"/>
                    <a:pt x="1036" y="703"/>
                  </a:cubicBezTo>
                  <a:cubicBezTo>
                    <a:pt x="1686" y="703"/>
                    <a:pt x="2444" y="684"/>
                    <a:pt x="2502" y="664"/>
                  </a:cubicBezTo>
                  <a:cubicBezTo>
                    <a:pt x="2569" y="631"/>
                    <a:pt x="2569" y="164"/>
                    <a:pt x="2502" y="64"/>
                  </a:cubicBezTo>
                  <a:cubicBezTo>
                    <a:pt x="2447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4078075" y="2722475"/>
              <a:ext cx="64250" cy="17575"/>
            </a:xfrm>
            <a:custGeom>
              <a:avLst/>
              <a:gdLst/>
              <a:ahLst/>
              <a:cxnLst/>
              <a:rect l="l" t="t" r="r" b="b"/>
              <a:pathLst>
                <a:path w="2570" h="703" extrusionOk="0">
                  <a:moveTo>
                    <a:pt x="1148" y="1"/>
                  </a:moveTo>
                  <a:cubicBezTo>
                    <a:pt x="636" y="1"/>
                    <a:pt x="161" y="19"/>
                    <a:pt x="101" y="64"/>
                  </a:cubicBezTo>
                  <a:cubicBezTo>
                    <a:pt x="1" y="164"/>
                    <a:pt x="34" y="564"/>
                    <a:pt x="101" y="664"/>
                  </a:cubicBezTo>
                  <a:cubicBezTo>
                    <a:pt x="143" y="692"/>
                    <a:pt x="561" y="703"/>
                    <a:pt x="1037" y="703"/>
                  </a:cubicBezTo>
                  <a:cubicBezTo>
                    <a:pt x="1687" y="703"/>
                    <a:pt x="2445" y="684"/>
                    <a:pt x="2503" y="664"/>
                  </a:cubicBezTo>
                  <a:cubicBezTo>
                    <a:pt x="2569" y="631"/>
                    <a:pt x="2569" y="164"/>
                    <a:pt x="2503" y="64"/>
                  </a:cubicBezTo>
                  <a:cubicBezTo>
                    <a:pt x="2448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3722825" y="2319800"/>
              <a:ext cx="311925" cy="74050"/>
            </a:xfrm>
            <a:custGeom>
              <a:avLst/>
              <a:gdLst/>
              <a:ahLst/>
              <a:cxnLst/>
              <a:rect l="l" t="t" r="r" b="b"/>
              <a:pathLst>
                <a:path w="12477" h="2962" extrusionOk="0">
                  <a:moveTo>
                    <a:pt x="6151" y="1"/>
                  </a:moveTo>
                  <a:cubicBezTo>
                    <a:pt x="4913" y="1"/>
                    <a:pt x="3687" y="76"/>
                    <a:pt x="3270" y="226"/>
                  </a:cubicBezTo>
                  <a:cubicBezTo>
                    <a:pt x="2569" y="460"/>
                    <a:pt x="1769" y="1560"/>
                    <a:pt x="1468" y="1994"/>
                  </a:cubicBezTo>
                  <a:lnTo>
                    <a:pt x="1" y="2161"/>
                  </a:lnTo>
                  <a:lnTo>
                    <a:pt x="101" y="2961"/>
                  </a:lnTo>
                  <a:lnTo>
                    <a:pt x="1969" y="2761"/>
                  </a:lnTo>
                  <a:lnTo>
                    <a:pt x="2102" y="2594"/>
                  </a:lnTo>
                  <a:cubicBezTo>
                    <a:pt x="2469" y="1994"/>
                    <a:pt x="3136" y="1093"/>
                    <a:pt x="3570" y="960"/>
                  </a:cubicBezTo>
                  <a:cubicBezTo>
                    <a:pt x="3891" y="848"/>
                    <a:pt x="4960" y="797"/>
                    <a:pt x="6068" y="797"/>
                  </a:cubicBezTo>
                  <a:cubicBezTo>
                    <a:pt x="7265" y="797"/>
                    <a:pt x="8509" y="856"/>
                    <a:pt x="8907" y="960"/>
                  </a:cubicBezTo>
                  <a:cubicBezTo>
                    <a:pt x="9407" y="1127"/>
                    <a:pt x="10108" y="2094"/>
                    <a:pt x="10441" y="2661"/>
                  </a:cubicBezTo>
                  <a:lnTo>
                    <a:pt x="10575" y="2895"/>
                  </a:lnTo>
                  <a:lnTo>
                    <a:pt x="12476" y="2961"/>
                  </a:lnTo>
                  <a:lnTo>
                    <a:pt x="12443" y="2161"/>
                  </a:lnTo>
                  <a:lnTo>
                    <a:pt x="10975" y="2094"/>
                  </a:lnTo>
                  <a:cubicBezTo>
                    <a:pt x="10675" y="1594"/>
                    <a:pt x="9908" y="460"/>
                    <a:pt x="9107" y="226"/>
                  </a:cubicBezTo>
                  <a:cubicBezTo>
                    <a:pt x="8640" y="76"/>
                    <a:pt x="7389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3726175" y="2383825"/>
              <a:ext cx="47550" cy="15025"/>
            </a:xfrm>
            <a:custGeom>
              <a:avLst/>
              <a:gdLst/>
              <a:ahLst/>
              <a:cxnLst/>
              <a:rect l="l" t="t" r="r" b="b"/>
              <a:pathLst>
                <a:path w="1902" h="601" extrusionOk="0">
                  <a:moveTo>
                    <a:pt x="1868" y="0"/>
                  </a:moveTo>
                  <a:lnTo>
                    <a:pt x="0" y="200"/>
                  </a:lnTo>
                  <a:lnTo>
                    <a:pt x="33" y="601"/>
                  </a:lnTo>
                  <a:lnTo>
                    <a:pt x="1901" y="434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3987175" y="2386325"/>
              <a:ext cx="48400" cy="12525"/>
            </a:xfrm>
            <a:custGeom>
              <a:avLst/>
              <a:gdLst/>
              <a:ahLst/>
              <a:cxnLst/>
              <a:rect l="l" t="t" r="r" b="b"/>
              <a:pathLst>
                <a:path w="1936" h="501" extrusionOk="0">
                  <a:moveTo>
                    <a:pt x="34" y="0"/>
                  </a:moveTo>
                  <a:lnTo>
                    <a:pt x="1" y="400"/>
                  </a:lnTo>
                  <a:lnTo>
                    <a:pt x="1936" y="501"/>
                  </a:lnTo>
                  <a:lnTo>
                    <a:pt x="1936" y="10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44"/>
          <p:cNvGrpSpPr/>
          <p:nvPr/>
        </p:nvGrpSpPr>
        <p:grpSpPr>
          <a:xfrm>
            <a:off x="980109" y="3238367"/>
            <a:ext cx="452039" cy="524114"/>
            <a:chOff x="5815634" y="1650855"/>
            <a:chExt cx="452039" cy="524114"/>
          </a:xfrm>
        </p:grpSpPr>
        <p:sp>
          <p:nvSpPr>
            <p:cNvPr id="1202" name="Google Shape;1202;p4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44"/>
          <p:cNvGrpSpPr/>
          <p:nvPr/>
        </p:nvGrpSpPr>
        <p:grpSpPr>
          <a:xfrm>
            <a:off x="1315759" y="2422967"/>
            <a:ext cx="452039" cy="524114"/>
            <a:chOff x="5815634" y="1650855"/>
            <a:chExt cx="452039" cy="524114"/>
          </a:xfrm>
        </p:grpSpPr>
        <p:sp>
          <p:nvSpPr>
            <p:cNvPr id="1209" name="Google Shape;1209;p4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44"/>
          <p:cNvGrpSpPr/>
          <p:nvPr/>
        </p:nvGrpSpPr>
        <p:grpSpPr>
          <a:xfrm>
            <a:off x="1883009" y="3695392"/>
            <a:ext cx="452039" cy="524114"/>
            <a:chOff x="5815634" y="1650855"/>
            <a:chExt cx="452039" cy="524114"/>
          </a:xfrm>
        </p:grpSpPr>
        <p:sp>
          <p:nvSpPr>
            <p:cNvPr id="1216" name="Google Shape;1216;p4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44"/>
          <p:cNvGrpSpPr/>
          <p:nvPr/>
        </p:nvGrpSpPr>
        <p:grpSpPr>
          <a:xfrm>
            <a:off x="7978834" y="2064442"/>
            <a:ext cx="452039" cy="524114"/>
            <a:chOff x="5815634" y="1650855"/>
            <a:chExt cx="452039" cy="524114"/>
          </a:xfrm>
        </p:grpSpPr>
        <p:sp>
          <p:nvSpPr>
            <p:cNvPr id="1223" name="Google Shape;1223;p4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44"/>
          <p:cNvGrpSpPr/>
          <p:nvPr/>
        </p:nvGrpSpPr>
        <p:grpSpPr>
          <a:xfrm>
            <a:off x="7342334" y="877667"/>
            <a:ext cx="452039" cy="524114"/>
            <a:chOff x="5815634" y="1650855"/>
            <a:chExt cx="452039" cy="524114"/>
          </a:xfrm>
        </p:grpSpPr>
        <p:sp>
          <p:nvSpPr>
            <p:cNvPr id="1230" name="Google Shape;1230;p4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44"/>
          <p:cNvGrpSpPr/>
          <p:nvPr/>
        </p:nvGrpSpPr>
        <p:grpSpPr>
          <a:xfrm>
            <a:off x="2449109" y="4239617"/>
            <a:ext cx="452039" cy="524114"/>
            <a:chOff x="5815634" y="1650855"/>
            <a:chExt cx="452039" cy="524114"/>
          </a:xfrm>
        </p:grpSpPr>
        <p:sp>
          <p:nvSpPr>
            <p:cNvPr id="1237" name="Google Shape;1237;p4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44"/>
          <p:cNvGrpSpPr/>
          <p:nvPr/>
        </p:nvGrpSpPr>
        <p:grpSpPr>
          <a:xfrm>
            <a:off x="4754609" y="3867917"/>
            <a:ext cx="452039" cy="524114"/>
            <a:chOff x="5815634" y="1650855"/>
            <a:chExt cx="452039" cy="524114"/>
          </a:xfrm>
        </p:grpSpPr>
        <p:sp>
          <p:nvSpPr>
            <p:cNvPr id="1244" name="Google Shape;1244;p4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44"/>
          <p:cNvGrpSpPr/>
          <p:nvPr/>
        </p:nvGrpSpPr>
        <p:grpSpPr>
          <a:xfrm>
            <a:off x="2830209" y="619067"/>
            <a:ext cx="452039" cy="524114"/>
            <a:chOff x="5815634" y="1650855"/>
            <a:chExt cx="452039" cy="524114"/>
          </a:xfrm>
        </p:grpSpPr>
        <p:sp>
          <p:nvSpPr>
            <p:cNvPr id="1251" name="Google Shape;1251;p4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4"/>
          <p:cNvSpPr txBox="1">
            <a:spLocks noGrp="1"/>
          </p:cNvSpPr>
          <p:nvPr>
            <p:ph type="title"/>
          </p:nvPr>
        </p:nvSpPr>
        <p:spPr>
          <a:xfrm>
            <a:off x="2688900" y="1706700"/>
            <a:ext cx="37662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E8615B"/>
                </a:solidFill>
              </a:rPr>
              <a:t>Introduction</a:t>
            </a:r>
            <a:endParaRPr sz="3600" dirty="0">
              <a:solidFill>
                <a:srgbClr val="E8615B"/>
              </a:solidFill>
            </a:endParaRPr>
          </a:p>
        </p:txBody>
      </p:sp>
      <p:sp>
        <p:nvSpPr>
          <p:cNvPr id="1178" name="Google Shape;1178;p44"/>
          <p:cNvSpPr txBox="1">
            <a:spLocks noGrp="1"/>
          </p:cNvSpPr>
          <p:nvPr>
            <p:ph type="subTitle" idx="1"/>
          </p:nvPr>
        </p:nvSpPr>
        <p:spPr>
          <a:xfrm>
            <a:off x="2194950" y="2371175"/>
            <a:ext cx="4754100" cy="9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However, as markets become increasingly complex and dynamic, the question arises: can we improve the efficiency of these predictive models by incorporating more comprehensive data?</a:t>
            </a:r>
            <a:endParaRPr sz="1600" b="1" dirty="0"/>
          </a:p>
        </p:txBody>
      </p:sp>
      <p:grpSp>
        <p:nvGrpSpPr>
          <p:cNvPr id="1179" name="Google Shape;1179;p44"/>
          <p:cNvGrpSpPr/>
          <p:nvPr/>
        </p:nvGrpSpPr>
        <p:grpSpPr>
          <a:xfrm rot="-743655">
            <a:off x="645677" y="647798"/>
            <a:ext cx="1792185" cy="1494552"/>
            <a:chOff x="3503500" y="2319800"/>
            <a:chExt cx="750575" cy="625925"/>
          </a:xfrm>
        </p:grpSpPr>
        <p:sp>
          <p:nvSpPr>
            <p:cNvPr id="1180" name="Google Shape;1180;p44"/>
            <p:cNvSpPr/>
            <p:nvPr/>
          </p:nvSpPr>
          <p:spPr>
            <a:xfrm>
              <a:off x="3511850" y="2384775"/>
              <a:ext cx="736375" cy="560950"/>
            </a:xfrm>
            <a:custGeom>
              <a:avLst/>
              <a:gdLst/>
              <a:ahLst/>
              <a:cxnLst/>
              <a:rect l="l" t="t" r="r" b="b"/>
              <a:pathLst>
                <a:path w="29455" h="22438" extrusionOk="0">
                  <a:moveTo>
                    <a:pt x="13872" y="1"/>
                  </a:moveTo>
                  <a:cubicBezTo>
                    <a:pt x="7907" y="1"/>
                    <a:pt x="2191" y="408"/>
                    <a:pt x="1635" y="1330"/>
                  </a:cubicBezTo>
                  <a:cubicBezTo>
                    <a:pt x="467" y="3198"/>
                    <a:pt x="0" y="19676"/>
                    <a:pt x="1635" y="21311"/>
                  </a:cubicBezTo>
                  <a:cubicBezTo>
                    <a:pt x="2441" y="22085"/>
                    <a:pt x="8251" y="22438"/>
                    <a:pt x="14213" y="22438"/>
                  </a:cubicBezTo>
                  <a:cubicBezTo>
                    <a:pt x="20584" y="22438"/>
                    <a:pt x="27128" y="22034"/>
                    <a:pt x="27920" y="21311"/>
                  </a:cubicBezTo>
                  <a:cubicBezTo>
                    <a:pt x="29455" y="19843"/>
                    <a:pt x="29188" y="2864"/>
                    <a:pt x="27920" y="1330"/>
                  </a:cubicBezTo>
                  <a:cubicBezTo>
                    <a:pt x="27274" y="492"/>
                    <a:pt x="20423" y="1"/>
                    <a:pt x="13872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3503500" y="2384875"/>
              <a:ext cx="750575" cy="327900"/>
            </a:xfrm>
            <a:custGeom>
              <a:avLst/>
              <a:gdLst/>
              <a:ahLst/>
              <a:cxnLst/>
              <a:rect l="l" t="t" r="r" b="b"/>
              <a:pathLst>
                <a:path w="30023" h="13116" extrusionOk="0">
                  <a:moveTo>
                    <a:pt x="14144" y="1"/>
                  </a:moveTo>
                  <a:cubicBezTo>
                    <a:pt x="7974" y="1"/>
                    <a:pt x="2073" y="425"/>
                    <a:pt x="1502" y="1392"/>
                  </a:cubicBezTo>
                  <a:cubicBezTo>
                    <a:pt x="968" y="2326"/>
                    <a:pt x="1" y="11900"/>
                    <a:pt x="401" y="12667"/>
                  </a:cubicBezTo>
                  <a:cubicBezTo>
                    <a:pt x="602" y="12992"/>
                    <a:pt x="6833" y="13116"/>
                    <a:pt x="13495" y="13116"/>
                  </a:cubicBezTo>
                  <a:cubicBezTo>
                    <a:pt x="21221" y="13116"/>
                    <a:pt x="29527" y="12949"/>
                    <a:pt x="29689" y="12734"/>
                  </a:cubicBezTo>
                  <a:cubicBezTo>
                    <a:pt x="30022" y="12367"/>
                    <a:pt x="29355" y="2160"/>
                    <a:pt x="28755" y="1392"/>
                  </a:cubicBezTo>
                  <a:cubicBezTo>
                    <a:pt x="28090" y="518"/>
                    <a:pt x="20953" y="1"/>
                    <a:pt x="14144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3525200" y="2699050"/>
              <a:ext cx="711350" cy="20025"/>
            </a:xfrm>
            <a:custGeom>
              <a:avLst/>
              <a:gdLst/>
              <a:ahLst/>
              <a:cxnLst/>
              <a:rect l="l" t="t" r="r" b="b"/>
              <a:pathLst>
                <a:path w="28454" h="801" extrusionOk="0">
                  <a:moveTo>
                    <a:pt x="33" y="0"/>
                  </a:moveTo>
                  <a:lnTo>
                    <a:pt x="0" y="434"/>
                  </a:lnTo>
                  <a:cubicBezTo>
                    <a:pt x="2935" y="667"/>
                    <a:pt x="9006" y="801"/>
                    <a:pt x="15011" y="801"/>
                  </a:cubicBezTo>
                  <a:cubicBezTo>
                    <a:pt x="20348" y="801"/>
                    <a:pt x="25552" y="734"/>
                    <a:pt x="28454" y="467"/>
                  </a:cubicBezTo>
                  <a:lnTo>
                    <a:pt x="28387" y="67"/>
                  </a:lnTo>
                  <a:cubicBezTo>
                    <a:pt x="25610" y="296"/>
                    <a:pt x="20594" y="399"/>
                    <a:pt x="15442" y="399"/>
                  </a:cubicBezTo>
                  <a:cubicBezTo>
                    <a:pt x="9327" y="399"/>
                    <a:pt x="3020" y="254"/>
                    <a:pt x="3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3621925" y="2681700"/>
              <a:ext cx="57575" cy="73250"/>
            </a:xfrm>
            <a:custGeom>
              <a:avLst/>
              <a:gdLst/>
              <a:ahLst/>
              <a:cxnLst/>
              <a:rect l="l" t="t" r="r" b="b"/>
              <a:pathLst>
                <a:path w="2303" h="2930" extrusionOk="0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1" y="2696"/>
                    <a:pt x="334" y="2829"/>
                  </a:cubicBezTo>
                  <a:cubicBezTo>
                    <a:pt x="467" y="2896"/>
                    <a:pt x="843" y="2929"/>
                    <a:pt x="1214" y="2929"/>
                  </a:cubicBezTo>
                  <a:cubicBezTo>
                    <a:pt x="1585" y="2929"/>
                    <a:pt x="1952" y="2896"/>
                    <a:pt x="2069" y="2829"/>
                  </a:cubicBezTo>
                  <a:cubicBezTo>
                    <a:pt x="2269" y="2662"/>
                    <a:pt x="2302" y="260"/>
                    <a:pt x="2169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4081425" y="2681700"/>
              <a:ext cx="57550" cy="73250"/>
            </a:xfrm>
            <a:custGeom>
              <a:avLst/>
              <a:gdLst/>
              <a:ahLst/>
              <a:cxnLst/>
              <a:rect l="l" t="t" r="r" b="b"/>
              <a:pathLst>
                <a:path w="2302" h="2930" extrusionOk="0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0" y="2696"/>
                    <a:pt x="367" y="2829"/>
                  </a:cubicBezTo>
                  <a:cubicBezTo>
                    <a:pt x="484" y="2896"/>
                    <a:pt x="859" y="2929"/>
                    <a:pt x="1230" y="2929"/>
                  </a:cubicBezTo>
                  <a:cubicBezTo>
                    <a:pt x="1601" y="2929"/>
                    <a:pt x="1968" y="2896"/>
                    <a:pt x="2068" y="2829"/>
                  </a:cubicBezTo>
                  <a:cubicBezTo>
                    <a:pt x="2269" y="2662"/>
                    <a:pt x="2302" y="260"/>
                    <a:pt x="2168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3619425" y="2722475"/>
              <a:ext cx="64225" cy="17575"/>
            </a:xfrm>
            <a:custGeom>
              <a:avLst/>
              <a:gdLst/>
              <a:ahLst/>
              <a:cxnLst/>
              <a:rect l="l" t="t" r="r" b="b"/>
              <a:pathLst>
                <a:path w="2569" h="703" extrusionOk="0">
                  <a:moveTo>
                    <a:pt x="1148" y="1"/>
                  </a:moveTo>
                  <a:cubicBezTo>
                    <a:pt x="636" y="1"/>
                    <a:pt x="161" y="19"/>
                    <a:pt x="100" y="64"/>
                  </a:cubicBezTo>
                  <a:cubicBezTo>
                    <a:pt x="0" y="164"/>
                    <a:pt x="34" y="564"/>
                    <a:pt x="100" y="664"/>
                  </a:cubicBezTo>
                  <a:cubicBezTo>
                    <a:pt x="143" y="692"/>
                    <a:pt x="560" y="703"/>
                    <a:pt x="1036" y="703"/>
                  </a:cubicBezTo>
                  <a:cubicBezTo>
                    <a:pt x="1686" y="703"/>
                    <a:pt x="2444" y="684"/>
                    <a:pt x="2502" y="664"/>
                  </a:cubicBezTo>
                  <a:cubicBezTo>
                    <a:pt x="2569" y="631"/>
                    <a:pt x="2569" y="164"/>
                    <a:pt x="2502" y="64"/>
                  </a:cubicBezTo>
                  <a:cubicBezTo>
                    <a:pt x="2447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4078075" y="2722475"/>
              <a:ext cx="64250" cy="17575"/>
            </a:xfrm>
            <a:custGeom>
              <a:avLst/>
              <a:gdLst/>
              <a:ahLst/>
              <a:cxnLst/>
              <a:rect l="l" t="t" r="r" b="b"/>
              <a:pathLst>
                <a:path w="2570" h="703" extrusionOk="0">
                  <a:moveTo>
                    <a:pt x="1148" y="1"/>
                  </a:moveTo>
                  <a:cubicBezTo>
                    <a:pt x="636" y="1"/>
                    <a:pt x="161" y="19"/>
                    <a:pt x="101" y="64"/>
                  </a:cubicBezTo>
                  <a:cubicBezTo>
                    <a:pt x="1" y="164"/>
                    <a:pt x="34" y="564"/>
                    <a:pt x="101" y="664"/>
                  </a:cubicBezTo>
                  <a:cubicBezTo>
                    <a:pt x="143" y="692"/>
                    <a:pt x="561" y="703"/>
                    <a:pt x="1037" y="703"/>
                  </a:cubicBezTo>
                  <a:cubicBezTo>
                    <a:pt x="1687" y="703"/>
                    <a:pt x="2445" y="684"/>
                    <a:pt x="2503" y="664"/>
                  </a:cubicBezTo>
                  <a:cubicBezTo>
                    <a:pt x="2569" y="631"/>
                    <a:pt x="2569" y="164"/>
                    <a:pt x="2503" y="64"/>
                  </a:cubicBezTo>
                  <a:cubicBezTo>
                    <a:pt x="2448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3722825" y="2319800"/>
              <a:ext cx="311925" cy="74050"/>
            </a:xfrm>
            <a:custGeom>
              <a:avLst/>
              <a:gdLst/>
              <a:ahLst/>
              <a:cxnLst/>
              <a:rect l="l" t="t" r="r" b="b"/>
              <a:pathLst>
                <a:path w="12477" h="2962" extrusionOk="0">
                  <a:moveTo>
                    <a:pt x="6151" y="1"/>
                  </a:moveTo>
                  <a:cubicBezTo>
                    <a:pt x="4913" y="1"/>
                    <a:pt x="3687" y="76"/>
                    <a:pt x="3270" y="226"/>
                  </a:cubicBezTo>
                  <a:cubicBezTo>
                    <a:pt x="2569" y="460"/>
                    <a:pt x="1769" y="1560"/>
                    <a:pt x="1468" y="1994"/>
                  </a:cubicBezTo>
                  <a:lnTo>
                    <a:pt x="1" y="2161"/>
                  </a:lnTo>
                  <a:lnTo>
                    <a:pt x="101" y="2961"/>
                  </a:lnTo>
                  <a:lnTo>
                    <a:pt x="1969" y="2761"/>
                  </a:lnTo>
                  <a:lnTo>
                    <a:pt x="2102" y="2594"/>
                  </a:lnTo>
                  <a:cubicBezTo>
                    <a:pt x="2469" y="1994"/>
                    <a:pt x="3136" y="1093"/>
                    <a:pt x="3570" y="960"/>
                  </a:cubicBezTo>
                  <a:cubicBezTo>
                    <a:pt x="3891" y="848"/>
                    <a:pt x="4960" y="797"/>
                    <a:pt x="6068" y="797"/>
                  </a:cubicBezTo>
                  <a:cubicBezTo>
                    <a:pt x="7265" y="797"/>
                    <a:pt x="8509" y="856"/>
                    <a:pt x="8907" y="960"/>
                  </a:cubicBezTo>
                  <a:cubicBezTo>
                    <a:pt x="9407" y="1127"/>
                    <a:pt x="10108" y="2094"/>
                    <a:pt x="10441" y="2661"/>
                  </a:cubicBezTo>
                  <a:lnTo>
                    <a:pt x="10575" y="2895"/>
                  </a:lnTo>
                  <a:lnTo>
                    <a:pt x="12476" y="2961"/>
                  </a:lnTo>
                  <a:lnTo>
                    <a:pt x="12443" y="2161"/>
                  </a:lnTo>
                  <a:lnTo>
                    <a:pt x="10975" y="2094"/>
                  </a:lnTo>
                  <a:cubicBezTo>
                    <a:pt x="10675" y="1594"/>
                    <a:pt x="9908" y="460"/>
                    <a:pt x="9107" y="226"/>
                  </a:cubicBezTo>
                  <a:cubicBezTo>
                    <a:pt x="8640" y="76"/>
                    <a:pt x="7389" y="1"/>
                    <a:pt x="6151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3726175" y="2383825"/>
              <a:ext cx="47550" cy="15025"/>
            </a:xfrm>
            <a:custGeom>
              <a:avLst/>
              <a:gdLst/>
              <a:ahLst/>
              <a:cxnLst/>
              <a:rect l="l" t="t" r="r" b="b"/>
              <a:pathLst>
                <a:path w="1902" h="601" extrusionOk="0">
                  <a:moveTo>
                    <a:pt x="1868" y="0"/>
                  </a:moveTo>
                  <a:lnTo>
                    <a:pt x="0" y="200"/>
                  </a:lnTo>
                  <a:lnTo>
                    <a:pt x="33" y="601"/>
                  </a:lnTo>
                  <a:lnTo>
                    <a:pt x="1901" y="434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3987175" y="2386325"/>
              <a:ext cx="48400" cy="12525"/>
            </a:xfrm>
            <a:custGeom>
              <a:avLst/>
              <a:gdLst/>
              <a:ahLst/>
              <a:cxnLst/>
              <a:rect l="l" t="t" r="r" b="b"/>
              <a:pathLst>
                <a:path w="1936" h="501" extrusionOk="0">
                  <a:moveTo>
                    <a:pt x="34" y="0"/>
                  </a:moveTo>
                  <a:lnTo>
                    <a:pt x="1" y="400"/>
                  </a:lnTo>
                  <a:lnTo>
                    <a:pt x="1936" y="501"/>
                  </a:lnTo>
                  <a:lnTo>
                    <a:pt x="1936" y="10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44"/>
          <p:cNvGrpSpPr/>
          <p:nvPr/>
        </p:nvGrpSpPr>
        <p:grpSpPr>
          <a:xfrm rot="743655">
            <a:off x="7088564" y="3307313"/>
            <a:ext cx="1792185" cy="1494552"/>
            <a:chOff x="3503500" y="2319800"/>
            <a:chExt cx="750575" cy="625925"/>
          </a:xfrm>
        </p:grpSpPr>
        <p:sp>
          <p:nvSpPr>
            <p:cNvPr id="1191" name="Google Shape;1191;p44"/>
            <p:cNvSpPr/>
            <p:nvPr/>
          </p:nvSpPr>
          <p:spPr>
            <a:xfrm>
              <a:off x="3511850" y="2384775"/>
              <a:ext cx="736375" cy="560950"/>
            </a:xfrm>
            <a:custGeom>
              <a:avLst/>
              <a:gdLst/>
              <a:ahLst/>
              <a:cxnLst/>
              <a:rect l="l" t="t" r="r" b="b"/>
              <a:pathLst>
                <a:path w="29455" h="22438" extrusionOk="0">
                  <a:moveTo>
                    <a:pt x="13872" y="1"/>
                  </a:moveTo>
                  <a:cubicBezTo>
                    <a:pt x="7907" y="1"/>
                    <a:pt x="2191" y="408"/>
                    <a:pt x="1635" y="1330"/>
                  </a:cubicBezTo>
                  <a:cubicBezTo>
                    <a:pt x="467" y="3198"/>
                    <a:pt x="0" y="19676"/>
                    <a:pt x="1635" y="21311"/>
                  </a:cubicBezTo>
                  <a:cubicBezTo>
                    <a:pt x="2441" y="22085"/>
                    <a:pt x="8251" y="22438"/>
                    <a:pt x="14213" y="22438"/>
                  </a:cubicBezTo>
                  <a:cubicBezTo>
                    <a:pt x="20584" y="22438"/>
                    <a:pt x="27128" y="22034"/>
                    <a:pt x="27920" y="21311"/>
                  </a:cubicBezTo>
                  <a:cubicBezTo>
                    <a:pt x="29455" y="19843"/>
                    <a:pt x="29188" y="2864"/>
                    <a:pt x="27920" y="1330"/>
                  </a:cubicBezTo>
                  <a:cubicBezTo>
                    <a:pt x="27274" y="492"/>
                    <a:pt x="20423" y="1"/>
                    <a:pt x="13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3503500" y="2384875"/>
              <a:ext cx="750575" cy="327900"/>
            </a:xfrm>
            <a:custGeom>
              <a:avLst/>
              <a:gdLst/>
              <a:ahLst/>
              <a:cxnLst/>
              <a:rect l="l" t="t" r="r" b="b"/>
              <a:pathLst>
                <a:path w="30023" h="13116" extrusionOk="0">
                  <a:moveTo>
                    <a:pt x="14144" y="1"/>
                  </a:moveTo>
                  <a:cubicBezTo>
                    <a:pt x="7974" y="1"/>
                    <a:pt x="2073" y="425"/>
                    <a:pt x="1502" y="1392"/>
                  </a:cubicBezTo>
                  <a:cubicBezTo>
                    <a:pt x="968" y="2326"/>
                    <a:pt x="1" y="11900"/>
                    <a:pt x="401" y="12667"/>
                  </a:cubicBezTo>
                  <a:cubicBezTo>
                    <a:pt x="602" y="12992"/>
                    <a:pt x="6833" y="13116"/>
                    <a:pt x="13495" y="13116"/>
                  </a:cubicBezTo>
                  <a:cubicBezTo>
                    <a:pt x="21221" y="13116"/>
                    <a:pt x="29527" y="12949"/>
                    <a:pt x="29689" y="12734"/>
                  </a:cubicBezTo>
                  <a:cubicBezTo>
                    <a:pt x="30022" y="12367"/>
                    <a:pt x="29355" y="2160"/>
                    <a:pt x="28755" y="1392"/>
                  </a:cubicBezTo>
                  <a:cubicBezTo>
                    <a:pt x="28090" y="518"/>
                    <a:pt x="20953" y="1"/>
                    <a:pt x="14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3525200" y="2699050"/>
              <a:ext cx="711350" cy="20025"/>
            </a:xfrm>
            <a:custGeom>
              <a:avLst/>
              <a:gdLst/>
              <a:ahLst/>
              <a:cxnLst/>
              <a:rect l="l" t="t" r="r" b="b"/>
              <a:pathLst>
                <a:path w="28454" h="801" extrusionOk="0">
                  <a:moveTo>
                    <a:pt x="33" y="0"/>
                  </a:moveTo>
                  <a:lnTo>
                    <a:pt x="0" y="434"/>
                  </a:lnTo>
                  <a:cubicBezTo>
                    <a:pt x="2935" y="667"/>
                    <a:pt x="9006" y="801"/>
                    <a:pt x="15011" y="801"/>
                  </a:cubicBezTo>
                  <a:cubicBezTo>
                    <a:pt x="20348" y="801"/>
                    <a:pt x="25552" y="734"/>
                    <a:pt x="28454" y="467"/>
                  </a:cubicBezTo>
                  <a:lnTo>
                    <a:pt x="28387" y="67"/>
                  </a:lnTo>
                  <a:cubicBezTo>
                    <a:pt x="25610" y="296"/>
                    <a:pt x="20594" y="399"/>
                    <a:pt x="15442" y="399"/>
                  </a:cubicBezTo>
                  <a:cubicBezTo>
                    <a:pt x="9327" y="399"/>
                    <a:pt x="3020" y="254"/>
                    <a:pt x="3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3621925" y="2681700"/>
              <a:ext cx="57575" cy="73250"/>
            </a:xfrm>
            <a:custGeom>
              <a:avLst/>
              <a:gdLst/>
              <a:ahLst/>
              <a:cxnLst/>
              <a:rect l="l" t="t" r="r" b="b"/>
              <a:pathLst>
                <a:path w="2303" h="2930" extrusionOk="0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1" y="2696"/>
                    <a:pt x="334" y="2829"/>
                  </a:cubicBezTo>
                  <a:cubicBezTo>
                    <a:pt x="467" y="2896"/>
                    <a:pt x="843" y="2929"/>
                    <a:pt x="1214" y="2929"/>
                  </a:cubicBezTo>
                  <a:cubicBezTo>
                    <a:pt x="1585" y="2929"/>
                    <a:pt x="1952" y="2896"/>
                    <a:pt x="2069" y="2829"/>
                  </a:cubicBezTo>
                  <a:cubicBezTo>
                    <a:pt x="2269" y="2662"/>
                    <a:pt x="2302" y="260"/>
                    <a:pt x="2169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4081425" y="2681700"/>
              <a:ext cx="57550" cy="73250"/>
            </a:xfrm>
            <a:custGeom>
              <a:avLst/>
              <a:gdLst/>
              <a:ahLst/>
              <a:cxnLst/>
              <a:rect l="l" t="t" r="r" b="b"/>
              <a:pathLst>
                <a:path w="2302" h="2930" extrusionOk="0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0" y="2696"/>
                    <a:pt x="367" y="2829"/>
                  </a:cubicBezTo>
                  <a:cubicBezTo>
                    <a:pt x="484" y="2896"/>
                    <a:pt x="859" y="2929"/>
                    <a:pt x="1230" y="2929"/>
                  </a:cubicBezTo>
                  <a:cubicBezTo>
                    <a:pt x="1601" y="2929"/>
                    <a:pt x="1968" y="2896"/>
                    <a:pt x="2068" y="2829"/>
                  </a:cubicBezTo>
                  <a:cubicBezTo>
                    <a:pt x="2269" y="2662"/>
                    <a:pt x="2302" y="260"/>
                    <a:pt x="2168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3619425" y="2722475"/>
              <a:ext cx="64225" cy="17575"/>
            </a:xfrm>
            <a:custGeom>
              <a:avLst/>
              <a:gdLst/>
              <a:ahLst/>
              <a:cxnLst/>
              <a:rect l="l" t="t" r="r" b="b"/>
              <a:pathLst>
                <a:path w="2569" h="703" extrusionOk="0">
                  <a:moveTo>
                    <a:pt x="1148" y="1"/>
                  </a:moveTo>
                  <a:cubicBezTo>
                    <a:pt x="636" y="1"/>
                    <a:pt x="161" y="19"/>
                    <a:pt x="100" y="64"/>
                  </a:cubicBezTo>
                  <a:cubicBezTo>
                    <a:pt x="0" y="164"/>
                    <a:pt x="34" y="564"/>
                    <a:pt x="100" y="664"/>
                  </a:cubicBezTo>
                  <a:cubicBezTo>
                    <a:pt x="143" y="692"/>
                    <a:pt x="560" y="703"/>
                    <a:pt x="1036" y="703"/>
                  </a:cubicBezTo>
                  <a:cubicBezTo>
                    <a:pt x="1686" y="703"/>
                    <a:pt x="2444" y="684"/>
                    <a:pt x="2502" y="664"/>
                  </a:cubicBezTo>
                  <a:cubicBezTo>
                    <a:pt x="2569" y="631"/>
                    <a:pt x="2569" y="164"/>
                    <a:pt x="2502" y="64"/>
                  </a:cubicBezTo>
                  <a:cubicBezTo>
                    <a:pt x="2447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4078075" y="2722475"/>
              <a:ext cx="64250" cy="17575"/>
            </a:xfrm>
            <a:custGeom>
              <a:avLst/>
              <a:gdLst/>
              <a:ahLst/>
              <a:cxnLst/>
              <a:rect l="l" t="t" r="r" b="b"/>
              <a:pathLst>
                <a:path w="2570" h="703" extrusionOk="0">
                  <a:moveTo>
                    <a:pt x="1148" y="1"/>
                  </a:moveTo>
                  <a:cubicBezTo>
                    <a:pt x="636" y="1"/>
                    <a:pt x="161" y="19"/>
                    <a:pt x="101" y="64"/>
                  </a:cubicBezTo>
                  <a:cubicBezTo>
                    <a:pt x="1" y="164"/>
                    <a:pt x="34" y="564"/>
                    <a:pt x="101" y="664"/>
                  </a:cubicBezTo>
                  <a:cubicBezTo>
                    <a:pt x="143" y="692"/>
                    <a:pt x="561" y="703"/>
                    <a:pt x="1037" y="703"/>
                  </a:cubicBezTo>
                  <a:cubicBezTo>
                    <a:pt x="1687" y="703"/>
                    <a:pt x="2445" y="684"/>
                    <a:pt x="2503" y="664"/>
                  </a:cubicBezTo>
                  <a:cubicBezTo>
                    <a:pt x="2569" y="631"/>
                    <a:pt x="2569" y="164"/>
                    <a:pt x="2503" y="64"/>
                  </a:cubicBezTo>
                  <a:cubicBezTo>
                    <a:pt x="2448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3722825" y="2319800"/>
              <a:ext cx="311925" cy="74050"/>
            </a:xfrm>
            <a:custGeom>
              <a:avLst/>
              <a:gdLst/>
              <a:ahLst/>
              <a:cxnLst/>
              <a:rect l="l" t="t" r="r" b="b"/>
              <a:pathLst>
                <a:path w="12477" h="2962" extrusionOk="0">
                  <a:moveTo>
                    <a:pt x="6151" y="1"/>
                  </a:moveTo>
                  <a:cubicBezTo>
                    <a:pt x="4913" y="1"/>
                    <a:pt x="3687" y="76"/>
                    <a:pt x="3270" y="226"/>
                  </a:cubicBezTo>
                  <a:cubicBezTo>
                    <a:pt x="2569" y="460"/>
                    <a:pt x="1769" y="1560"/>
                    <a:pt x="1468" y="1994"/>
                  </a:cubicBezTo>
                  <a:lnTo>
                    <a:pt x="1" y="2161"/>
                  </a:lnTo>
                  <a:lnTo>
                    <a:pt x="101" y="2961"/>
                  </a:lnTo>
                  <a:lnTo>
                    <a:pt x="1969" y="2761"/>
                  </a:lnTo>
                  <a:lnTo>
                    <a:pt x="2102" y="2594"/>
                  </a:lnTo>
                  <a:cubicBezTo>
                    <a:pt x="2469" y="1994"/>
                    <a:pt x="3136" y="1093"/>
                    <a:pt x="3570" y="960"/>
                  </a:cubicBezTo>
                  <a:cubicBezTo>
                    <a:pt x="3891" y="848"/>
                    <a:pt x="4960" y="797"/>
                    <a:pt x="6068" y="797"/>
                  </a:cubicBezTo>
                  <a:cubicBezTo>
                    <a:pt x="7265" y="797"/>
                    <a:pt x="8509" y="856"/>
                    <a:pt x="8907" y="960"/>
                  </a:cubicBezTo>
                  <a:cubicBezTo>
                    <a:pt x="9407" y="1127"/>
                    <a:pt x="10108" y="2094"/>
                    <a:pt x="10441" y="2661"/>
                  </a:cubicBezTo>
                  <a:lnTo>
                    <a:pt x="10575" y="2895"/>
                  </a:lnTo>
                  <a:lnTo>
                    <a:pt x="12476" y="2961"/>
                  </a:lnTo>
                  <a:lnTo>
                    <a:pt x="12443" y="2161"/>
                  </a:lnTo>
                  <a:lnTo>
                    <a:pt x="10975" y="2094"/>
                  </a:lnTo>
                  <a:cubicBezTo>
                    <a:pt x="10675" y="1594"/>
                    <a:pt x="9908" y="460"/>
                    <a:pt x="9107" y="226"/>
                  </a:cubicBezTo>
                  <a:cubicBezTo>
                    <a:pt x="8640" y="76"/>
                    <a:pt x="7389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3726175" y="2383825"/>
              <a:ext cx="47550" cy="15025"/>
            </a:xfrm>
            <a:custGeom>
              <a:avLst/>
              <a:gdLst/>
              <a:ahLst/>
              <a:cxnLst/>
              <a:rect l="l" t="t" r="r" b="b"/>
              <a:pathLst>
                <a:path w="1902" h="601" extrusionOk="0">
                  <a:moveTo>
                    <a:pt x="1868" y="0"/>
                  </a:moveTo>
                  <a:lnTo>
                    <a:pt x="0" y="200"/>
                  </a:lnTo>
                  <a:lnTo>
                    <a:pt x="33" y="601"/>
                  </a:lnTo>
                  <a:lnTo>
                    <a:pt x="1901" y="434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3987175" y="2386325"/>
              <a:ext cx="48400" cy="12525"/>
            </a:xfrm>
            <a:custGeom>
              <a:avLst/>
              <a:gdLst/>
              <a:ahLst/>
              <a:cxnLst/>
              <a:rect l="l" t="t" r="r" b="b"/>
              <a:pathLst>
                <a:path w="1936" h="501" extrusionOk="0">
                  <a:moveTo>
                    <a:pt x="34" y="0"/>
                  </a:moveTo>
                  <a:lnTo>
                    <a:pt x="1" y="400"/>
                  </a:lnTo>
                  <a:lnTo>
                    <a:pt x="1936" y="501"/>
                  </a:lnTo>
                  <a:lnTo>
                    <a:pt x="1936" y="10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44"/>
          <p:cNvGrpSpPr/>
          <p:nvPr/>
        </p:nvGrpSpPr>
        <p:grpSpPr>
          <a:xfrm>
            <a:off x="980109" y="3238367"/>
            <a:ext cx="452039" cy="524114"/>
            <a:chOff x="5815634" y="1650855"/>
            <a:chExt cx="452039" cy="524114"/>
          </a:xfrm>
        </p:grpSpPr>
        <p:sp>
          <p:nvSpPr>
            <p:cNvPr id="1202" name="Google Shape;1202;p4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44"/>
          <p:cNvGrpSpPr/>
          <p:nvPr/>
        </p:nvGrpSpPr>
        <p:grpSpPr>
          <a:xfrm>
            <a:off x="1315759" y="2422967"/>
            <a:ext cx="452039" cy="524114"/>
            <a:chOff x="5815634" y="1650855"/>
            <a:chExt cx="452039" cy="524114"/>
          </a:xfrm>
        </p:grpSpPr>
        <p:sp>
          <p:nvSpPr>
            <p:cNvPr id="1209" name="Google Shape;1209;p4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44"/>
          <p:cNvGrpSpPr/>
          <p:nvPr/>
        </p:nvGrpSpPr>
        <p:grpSpPr>
          <a:xfrm>
            <a:off x="1883009" y="3695392"/>
            <a:ext cx="452039" cy="524114"/>
            <a:chOff x="5815634" y="1650855"/>
            <a:chExt cx="452039" cy="524114"/>
          </a:xfrm>
        </p:grpSpPr>
        <p:sp>
          <p:nvSpPr>
            <p:cNvPr id="1216" name="Google Shape;1216;p4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44"/>
          <p:cNvGrpSpPr/>
          <p:nvPr/>
        </p:nvGrpSpPr>
        <p:grpSpPr>
          <a:xfrm>
            <a:off x="7978834" y="2064442"/>
            <a:ext cx="452039" cy="524114"/>
            <a:chOff x="5815634" y="1650855"/>
            <a:chExt cx="452039" cy="524114"/>
          </a:xfrm>
        </p:grpSpPr>
        <p:sp>
          <p:nvSpPr>
            <p:cNvPr id="1223" name="Google Shape;1223;p4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44"/>
          <p:cNvGrpSpPr/>
          <p:nvPr/>
        </p:nvGrpSpPr>
        <p:grpSpPr>
          <a:xfrm>
            <a:off x="7342334" y="877667"/>
            <a:ext cx="452039" cy="524114"/>
            <a:chOff x="5815634" y="1650855"/>
            <a:chExt cx="452039" cy="524114"/>
          </a:xfrm>
        </p:grpSpPr>
        <p:sp>
          <p:nvSpPr>
            <p:cNvPr id="1230" name="Google Shape;1230;p4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44"/>
          <p:cNvGrpSpPr/>
          <p:nvPr/>
        </p:nvGrpSpPr>
        <p:grpSpPr>
          <a:xfrm>
            <a:off x="2449109" y="4239617"/>
            <a:ext cx="452039" cy="524114"/>
            <a:chOff x="5815634" y="1650855"/>
            <a:chExt cx="452039" cy="524114"/>
          </a:xfrm>
        </p:grpSpPr>
        <p:sp>
          <p:nvSpPr>
            <p:cNvPr id="1237" name="Google Shape;1237;p4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44"/>
          <p:cNvGrpSpPr/>
          <p:nvPr/>
        </p:nvGrpSpPr>
        <p:grpSpPr>
          <a:xfrm>
            <a:off x="4754609" y="3867917"/>
            <a:ext cx="452039" cy="524114"/>
            <a:chOff x="5815634" y="1650855"/>
            <a:chExt cx="452039" cy="524114"/>
          </a:xfrm>
        </p:grpSpPr>
        <p:sp>
          <p:nvSpPr>
            <p:cNvPr id="1244" name="Google Shape;1244;p4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44"/>
          <p:cNvGrpSpPr/>
          <p:nvPr/>
        </p:nvGrpSpPr>
        <p:grpSpPr>
          <a:xfrm>
            <a:off x="2830209" y="619067"/>
            <a:ext cx="452039" cy="524114"/>
            <a:chOff x="5815634" y="1650855"/>
            <a:chExt cx="452039" cy="524114"/>
          </a:xfrm>
        </p:grpSpPr>
        <p:sp>
          <p:nvSpPr>
            <p:cNvPr id="1251" name="Google Shape;1251;p44"/>
            <p:cNvSpPr/>
            <p:nvPr/>
          </p:nvSpPr>
          <p:spPr>
            <a:xfrm>
              <a:off x="5815634" y="1795189"/>
              <a:ext cx="452039" cy="379780"/>
            </a:xfrm>
            <a:custGeom>
              <a:avLst/>
              <a:gdLst/>
              <a:ahLst/>
              <a:cxnLst/>
              <a:rect l="l" t="t" r="r" b="b"/>
              <a:pathLst>
                <a:path w="22083" h="18553" extrusionOk="0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5864107" y="1834430"/>
              <a:ext cx="357816" cy="300745"/>
            </a:xfrm>
            <a:custGeom>
              <a:avLst/>
              <a:gdLst/>
              <a:ahLst/>
              <a:cxnLst/>
              <a:rect l="l" t="t" r="r" b="b"/>
              <a:pathLst>
                <a:path w="17480" h="14692" extrusionOk="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>
              <a:off x="5974051" y="1860488"/>
              <a:ext cx="138623" cy="248567"/>
            </a:xfrm>
            <a:custGeom>
              <a:avLst/>
              <a:gdLst/>
              <a:ahLst/>
              <a:cxnLst/>
              <a:rect l="l" t="t" r="r" b="b"/>
              <a:pathLst>
                <a:path w="6772" h="12143" extrusionOk="0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4"/>
            <p:cNvSpPr/>
            <p:nvPr/>
          </p:nvSpPr>
          <p:spPr>
            <a:xfrm>
              <a:off x="6040272" y="1650855"/>
              <a:ext cx="8229" cy="59424"/>
            </a:xfrm>
            <a:custGeom>
              <a:avLst/>
              <a:gdLst/>
              <a:ahLst/>
              <a:cxnLst/>
              <a:rect l="l" t="t" r="r" b="b"/>
              <a:pathLst>
                <a:path w="402" h="2903" extrusionOk="0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>
              <a:off x="5989752" y="1681580"/>
              <a:ext cx="8208" cy="84009"/>
            </a:xfrm>
            <a:custGeom>
              <a:avLst/>
              <a:gdLst/>
              <a:ahLst/>
              <a:cxnLst/>
              <a:rect l="l" t="t" r="r" b="b"/>
              <a:pathLst>
                <a:path w="401" h="4104" extrusionOk="0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>
              <a:off x="6082624" y="1691836"/>
              <a:ext cx="8208" cy="73078"/>
            </a:xfrm>
            <a:custGeom>
              <a:avLst/>
              <a:gdLst/>
              <a:ahLst/>
              <a:cxnLst/>
              <a:rect l="l" t="t" r="r" b="b"/>
              <a:pathLst>
                <a:path w="401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35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6" name="Google Shape;1766;p61"/>
          <p:cNvGrpSpPr/>
          <p:nvPr/>
        </p:nvGrpSpPr>
        <p:grpSpPr>
          <a:xfrm flipH="1">
            <a:off x="604725" y="564375"/>
            <a:ext cx="8402475" cy="4579125"/>
            <a:chOff x="490525" y="170500"/>
            <a:chExt cx="8402475" cy="4579125"/>
          </a:xfrm>
        </p:grpSpPr>
        <p:sp>
          <p:nvSpPr>
            <p:cNvPr id="1767" name="Google Shape;1767;p61"/>
            <p:cNvSpPr/>
            <p:nvPr/>
          </p:nvSpPr>
          <p:spPr>
            <a:xfrm>
              <a:off x="2002575" y="792100"/>
              <a:ext cx="9125" cy="417950"/>
            </a:xfrm>
            <a:custGeom>
              <a:avLst/>
              <a:gdLst/>
              <a:ahLst/>
              <a:cxnLst/>
              <a:rect l="l" t="t" r="r" b="b"/>
              <a:pathLst>
                <a:path w="365" h="16718" extrusionOk="0">
                  <a:moveTo>
                    <a:pt x="0" y="0"/>
                  </a:moveTo>
                  <a:lnTo>
                    <a:pt x="0" y="16718"/>
                  </a:lnTo>
                  <a:lnTo>
                    <a:pt x="365" y="16718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1"/>
            <p:cNvSpPr/>
            <p:nvPr/>
          </p:nvSpPr>
          <p:spPr>
            <a:xfrm>
              <a:off x="1931125" y="861900"/>
              <a:ext cx="152025" cy="280450"/>
            </a:xfrm>
            <a:custGeom>
              <a:avLst/>
              <a:gdLst/>
              <a:ahLst/>
              <a:cxnLst/>
              <a:rect l="l" t="t" r="r" b="b"/>
              <a:pathLst>
                <a:path w="6081" h="11218" extrusionOk="0">
                  <a:moveTo>
                    <a:pt x="3070" y="1"/>
                  </a:moveTo>
                  <a:cubicBezTo>
                    <a:pt x="1765" y="1"/>
                    <a:pt x="459" y="108"/>
                    <a:pt x="366" y="309"/>
                  </a:cubicBezTo>
                  <a:cubicBezTo>
                    <a:pt x="153" y="674"/>
                    <a:pt x="1" y="10430"/>
                    <a:pt x="366" y="10886"/>
                  </a:cubicBezTo>
                  <a:cubicBezTo>
                    <a:pt x="515" y="11110"/>
                    <a:pt x="1736" y="11217"/>
                    <a:pt x="2979" y="11217"/>
                  </a:cubicBezTo>
                  <a:cubicBezTo>
                    <a:pt x="4266" y="11217"/>
                    <a:pt x="5576" y="11103"/>
                    <a:pt x="5746" y="10886"/>
                  </a:cubicBezTo>
                  <a:cubicBezTo>
                    <a:pt x="6080" y="10491"/>
                    <a:pt x="6080" y="704"/>
                    <a:pt x="5746" y="309"/>
                  </a:cubicBezTo>
                  <a:cubicBezTo>
                    <a:pt x="5582" y="100"/>
                    <a:pt x="4327" y="1"/>
                    <a:pt x="3070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1"/>
            <p:cNvSpPr/>
            <p:nvPr/>
          </p:nvSpPr>
          <p:spPr>
            <a:xfrm>
              <a:off x="2693300" y="570975"/>
              <a:ext cx="9150" cy="756100"/>
            </a:xfrm>
            <a:custGeom>
              <a:avLst/>
              <a:gdLst/>
              <a:ahLst/>
              <a:cxnLst/>
              <a:rect l="l" t="t" r="r" b="b"/>
              <a:pathLst>
                <a:path w="366" h="30244" extrusionOk="0">
                  <a:moveTo>
                    <a:pt x="1" y="0"/>
                  </a:moveTo>
                  <a:lnTo>
                    <a:pt x="1" y="30244"/>
                  </a:lnTo>
                  <a:lnTo>
                    <a:pt x="366" y="30244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1"/>
            <p:cNvSpPr/>
            <p:nvPr/>
          </p:nvSpPr>
          <p:spPr>
            <a:xfrm>
              <a:off x="2621875" y="837100"/>
              <a:ext cx="152000" cy="280925"/>
            </a:xfrm>
            <a:custGeom>
              <a:avLst/>
              <a:gdLst/>
              <a:ahLst/>
              <a:cxnLst/>
              <a:rect l="l" t="t" r="r" b="b"/>
              <a:pathLst>
                <a:path w="6080" h="11237" extrusionOk="0">
                  <a:moveTo>
                    <a:pt x="3142" y="1"/>
                  </a:moveTo>
                  <a:cubicBezTo>
                    <a:pt x="1809" y="1"/>
                    <a:pt x="445" y="108"/>
                    <a:pt x="335" y="298"/>
                  </a:cubicBezTo>
                  <a:cubicBezTo>
                    <a:pt x="153" y="693"/>
                    <a:pt x="1" y="10450"/>
                    <a:pt x="335" y="10906"/>
                  </a:cubicBezTo>
                  <a:cubicBezTo>
                    <a:pt x="484" y="11130"/>
                    <a:pt x="1713" y="11236"/>
                    <a:pt x="2963" y="11236"/>
                  </a:cubicBezTo>
                  <a:cubicBezTo>
                    <a:pt x="4257" y="11236"/>
                    <a:pt x="5575" y="11122"/>
                    <a:pt x="5745" y="10906"/>
                  </a:cubicBezTo>
                  <a:cubicBezTo>
                    <a:pt x="6080" y="10480"/>
                    <a:pt x="6080" y="723"/>
                    <a:pt x="5745" y="298"/>
                  </a:cubicBezTo>
                  <a:cubicBezTo>
                    <a:pt x="5585" y="93"/>
                    <a:pt x="4377" y="1"/>
                    <a:pt x="3142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1"/>
            <p:cNvSpPr/>
            <p:nvPr/>
          </p:nvSpPr>
          <p:spPr>
            <a:xfrm>
              <a:off x="2522350" y="1920525"/>
              <a:ext cx="9900" cy="756125"/>
            </a:xfrm>
            <a:custGeom>
              <a:avLst/>
              <a:gdLst/>
              <a:ahLst/>
              <a:cxnLst/>
              <a:rect l="l" t="t" r="r" b="b"/>
              <a:pathLst>
                <a:path w="396" h="30245" extrusionOk="0">
                  <a:moveTo>
                    <a:pt x="0" y="1"/>
                  </a:moveTo>
                  <a:lnTo>
                    <a:pt x="0" y="30244"/>
                  </a:lnTo>
                  <a:lnTo>
                    <a:pt x="396" y="30244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1"/>
            <p:cNvSpPr/>
            <p:nvPr/>
          </p:nvSpPr>
          <p:spPr>
            <a:xfrm>
              <a:off x="2450150" y="2185450"/>
              <a:ext cx="152025" cy="280625"/>
            </a:xfrm>
            <a:custGeom>
              <a:avLst/>
              <a:gdLst/>
              <a:ahLst/>
              <a:cxnLst/>
              <a:rect l="l" t="t" r="r" b="b"/>
              <a:pathLst>
                <a:path w="6081" h="11225" extrusionOk="0">
                  <a:moveTo>
                    <a:pt x="3075" y="0"/>
                  </a:moveTo>
                  <a:cubicBezTo>
                    <a:pt x="1769" y="0"/>
                    <a:pt x="459" y="99"/>
                    <a:pt x="366" y="285"/>
                  </a:cubicBezTo>
                  <a:cubicBezTo>
                    <a:pt x="153" y="681"/>
                    <a:pt x="1" y="10437"/>
                    <a:pt x="366" y="10893"/>
                  </a:cubicBezTo>
                  <a:cubicBezTo>
                    <a:pt x="515" y="11117"/>
                    <a:pt x="1736" y="11224"/>
                    <a:pt x="2979" y="11224"/>
                  </a:cubicBezTo>
                  <a:cubicBezTo>
                    <a:pt x="4265" y="11224"/>
                    <a:pt x="5576" y="11110"/>
                    <a:pt x="5746" y="10893"/>
                  </a:cubicBezTo>
                  <a:cubicBezTo>
                    <a:pt x="6080" y="10468"/>
                    <a:pt x="6080" y="741"/>
                    <a:pt x="5746" y="285"/>
                  </a:cubicBezTo>
                  <a:cubicBezTo>
                    <a:pt x="5582" y="92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1"/>
            <p:cNvSpPr/>
            <p:nvPr/>
          </p:nvSpPr>
          <p:spPr>
            <a:xfrm>
              <a:off x="3039050" y="342250"/>
              <a:ext cx="9150" cy="756100"/>
            </a:xfrm>
            <a:custGeom>
              <a:avLst/>
              <a:gdLst/>
              <a:ahLst/>
              <a:cxnLst/>
              <a:rect l="l" t="t" r="r" b="b"/>
              <a:pathLst>
                <a:path w="366" h="30244" extrusionOk="0">
                  <a:moveTo>
                    <a:pt x="1" y="0"/>
                  </a:moveTo>
                  <a:lnTo>
                    <a:pt x="1" y="30244"/>
                  </a:lnTo>
                  <a:lnTo>
                    <a:pt x="366" y="30244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1"/>
            <p:cNvSpPr/>
            <p:nvPr/>
          </p:nvSpPr>
          <p:spPr>
            <a:xfrm>
              <a:off x="2966875" y="607150"/>
              <a:ext cx="152000" cy="280625"/>
            </a:xfrm>
            <a:custGeom>
              <a:avLst/>
              <a:gdLst/>
              <a:ahLst/>
              <a:cxnLst/>
              <a:rect l="l" t="t" r="r" b="b"/>
              <a:pathLst>
                <a:path w="6080" h="11225" extrusionOk="0">
                  <a:moveTo>
                    <a:pt x="3048" y="1"/>
                  </a:moveTo>
                  <a:cubicBezTo>
                    <a:pt x="1738" y="1"/>
                    <a:pt x="428" y="100"/>
                    <a:pt x="335" y="286"/>
                  </a:cubicBezTo>
                  <a:cubicBezTo>
                    <a:pt x="152" y="681"/>
                    <a:pt x="0" y="10438"/>
                    <a:pt x="335" y="10894"/>
                  </a:cubicBezTo>
                  <a:cubicBezTo>
                    <a:pt x="484" y="11118"/>
                    <a:pt x="1705" y="11225"/>
                    <a:pt x="2952" y="11225"/>
                  </a:cubicBezTo>
                  <a:cubicBezTo>
                    <a:pt x="4242" y="11225"/>
                    <a:pt x="5560" y="11110"/>
                    <a:pt x="5745" y="10894"/>
                  </a:cubicBezTo>
                  <a:cubicBezTo>
                    <a:pt x="6079" y="10499"/>
                    <a:pt x="6079" y="711"/>
                    <a:pt x="5745" y="286"/>
                  </a:cubicBezTo>
                  <a:cubicBezTo>
                    <a:pt x="5566" y="92"/>
                    <a:pt x="4307" y="1"/>
                    <a:pt x="3048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1"/>
            <p:cNvSpPr/>
            <p:nvPr/>
          </p:nvSpPr>
          <p:spPr>
            <a:xfrm>
              <a:off x="8294950" y="479038"/>
              <a:ext cx="9125" cy="484825"/>
            </a:xfrm>
            <a:custGeom>
              <a:avLst/>
              <a:gdLst/>
              <a:ahLst/>
              <a:cxnLst/>
              <a:rect l="l" t="t" r="r" b="b"/>
              <a:pathLst>
                <a:path w="365" h="19393" extrusionOk="0">
                  <a:moveTo>
                    <a:pt x="0" y="0"/>
                  </a:moveTo>
                  <a:lnTo>
                    <a:pt x="0" y="19392"/>
                  </a:lnTo>
                  <a:lnTo>
                    <a:pt x="365" y="1939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1"/>
            <p:cNvSpPr/>
            <p:nvPr/>
          </p:nvSpPr>
          <p:spPr>
            <a:xfrm>
              <a:off x="8222750" y="617238"/>
              <a:ext cx="152750" cy="215075"/>
            </a:xfrm>
            <a:custGeom>
              <a:avLst/>
              <a:gdLst/>
              <a:ahLst/>
              <a:cxnLst/>
              <a:rect l="l" t="t" r="r" b="b"/>
              <a:pathLst>
                <a:path w="6110" h="8603" extrusionOk="0">
                  <a:moveTo>
                    <a:pt x="3043" y="0"/>
                  </a:moveTo>
                  <a:cubicBezTo>
                    <a:pt x="1734" y="0"/>
                    <a:pt x="428" y="107"/>
                    <a:pt x="335" y="308"/>
                  </a:cubicBezTo>
                  <a:cubicBezTo>
                    <a:pt x="152" y="673"/>
                    <a:pt x="0" y="7816"/>
                    <a:pt x="335" y="8272"/>
                  </a:cubicBezTo>
                  <a:cubicBezTo>
                    <a:pt x="484" y="8496"/>
                    <a:pt x="1705" y="8602"/>
                    <a:pt x="2952" y="8602"/>
                  </a:cubicBezTo>
                  <a:cubicBezTo>
                    <a:pt x="4242" y="8602"/>
                    <a:pt x="5560" y="8488"/>
                    <a:pt x="5745" y="8272"/>
                  </a:cubicBezTo>
                  <a:cubicBezTo>
                    <a:pt x="6110" y="7876"/>
                    <a:pt x="6110" y="734"/>
                    <a:pt x="5745" y="308"/>
                  </a:cubicBezTo>
                  <a:cubicBezTo>
                    <a:pt x="5566" y="99"/>
                    <a:pt x="4304" y="0"/>
                    <a:pt x="304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1"/>
            <p:cNvSpPr/>
            <p:nvPr/>
          </p:nvSpPr>
          <p:spPr>
            <a:xfrm>
              <a:off x="8123200" y="583888"/>
              <a:ext cx="9150" cy="484075"/>
            </a:xfrm>
            <a:custGeom>
              <a:avLst/>
              <a:gdLst/>
              <a:ahLst/>
              <a:cxnLst/>
              <a:rect l="l" t="t" r="r" b="b"/>
              <a:pathLst>
                <a:path w="366" h="19363" extrusionOk="0">
                  <a:moveTo>
                    <a:pt x="1" y="1"/>
                  </a:moveTo>
                  <a:lnTo>
                    <a:pt x="1" y="19363"/>
                  </a:lnTo>
                  <a:lnTo>
                    <a:pt x="365" y="19363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1"/>
            <p:cNvSpPr/>
            <p:nvPr/>
          </p:nvSpPr>
          <p:spPr>
            <a:xfrm>
              <a:off x="8051025" y="722863"/>
              <a:ext cx="152000" cy="215075"/>
            </a:xfrm>
            <a:custGeom>
              <a:avLst/>
              <a:gdLst/>
              <a:ahLst/>
              <a:cxnLst/>
              <a:rect l="l" t="t" r="r" b="b"/>
              <a:pathLst>
                <a:path w="6080" h="8603" extrusionOk="0">
                  <a:moveTo>
                    <a:pt x="3038" y="0"/>
                  </a:moveTo>
                  <a:cubicBezTo>
                    <a:pt x="1734" y="0"/>
                    <a:pt x="427" y="107"/>
                    <a:pt x="334" y="308"/>
                  </a:cubicBezTo>
                  <a:cubicBezTo>
                    <a:pt x="152" y="673"/>
                    <a:pt x="0" y="7816"/>
                    <a:pt x="334" y="8272"/>
                  </a:cubicBezTo>
                  <a:cubicBezTo>
                    <a:pt x="484" y="8496"/>
                    <a:pt x="1705" y="8602"/>
                    <a:pt x="2948" y="8602"/>
                  </a:cubicBezTo>
                  <a:cubicBezTo>
                    <a:pt x="4234" y="8602"/>
                    <a:pt x="5544" y="8488"/>
                    <a:pt x="5714" y="8272"/>
                  </a:cubicBezTo>
                  <a:cubicBezTo>
                    <a:pt x="6079" y="7846"/>
                    <a:pt x="6079" y="703"/>
                    <a:pt x="5714" y="308"/>
                  </a:cubicBezTo>
                  <a:cubicBezTo>
                    <a:pt x="5550" y="99"/>
                    <a:pt x="4296" y="0"/>
                    <a:pt x="3038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1"/>
            <p:cNvSpPr/>
            <p:nvPr/>
          </p:nvSpPr>
          <p:spPr>
            <a:xfrm>
              <a:off x="8640700" y="264738"/>
              <a:ext cx="9125" cy="484825"/>
            </a:xfrm>
            <a:custGeom>
              <a:avLst/>
              <a:gdLst/>
              <a:ahLst/>
              <a:cxnLst/>
              <a:rect l="l" t="t" r="r" b="b"/>
              <a:pathLst>
                <a:path w="365" h="19393" extrusionOk="0">
                  <a:moveTo>
                    <a:pt x="0" y="0"/>
                  </a:moveTo>
                  <a:lnTo>
                    <a:pt x="0" y="19393"/>
                  </a:lnTo>
                  <a:lnTo>
                    <a:pt x="365" y="1939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1"/>
            <p:cNvSpPr/>
            <p:nvPr/>
          </p:nvSpPr>
          <p:spPr>
            <a:xfrm>
              <a:off x="8568500" y="402738"/>
              <a:ext cx="152000" cy="215275"/>
            </a:xfrm>
            <a:custGeom>
              <a:avLst/>
              <a:gdLst/>
              <a:ahLst/>
              <a:cxnLst/>
              <a:rect l="l" t="t" r="r" b="b"/>
              <a:pathLst>
                <a:path w="6080" h="8611" extrusionOk="0">
                  <a:moveTo>
                    <a:pt x="3049" y="1"/>
                  </a:moveTo>
                  <a:cubicBezTo>
                    <a:pt x="1738" y="1"/>
                    <a:pt x="428" y="100"/>
                    <a:pt x="335" y="286"/>
                  </a:cubicBezTo>
                  <a:cubicBezTo>
                    <a:pt x="152" y="681"/>
                    <a:pt x="0" y="7824"/>
                    <a:pt x="335" y="8280"/>
                  </a:cubicBezTo>
                  <a:cubicBezTo>
                    <a:pt x="484" y="8504"/>
                    <a:pt x="1705" y="8611"/>
                    <a:pt x="2952" y="8611"/>
                  </a:cubicBezTo>
                  <a:cubicBezTo>
                    <a:pt x="4242" y="8611"/>
                    <a:pt x="5560" y="8496"/>
                    <a:pt x="5745" y="8280"/>
                  </a:cubicBezTo>
                  <a:cubicBezTo>
                    <a:pt x="6080" y="7855"/>
                    <a:pt x="6080" y="712"/>
                    <a:pt x="5745" y="286"/>
                  </a:cubicBezTo>
                  <a:cubicBezTo>
                    <a:pt x="5567" y="92"/>
                    <a:pt x="4308" y="1"/>
                    <a:pt x="3049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1"/>
            <p:cNvSpPr/>
            <p:nvPr/>
          </p:nvSpPr>
          <p:spPr>
            <a:xfrm>
              <a:off x="2348325" y="1830875"/>
              <a:ext cx="9925" cy="563100"/>
            </a:xfrm>
            <a:custGeom>
              <a:avLst/>
              <a:gdLst/>
              <a:ahLst/>
              <a:cxnLst/>
              <a:rect l="l" t="t" r="r" b="b"/>
              <a:pathLst>
                <a:path w="397" h="22524" extrusionOk="0">
                  <a:moveTo>
                    <a:pt x="1" y="0"/>
                  </a:moveTo>
                  <a:lnTo>
                    <a:pt x="1" y="22523"/>
                  </a:lnTo>
                  <a:lnTo>
                    <a:pt x="396" y="22523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1"/>
            <p:cNvSpPr/>
            <p:nvPr/>
          </p:nvSpPr>
          <p:spPr>
            <a:xfrm>
              <a:off x="2276900" y="2025875"/>
              <a:ext cx="152000" cy="280625"/>
            </a:xfrm>
            <a:custGeom>
              <a:avLst/>
              <a:gdLst/>
              <a:ahLst/>
              <a:cxnLst/>
              <a:rect l="l" t="t" r="r" b="b"/>
              <a:pathLst>
                <a:path w="6080" h="11225" extrusionOk="0">
                  <a:moveTo>
                    <a:pt x="3045" y="0"/>
                  </a:moveTo>
                  <a:cubicBezTo>
                    <a:pt x="1738" y="0"/>
                    <a:pt x="428" y="99"/>
                    <a:pt x="335" y="285"/>
                  </a:cubicBezTo>
                  <a:cubicBezTo>
                    <a:pt x="153" y="680"/>
                    <a:pt x="1" y="10437"/>
                    <a:pt x="335" y="10893"/>
                  </a:cubicBezTo>
                  <a:cubicBezTo>
                    <a:pt x="484" y="11117"/>
                    <a:pt x="1705" y="11224"/>
                    <a:pt x="2948" y="11224"/>
                  </a:cubicBezTo>
                  <a:cubicBezTo>
                    <a:pt x="4235" y="11224"/>
                    <a:pt x="5545" y="11110"/>
                    <a:pt x="5715" y="10893"/>
                  </a:cubicBezTo>
                  <a:cubicBezTo>
                    <a:pt x="6080" y="10468"/>
                    <a:pt x="6080" y="711"/>
                    <a:pt x="5715" y="285"/>
                  </a:cubicBezTo>
                  <a:cubicBezTo>
                    <a:pt x="5551" y="92"/>
                    <a:pt x="4300" y="0"/>
                    <a:pt x="3045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1"/>
            <p:cNvSpPr/>
            <p:nvPr/>
          </p:nvSpPr>
          <p:spPr>
            <a:xfrm>
              <a:off x="2693325" y="2080875"/>
              <a:ext cx="9900" cy="394400"/>
            </a:xfrm>
            <a:custGeom>
              <a:avLst/>
              <a:gdLst/>
              <a:ahLst/>
              <a:cxnLst/>
              <a:rect l="l" t="t" r="r" b="b"/>
              <a:pathLst>
                <a:path w="396" h="15776" extrusionOk="0">
                  <a:moveTo>
                    <a:pt x="1" y="0"/>
                  </a:moveTo>
                  <a:lnTo>
                    <a:pt x="1" y="15776"/>
                  </a:lnTo>
                  <a:lnTo>
                    <a:pt x="396" y="15776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1"/>
            <p:cNvSpPr/>
            <p:nvPr/>
          </p:nvSpPr>
          <p:spPr>
            <a:xfrm>
              <a:off x="2621125" y="2138800"/>
              <a:ext cx="153525" cy="129700"/>
            </a:xfrm>
            <a:custGeom>
              <a:avLst/>
              <a:gdLst/>
              <a:ahLst/>
              <a:cxnLst/>
              <a:rect l="l" t="t" r="r" b="b"/>
              <a:pathLst>
                <a:path w="6141" h="5188" extrusionOk="0">
                  <a:moveTo>
                    <a:pt x="3146" y="0"/>
                  </a:moveTo>
                  <a:cubicBezTo>
                    <a:pt x="1817" y="0"/>
                    <a:pt x="460" y="108"/>
                    <a:pt x="366" y="297"/>
                  </a:cubicBezTo>
                  <a:cubicBezTo>
                    <a:pt x="153" y="723"/>
                    <a:pt x="1" y="4401"/>
                    <a:pt x="366" y="4857"/>
                  </a:cubicBezTo>
                  <a:cubicBezTo>
                    <a:pt x="515" y="5081"/>
                    <a:pt x="1736" y="5187"/>
                    <a:pt x="2979" y="5187"/>
                  </a:cubicBezTo>
                  <a:cubicBezTo>
                    <a:pt x="4265" y="5187"/>
                    <a:pt x="5576" y="5073"/>
                    <a:pt x="5746" y="4857"/>
                  </a:cubicBezTo>
                  <a:cubicBezTo>
                    <a:pt x="6141" y="4431"/>
                    <a:pt x="6141" y="753"/>
                    <a:pt x="5746" y="297"/>
                  </a:cubicBezTo>
                  <a:cubicBezTo>
                    <a:pt x="5585" y="93"/>
                    <a:pt x="4377" y="0"/>
                    <a:pt x="3146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1"/>
            <p:cNvSpPr/>
            <p:nvPr/>
          </p:nvSpPr>
          <p:spPr>
            <a:xfrm>
              <a:off x="2175825" y="688000"/>
              <a:ext cx="9150" cy="394400"/>
            </a:xfrm>
            <a:custGeom>
              <a:avLst/>
              <a:gdLst/>
              <a:ahLst/>
              <a:cxnLst/>
              <a:rect l="l" t="t" r="r" b="b"/>
              <a:pathLst>
                <a:path w="366" h="15776" extrusionOk="0">
                  <a:moveTo>
                    <a:pt x="0" y="0"/>
                  </a:moveTo>
                  <a:lnTo>
                    <a:pt x="0" y="15776"/>
                  </a:lnTo>
                  <a:lnTo>
                    <a:pt x="365" y="15776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1"/>
            <p:cNvSpPr/>
            <p:nvPr/>
          </p:nvSpPr>
          <p:spPr>
            <a:xfrm>
              <a:off x="2104400" y="745925"/>
              <a:ext cx="152000" cy="129700"/>
            </a:xfrm>
            <a:custGeom>
              <a:avLst/>
              <a:gdLst/>
              <a:ahLst/>
              <a:cxnLst/>
              <a:rect l="l" t="t" r="r" b="b"/>
              <a:pathLst>
                <a:path w="6080" h="5188" extrusionOk="0">
                  <a:moveTo>
                    <a:pt x="3119" y="0"/>
                  </a:moveTo>
                  <a:cubicBezTo>
                    <a:pt x="1785" y="0"/>
                    <a:pt x="429" y="108"/>
                    <a:pt x="335" y="297"/>
                  </a:cubicBezTo>
                  <a:cubicBezTo>
                    <a:pt x="152" y="723"/>
                    <a:pt x="0" y="4401"/>
                    <a:pt x="335" y="4857"/>
                  </a:cubicBezTo>
                  <a:cubicBezTo>
                    <a:pt x="484" y="5081"/>
                    <a:pt x="1705" y="5187"/>
                    <a:pt x="2951" y="5187"/>
                  </a:cubicBezTo>
                  <a:cubicBezTo>
                    <a:pt x="4242" y="5187"/>
                    <a:pt x="5559" y="5073"/>
                    <a:pt x="5745" y="4857"/>
                  </a:cubicBezTo>
                  <a:cubicBezTo>
                    <a:pt x="6079" y="4431"/>
                    <a:pt x="6079" y="753"/>
                    <a:pt x="5745" y="297"/>
                  </a:cubicBezTo>
                  <a:cubicBezTo>
                    <a:pt x="5570" y="93"/>
                    <a:pt x="4354" y="0"/>
                    <a:pt x="3119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1"/>
            <p:cNvSpPr/>
            <p:nvPr/>
          </p:nvSpPr>
          <p:spPr>
            <a:xfrm>
              <a:off x="2175850" y="1903050"/>
              <a:ext cx="9900" cy="394400"/>
            </a:xfrm>
            <a:custGeom>
              <a:avLst/>
              <a:gdLst/>
              <a:ahLst/>
              <a:cxnLst/>
              <a:rect l="l" t="t" r="r" b="b"/>
              <a:pathLst>
                <a:path w="396" h="15776" extrusionOk="0">
                  <a:moveTo>
                    <a:pt x="0" y="1"/>
                  </a:moveTo>
                  <a:lnTo>
                    <a:pt x="0" y="15776"/>
                  </a:lnTo>
                  <a:lnTo>
                    <a:pt x="395" y="15776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1"/>
            <p:cNvSpPr/>
            <p:nvPr/>
          </p:nvSpPr>
          <p:spPr>
            <a:xfrm>
              <a:off x="2103650" y="1961275"/>
              <a:ext cx="152000" cy="129400"/>
            </a:xfrm>
            <a:custGeom>
              <a:avLst/>
              <a:gdLst/>
              <a:ahLst/>
              <a:cxnLst/>
              <a:rect l="l" t="t" r="r" b="b"/>
              <a:pathLst>
                <a:path w="6080" h="5176" extrusionOk="0">
                  <a:moveTo>
                    <a:pt x="3071" y="1"/>
                  </a:moveTo>
                  <a:cubicBezTo>
                    <a:pt x="1761" y="1"/>
                    <a:pt x="443" y="100"/>
                    <a:pt x="335" y="286"/>
                  </a:cubicBezTo>
                  <a:cubicBezTo>
                    <a:pt x="152" y="711"/>
                    <a:pt x="0" y="4389"/>
                    <a:pt x="335" y="4845"/>
                  </a:cubicBezTo>
                  <a:cubicBezTo>
                    <a:pt x="484" y="5069"/>
                    <a:pt x="1712" y="5176"/>
                    <a:pt x="2963" y="5176"/>
                  </a:cubicBezTo>
                  <a:cubicBezTo>
                    <a:pt x="4257" y="5176"/>
                    <a:pt x="5575" y="5061"/>
                    <a:pt x="5745" y="4845"/>
                  </a:cubicBezTo>
                  <a:cubicBezTo>
                    <a:pt x="6080" y="4450"/>
                    <a:pt x="6080" y="742"/>
                    <a:pt x="5745" y="286"/>
                  </a:cubicBezTo>
                  <a:cubicBezTo>
                    <a:pt x="5581" y="92"/>
                    <a:pt x="4330" y="1"/>
                    <a:pt x="3071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1"/>
            <p:cNvSpPr/>
            <p:nvPr/>
          </p:nvSpPr>
          <p:spPr>
            <a:xfrm>
              <a:off x="2865800" y="707750"/>
              <a:ext cx="9900" cy="394400"/>
            </a:xfrm>
            <a:custGeom>
              <a:avLst/>
              <a:gdLst/>
              <a:ahLst/>
              <a:cxnLst/>
              <a:rect l="l" t="t" r="r" b="b"/>
              <a:pathLst>
                <a:path w="396" h="15776" extrusionOk="0">
                  <a:moveTo>
                    <a:pt x="1" y="1"/>
                  </a:moveTo>
                  <a:lnTo>
                    <a:pt x="1" y="15776"/>
                  </a:lnTo>
                  <a:lnTo>
                    <a:pt x="396" y="1577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1"/>
            <p:cNvSpPr/>
            <p:nvPr/>
          </p:nvSpPr>
          <p:spPr>
            <a:xfrm>
              <a:off x="2793625" y="765975"/>
              <a:ext cx="153525" cy="129400"/>
            </a:xfrm>
            <a:custGeom>
              <a:avLst/>
              <a:gdLst/>
              <a:ahLst/>
              <a:cxnLst/>
              <a:rect l="l" t="t" r="r" b="b"/>
              <a:pathLst>
                <a:path w="6141" h="5176" extrusionOk="0">
                  <a:moveTo>
                    <a:pt x="3075" y="0"/>
                  </a:moveTo>
                  <a:cubicBezTo>
                    <a:pt x="1768" y="0"/>
                    <a:pt x="458" y="100"/>
                    <a:pt x="365" y="286"/>
                  </a:cubicBezTo>
                  <a:cubicBezTo>
                    <a:pt x="152" y="711"/>
                    <a:pt x="0" y="4389"/>
                    <a:pt x="365" y="4845"/>
                  </a:cubicBezTo>
                  <a:cubicBezTo>
                    <a:pt x="514" y="5069"/>
                    <a:pt x="1735" y="5176"/>
                    <a:pt x="2978" y="5176"/>
                  </a:cubicBezTo>
                  <a:cubicBezTo>
                    <a:pt x="4265" y="5176"/>
                    <a:pt x="5575" y="5061"/>
                    <a:pt x="5745" y="4845"/>
                  </a:cubicBezTo>
                  <a:cubicBezTo>
                    <a:pt x="6140" y="4450"/>
                    <a:pt x="6140" y="741"/>
                    <a:pt x="5745" y="286"/>
                  </a:cubicBezTo>
                  <a:cubicBezTo>
                    <a:pt x="5581" y="92"/>
                    <a:pt x="4330" y="0"/>
                    <a:pt x="3075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1"/>
            <p:cNvSpPr/>
            <p:nvPr/>
          </p:nvSpPr>
          <p:spPr>
            <a:xfrm>
              <a:off x="7949950" y="602138"/>
              <a:ext cx="9150" cy="394400"/>
            </a:xfrm>
            <a:custGeom>
              <a:avLst/>
              <a:gdLst/>
              <a:ahLst/>
              <a:cxnLst/>
              <a:rect l="l" t="t" r="r" b="b"/>
              <a:pathLst>
                <a:path w="366" h="15776" extrusionOk="0">
                  <a:moveTo>
                    <a:pt x="0" y="0"/>
                  </a:moveTo>
                  <a:lnTo>
                    <a:pt x="0" y="15775"/>
                  </a:lnTo>
                  <a:lnTo>
                    <a:pt x="365" y="1577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1"/>
            <p:cNvSpPr/>
            <p:nvPr/>
          </p:nvSpPr>
          <p:spPr>
            <a:xfrm>
              <a:off x="7877750" y="660063"/>
              <a:ext cx="152775" cy="129700"/>
            </a:xfrm>
            <a:custGeom>
              <a:avLst/>
              <a:gdLst/>
              <a:ahLst/>
              <a:cxnLst/>
              <a:rect l="l" t="t" r="r" b="b"/>
              <a:pathLst>
                <a:path w="6111" h="5188" extrusionOk="0">
                  <a:moveTo>
                    <a:pt x="3142" y="0"/>
                  </a:moveTo>
                  <a:cubicBezTo>
                    <a:pt x="1809" y="0"/>
                    <a:pt x="446" y="108"/>
                    <a:pt x="335" y="297"/>
                  </a:cubicBezTo>
                  <a:cubicBezTo>
                    <a:pt x="153" y="723"/>
                    <a:pt x="1" y="4401"/>
                    <a:pt x="335" y="4856"/>
                  </a:cubicBezTo>
                  <a:cubicBezTo>
                    <a:pt x="485" y="5080"/>
                    <a:pt x="1713" y="5187"/>
                    <a:pt x="2963" y="5187"/>
                  </a:cubicBezTo>
                  <a:cubicBezTo>
                    <a:pt x="4257" y="5187"/>
                    <a:pt x="5576" y="5073"/>
                    <a:pt x="5746" y="4856"/>
                  </a:cubicBezTo>
                  <a:cubicBezTo>
                    <a:pt x="6110" y="4431"/>
                    <a:pt x="6110" y="723"/>
                    <a:pt x="5746" y="297"/>
                  </a:cubicBezTo>
                  <a:cubicBezTo>
                    <a:pt x="5585" y="92"/>
                    <a:pt x="4377" y="0"/>
                    <a:pt x="3142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1"/>
            <p:cNvSpPr/>
            <p:nvPr/>
          </p:nvSpPr>
          <p:spPr>
            <a:xfrm>
              <a:off x="8813175" y="273088"/>
              <a:ext cx="9925" cy="394425"/>
            </a:xfrm>
            <a:custGeom>
              <a:avLst/>
              <a:gdLst/>
              <a:ahLst/>
              <a:cxnLst/>
              <a:rect l="l" t="t" r="r" b="b"/>
              <a:pathLst>
                <a:path w="397" h="15777" extrusionOk="0">
                  <a:moveTo>
                    <a:pt x="1" y="1"/>
                  </a:moveTo>
                  <a:lnTo>
                    <a:pt x="1" y="15776"/>
                  </a:lnTo>
                  <a:lnTo>
                    <a:pt x="396" y="1577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1"/>
            <p:cNvSpPr/>
            <p:nvPr/>
          </p:nvSpPr>
          <p:spPr>
            <a:xfrm>
              <a:off x="8741750" y="331238"/>
              <a:ext cx="151250" cy="129975"/>
            </a:xfrm>
            <a:custGeom>
              <a:avLst/>
              <a:gdLst/>
              <a:ahLst/>
              <a:cxnLst/>
              <a:rect l="l" t="t" r="r" b="b"/>
              <a:pathLst>
                <a:path w="6050" h="5199" extrusionOk="0">
                  <a:moveTo>
                    <a:pt x="2964" y="0"/>
                  </a:moveTo>
                  <a:cubicBezTo>
                    <a:pt x="1680" y="0"/>
                    <a:pt x="411" y="106"/>
                    <a:pt x="305" y="319"/>
                  </a:cubicBezTo>
                  <a:cubicBezTo>
                    <a:pt x="122" y="714"/>
                    <a:pt x="1" y="4423"/>
                    <a:pt x="305" y="4879"/>
                  </a:cubicBezTo>
                  <a:cubicBezTo>
                    <a:pt x="466" y="5098"/>
                    <a:pt x="1652" y="5198"/>
                    <a:pt x="2874" y="5198"/>
                  </a:cubicBezTo>
                  <a:cubicBezTo>
                    <a:pt x="4187" y="5198"/>
                    <a:pt x="5542" y="5083"/>
                    <a:pt x="5715" y="4879"/>
                  </a:cubicBezTo>
                  <a:cubicBezTo>
                    <a:pt x="6049" y="4453"/>
                    <a:pt x="6049" y="775"/>
                    <a:pt x="5715" y="319"/>
                  </a:cubicBezTo>
                  <a:cubicBezTo>
                    <a:pt x="5548" y="106"/>
                    <a:pt x="4249" y="0"/>
                    <a:pt x="2964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1"/>
            <p:cNvSpPr/>
            <p:nvPr/>
          </p:nvSpPr>
          <p:spPr>
            <a:xfrm>
              <a:off x="1830100" y="1631025"/>
              <a:ext cx="9900" cy="680125"/>
            </a:xfrm>
            <a:custGeom>
              <a:avLst/>
              <a:gdLst/>
              <a:ahLst/>
              <a:cxnLst/>
              <a:rect l="l" t="t" r="r" b="b"/>
              <a:pathLst>
                <a:path w="396" h="27205" extrusionOk="0">
                  <a:moveTo>
                    <a:pt x="0" y="0"/>
                  </a:moveTo>
                  <a:lnTo>
                    <a:pt x="0" y="27204"/>
                  </a:lnTo>
                  <a:lnTo>
                    <a:pt x="395" y="2720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1"/>
            <p:cNvSpPr/>
            <p:nvPr/>
          </p:nvSpPr>
          <p:spPr>
            <a:xfrm>
              <a:off x="1758650" y="1842175"/>
              <a:ext cx="152000" cy="364775"/>
            </a:xfrm>
            <a:custGeom>
              <a:avLst/>
              <a:gdLst/>
              <a:ahLst/>
              <a:cxnLst/>
              <a:rect l="l" t="t" r="r" b="b"/>
              <a:pathLst>
                <a:path w="6080" h="14591" extrusionOk="0">
                  <a:moveTo>
                    <a:pt x="3070" y="0"/>
                  </a:moveTo>
                  <a:cubicBezTo>
                    <a:pt x="1765" y="0"/>
                    <a:pt x="458" y="107"/>
                    <a:pt x="366" y="308"/>
                  </a:cubicBezTo>
                  <a:cubicBezTo>
                    <a:pt x="153" y="673"/>
                    <a:pt x="1" y="13804"/>
                    <a:pt x="366" y="14260"/>
                  </a:cubicBezTo>
                  <a:cubicBezTo>
                    <a:pt x="500" y="14484"/>
                    <a:pt x="1721" y="14590"/>
                    <a:pt x="2967" y="14590"/>
                  </a:cubicBezTo>
                  <a:cubicBezTo>
                    <a:pt x="4257" y="14590"/>
                    <a:pt x="5576" y="14476"/>
                    <a:pt x="5746" y="14260"/>
                  </a:cubicBezTo>
                  <a:cubicBezTo>
                    <a:pt x="6080" y="13834"/>
                    <a:pt x="6080" y="734"/>
                    <a:pt x="5746" y="308"/>
                  </a:cubicBezTo>
                  <a:cubicBezTo>
                    <a:pt x="5582" y="99"/>
                    <a:pt x="4327" y="0"/>
                    <a:pt x="3070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1"/>
            <p:cNvSpPr/>
            <p:nvPr/>
          </p:nvSpPr>
          <p:spPr>
            <a:xfrm>
              <a:off x="3211550" y="170500"/>
              <a:ext cx="9900" cy="679375"/>
            </a:xfrm>
            <a:custGeom>
              <a:avLst/>
              <a:gdLst/>
              <a:ahLst/>
              <a:cxnLst/>
              <a:rect l="l" t="t" r="r" b="b"/>
              <a:pathLst>
                <a:path w="396" h="27175" extrusionOk="0">
                  <a:moveTo>
                    <a:pt x="1" y="1"/>
                  </a:moveTo>
                  <a:lnTo>
                    <a:pt x="1" y="27174"/>
                  </a:lnTo>
                  <a:lnTo>
                    <a:pt x="396" y="27174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1"/>
            <p:cNvSpPr/>
            <p:nvPr/>
          </p:nvSpPr>
          <p:spPr>
            <a:xfrm>
              <a:off x="3139375" y="381175"/>
              <a:ext cx="152000" cy="364500"/>
            </a:xfrm>
            <a:custGeom>
              <a:avLst/>
              <a:gdLst/>
              <a:ahLst/>
              <a:cxnLst/>
              <a:rect l="l" t="t" r="r" b="b"/>
              <a:pathLst>
                <a:path w="6080" h="14580" extrusionOk="0">
                  <a:moveTo>
                    <a:pt x="3145" y="1"/>
                  </a:moveTo>
                  <a:cubicBezTo>
                    <a:pt x="1816" y="1"/>
                    <a:pt x="460" y="108"/>
                    <a:pt x="365" y="297"/>
                  </a:cubicBezTo>
                  <a:cubicBezTo>
                    <a:pt x="152" y="693"/>
                    <a:pt x="0" y="13793"/>
                    <a:pt x="365" y="14249"/>
                  </a:cubicBezTo>
                  <a:cubicBezTo>
                    <a:pt x="514" y="14473"/>
                    <a:pt x="1735" y="14580"/>
                    <a:pt x="2978" y="14580"/>
                  </a:cubicBezTo>
                  <a:cubicBezTo>
                    <a:pt x="4265" y="14580"/>
                    <a:pt x="5575" y="14465"/>
                    <a:pt x="5745" y="14249"/>
                  </a:cubicBezTo>
                  <a:cubicBezTo>
                    <a:pt x="6079" y="13823"/>
                    <a:pt x="6079" y="753"/>
                    <a:pt x="5745" y="297"/>
                  </a:cubicBezTo>
                  <a:cubicBezTo>
                    <a:pt x="5584" y="93"/>
                    <a:pt x="4376" y="1"/>
                    <a:pt x="3145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1"/>
            <p:cNvSpPr/>
            <p:nvPr/>
          </p:nvSpPr>
          <p:spPr>
            <a:xfrm>
              <a:off x="2003350" y="1299700"/>
              <a:ext cx="9125" cy="846550"/>
            </a:xfrm>
            <a:custGeom>
              <a:avLst/>
              <a:gdLst/>
              <a:ahLst/>
              <a:cxnLst/>
              <a:rect l="l" t="t" r="r" b="b"/>
              <a:pathLst>
                <a:path w="365" h="33862" extrusionOk="0">
                  <a:moveTo>
                    <a:pt x="0" y="1"/>
                  </a:moveTo>
                  <a:lnTo>
                    <a:pt x="0" y="33861"/>
                  </a:lnTo>
                  <a:lnTo>
                    <a:pt x="365" y="33861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1"/>
            <p:cNvSpPr/>
            <p:nvPr/>
          </p:nvSpPr>
          <p:spPr>
            <a:xfrm>
              <a:off x="1931150" y="1381675"/>
              <a:ext cx="152775" cy="587425"/>
            </a:xfrm>
            <a:custGeom>
              <a:avLst/>
              <a:gdLst/>
              <a:ahLst/>
              <a:cxnLst/>
              <a:rect l="l" t="t" r="r" b="b"/>
              <a:pathLst>
                <a:path w="6111" h="23497" extrusionOk="0">
                  <a:moveTo>
                    <a:pt x="3039" y="0"/>
                  </a:moveTo>
                  <a:cubicBezTo>
                    <a:pt x="1735" y="0"/>
                    <a:pt x="428" y="107"/>
                    <a:pt x="335" y="308"/>
                  </a:cubicBezTo>
                  <a:cubicBezTo>
                    <a:pt x="153" y="673"/>
                    <a:pt x="1" y="22710"/>
                    <a:pt x="335" y="23166"/>
                  </a:cubicBezTo>
                  <a:cubicBezTo>
                    <a:pt x="484" y="23390"/>
                    <a:pt x="1705" y="23496"/>
                    <a:pt x="2948" y="23496"/>
                  </a:cubicBezTo>
                  <a:cubicBezTo>
                    <a:pt x="4235" y="23496"/>
                    <a:pt x="5545" y="23382"/>
                    <a:pt x="5715" y="23166"/>
                  </a:cubicBezTo>
                  <a:cubicBezTo>
                    <a:pt x="6110" y="22801"/>
                    <a:pt x="6110" y="764"/>
                    <a:pt x="5715" y="308"/>
                  </a:cubicBezTo>
                  <a:cubicBezTo>
                    <a:pt x="5551" y="99"/>
                    <a:pt x="4296" y="0"/>
                    <a:pt x="3039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1"/>
            <p:cNvSpPr/>
            <p:nvPr/>
          </p:nvSpPr>
          <p:spPr>
            <a:xfrm>
              <a:off x="8467425" y="411388"/>
              <a:ext cx="9900" cy="764475"/>
            </a:xfrm>
            <a:custGeom>
              <a:avLst/>
              <a:gdLst/>
              <a:ahLst/>
              <a:cxnLst/>
              <a:rect l="l" t="t" r="r" b="b"/>
              <a:pathLst>
                <a:path w="396" h="30579" extrusionOk="0">
                  <a:moveTo>
                    <a:pt x="1" y="1"/>
                  </a:moveTo>
                  <a:lnTo>
                    <a:pt x="1" y="30579"/>
                  </a:lnTo>
                  <a:lnTo>
                    <a:pt x="396" y="3057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1"/>
            <p:cNvSpPr/>
            <p:nvPr/>
          </p:nvSpPr>
          <p:spPr>
            <a:xfrm>
              <a:off x="8396775" y="492888"/>
              <a:ext cx="152000" cy="506600"/>
            </a:xfrm>
            <a:custGeom>
              <a:avLst/>
              <a:gdLst/>
              <a:ahLst/>
              <a:cxnLst/>
              <a:rect l="l" t="t" r="r" b="b"/>
              <a:pathLst>
                <a:path w="6080" h="20264" extrusionOk="0">
                  <a:moveTo>
                    <a:pt x="3115" y="0"/>
                  </a:moveTo>
                  <a:cubicBezTo>
                    <a:pt x="1785" y="0"/>
                    <a:pt x="429" y="108"/>
                    <a:pt x="334" y="297"/>
                  </a:cubicBezTo>
                  <a:cubicBezTo>
                    <a:pt x="152" y="723"/>
                    <a:pt x="0" y="19477"/>
                    <a:pt x="334" y="19933"/>
                  </a:cubicBezTo>
                  <a:cubicBezTo>
                    <a:pt x="484" y="20157"/>
                    <a:pt x="1705" y="20263"/>
                    <a:pt x="2948" y="20263"/>
                  </a:cubicBezTo>
                  <a:cubicBezTo>
                    <a:pt x="4234" y="20263"/>
                    <a:pt x="5544" y="20149"/>
                    <a:pt x="5714" y="19933"/>
                  </a:cubicBezTo>
                  <a:cubicBezTo>
                    <a:pt x="6079" y="19568"/>
                    <a:pt x="6079" y="753"/>
                    <a:pt x="5714" y="297"/>
                  </a:cubicBezTo>
                  <a:cubicBezTo>
                    <a:pt x="5554" y="92"/>
                    <a:pt x="4346" y="0"/>
                    <a:pt x="3115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1"/>
            <p:cNvSpPr/>
            <p:nvPr/>
          </p:nvSpPr>
          <p:spPr>
            <a:xfrm>
              <a:off x="2520825" y="890125"/>
              <a:ext cx="9900" cy="728000"/>
            </a:xfrm>
            <a:custGeom>
              <a:avLst/>
              <a:gdLst/>
              <a:ahLst/>
              <a:cxnLst/>
              <a:rect l="l" t="t" r="r" b="b"/>
              <a:pathLst>
                <a:path w="396" h="29120" extrusionOk="0">
                  <a:moveTo>
                    <a:pt x="0" y="0"/>
                  </a:moveTo>
                  <a:lnTo>
                    <a:pt x="0" y="29119"/>
                  </a:lnTo>
                  <a:lnTo>
                    <a:pt x="395" y="29119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1"/>
            <p:cNvSpPr/>
            <p:nvPr/>
          </p:nvSpPr>
          <p:spPr>
            <a:xfrm>
              <a:off x="2449375" y="972100"/>
              <a:ext cx="152000" cy="469625"/>
            </a:xfrm>
            <a:custGeom>
              <a:avLst/>
              <a:gdLst/>
              <a:ahLst/>
              <a:cxnLst/>
              <a:rect l="l" t="t" r="r" b="b"/>
              <a:pathLst>
                <a:path w="6080" h="18785" extrusionOk="0">
                  <a:moveTo>
                    <a:pt x="3039" y="0"/>
                  </a:moveTo>
                  <a:cubicBezTo>
                    <a:pt x="1735" y="0"/>
                    <a:pt x="428" y="107"/>
                    <a:pt x="335" y="308"/>
                  </a:cubicBezTo>
                  <a:cubicBezTo>
                    <a:pt x="153" y="703"/>
                    <a:pt x="1" y="17998"/>
                    <a:pt x="335" y="18454"/>
                  </a:cubicBezTo>
                  <a:cubicBezTo>
                    <a:pt x="485" y="18678"/>
                    <a:pt x="1705" y="18785"/>
                    <a:pt x="2948" y="18785"/>
                  </a:cubicBezTo>
                  <a:cubicBezTo>
                    <a:pt x="4235" y="18785"/>
                    <a:pt x="5545" y="18671"/>
                    <a:pt x="5715" y="18454"/>
                  </a:cubicBezTo>
                  <a:cubicBezTo>
                    <a:pt x="6080" y="18029"/>
                    <a:pt x="6080" y="764"/>
                    <a:pt x="5715" y="308"/>
                  </a:cubicBezTo>
                  <a:cubicBezTo>
                    <a:pt x="5551" y="99"/>
                    <a:pt x="4296" y="0"/>
                    <a:pt x="3039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1"/>
            <p:cNvSpPr/>
            <p:nvPr/>
          </p:nvSpPr>
          <p:spPr>
            <a:xfrm>
              <a:off x="3384050" y="560075"/>
              <a:ext cx="9150" cy="478000"/>
            </a:xfrm>
            <a:custGeom>
              <a:avLst/>
              <a:gdLst/>
              <a:ahLst/>
              <a:cxnLst/>
              <a:rect l="l" t="t" r="r" b="b"/>
              <a:pathLst>
                <a:path w="366" h="19120" extrusionOk="0">
                  <a:moveTo>
                    <a:pt x="1" y="1"/>
                  </a:moveTo>
                  <a:lnTo>
                    <a:pt x="1" y="19119"/>
                  </a:lnTo>
                  <a:lnTo>
                    <a:pt x="365" y="19119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1"/>
            <p:cNvSpPr/>
            <p:nvPr/>
          </p:nvSpPr>
          <p:spPr>
            <a:xfrm>
              <a:off x="3312625" y="613175"/>
              <a:ext cx="152000" cy="364200"/>
            </a:xfrm>
            <a:custGeom>
              <a:avLst/>
              <a:gdLst/>
              <a:ahLst/>
              <a:cxnLst/>
              <a:rect l="l" t="t" r="r" b="b"/>
              <a:pathLst>
                <a:path w="6080" h="14568" extrusionOk="0">
                  <a:moveTo>
                    <a:pt x="3043" y="0"/>
                  </a:moveTo>
                  <a:cubicBezTo>
                    <a:pt x="1734" y="0"/>
                    <a:pt x="428" y="107"/>
                    <a:pt x="335" y="308"/>
                  </a:cubicBezTo>
                  <a:cubicBezTo>
                    <a:pt x="152" y="673"/>
                    <a:pt x="0" y="13804"/>
                    <a:pt x="335" y="14260"/>
                  </a:cubicBezTo>
                  <a:cubicBezTo>
                    <a:pt x="484" y="14469"/>
                    <a:pt x="1702" y="14568"/>
                    <a:pt x="2947" y="14568"/>
                  </a:cubicBezTo>
                  <a:cubicBezTo>
                    <a:pt x="4239" y="14568"/>
                    <a:pt x="5559" y="14461"/>
                    <a:pt x="5745" y="14260"/>
                  </a:cubicBezTo>
                  <a:cubicBezTo>
                    <a:pt x="6080" y="13865"/>
                    <a:pt x="6080" y="764"/>
                    <a:pt x="5745" y="308"/>
                  </a:cubicBezTo>
                  <a:cubicBezTo>
                    <a:pt x="5566" y="99"/>
                    <a:pt x="4304" y="0"/>
                    <a:pt x="304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1"/>
            <p:cNvSpPr/>
            <p:nvPr/>
          </p:nvSpPr>
          <p:spPr>
            <a:xfrm>
              <a:off x="1830825" y="928125"/>
              <a:ext cx="9150" cy="478000"/>
            </a:xfrm>
            <a:custGeom>
              <a:avLst/>
              <a:gdLst/>
              <a:ahLst/>
              <a:cxnLst/>
              <a:rect l="l" t="t" r="r" b="b"/>
              <a:pathLst>
                <a:path w="366" h="19120" extrusionOk="0">
                  <a:moveTo>
                    <a:pt x="1" y="0"/>
                  </a:moveTo>
                  <a:lnTo>
                    <a:pt x="1" y="19119"/>
                  </a:lnTo>
                  <a:lnTo>
                    <a:pt x="365" y="19119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1"/>
            <p:cNvSpPr/>
            <p:nvPr/>
          </p:nvSpPr>
          <p:spPr>
            <a:xfrm>
              <a:off x="1758650" y="981500"/>
              <a:ext cx="152000" cy="364500"/>
            </a:xfrm>
            <a:custGeom>
              <a:avLst/>
              <a:gdLst/>
              <a:ahLst/>
              <a:cxnLst/>
              <a:rect l="l" t="t" r="r" b="b"/>
              <a:pathLst>
                <a:path w="6080" h="14580" extrusionOk="0">
                  <a:moveTo>
                    <a:pt x="3119" y="0"/>
                  </a:moveTo>
                  <a:cubicBezTo>
                    <a:pt x="1785" y="0"/>
                    <a:pt x="429" y="108"/>
                    <a:pt x="335" y="297"/>
                  </a:cubicBezTo>
                  <a:cubicBezTo>
                    <a:pt x="152" y="692"/>
                    <a:pt x="0" y="13793"/>
                    <a:pt x="335" y="14248"/>
                  </a:cubicBezTo>
                  <a:cubicBezTo>
                    <a:pt x="484" y="14472"/>
                    <a:pt x="1705" y="14579"/>
                    <a:pt x="2951" y="14579"/>
                  </a:cubicBezTo>
                  <a:cubicBezTo>
                    <a:pt x="4242" y="14579"/>
                    <a:pt x="5559" y="14465"/>
                    <a:pt x="5745" y="14248"/>
                  </a:cubicBezTo>
                  <a:cubicBezTo>
                    <a:pt x="6079" y="13823"/>
                    <a:pt x="6079" y="722"/>
                    <a:pt x="5745" y="297"/>
                  </a:cubicBezTo>
                  <a:cubicBezTo>
                    <a:pt x="5570" y="92"/>
                    <a:pt x="4354" y="0"/>
                    <a:pt x="3119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1"/>
            <p:cNvSpPr/>
            <p:nvPr/>
          </p:nvSpPr>
          <p:spPr>
            <a:xfrm>
              <a:off x="2348325" y="757150"/>
              <a:ext cx="9900" cy="478000"/>
            </a:xfrm>
            <a:custGeom>
              <a:avLst/>
              <a:gdLst/>
              <a:ahLst/>
              <a:cxnLst/>
              <a:rect l="l" t="t" r="r" b="b"/>
              <a:pathLst>
                <a:path w="396" h="19120" extrusionOk="0">
                  <a:moveTo>
                    <a:pt x="0" y="0"/>
                  </a:moveTo>
                  <a:lnTo>
                    <a:pt x="0" y="19119"/>
                  </a:lnTo>
                  <a:lnTo>
                    <a:pt x="395" y="19119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1"/>
            <p:cNvSpPr/>
            <p:nvPr/>
          </p:nvSpPr>
          <p:spPr>
            <a:xfrm>
              <a:off x="2276125" y="810525"/>
              <a:ext cx="152000" cy="364500"/>
            </a:xfrm>
            <a:custGeom>
              <a:avLst/>
              <a:gdLst/>
              <a:ahLst/>
              <a:cxnLst/>
              <a:rect l="l" t="t" r="r" b="b"/>
              <a:pathLst>
                <a:path w="6080" h="14580" extrusionOk="0">
                  <a:moveTo>
                    <a:pt x="3142" y="0"/>
                  </a:moveTo>
                  <a:cubicBezTo>
                    <a:pt x="1809" y="0"/>
                    <a:pt x="445" y="108"/>
                    <a:pt x="335" y="297"/>
                  </a:cubicBezTo>
                  <a:cubicBezTo>
                    <a:pt x="153" y="692"/>
                    <a:pt x="1" y="13793"/>
                    <a:pt x="335" y="14248"/>
                  </a:cubicBezTo>
                  <a:cubicBezTo>
                    <a:pt x="484" y="14472"/>
                    <a:pt x="1713" y="14579"/>
                    <a:pt x="2963" y="14579"/>
                  </a:cubicBezTo>
                  <a:cubicBezTo>
                    <a:pt x="4257" y="14579"/>
                    <a:pt x="5575" y="14465"/>
                    <a:pt x="5745" y="14248"/>
                  </a:cubicBezTo>
                  <a:cubicBezTo>
                    <a:pt x="6080" y="13823"/>
                    <a:pt x="6080" y="722"/>
                    <a:pt x="5745" y="297"/>
                  </a:cubicBezTo>
                  <a:cubicBezTo>
                    <a:pt x="5585" y="92"/>
                    <a:pt x="4377" y="0"/>
                    <a:pt x="3142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1"/>
            <p:cNvSpPr/>
            <p:nvPr/>
          </p:nvSpPr>
          <p:spPr>
            <a:xfrm>
              <a:off x="1462300" y="4595350"/>
              <a:ext cx="478000" cy="154275"/>
            </a:xfrm>
            <a:custGeom>
              <a:avLst/>
              <a:gdLst/>
              <a:ahLst/>
              <a:cxnLst/>
              <a:rect l="l" t="t" r="r" b="b"/>
              <a:pathLst>
                <a:path w="19120" h="6171" extrusionOk="0">
                  <a:moveTo>
                    <a:pt x="9423" y="0"/>
                  </a:moveTo>
                  <a:lnTo>
                    <a:pt x="578" y="152"/>
                  </a:lnTo>
                  <a:cubicBezTo>
                    <a:pt x="152" y="2189"/>
                    <a:pt x="0" y="4195"/>
                    <a:pt x="122" y="6170"/>
                  </a:cubicBezTo>
                  <a:lnTo>
                    <a:pt x="18755" y="6170"/>
                  </a:lnTo>
                  <a:cubicBezTo>
                    <a:pt x="19119" y="4590"/>
                    <a:pt x="18937" y="3708"/>
                    <a:pt x="14834" y="2523"/>
                  </a:cubicBezTo>
                  <a:cubicBezTo>
                    <a:pt x="12463" y="1915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1"/>
            <p:cNvSpPr/>
            <p:nvPr/>
          </p:nvSpPr>
          <p:spPr>
            <a:xfrm>
              <a:off x="825500" y="4595350"/>
              <a:ext cx="411125" cy="154275"/>
            </a:xfrm>
            <a:custGeom>
              <a:avLst/>
              <a:gdLst/>
              <a:ahLst/>
              <a:cxnLst/>
              <a:rect l="l" t="t" r="r" b="b"/>
              <a:pathLst>
                <a:path w="16445" h="6171" extrusionOk="0">
                  <a:moveTo>
                    <a:pt x="9424" y="0"/>
                  </a:moveTo>
                  <a:lnTo>
                    <a:pt x="548" y="152"/>
                  </a:lnTo>
                  <a:cubicBezTo>
                    <a:pt x="153" y="2189"/>
                    <a:pt x="1" y="4195"/>
                    <a:pt x="92" y="6170"/>
                  </a:cubicBezTo>
                  <a:lnTo>
                    <a:pt x="16445" y="6170"/>
                  </a:lnTo>
                  <a:cubicBezTo>
                    <a:pt x="16445" y="6170"/>
                    <a:pt x="16445" y="3556"/>
                    <a:pt x="13375" y="2523"/>
                  </a:cubicBezTo>
                  <a:cubicBezTo>
                    <a:pt x="10639" y="1581"/>
                    <a:pt x="9424" y="0"/>
                    <a:pt x="942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1"/>
            <p:cNvSpPr/>
            <p:nvPr/>
          </p:nvSpPr>
          <p:spPr>
            <a:xfrm>
              <a:off x="693300" y="2688025"/>
              <a:ext cx="1023600" cy="1928875"/>
            </a:xfrm>
            <a:custGeom>
              <a:avLst/>
              <a:gdLst/>
              <a:ahLst/>
              <a:cxnLst/>
              <a:rect l="l" t="t" r="r" b="b"/>
              <a:pathLst>
                <a:path w="40944" h="77155" extrusionOk="0">
                  <a:moveTo>
                    <a:pt x="29818" y="0"/>
                  </a:moveTo>
                  <a:lnTo>
                    <a:pt x="5137" y="608"/>
                  </a:lnTo>
                  <a:cubicBezTo>
                    <a:pt x="0" y="15076"/>
                    <a:pt x="4073" y="72828"/>
                    <a:pt x="4985" y="76445"/>
                  </a:cubicBezTo>
                  <a:cubicBezTo>
                    <a:pt x="5769" y="76912"/>
                    <a:pt x="7091" y="77141"/>
                    <a:pt x="8910" y="77141"/>
                  </a:cubicBezTo>
                  <a:cubicBezTo>
                    <a:pt x="10760" y="77141"/>
                    <a:pt x="13123" y="76905"/>
                    <a:pt x="15958" y="76445"/>
                  </a:cubicBezTo>
                  <a:cubicBezTo>
                    <a:pt x="16900" y="50183"/>
                    <a:pt x="17204" y="10821"/>
                    <a:pt x="17204" y="10821"/>
                  </a:cubicBezTo>
                  <a:lnTo>
                    <a:pt x="17538" y="10821"/>
                  </a:lnTo>
                  <a:lnTo>
                    <a:pt x="30396" y="76445"/>
                  </a:lnTo>
                  <a:cubicBezTo>
                    <a:pt x="30993" y="76943"/>
                    <a:pt x="32191" y="77155"/>
                    <a:pt x="33834" y="77155"/>
                  </a:cubicBezTo>
                  <a:cubicBezTo>
                    <a:pt x="35702" y="77155"/>
                    <a:pt x="38146" y="76882"/>
                    <a:pt x="40943" y="76445"/>
                  </a:cubicBezTo>
                  <a:cubicBezTo>
                    <a:pt x="38329" y="44834"/>
                    <a:pt x="35411" y="15107"/>
                    <a:pt x="29818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1"/>
            <p:cNvSpPr/>
            <p:nvPr/>
          </p:nvSpPr>
          <p:spPr>
            <a:xfrm>
              <a:off x="1023075" y="1149250"/>
              <a:ext cx="359450" cy="525100"/>
            </a:xfrm>
            <a:custGeom>
              <a:avLst/>
              <a:gdLst/>
              <a:ahLst/>
              <a:cxnLst/>
              <a:rect l="l" t="t" r="r" b="b"/>
              <a:pathLst>
                <a:path w="14378" h="21004" extrusionOk="0">
                  <a:moveTo>
                    <a:pt x="8967" y="0"/>
                  </a:moveTo>
                  <a:lnTo>
                    <a:pt x="4043" y="3830"/>
                  </a:lnTo>
                  <a:lnTo>
                    <a:pt x="366" y="9423"/>
                  </a:lnTo>
                  <a:lnTo>
                    <a:pt x="1" y="17873"/>
                  </a:lnTo>
                  <a:lnTo>
                    <a:pt x="7904" y="21004"/>
                  </a:lnTo>
                  <a:lnTo>
                    <a:pt x="7964" y="16475"/>
                  </a:lnTo>
                  <a:cubicBezTo>
                    <a:pt x="8290" y="16499"/>
                    <a:pt x="8623" y="16510"/>
                    <a:pt x="8962" y="16510"/>
                  </a:cubicBezTo>
                  <a:cubicBezTo>
                    <a:pt x="9889" y="16510"/>
                    <a:pt x="10870" y="16426"/>
                    <a:pt x="11916" y="16292"/>
                  </a:cubicBezTo>
                  <a:cubicBezTo>
                    <a:pt x="14044" y="15684"/>
                    <a:pt x="13010" y="10365"/>
                    <a:pt x="13010" y="10365"/>
                  </a:cubicBezTo>
                  <a:cubicBezTo>
                    <a:pt x="13010" y="10365"/>
                    <a:pt x="14378" y="9727"/>
                    <a:pt x="14378" y="9180"/>
                  </a:cubicBezTo>
                  <a:cubicBezTo>
                    <a:pt x="14378" y="8663"/>
                    <a:pt x="13405" y="7842"/>
                    <a:pt x="13223" y="5988"/>
                  </a:cubicBezTo>
                  <a:cubicBezTo>
                    <a:pt x="12980" y="4134"/>
                    <a:pt x="11156" y="335"/>
                    <a:pt x="11156" y="335"/>
                  </a:cubicBezTo>
                  <a:lnTo>
                    <a:pt x="8967" y="0"/>
                  </a:ln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1"/>
            <p:cNvSpPr/>
            <p:nvPr/>
          </p:nvSpPr>
          <p:spPr>
            <a:xfrm>
              <a:off x="895425" y="1024325"/>
              <a:ext cx="455200" cy="449050"/>
            </a:xfrm>
            <a:custGeom>
              <a:avLst/>
              <a:gdLst/>
              <a:ahLst/>
              <a:cxnLst/>
              <a:rect l="l" t="t" r="r" b="b"/>
              <a:pathLst>
                <a:path w="18208" h="17962" extrusionOk="0">
                  <a:moveTo>
                    <a:pt x="13044" y="0"/>
                  </a:moveTo>
                  <a:cubicBezTo>
                    <a:pt x="11657" y="0"/>
                    <a:pt x="10018" y="288"/>
                    <a:pt x="8511" y="803"/>
                  </a:cubicBezTo>
                  <a:cubicBezTo>
                    <a:pt x="4560" y="2170"/>
                    <a:pt x="2006" y="4025"/>
                    <a:pt x="2614" y="6912"/>
                  </a:cubicBezTo>
                  <a:cubicBezTo>
                    <a:pt x="0" y="7915"/>
                    <a:pt x="335" y="12930"/>
                    <a:pt x="5472" y="17824"/>
                  </a:cubicBezTo>
                  <a:cubicBezTo>
                    <a:pt x="5909" y="17914"/>
                    <a:pt x="6339" y="17961"/>
                    <a:pt x="6755" y="17961"/>
                  </a:cubicBezTo>
                  <a:cubicBezTo>
                    <a:pt x="8593" y="17961"/>
                    <a:pt x="10172" y="17040"/>
                    <a:pt x="11064" y="14785"/>
                  </a:cubicBezTo>
                  <a:cubicBezTo>
                    <a:pt x="11551" y="13447"/>
                    <a:pt x="11247" y="12231"/>
                    <a:pt x="11520" y="10985"/>
                  </a:cubicBezTo>
                  <a:cubicBezTo>
                    <a:pt x="11677" y="10494"/>
                    <a:pt x="12037" y="10257"/>
                    <a:pt x="12464" y="10257"/>
                  </a:cubicBezTo>
                  <a:cubicBezTo>
                    <a:pt x="13358" y="10257"/>
                    <a:pt x="14546" y="11300"/>
                    <a:pt x="14773" y="13234"/>
                  </a:cubicBezTo>
                  <a:cubicBezTo>
                    <a:pt x="14828" y="13249"/>
                    <a:pt x="14879" y="13255"/>
                    <a:pt x="14926" y="13255"/>
                  </a:cubicBezTo>
                  <a:cubicBezTo>
                    <a:pt x="15476" y="13255"/>
                    <a:pt x="15502" y="12353"/>
                    <a:pt x="15502" y="12353"/>
                  </a:cubicBezTo>
                  <a:cubicBezTo>
                    <a:pt x="15472" y="9800"/>
                    <a:pt x="15168" y="8706"/>
                    <a:pt x="14317" y="6821"/>
                  </a:cubicBezTo>
                  <a:cubicBezTo>
                    <a:pt x="18207" y="5210"/>
                    <a:pt x="16688" y="894"/>
                    <a:pt x="15168" y="316"/>
                  </a:cubicBezTo>
                  <a:cubicBezTo>
                    <a:pt x="14602" y="101"/>
                    <a:pt x="13867" y="0"/>
                    <a:pt x="1304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1"/>
            <p:cNvSpPr/>
            <p:nvPr/>
          </p:nvSpPr>
          <p:spPr>
            <a:xfrm>
              <a:off x="1646450" y="1706950"/>
              <a:ext cx="419225" cy="624300"/>
            </a:xfrm>
            <a:custGeom>
              <a:avLst/>
              <a:gdLst/>
              <a:ahLst/>
              <a:cxnLst/>
              <a:rect l="l" t="t" r="r" b="b"/>
              <a:pathLst>
                <a:path w="16769" h="24972" extrusionOk="0">
                  <a:moveTo>
                    <a:pt x="14516" y="0"/>
                  </a:moveTo>
                  <a:cubicBezTo>
                    <a:pt x="13849" y="0"/>
                    <a:pt x="13166" y="309"/>
                    <a:pt x="12787" y="945"/>
                  </a:cubicBezTo>
                  <a:cubicBezTo>
                    <a:pt x="12787" y="945"/>
                    <a:pt x="1419" y="16477"/>
                    <a:pt x="1084" y="18817"/>
                  </a:cubicBezTo>
                  <a:cubicBezTo>
                    <a:pt x="0" y="22898"/>
                    <a:pt x="1997" y="24971"/>
                    <a:pt x="4347" y="24971"/>
                  </a:cubicBezTo>
                  <a:cubicBezTo>
                    <a:pt x="5621" y="24971"/>
                    <a:pt x="6998" y="24362"/>
                    <a:pt x="8045" y="23134"/>
                  </a:cubicBezTo>
                  <a:cubicBezTo>
                    <a:pt x="11115" y="19942"/>
                    <a:pt x="16191" y="2647"/>
                    <a:pt x="16191" y="2647"/>
                  </a:cubicBezTo>
                  <a:cubicBezTo>
                    <a:pt x="16768" y="916"/>
                    <a:pt x="15666" y="0"/>
                    <a:pt x="14516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1"/>
            <p:cNvSpPr/>
            <p:nvPr/>
          </p:nvSpPr>
          <p:spPr>
            <a:xfrm>
              <a:off x="793600" y="2729825"/>
              <a:ext cx="674800" cy="111475"/>
            </a:xfrm>
            <a:custGeom>
              <a:avLst/>
              <a:gdLst/>
              <a:ahLst/>
              <a:cxnLst/>
              <a:rect l="l" t="t" r="r" b="b"/>
              <a:pathLst>
                <a:path w="26992" h="4459" extrusionOk="0">
                  <a:moveTo>
                    <a:pt x="26688" y="0"/>
                  </a:moveTo>
                  <a:lnTo>
                    <a:pt x="426" y="304"/>
                  </a:lnTo>
                  <a:lnTo>
                    <a:pt x="0" y="2189"/>
                  </a:lnTo>
                  <a:cubicBezTo>
                    <a:pt x="2423" y="3533"/>
                    <a:pt x="6927" y="4459"/>
                    <a:pt x="12050" y="4459"/>
                  </a:cubicBezTo>
                  <a:cubicBezTo>
                    <a:pt x="16889" y="4459"/>
                    <a:pt x="22281" y="3632"/>
                    <a:pt x="26992" y="1550"/>
                  </a:cubicBezTo>
                  <a:lnTo>
                    <a:pt x="266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1"/>
            <p:cNvSpPr/>
            <p:nvPr/>
          </p:nvSpPr>
          <p:spPr>
            <a:xfrm>
              <a:off x="500700" y="2134675"/>
              <a:ext cx="591000" cy="442350"/>
            </a:xfrm>
            <a:custGeom>
              <a:avLst/>
              <a:gdLst/>
              <a:ahLst/>
              <a:cxnLst/>
              <a:rect l="l" t="t" r="r" b="b"/>
              <a:pathLst>
                <a:path w="23640" h="17694" extrusionOk="0">
                  <a:moveTo>
                    <a:pt x="4693" y="1"/>
                  </a:moveTo>
                  <a:cubicBezTo>
                    <a:pt x="1227" y="1"/>
                    <a:pt x="0" y="3864"/>
                    <a:pt x="2142" y="6572"/>
                  </a:cubicBezTo>
                  <a:cubicBezTo>
                    <a:pt x="4512" y="10006"/>
                    <a:pt x="19589" y="17453"/>
                    <a:pt x="19589" y="17453"/>
                  </a:cubicBezTo>
                  <a:cubicBezTo>
                    <a:pt x="19884" y="17620"/>
                    <a:pt x="20170" y="17694"/>
                    <a:pt x="20444" y="17694"/>
                  </a:cubicBezTo>
                  <a:cubicBezTo>
                    <a:pt x="22370" y="17694"/>
                    <a:pt x="23640" y="14016"/>
                    <a:pt x="22416" y="12924"/>
                  </a:cubicBezTo>
                  <a:cubicBezTo>
                    <a:pt x="22416" y="12924"/>
                    <a:pt x="9558" y="1405"/>
                    <a:pt x="7491" y="705"/>
                  </a:cubicBezTo>
                  <a:cubicBezTo>
                    <a:pt x="6445" y="214"/>
                    <a:pt x="5507" y="1"/>
                    <a:pt x="4693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1"/>
            <p:cNvSpPr/>
            <p:nvPr/>
          </p:nvSpPr>
          <p:spPr>
            <a:xfrm>
              <a:off x="490525" y="1603775"/>
              <a:ext cx="588050" cy="763825"/>
            </a:xfrm>
            <a:custGeom>
              <a:avLst/>
              <a:gdLst/>
              <a:ahLst/>
              <a:cxnLst/>
              <a:rect l="l" t="t" r="r" b="b"/>
              <a:pathLst>
                <a:path w="23522" h="30553" extrusionOk="0">
                  <a:moveTo>
                    <a:pt x="18921" y="0"/>
                  </a:moveTo>
                  <a:cubicBezTo>
                    <a:pt x="17088" y="0"/>
                    <a:pt x="14992" y="1168"/>
                    <a:pt x="13278" y="3491"/>
                  </a:cubicBezTo>
                  <a:cubicBezTo>
                    <a:pt x="13278" y="3491"/>
                    <a:pt x="1576" y="21516"/>
                    <a:pt x="1272" y="23826"/>
                  </a:cubicBezTo>
                  <a:cubicBezTo>
                    <a:pt x="1" y="27957"/>
                    <a:pt x="3026" y="30552"/>
                    <a:pt x="5985" y="30552"/>
                  </a:cubicBezTo>
                  <a:cubicBezTo>
                    <a:pt x="7272" y="30552"/>
                    <a:pt x="8546" y="30062"/>
                    <a:pt x="9448" y="28993"/>
                  </a:cubicBezTo>
                  <a:cubicBezTo>
                    <a:pt x="12245" y="26592"/>
                    <a:pt x="22975" y="10330"/>
                    <a:pt x="23309" y="6835"/>
                  </a:cubicBezTo>
                  <a:cubicBezTo>
                    <a:pt x="23521" y="2269"/>
                    <a:pt x="21477" y="0"/>
                    <a:pt x="18921" y="0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1"/>
            <p:cNvSpPr/>
            <p:nvPr/>
          </p:nvSpPr>
          <p:spPr>
            <a:xfrm>
              <a:off x="647700" y="1593775"/>
              <a:ext cx="893650" cy="1189000"/>
            </a:xfrm>
            <a:custGeom>
              <a:avLst/>
              <a:gdLst/>
              <a:ahLst/>
              <a:cxnLst/>
              <a:rect l="l" t="t" r="r" b="b"/>
              <a:pathLst>
                <a:path w="35746" h="47560" extrusionOk="0">
                  <a:moveTo>
                    <a:pt x="15077" y="1"/>
                  </a:moveTo>
                  <a:cubicBezTo>
                    <a:pt x="13952" y="153"/>
                    <a:pt x="12797" y="213"/>
                    <a:pt x="11672" y="548"/>
                  </a:cubicBezTo>
                  <a:cubicBezTo>
                    <a:pt x="0" y="3375"/>
                    <a:pt x="6414" y="27661"/>
                    <a:pt x="6961" y="33162"/>
                  </a:cubicBezTo>
                  <a:cubicBezTo>
                    <a:pt x="7478" y="38633"/>
                    <a:pt x="4438" y="43709"/>
                    <a:pt x="6231" y="45928"/>
                  </a:cubicBezTo>
                  <a:cubicBezTo>
                    <a:pt x="7078" y="46998"/>
                    <a:pt x="12767" y="47559"/>
                    <a:pt x="18678" y="47559"/>
                  </a:cubicBezTo>
                  <a:cubicBezTo>
                    <a:pt x="24863" y="47559"/>
                    <a:pt x="31292" y="46945"/>
                    <a:pt x="32676" y="45655"/>
                  </a:cubicBezTo>
                  <a:cubicBezTo>
                    <a:pt x="35168" y="43618"/>
                    <a:pt x="32372" y="40062"/>
                    <a:pt x="32736" y="34104"/>
                  </a:cubicBezTo>
                  <a:cubicBezTo>
                    <a:pt x="32980" y="30457"/>
                    <a:pt x="33344" y="26749"/>
                    <a:pt x="34013" y="24165"/>
                  </a:cubicBezTo>
                  <a:cubicBezTo>
                    <a:pt x="35685" y="17326"/>
                    <a:pt x="35746" y="6293"/>
                    <a:pt x="33952" y="4469"/>
                  </a:cubicBezTo>
                  <a:cubicBezTo>
                    <a:pt x="32980" y="3131"/>
                    <a:pt x="28603" y="913"/>
                    <a:pt x="22979" y="61"/>
                  </a:cubicBezTo>
                  <a:cubicBezTo>
                    <a:pt x="21761" y="342"/>
                    <a:pt x="20503" y="467"/>
                    <a:pt x="19263" y="467"/>
                  </a:cubicBezTo>
                  <a:cubicBezTo>
                    <a:pt x="17813" y="467"/>
                    <a:pt x="16387" y="296"/>
                    <a:pt x="15077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1"/>
            <p:cNvSpPr/>
            <p:nvPr/>
          </p:nvSpPr>
          <p:spPr>
            <a:xfrm>
              <a:off x="1956225" y="1499550"/>
              <a:ext cx="188475" cy="279925"/>
            </a:xfrm>
            <a:custGeom>
              <a:avLst/>
              <a:gdLst/>
              <a:ahLst/>
              <a:cxnLst/>
              <a:rect l="l" t="t" r="r" b="b"/>
              <a:pathLst>
                <a:path w="7539" h="11197" extrusionOk="0">
                  <a:moveTo>
                    <a:pt x="4955" y="1"/>
                  </a:moveTo>
                  <a:lnTo>
                    <a:pt x="4986" y="1095"/>
                  </a:lnTo>
                  <a:cubicBezTo>
                    <a:pt x="4166" y="2366"/>
                    <a:pt x="2847" y="4321"/>
                    <a:pt x="2446" y="4321"/>
                  </a:cubicBezTo>
                  <a:cubicBezTo>
                    <a:pt x="2416" y="4321"/>
                    <a:pt x="2391" y="4310"/>
                    <a:pt x="2372" y="4286"/>
                  </a:cubicBezTo>
                  <a:cubicBezTo>
                    <a:pt x="1976" y="3800"/>
                    <a:pt x="1946" y="973"/>
                    <a:pt x="1946" y="973"/>
                  </a:cubicBezTo>
                  <a:cubicBezTo>
                    <a:pt x="1930" y="619"/>
                    <a:pt x="1598" y="401"/>
                    <a:pt x="1281" y="401"/>
                  </a:cubicBezTo>
                  <a:cubicBezTo>
                    <a:pt x="999" y="401"/>
                    <a:pt x="728" y="573"/>
                    <a:pt x="700" y="973"/>
                  </a:cubicBezTo>
                  <a:cubicBezTo>
                    <a:pt x="700" y="973"/>
                    <a:pt x="1" y="4469"/>
                    <a:pt x="31" y="5320"/>
                  </a:cubicBezTo>
                  <a:cubicBezTo>
                    <a:pt x="92" y="6141"/>
                    <a:pt x="426" y="9271"/>
                    <a:pt x="426" y="9271"/>
                  </a:cubicBezTo>
                  <a:cubicBezTo>
                    <a:pt x="489" y="10234"/>
                    <a:pt x="811" y="11197"/>
                    <a:pt x="1909" y="11197"/>
                  </a:cubicBezTo>
                  <a:cubicBezTo>
                    <a:pt x="2406" y="11197"/>
                    <a:pt x="3061" y="11000"/>
                    <a:pt x="3922" y="10517"/>
                  </a:cubicBezTo>
                  <a:cubicBezTo>
                    <a:pt x="6323" y="9028"/>
                    <a:pt x="7539" y="1186"/>
                    <a:pt x="4955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1"/>
            <p:cNvSpPr/>
            <p:nvPr/>
          </p:nvSpPr>
          <p:spPr>
            <a:xfrm>
              <a:off x="1195450" y="1659025"/>
              <a:ext cx="689800" cy="709400"/>
            </a:xfrm>
            <a:custGeom>
              <a:avLst/>
              <a:gdLst/>
              <a:ahLst/>
              <a:cxnLst/>
              <a:rect l="l" t="t" r="r" b="b"/>
              <a:pathLst>
                <a:path w="27592" h="28376" extrusionOk="0">
                  <a:moveTo>
                    <a:pt x="7443" y="0"/>
                  </a:moveTo>
                  <a:cubicBezTo>
                    <a:pt x="2284" y="0"/>
                    <a:pt x="0" y="5887"/>
                    <a:pt x="3349" y="10704"/>
                  </a:cubicBezTo>
                  <a:cubicBezTo>
                    <a:pt x="3349" y="10704"/>
                    <a:pt x="17240" y="26175"/>
                    <a:pt x="19307" y="27209"/>
                  </a:cubicBezTo>
                  <a:cubicBezTo>
                    <a:pt x="20437" y="28028"/>
                    <a:pt x="21507" y="28375"/>
                    <a:pt x="22460" y="28375"/>
                  </a:cubicBezTo>
                  <a:cubicBezTo>
                    <a:pt x="25711" y="28375"/>
                    <a:pt x="27591" y="24338"/>
                    <a:pt x="25781" y="21282"/>
                  </a:cubicBezTo>
                  <a:cubicBezTo>
                    <a:pt x="24444" y="17816"/>
                    <a:pt x="15143" y="2862"/>
                    <a:pt x="10492" y="613"/>
                  </a:cubicBezTo>
                  <a:cubicBezTo>
                    <a:pt x="9393" y="191"/>
                    <a:pt x="8372" y="0"/>
                    <a:pt x="7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1"/>
            <p:cNvSpPr/>
            <p:nvPr/>
          </p:nvSpPr>
          <p:spPr>
            <a:xfrm>
              <a:off x="1011675" y="1544375"/>
              <a:ext cx="216600" cy="81500"/>
            </a:xfrm>
            <a:custGeom>
              <a:avLst/>
              <a:gdLst/>
              <a:ahLst/>
              <a:cxnLst/>
              <a:rect l="l" t="t" r="r" b="b"/>
              <a:pathLst>
                <a:path w="8664" h="3260" extrusionOk="0">
                  <a:moveTo>
                    <a:pt x="548" y="1"/>
                  </a:moveTo>
                  <a:lnTo>
                    <a:pt x="1" y="2007"/>
                  </a:lnTo>
                  <a:cubicBezTo>
                    <a:pt x="262" y="2773"/>
                    <a:pt x="1712" y="3260"/>
                    <a:pt x="3550" y="3260"/>
                  </a:cubicBezTo>
                  <a:cubicBezTo>
                    <a:pt x="5138" y="3260"/>
                    <a:pt x="7015" y="2897"/>
                    <a:pt x="8664" y="2037"/>
                  </a:cubicBezTo>
                  <a:lnTo>
                    <a:pt x="8390" y="670"/>
                  </a:lnTo>
                  <a:cubicBezTo>
                    <a:pt x="6887" y="822"/>
                    <a:pt x="5439" y="920"/>
                    <a:pt x="4203" y="920"/>
                  </a:cubicBezTo>
                  <a:cubicBezTo>
                    <a:pt x="2238" y="920"/>
                    <a:pt x="809" y="673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1"/>
            <p:cNvSpPr/>
            <p:nvPr/>
          </p:nvSpPr>
          <p:spPr>
            <a:xfrm>
              <a:off x="1232075" y="1279175"/>
              <a:ext cx="152750" cy="280625"/>
            </a:xfrm>
            <a:custGeom>
              <a:avLst/>
              <a:gdLst/>
              <a:ahLst/>
              <a:cxnLst/>
              <a:rect l="l" t="t" r="r" b="b"/>
              <a:pathLst>
                <a:path w="6110" h="11225" extrusionOk="0">
                  <a:moveTo>
                    <a:pt x="1003" y="1"/>
                  </a:moveTo>
                  <a:cubicBezTo>
                    <a:pt x="1003" y="1"/>
                    <a:pt x="1124" y="1034"/>
                    <a:pt x="1367" y="3040"/>
                  </a:cubicBezTo>
                  <a:cubicBezTo>
                    <a:pt x="2136" y="6427"/>
                    <a:pt x="0" y="11225"/>
                    <a:pt x="3216" y="11225"/>
                  </a:cubicBezTo>
                  <a:cubicBezTo>
                    <a:pt x="3435" y="11225"/>
                    <a:pt x="3679" y="11203"/>
                    <a:pt x="3951" y="11156"/>
                  </a:cubicBezTo>
                  <a:cubicBezTo>
                    <a:pt x="6109" y="10700"/>
                    <a:pt x="4650" y="5199"/>
                    <a:pt x="4650" y="5199"/>
                  </a:cubicBezTo>
                  <a:lnTo>
                    <a:pt x="4650" y="5199"/>
                  </a:lnTo>
                  <a:cubicBezTo>
                    <a:pt x="4076" y="5227"/>
                    <a:pt x="4153" y="6396"/>
                    <a:pt x="3650" y="6396"/>
                  </a:cubicBezTo>
                  <a:cubicBezTo>
                    <a:pt x="3620" y="6396"/>
                    <a:pt x="3589" y="6392"/>
                    <a:pt x="3556" y="6384"/>
                  </a:cubicBezTo>
                  <a:cubicBezTo>
                    <a:pt x="2948" y="6202"/>
                    <a:pt x="2006" y="578"/>
                    <a:pt x="2006" y="578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1"/>
            <p:cNvSpPr/>
            <p:nvPr/>
          </p:nvSpPr>
          <p:spPr>
            <a:xfrm>
              <a:off x="1216850" y="1514750"/>
              <a:ext cx="9150" cy="47150"/>
            </a:xfrm>
            <a:custGeom>
              <a:avLst/>
              <a:gdLst/>
              <a:ahLst/>
              <a:cxnLst/>
              <a:rect l="l" t="t" r="r" b="b"/>
              <a:pathLst>
                <a:path w="366" h="1886" extrusionOk="0">
                  <a:moveTo>
                    <a:pt x="1" y="1"/>
                  </a:moveTo>
                  <a:lnTo>
                    <a:pt x="1" y="1885"/>
                  </a:lnTo>
                  <a:lnTo>
                    <a:pt x="365" y="1885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1"/>
            <p:cNvSpPr/>
            <p:nvPr/>
          </p:nvSpPr>
          <p:spPr>
            <a:xfrm>
              <a:off x="902250" y="2952450"/>
              <a:ext cx="341975" cy="50950"/>
            </a:xfrm>
            <a:custGeom>
              <a:avLst/>
              <a:gdLst/>
              <a:ahLst/>
              <a:cxnLst/>
              <a:rect l="l" t="t" r="r" b="b"/>
              <a:pathLst>
                <a:path w="13679" h="2038" extrusionOk="0">
                  <a:moveTo>
                    <a:pt x="8968" y="1"/>
                  </a:moveTo>
                  <a:lnTo>
                    <a:pt x="8846" y="123"/>
                  </a:lnTo>
                  <a:cubicBezTo>
                    <a:pt x="7858" y="1019"/>
                    <a:pt x="6141" y="1468"/>
                    <a:pt x="4458" y="1468"/>
                  </a:cubicBezTo>
                  <a:cubicBezTo>
                    <a:pt x="2774" y="1468"/>
                    <a:pt x="1125" y="1019"/>
                    <a:pt x="274" y="123"/>
                  </a:cubicBezTo>
                  <a:lnTo>
                    <a:pt x="1" y="396"/>
                  </a:lnTo>
                  <a:cubicBezTo>
                    <a:pt x="935" y="1362"/>
                    <a:pt x="2683" y="1848"/>
                    <a:pt x="4464" y="1848"/>
                  </a:cubicBezTo>
                  <a:cubicBezTo>
                    <a:pt x="6160" y="1848"/>
                    <a:pt x="7885" y="1407"/>
                    <a:pt x="8968" y="518"/>
                  </a:cubicBezTo>
                  <a:cubicBezTo>
                    <a:pt x="10153" y="1460"/>
                    <a:pt x="11764" y="1977"/>
                    <a:pt x="13679" y="2037"/>
                  </a:cubicBezTo>
                  <a:lnTo>
                    <a:pt x="13679" y="1673"/>
                  </a:lnTo>
                  <a:cubicBezTo>
                    <a:pt x="11764" y="1642"/>
                    <a:pt x="10183" y="1126"/>
                    <a:pt x="9089" y="123"/>
                  </a:cubicBezTo>
                  <a:lnTo>
                    <a:pt x="8968" y="1"/>
                  </a:lnTo>
                  <a:close/>
                </a:path>
              </a:pathLst>
            </a:custGeom>
            <a:solidFill>
              <a:srgbClr val="3E7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1"/>
            <p:cNvSpPr/>
            <p:nvPr/>
          </p:nvSpPr>
          <p:spPr>
            <a:xfrm>
              <a:off x="1989675" y="1602900"/>
              <a:ext cx="30400" cy="15225"/>
            </a:xfrm>
            <a:custGeom>
              <a:avLst/>
              <a:gdLst/>
              <a:ahLst/>
              <a:cxnLst/>
              <a:rect l="l" t="t" r="r" b="b"/>
              <a:pathLst>
                <a:path w="1216" h="609" extrusionOk="0">
                  <a:moveTo>
                    <a:pt x="1003" y="0"/>
                  </a:moveTo>
                  <a:cubicBezTo>
                    <a:pt x="784" y="169"/>
                    <a:pt x="527" y="207"/>
                    <a:pt x="341" y="207"/>
                  </a:cubicBezTo>
                  <a:cubicBezTo>
                    <a:pt x="193" y="207"/>
                    <a:pt x="91" y="183"/>
                    <a:pt x="91" y="183"/>
                  </a:cubicBezTo>
                  <a:lnTo>
                    <a:pt x="0" y="578"/>
                  </a:lnTo>
                  <a:cubicBezTo>
                    <a:pt x="30" y="578"/>
                    <a:pt x="152" y="608"/>
                    <a:pt x="334" y="608"/>
                  </a:cubicBezTo>
                  <a:cubicBezTo>
                    <a:pt x="608" y="608"/>
                    <a:pt x="942" y="548"/>
                    <a:pt x="1216" y="304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1"/>
            <p:cNvSpPr/>
            <p:nvPr/>
          </p:nvSpPr>
          <p:spPr>
            <a:xfrm>
              <a:off x="1961550" y="1731325"/>
              <a:ext cx="17500" cy="27375"/>
            </a:xfrm>
            <a:custGeom>
              <a:avLst/>
              <a:gdLst/>
              <a:ahLst/>
              <a:cxnLst/>
              <a:rect l="l" t="t" r="r" b="b"/>
              <a:pathLst>
                <a:path w="700" h="1095" extrusionOk="0">
                  <a:moveTo>
                    <a:pt x="365" y="0"/>
                  </a:moveTo>
                  <a:lnTo>
                    <a:pt x="0" y="31"/>
                  </a:lnTo>
                  <a:cubicBezTo>
                    <a:pt x="0" y="31"/>
                    <a:pt x="92" y="639"/>
                    <a:pt x="396" y="1095"/>
                  </a:cubicBezTo>
                  <a:lnTo>
                    <a:pt x="700" y="912"/>
                  </a:lnTo>
                  <a:cubicBezTo>
                    <a:pt x="456" y="517"/>
                    <a:pt x="365" y="0"/>
                    <a:pt x="365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9" name="Google Shape;1829;p61"/>
          <p:cNvSpPr txBox="1">
            <a:spLocks noGrp="1"/>
          </p:cNvSpPr>
          <p:nvPr>
            <p:ph type="title"/>
          </p:nvPr>
        </p:nvSpPr>
        <p:spPr>
          <a:xfrm>
            <a:off x="72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Abstract</a:t>
            </a:r>
            <a:endParaRPr dirty="0"/>
          </a:p>
        </p:txBody>
      </p:sp>
      <p:sp>
        <p:nvSpPr>
          <p:cNvPr id="1830" name="Google Shape;1830;p61"/>
          <p:cNvSpPr txBox="1">
            <a:spLocks noGrp="1"/>
          </p:cNvSpPr>
          <p:nvPr>
            <p:ph type="title" idx="2"/>
          </p:nvPr>
        </p:nvSpPr>
        <p:spPr>
          <a:xfrm>
            <a:off x="3040300" y="114900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31" name="Google Shape;1831;p61"/>
          <p:cNvSpPr txBox="1">
            <a:spLocks noGrp="1"/>
          </p:cNvSpPr>
          <p:nvPr>
            <p:ph type="subTitle" idx="1"/>
          </p:nvPr>
        </p:nvSpPr>
        <p:spPr>
          <a:xfrm>
            <a:off x="1224550" y="3478300"/>
            <a:ext cx="4854600" cy="5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are we doing?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63"/>
          <p:cNvSpPr txBox="1">
            <a:spLocks noGrp="1"/>
          </p:cNvSpPr>
          <p:nvPr>
            <p:ph type="title"/>
          </p:nvPr>
        </p:nvSpPr>
        <p:spPr>
          <a:xfrm>
            <a:off x="1074575" y="1415400"/>
            <a:ext cx="3218700" cy="8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What Are We Doing?</a:t>
            </a:r>
            <a:endParaRPr dirty="0"/>
          </a:p>
        </p:txBody>
      </p:sp>
      <p:sp>
        <p:nvSpPr>
          <p:cNvPr id="1861" name="Google Shape;1861;p63"/>
          <p:cNvSpPr txBox="1">
            <a:spLocks noGrp="1"/>
          </p:cNvSpPr>
          <p:nvPr>
            <p:ph type="subTitle" idx="1"/>
          </p:nvPr>
        </p:nvSpPr>
        <p:spPr>
          <a:xfrm>
            <a:off x="1319225" y="2416975"/>
            <a:ext cx="27294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This study investigates the efficiency of predicting the close values of financial instruments, such as stocks</a:t>
            </a:r>
            <a:r>
              <a:rPr lang="en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one using the Open, High, Low, and Close (OHLC) data and the other relying solely on historical price values.</a:t>
            </a:r>
            <a:endParaRPr b="1" dirty="0"/>
          </a:p>
        </p:txBody>
      </p:sp>
      <p:pic>
        <p:nvPicPr>
          <p:cNvPr id="1862" name="Google Shape;1862;p63"/>
          <p:cNvPicPr preferRelativeResize="0"/>
          <p:nvPr/>
        </p:nvPicPr>
        <p:blipFill rotWithShape="1">
          <a:blip r:embed="rId3">
            <a:alphaModFix/>
          </a:blip>
          <a:srcRect l="15236" r="2715"/>
          <a:stretch/>
        </p:blipFill>
        <p:spPr>
          <a:xfrm>
            <a:off x="4856325" y="1188850"/>
            <a:ext cx="3574548" cy="2903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3" name="Google Shape;1863;p63"/>
          <p:cNvGrpSpPr/>
          <p:nvPr/>
        </p:nvGrpSpPr>
        <p:grpSpPr>
          <a:xfrm>
            <a:off x="7643185" y="3392575"/>
            <a:ext cx="1500815" cy="1750938"/>
            <a:chOff x="7643185" y="3392575"/>
            <a:chExt cx="1500815" cy="1750938"/>
          </a:xfrm>
        </p:grpSpPr>
        <p:sp>
          <p:nvSpPr>
            <p:cNvPr id="1864" name="Google Shape;1864;p63"/>
            <p:cNvSpPr/>
            <p:nvPr/>
          </p:nvSpPr>
          <p:spPr>
            <a:xfrm flipH="1">
              <a:off x="7643185" y="3392575"/>
              <a:ext cx="1500815" cy="1750938"/>
            </a:xfrm>
            <a:custGeom>
              <a:avLst/>
              <a:gdLst/>
              <a:ahLst/>
              <a:cxnLst/>
              <a:rect l="l" t="t" r="r" b="b"/>
              <a:pathLst>
                <a:path w="77692" h="90640" extrusionOk="0">
                  <a:moveTo>
                    <a:pt x="60821" y="0"/>
                  </a:moveTo>
                  <a:cubicBezTo>
                    <a:pt x="47382" y="0"/>
                    <a:pt x="29951" y="529"/>
                    <a:pt x="29666" y="1307"/>
                  </a:cubicBezTo>
                  <a:cubicBezTo>
                    <a:pt x="29210" y="2583"/>
                    <a:pt x="38542" y="12553"/>
                    <a:pt x="38542" y="12553"/>
                  </a:cubicBezTo>
                  <a:lnTo>
                    <a:pt x="0" y="51125"/>
                  </a:lnTo>
                  <a:lnTo>
                    <a:pt x="0" y="90639"/>
                  </a:lnTo>
                  <a:lnTo>
                    <a:pt x="11824" y="90639"/>
                  </a:lnTo>
                  <a:lnTo>
                    <a:pt x="63922" y="38541"/>
                  </a:lnTo>
                  <a:cubicBezTo>
                    <a:pt x="63922" y="38541"/>
                    <a:pt x="73566" y="48040"/>
                    <a:pt x="75305" y="48040"/>
                  </a:cubicBezTo>
                  <a:cubicBezTo>
                    <a:pt x="75345" y="48040"/>
                    <a:pt x="75380" y="48035"/>
                    <a:pt x="75412" y="48025"/>
                  </a:cubicBezTo>
                  <a:cubicBezTo>
                    <a:pt x="76780" y="47599"/>
                    <a:pt x="77691" y="1823"/>
                    <a:pt x="76141" y="638"/>
                  </a:cubicBezTo>
                  <a:cubicBezTo>
                    <a:pt x="75570" y="192"/>
                    <a:pt x="68920" y="0"/>
                    <a:pt x="60821" y="0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3"/>
            <p:cNvSpPr/>
            <p:nvPr/>
          </p:nvSpPr>
          <p:spPr>
            <a:xfrm flipH="1">
              <a:off x="7967900" y="3632709"/>
              <a:ext cx="433929" cy="448031"/>
            </a:xfrm>
            <a:custGeom>
              <a:avLst/>
              <a:gdLst/>
              <a:ahLst/>
              <a:cxnLst/>
              <a:rect l="l" t="t" r="r" b="b"/>
              <a:pathLst>
                <a:path w="22463" h="23193" extrusionOk="0">
                  <a:moveTo>
                    <a:pt x="274" y="1"/>
                  </a:moveTo>
                  <a:lnTo>
                    <a:pt x="0" y="274"/>
                  </a:lnTo>
                  <a:lnTo>
                    <a:pt x="22189" y="23192"/>
                  </a:lnTo>
                  <a:lnTo>
                    <a:pt x="22463" y="2294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2594924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 Markets Consulting Services by Slidesgo">
  <a:themeElements>
    <a:clrScheme name="Simple Light">
      <a:dk1>
        <a:srgbClr val="162E4C"/>
      </a:dk1>
      <a:lt1>
        <a:srgbClr val="476B9E"/>
      </a:lt1>
      <a:dk2>
        <a:srgbClr val="5982B2"/>
      </a:dk2>
      <a:lt2>
        <a:srgbClr val="2F4A7F"/>
      </a:lt2>
      <a:accent1>
        <a:srgbClr val="7DB6F9"/>
      </a:accent1>
      <a:accent2>
        <a:srgbClr val="EFAC37"/>
      </a:accent2>
      <a:accent3>
        <a:srgbClr val="E8615B"/>
      </a:accent3>
      <a:accent4>
        <a:srgbClr val="D9EBFF"/>
      </a:accent4>
      <a:accent5>
        <a:srgbClr val="E5931C"/>
      </a:accent5>
      <a:accent6>
        <a:srgbClr val="FFFFFF"/>
      </a:accent6>
      <a:hlink>
        <a:srgbClr val="162E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531</Words>
  <Application>Microsoft Office PowerPoint</Application>
  <PresentationFormat>On-screen Show (16:9)</PresentationFormat>
  <Paragraphs>69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Albert Sans</vt:lpstr>
      <vt:lpstr>Arial</vt:lpstr>
      <vt:lpstr>Bebas Neue</vt:lpstr>
      <vt:lpstr>Fira Sans</vt:lpstr>
      <vt:lpstr>Fira Sans Condensed ExtraBold</vt:lpstr>
      <vt:lpstr>Open Sans</vt:lpstr>
      <vt:lpstr>Roboto</vt:lpstr>
      <vt:lpstr>Söhne</vt:lpstr>
      <vt:lpstr>Financial Markets Consulting Services by Slidesgo</vt:lpstr>
      <vt:lpstr>TEAM XCHANGE VISHNU MR(E22CSEU0125)</vt:lpstr>
      <vt:lpstr>FOREIGN EXCHANGE RATE ANALYSIS INR(₹) V/S USD($ )</vt:lpstr>
      <vt:lpstr>02</vt:lpstr>
      <vt:lpstr>—J. Paul Getty</vt:lpstr>
      <vt:lpstr>Introduction</vt:lpstr>
      <vt:lpstr>Introduction</vt:lpstr>
      <vt:lpstr>Introduction</vt:lpstr>
      <vt:lpstr>Abstract</vt:lpstr>
      <vt:lpstr>What Are We Doing?</vt:lpstr>
      <vt:lpstr>What is OHLC?</vt:lpstr>
      <vt:lpstr>What is OHLC?</vt:lpstr>
      <vt:lpstr>Methods</vt:lpstr>
      <vt:lpstr>Methods</vt:lpstr>
      <vt:lpstr>Methods</vt:lpstr>
      <vt:lpstr>Bear?...Bull?</vt:lpstr>
      <vt:lpstr>Bull Analogy</vt:lpstr>
      <vt:lpstr>Bear Analogy</vt:lpstr>
      <vt:lpstr>Results</vt:lpstr>
      <vt:lpstr>Things to know before results?</vt:lpstr>
      <vt:lpstr>Initiative prioritization matrix: impact &amp; effort</vt:lpstr>
      <vt:lpstr>Where is  Bear and Bull?</vt:lpstr>
      <vt:lpstr>Bear and Bull Graph</vt:lpstr>
      <vt:lpstr>Conclusion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 Exchange Rate Analysis  INR(₹) V/S USD($)</dc:title>
  <cp:lastModifiedBy>Vishnu Rejeesh</cp:lastModifiedBy>
  <cp:revision>2</cp:revision>
  <dcterms:modified xsi:type="dcterms:W3CDTF">2023-11-05T14:02:53Z</dcterms:modified>
</cp:coreProperties>
</file>