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2" r:id="rId8"/>
    <p:sldId id="261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B43A-2E96-94D2-17A0-C8F0A7C0D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4B031-2A91-B3CE-2680-A972B403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5B852-04E6-6B48-BC99-A7CE19B1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E3D4-96FE-1354-76AE-A04099A7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7AFD-1CF0-7EF3-66A0-B1F2C5B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C845-B1ED-EA7C-519E-E4CEEE56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15FF-FEAB-94B9-03C7-3D772641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26FB-C7C4-73D1-93F7-B8F8F436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E521-A48C-9932-39E0-DBD51638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64FF-C2C3-584E-F98C-AC2BE92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2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871C9-1057-7505-0A3B-FC65F36FE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CB7F9-228A-DEDC-9297-55C0C874B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EDA5-548E-4E99-743F-C91D6101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E750-E968-98F1-14A3-F7994B0A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8819-BDAE-D980-07E0-68A20EE8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F3A6-B1BB-E8C9-1024-F79111B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ECCF-175F-4183-1487-109E8105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9A4A-BD93-5B8F-F590-42700881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869F-24C0-6FAA-EAA0-76AF502E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C52A-603D-8166-3D92-60DE2545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BF5D-F538-0BBB-F281-EF85E35E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89C3-CD9F-75A9-106F-D6F967A40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9374-9C6D-878C-CE2C-1ACC08A6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7A28-35A0-FC1E-BF62-EBF5A06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1867-C5A7-70B8-CF42-9A53DBE4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9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60DE-5B2E-81F7-DF57-A47C91C6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B818-366A-434B-7542-04AAF2AE2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27D19-48B7-9D29-1458-3287FB0B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8AA4-9C60-5911-FA79-2F72CA87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5C65-22FD-8CD4-2AC1-F514B0D0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13588-0AA1-52A1-300E-6EE9A6A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5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FB52-01C0-10B3-50B1-AEC17AFC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83CD-1699-C7D5-6356-10F052FE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D8A4E-3B3F-DEC1-D73F-03D3A92F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959DE-3C7F-1716-5885-337B288F1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84AF4-4538-4A9B-42D2-2A5AA2BFB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64F52-BE48-8E38-1DF7-1A09F60E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3208E-B1EA-D4B8-C3E8-C6ABDE0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78FEC-706E-0944-7E12-4DEBF5D3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42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753-03E3-4FC7-DD8E-2B838E42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7D585-F164-FC52-C01E-CDA301AF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CDB76-537A-A209-1F57-816EE26D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36A8-B865-0B21-86C3-632EDA49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2C45C-C11F-4E79-1EFE-7A2A5B40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A7657-A668-6ED8-042D-7900C944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27B7-5C43-C176-83B5-024A721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3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AC25-469E-D502-7DC5-5638BB8C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798F-881E-9EAE-C308-82EE848AC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3C567-5B28-BAA7-42FA-A13A8EE23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E3B0-2278-FFDA-E928-5495450D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2D2A-C8CE-7B91-3924-A3E88F03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ECFF9-5CFE-615A-75FA-4816ED3C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2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5FF6-A3D6-9800-4258-A1310EA0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AB57F-ADF4-C6F6-9F62-EC218A730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A35E7-F590-B41E-63A2-30AAAE783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AD46F-7B89-23D3-591A-50F22E01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2946-5469-1820-A31B-9EDB6CA3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79871-7DB0-697A-41FF-0F0CAA76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18E137-809B-C59A-8B45-5DFB2E37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9B85-CE94-CD5F-CFE3-DD44E937B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9B0D-3DD6-2299-B505-522648ABC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D53-CF1F-464B-A177-31C730E912B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DC97-187F-03AD-8053-5D051D7A3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4EA9-B348-E9B4-2156-72E9395C9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70AB-DC0A-44B4-9929-A9BF549C2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383D980-6102-8432-92DF-C61D4D63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8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05B05-7894-2450-5593-5C544DFD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EC2DE-E658-D378-D51B-551F8858D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9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9E817-9707-37B1-77AD-5F35AD26B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CBA00-F700-B61B-FCFB-20B973E7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DDD6DA-13C8-50F7-C01B-B78D762DB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3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02F9-3CDE-4345-99A5-E3C8B521A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A44F8-E665-38E4-E9AE-568A2DC7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2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DCB49-33D0-1E59-C255-56095E29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FB5A96-3233-C13B-050B-24B726E01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82FBA-32B8-22FF-AD83-4A407A82E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7AD0A-4276-E626-1C02-FB59A4380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F0374-50AF-86E4-C3A4-92F998A60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DEE0AD-4E89-8E35-B68D-72130C3F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40DC-B58E-ACC0-A780-1302F3FD8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E9131-1E07-3562-7502-18721668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5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AD178-F5F6-1FC6-FB6E-F89ED9E8C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23569-9DC2-DAB3-303A-4CAB1209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Advaith HP</dc:creator>
  <cp:lastModifiedBy>Advaith HP</cp:lastModifiedBy>
  <cp:revision>1</cp:revision>
  <dcterms:created xsi:type="dcterms:W3CDTF">2025-07-26T11:28:06Z</dcterms:created>
  <dcterms:modified xsi:type="dcterms:W3CDTF">2025-07-26T11:31:37Z</dcterms:modified>
</cp:coreProperties>
</file>