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5"/>
  </p:notesMasterIdLst>
  <p:sldIdLst>
    <p:sldId id="256" r:id="rId2"/>
    <p:sldId id="261" r:id="rId3"/>
    <p:sldId id="258" r:id="rId4"/>
    <p:sldId id="260" r:id="rId5"/>
    <p:sldId id="259" r:id="rId6"/>
    <p:sldId id="303" r:id="rId7"/>
    <p:sldId id="304" r:id="rId8"/>
    <p:sldId id="271" r:id="rId9"/>
    <p:sldId id="269" r:id="rId10"/>
    <p:sldId id="262" r:id="rId11"/>
    <p:sldId id="274" r:id="rId12"/>
    <p:sldId id="306" r:id="rId13"/>
    <p:sldId id="307" r:id="rId14"/>
    <p:sldId id="305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270" r:id="rId23"/>
    <p:sldId id="280" r:id="rId2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Rajdhani" panose="020B0604020202020204" charset="0"/>
      <p:regular r:id="rId34"/>
      <p:bold r:id="rId35"/>
    </p:embeddedFont>
    <p:embeddedFont>
      <p:font typeface="Rajdhani Medium" panose="020B0604020202020204" charset="0"/>
      <p:regular r:id="rId36"/>
      <p:bold r:id="rId37"/>
    </p:embeddedFont>
    <p:embeddedFont>
      <p:font typeface="Tajawal" panose="020B0604020202020204" charset="-78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138"/>
    <a:srgbClr val="FA5B41"/>
    <a:srgbClr val="C2C0F2"/>
    <a:srgbClr val="FF184C"/>
    <a:srgbClr val="FED4B4"/>
    <a:srgbClr val="379AD6"/>
    <a:srgbClr val="EA4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E90BE8-B5E3-472E-AA75-01A98CE73757}">
  <a:tblStyle styleId="{89E90BE8-B5E3-472E-AA75-01A98CE737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020" autoAdjust="0"/>
  </p:normalViewPr>
  <p:slideViewPr>
    <p:cSldViewPr snapToGrid="0">
      <p:cViewPr>
        <p:scale>
          <a:sx n="100" d="100"/>
          <a:sy n="100" d="100"/>
        </p:scale>
        <p:origin x="5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gfc63c4e4b4_0_1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3" name="Google Shape;2613;gfc63c4e4b4_0_1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4" name="Google Shape;4674;gfc63c4e4b4_0_1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5" name="Google Shape;4675;gfc63c4e4b4_0_1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4" name="Google Shape;4674;gfc63c4e4b4_0_1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5" name="Google Shape;4675;gfc63c4e4b4_0_1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8721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9" name="Google Shape;3879;gfc63c4e4b4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0" name="Google Shape;3880;gfc63c4e4b4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3652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4" name="Google Shape;4674;gfc63c4e4b4_0_1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5" name="Google Shape;4675;gfc63c4e4b4_0_1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434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gd4988644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7" name="Google Shape;2377;gd4988644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6466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gd4988644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7" name="Google Shape;2377;gd4988644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5928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2" name="Google Shape;4692;gfc63c4e4b4_0_1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3" name="Google Shape;4693;gfc63c4e4b4_0_1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2763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gdc763f213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2" name="Google Shape;2582;gdc763f213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8298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6" name="Google Shape;5766;gfc63c4e4b4_0_1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7" name="Google Shape;5767;gfc63c4e4b4_0_1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7733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gdc763f213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2" name="Google Shape;2582;gdc763f213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gfc63c4e4b4_0_1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5" name="Google Shape;3865;gfc63c4e4b4_0_1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13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7" name="Google Shape;4637;gfc63c4e4b4_0_1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8" name="Google Shape;4638;gfc63c4e4b4_0_1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3583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gfc63c4e4b4_0_1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9" name="Google Shape;3929;gfc63c4e4b4_0_1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1" name="Google Shape;4791;gfc63c4e4b4_0_1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2" name="Google Shape;4792;gfc63c4e4b4_0_1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gd49886441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3" name="Google Shape;2383;gd49886441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gd49886441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0" name="Google Shape;2470;gd49886441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gd49886441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8" name="Google Shape;2448;gd49886441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gd49886441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8" name="Google Shape;2448;gd49886441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142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gd49886441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8" name="Google Shape;2448;gd49886441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0493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4" name="Google Shape;4264;gfc63c4e4b4_0_1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5" name="Google Shape;4265;gfc63c4e4b4_0_1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9" name="Google Shape;3879;gfc63c4e4b4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0" name="Google Shape;3880;gfc63c4e4b4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074151" y="3395246"/>
            <a:ext cx="6069811" cy="2822183"/>
            <a:chOff x="3074151" y="2321296"/>
            <a:chExt cx="6069811" cy="2822183"/>
          </a:xfrm>
        </p:grpSpPr>
        <p:sp>
          <p:nvSpPr>
            <p:cNvPr id="10" name="Google Shape;10;p2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" name="Google Shape;26;p2"/>
          <p:cNvGrpSpPr/>
          <p:nvPr/>
        </p:nvGrpSpPr>
        <p:grpSpPr>
          <a:xfrm rot="5400000">
            <a:off x="-1330698" y="1335098"/>
            <a:ext cx="4238692" cy="1568482"/>
            <a:chOff x="340950" y="290161"/>
            <a:chExt cx="4238692" cy="1568482"/>
          </a:xfrm>
        </p:grpSpPr>
        <p:sp>
          <p:nvSpPr>
            <p:cNvPr id="27" name="Google Shape;27;p2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" name="Google Shape;37;p2"/>
          <p:cNvSpPr/>
          <p:nvPr/>
        </p:nvSpPr>
        <p:spPr>
          <a:xfrm flipH="1">
            <a:off x="3780275" y="0"/>
            <a:ext cx="96300" cy="255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2"/>
          <p:cNvSpPr/>
          <p:nvPr/>
        </p:nvSpPr>
        <p:spPr>
          <a:xfrm flipH="1">
            <a:off x="3632500" y="0"/>
            <a:ext cx="32700" cy="136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2"/>
          <p:cNvSpPr/>
          <p:nvPr/>
        </p:nvSpPr>
        <p:spPr>
          <a:xfrm flipH="1">
            <a:off x="3991650" y="0"/>
            <a:ext cx="32700" cy="92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0;p2"/>
          <p:cNvSpPr/>
          <p:nvPr/>
        </p:nvSpPr>
        <p:spPr>
          <a:xfrm flipH="1">
            <a:off x="1888650" y="4568875"/>
            <a:ext cx="449700" cy="57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2"/>
          <p:cNvSpPr/>
          <p:nvPr/>
        </p:nvSpPr>
        <p:spPr>
          <a:xfrm flipH="1">
            <a:off x="2487000" y="4568875"/>
            <a:ext cx="32700" cy="57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2"/>
          <p:cNvSpPr txBox="1">
            <a:spLocks noGrp="1"/>
          </p:cNvSpPr>
          <p:nvPr>
            <p:ph type="ctrTitle"/>
          </p:nvPr>
        </p:nvSpPr>
        <p:spPr>
          <a:xfrm>
            <a:off x="4192075" y="901650"/>
            <a:ext cx="4238700" cy="24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subTitle" idx="1"/>
          </p:nvPr>
        </p:nvSpPr>
        <p:spPr>
          <a:xfrm>
            <a:off x="4192075" y="3968009"/>
            <a:ext cx="4040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3"/>
          <p:cNvSpPr/>
          <p:nvPr/>
        </p:nvSpPr>
        <p:spPr>
          <a:xfrm>
            <a:off x="95800" y="470525"/>
            <a:ext cx="762000" cy="762000"/>
          </a:xfrm>
          <a:prstGeom prst="mathMultiply">
            <a:avLst>
              <a:gd name="adj1" fmla="val 171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18" name="Google Shape;418;p13"/>
          <p:cNvGrpSpPr/>
          <p:nvPr/>
        </p:nvGrpSpPr>
        <p:grpSpPr>
          <a:xfrm>
            <a:off x="5148402" y="-403014"/>
            <a:ext cx="4238692" cy="1568482"/>
            <a:chOff x="340950" y="290161"/>
            <a:chExt cx="4238692" cy="1568482"/>
          </a:xfrm>
        </p:grpSpPr>
        <p:sp>
          <p:nvSpPr>
            <p:cNvPr id="419" name="Google Shape;419;p13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9" name="Google Shape;429;p13"/>
          <p:cNvGrpSpPr/>
          <p:nvPr/>
        </p:nvGrpSpPr>
        <p:grpSpPr>
          <a:xfrm>
            <a:off x="1436314" y="4415134"/>
            <a:ext cx="6069811" cy="2822183"/>
            <a:chOff x="3074151" y="2321296"/>
            <a:chExt cx="6069811" cy="2822183"/>
          </a:xfrm>
        </p:grpSpPr>
        <p:sp>
          <p:nvSpPr>
            <p:cNvPr id="430" name="Google Shape;430;p13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6" name="Google Shape;446;p13"/>
          <p:cNvSpPr/>
          <p:nvPr/>
        </p:nvSpPr>
        <p:spPr>
          <a:xfrm>
            <a:off x="2462450" y="4736700"/>
            <a:ext cx="67284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7" name="Google Shape;447;p13"/>
          <p:cNvSpPr/>
          <p:nvPr/>
        </p:nvSpPr>
        <p:spPr>
          <a:xfrm flipH="1">
            <a:off x="104125" y="3458575"/>
            <a:ext cx="266700" cy="16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8" name="Google Shape;448;p13"/>
          <p:cNvSpPr/>
          <p:nvPr/>
        </p:nvSpPr>
        <p:spPr>
          <a:xfrm flipH="1">
            <a:off x="487150" y="2980050"/>
            <a:ext cx="32700" cy="21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9" name="Google Shape;449;p13"/>
          <p:cNvSpPr/>
          <p:nvPr/>
        </p:nvSpPr>
        <p:spPr>
          <a:xfrm flipH="1">
            <a:off x="2834947" y="4956275"/>
            <a:ext cx="11847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0" name="Google Shape;450;p13"/>
          <p:cNvSpPr/>
          <p:nvPr/>
        </p:nvSpPr>
        <p:spPr>
          <a:xfrm flipH="1">
            <a:off x="5953025" y="721500"/>
            <a:ext cx="3275100" cy="28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1" name="Google Shape;451;p13"/>
          <p:cNvSpPr/>
          <p:nvPr/>
        </p:nvSpPr>
        <p:spPr>
          <a:xfrm flipH="1">
            <a:off x="4611300" y="470525"/>
            <a:ext cx="4532700" cy="3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2" name="Google Shape;452;p13"/>
          <p:cNvSpPr txBox="1">
            <a:spLocks noGrp="1"/>
          </p:cNvSpPr>
          <p:nvPr>
            <p:ph type="title"/>
          </p:nvPr>
        </p:nvSpPr>
        <p:spPr>
          <a:xfrm>
            <a:off x="1588839" y="16004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53" name="Google Shape;453;p13"/>
          <p:cNvSpPr txBox="1">
            <a:spLocks noGrp="1"/>
          </p:cNvSpPr>
          <p:nvPr>
            <p:ph type="title" idx="2" hasCustomPrompt="1"/>
          </p:nvPr>
        </p:nvSpPr>
        <p:spPr>
          <a:xfrm>
            <a:off x="722100" y="1843146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>
            <a:spLocks noGrp="1"/>
          </p:cNvSpPr>
          <p:nvPr>
            <p:ph type="subTitle" idx="1"/>
          </p:nvPr>
        </p:nvSpPr>
        <p:spPr>
          <a:xfrm>
            <a:off x="1588850" y="1994118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13"/>
          <p:cNvSpPr txBox="1">
            <a:spLocks noGrp="1"/>
          </p:cNvSpPr>
          <p:nvPr>
            <p:ph type="title" idx="3"/>
          </p:nvPr>
        </p:nvSpPr>
        <p:spPr>
          <a:xfrm>
            <a:off x="4204977" y="16004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56" name="Google Shape;456;p13"/>
          <p:cNvSpPr txBox="1">
            <a:spLocks noGrp="1"/>
          </p:cNvSpPr>
          <p:nvPr>
            <p:ph type="title" idx="4" hasCustomPrompt="1"/>
          </p:nvPr>
        </p:nvSpPr>
        <p:spPr>
          <a:xfrm>
            <a:off x="3338223" y="1843146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7" name="Google Shape;457;p13"/>
          <p:cNvSpPr txBox="1">
            <a:spLocks noGrp="1"/>
          </p:cNvSpPr>
          <p:nvPr>
            <p:ph type="subTitle" idx="5"/>
          </p:nvPr>
        </p:nvSpPr>
        <p:spPr>
          <a:xfrm>
            <a:off x="4204977" y="1994154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13"/>
          <p:cNvSpPr txBox="1">
            <a:spLocks noGrp="1"/>
          </p:cNvSpPr>
          <p:nvPr>
            <p:ph type="title" idx="6"/>
          </p:nvPr>
        </p:nvSpPr>
        <p:spPr>
          <a:xfrm>
            <a:off x="1588852" y="31831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59" name="Google Shape;459;p13"/>
          <p:cNvSpPr txBox="1">
            <a:spLocks noGrp="1"/>
          </p:cNvSpPr>
          <p:nvPr>
            <p:ph type="title" idx="7" hasCustomPrompt="1"/>
          </p:nvPr>
        </p:nvSpPr>
        <p:spPr>
          <a:xfrm>
            <a:off x="722100" y="3432084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0" name="Google Shape;460;p13"/>
          <p:cNvSpPr txBox="1">
            <a:spLocks noGrp="1"/>
          </p:cNvSpPr>
          <p:nvPr>
            <p:ph type="subTitle" idx="8"/>
          </p:nvPr>
        </p:nvSpPr>
        <p:spPr>
          <a:xfrm>
            <a:off x="1588850" y="3576718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3"/>
          <p:cNvSpPr txBox="1">
            <a:spLocks noGrp="1"/>
          </p:cNvSpPr>
          <p:nvPr>
            <p:ph type="title" idx="9"/>
          </p:nvPr>
        </p:nvSpPr>
        <p:spPr>
          <a:xfrm>
            <a:off x="4204977" y="318310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62" name="Google Shape;462;p13"/>
          <p:cNvSpPr txBox="1">
            <a:spLocks noGrp="1"/>
          </p:cNvSpPr>
          <p:nvPr>
            <p:ph type="title" idx="13" hasCustomPrompt="1"/>
          </p:nvPr>
        </p:nvSpPr>
        <p:spPr>
          <a:xfrm>
            <a:off x="3338223" y="3432084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3" name="Google Shape;463;p13"/>
          <p:cNvSpPr txBox="1">
            <a:spLocks noGrp="1"/>
          </p:cNvSpPr>
          <p:nvPr>
            <p:ph type="subTitle" idx="14"/>
          </p:nvPr>
        </p:nvSpPr>
        <p:spPr>
          <a:xfrm>
            <a:off x="4204975" y="3576714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4" name="Google Shape;464;p13"/>
          <p:cNvSpPr txBox="1">
            <a:spLocks noGrp="1"/>
          </p:cNvSpPr>
          <p:nvPr>
            <p:ph type="title" idx="15"/>
          </p:nvPr>
        </p:nvSpPr>
        <p:spPr>
          <a:xfrm>
            <a:off x="6822475" y="16004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65" name="Google Shape;465;p13"/>
          <p:cNvSpPr txBox="1">
            <a:spLocks noGrp="1"/>
          </p:cNvSpPr>
          <p:nvPr>
            <p:ph type="title" idx="16" hasCustomPrompt="1"/>
          </p:nvPr>
        </p:nvSpPr>
        <p:spPr>
          <a:xfrm>
            <a:off x="5952975" y="1843146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6" name="Google Shape;466;p13"/>
          <p:cNvSpPr txBox="1">
            <a:spLocks noGrp="1"/>
          </p:cNvSpPr>
          <p:nvPr>
            <p:ph type="subTitle" idx="17"/>
          </p:nvPr>
        </p:nvSpPr>
        <p:spPr>
          <a:xfrm>
            <a:off x="6822476" y="1994078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7" name="Google Shape;467;p13"/>
          <p:cNvSpPr txBox="1">
            <a:spLocks noGrp="1"/>
          </p:cNvSpPr>
          <p:nvPr>
            <p:ph type="title" idx="18"/>
          </p:nvPr>
        </p:nvSpPr>
        <p:spPr>
          <a:xfrm>
            <a:off x="6822475" y="3177518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title" idx="19" hasCustomPrompt="1"/>
          </p:nvPr>
        </p:nvSpPr>
        <p:spPr>
          <a:xfrm>
            <a:off x="5952975" y="3432084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9" name="Google Shape;469;p13"/>
          <p:cNvSpPr txBox="1">
            <a:spLocks noGrp="1"/>
          </p:cNvSpPr>
          <p:nvPr>
            <p:ph type="subTitle" idx="20"/>
          </p:nvPr>
        </p:nvSpPr>
        <p:spPr>
          <a:xfrm>
            <a:off x="6822475" y="3576714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0" name="Google Shape;470;p13"/>
          <p:cNvSpPr txBox="1">
            <a:spLocks noGrp="1"/>
          </p:cNvSpPr>
          <p:nvPr>
            <p:ph type="title" idx="21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6"/>
          <p:cNvSpPr/>
          <p:nvPr/>
        </p:nvSpPr>
        <p:spPr>
          <a:xfrm rot="10800000" flipH="1">
            <a:off x="271696" y="-438070"/>
            <a:ext cx="327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54" name="Google Shape;554;p16"/>
          <p:cNvGrpSpPr/>
          <p:nvPr/>
        </p:nvGrpSpPr>
        <p:grpSpPr>
          <a:xfrm>
            <a:off x="-837040" y="3840866"/>
            <a:ext cx="4238692" cy="1568482"/>
            <a:chOff x="340950" y="290161"/>
            <a:chExt cx="4238692" cy="1568482"/>
          </a:xfrm>
        </p:grpSpPr>
        <p:sp>
          <p:nvSpPr>
            <p:cNvPr id="555" name="Google Shape;555;p16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65" name="Google Shape;565;p16"/>
          <p:cNvGrpSpPr/>
          <p:nvPr/>
        </p:nvGrpSpPr>
        <p:grpSpPr>
          <a:xfrm rot="-5400000">
            <a:off x="6510579" y="868660"/>
            <a:ext cx="6069811" cy="2822183"/>
            <a:chOff x="3074151" y="2321296"/>
            <a:chExt cx="6069811" cy="2822183"/>
          </a:xfrm>
        </p:grpSpPr>
        <p:sp>
          <p:nvSpPr>
            <p:cNvPr id="566" name="Google Shape;566;p16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82" name="Google Shape;582;p16"/>
          <p:cNvGrpSpPr/>
          <p:nvPr/>
        </p:nvGrpSpPr>
        <p:grpSpPr>
          <a:xfrm rot="5400000">
            <a:off x="6608861" y="-2076378"/>
            <a:ext cx="415204" cy="5231768"/>
            <a:chOff x="3632500" y="0"/>
            <a:chExt cx="391850" cy="2554200"/>
          </a:xfrm>
        </p:grpSpPr>
        <p:sp>
          <p:nvSpPr>
            <p:cNvPr id="583" name="Google Shape;583;p16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84;p16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16"/>
            <p:cNvSpPr/>
            <p:nvPr/>
          </p:nvSpPr>
          <p:spPr>
            <a:xfrm flipH="1">
              <a:off x="3991650" y="0"/>
              <a:ext cx="32700" cy="92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86" name="Google Shape;586;p16"/>
          <p:cNvSpPr/>
          <p:nvPr/>
        </p:nvSpPr>
        <p:spPr>
          <a:xfrm rot="10800000" flipH="1">
            <a:off x="420723" y="-437875"/>
            <a:ext cx="2103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7" name="Google Shape;587;p16"/>
          <p:cNvSpPr txBox="1">
            <a:spLocks noGrp="1"/>
          </p:cNvSpPr>
          <p:nvPr>
            <p:ph type="title"/>
          </p:nvPr>
        </p:nvSpPr>
        <p:spPr>
          <a:xfrm>
            <a:off x="4341950" y="896200"/>
            <a:ext cx="2764200" cy="22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16"/>
          <p:cNvSpPr txBox="1">
            <a:spLocks noGrp="1"/>
          </p:cNvSpPr>
          <p:nvPr>
            <p:ph type="body" idx="1"/>
          </p:nvPr>
        </p:nvSpPr>
        <p:spPr>
          <a:xfrm>
            <a:off x="4341950" y="3131500"/>
            <a:ext cx="2764200" cy="9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17"/>
          <p:cNvGrpSpPr/>
          <p:nvPr/>
        </p:nvGrpSpPr>
        <p:grpSpPr>
          <a:xfrm rot="-5400000">
            <a:off x="-1563849" y="3890471"/>
            <a:ext cx="6069811" cy="2822183"/>
            <a:chOff x="3074151" y="2321296"/>
            <a:chExt cx="6069811" cy="2822183"/>
          </a:xfrm>
        </p:grpSpPr>
        <p:sp>
          <p:nvSpPr>
            <p:cNvPr id="591" name="Google Shape;591;p17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07" name="Google Shape;607;p17"/>
          <p:cNvGrpSpPr/>
          <p:nvPr/>
        </p:nvGrpSpPr>
        <p:grpSpPr>
          <a:xfrm>
            <a:off x="5076501" y="-1703904"/>
            <a:ext cx="6069811" cy="2822183"/>
            <a:chOff x="3074151" y="2321296"/>
            <a:chExt cx="6069811" cy="2822183"/>
          </a:xfrm>
        </p:grpSpPr>
        <p:sp>
          <p:nvSpPr>
            <p:cNvPr id="608" name="Google Shape;608;p17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24" name="Google Shape;624;p17"/>
          <p:cNvSpPr/>
          <p:nvPr/>
        </p:nvSpPr>
        <p:spPr>
          <a:xfrm flipH="1">
            <a:off x="301325" y="0"/>
            <a:ext cx="98400" cy="141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5" name="Google Shape;625;p17"/>
          <p:cNvSpPr/>
          <p:nvPr/>
        </p:nvSpPr>
        <p:spPr>
          <a:xfrm flipH="1">
            <a:off x="150353" y="0"/>
            <a:ext cx="33300" cy="8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6" name="Google Shape;626;p17"/>
          <p:cNvSpPr/>
          <p:nvPr/>
        </p:nvSpPr>
        <p:spPr>
          <a:xfrm flipH="1">
            <a:off x="517500" y="0"/>
            <a:ext cx="33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7" name="Google Shape;627;p17"/>
          <p:cNvSpPr/>
          <p:nvPr/>
        </p:nvSpPr>
        <p:spPr>
          <a:xfrm rot="5400000" flipH="1">
            <a:off x="7677750" y="-431250"/>
            <a:ext cx="449700" cy="249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8" name="Google Shape;628;p17"/>
          <p:cNvSpPr/>
          <p:nvPr/>
        </p:nvSpPr>
        <p:spPr>
          <a:xfrm rot="5400000" flipH="1">
            <a:off x="7886250" y="-41400"/>
            <a:ext cx="32700" cy="249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9" name="Google Shape;629;p17"/>
          <p:cNvSpPr txBox="1">
            <a:spLocks noGrp="1"/>
          </p:cNvSpPr>
          <p:nvPr>
            <p:ph type="title"/>
          </p:nvPr>
        </p:nvSpPr>
        <p:spPr>
          <a:xfrm>
            <a:off x="2378595" y="1781300"/>
            <a:ext cx="4695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630" name="Google Shape;630;p17"/>
          <p:cNvSpPr txBox="1">
            <a:spLocks noGrp="1"/>
          </p:cNvSpPr>
          <p:nvPr>
            <p:ph type="subTitle" idx="1"/>
          </p:nvPr>
        </p:nvSpPr>
        <p:spPr>
          <a:xfrm>
            <a:off x="2378600" y="2009800"/>
            <a:ext cx="46956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17"/>
          <p:cNvSpPr txBox="1">
            <a:spLocks noGrp="1"/>
          </p:cNvSpPr>
          <p:nvPr>
            <p:ph type="title" idx="2"/>
          </p:nvPr>
        </p:nvSpPr>
        <p:spPr>
          <a:xfrm>
            <a:off x="2378600" y="3322875"/>
            <a:ext cx="4695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632" name="Google Shape;632;p17"/>
          <p:cNvSpPr txBox="1">
            <a:spLocks noGrp="1"/>
          </p:cNvSpPr>
          <p:nvPr>
            <p:ph type="subTitle" idx="3"/>
          </p:nvPr>
        </p:nvSpPr>
        <p:spPr>
          <a:xfrm>
            <a:off x="2378600" y="3551350"/>
            <a:ext cx="46956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3" name="Google Shape;633;p17"/>
          <p:cNvSpPr txBox="1">
            <a:spLocks noGrp="1"/>
          </p:cNvSpPr>
          <p:nvPr>
            <p:ph type="title" idx="4"/>
          </p:nvPr>
        </p:nvSpPr>
        <p:spPr>
          <a:xfrm>
            <a:off x="872400" y="537575"/>
            <a:ext cx="66771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_1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8"/>
          <p:cNvSpPr txBox="1">
            <a:spLocks noGrp="1"/>
          </p:cNvSpPr>
          <p:nvPr>
            <p:ph type="body" idx="1"/>
          </p:nvPr>
        </p:nvSpPr>
        <p:spPr>
          <a:xfrm>
            <a:off x="854750" y="1365225"/>
            <a:ext cx="3694200" cy="30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6" name="Google Shape;636;p18"/>
          <p:cNvSpPr txBox="1">
            <a:spLocks noGrp="1"/>
          </p:cNvSpPr>
          <p:nvPr>
            <p:ph type="body" idx="2"/>
          </p:nvPr>
        </p:nvSpPr>
        <p:spPr>
          <a:xfrm>
            <a:off x="4580350" y="1365225"/>
            <a:ext cx="3694200" cy="30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7" name="Google Shape;637;p18"/>
          <p:cNvSpPr txBox="1">
            <a:spLocks noGrp="1"/>
          </p:cNvSpPr>
          <p:nvPr>
            <p:ph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638" name="Google Shape;638;p18"/>
          <p:cNvGrpSpPr/>
          <p:nvPr/>
        </p:nvGrpSpPr>
        <p:grpSpPr>
          <a:xfrm>
            <a:off x="6748540" y="-1998808"/>
            <a:ext cx="6069811" cy="2822183"/>
            <a:chOff x="3074151" y="2321296"/>
            <a:chExt cx="6069811" cy="2822183"/>
          </a:xfrm>
        </p:grpSpPr>
        <p:sp>
          <p:nvSpPr>
            <p:cNvPr id="639" name="Google Shape;639;p18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55" name="Google Shape;655;p18"/>
          <p:cNvSpPr/>
          <p:nvPr/>
        </p:nvSpPr>
        <p:spPr>
          <a:xfrm rot="5400000" flipH="1">
            <a:off x="7566900" y="2891398"/>
            <a:ext cx="96300" cy="328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6" name="Google Shape;656;p18"/>
          <p:cNvSpPr/>
          <p:nvPr/>
        </p:nvSpPr>
        <p:spPr>
          <a:xfrm rot="5400000" flipH="1">
            <a:off x="8147395" y="3260525"/>
            <a:ext cx="32700" cy="218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7" name="Google Shape;657;p18"/>
          <p:cNvSpPr/>
          <p:nvPr/>
        </p:nvSpPr>
        <p:spPr>
          <a:xfrm rot="5400000" flipH="1">
            <a:off x="8500495" y="3972775"/>
            <a:ext cx="32700" cy="148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8" name="Google Shape;658;p18"/>
          <p:cNvSpPr/>
          <p:nvPr/>
        </p:nvSpPr>
        <p:spPr>
          <a:xfrm flipH="1">
            <a:off x="236929" y="4016425"/>
            <a:ext cx="449700" cy="110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9" name="Google Shape;659;p18"/>
          <p:cNvSpPr/>
          <p:nvPr/>
        </p:nvSpPr>
        <p:spPr>
          <a:xfrm flipH="1">
            <a:off x="835279" y="4016425"/>
            <a:ext cx="32700" cy="110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60" name="Google Shape;660;p18"/>
          <p:cNvGrpSpPr/>
          <p:nvPr/>
        </p:nvGrpSpPr>
        <p:grpSpPr>
          <a:xfrm>
            <a:off x="5128840" y="3654480"/>
            <a:ext cx="6069811" cy="2822183"/>
            <a:chOff x="3074151" y="2321296"/>
            <a:chExt cx="6069811" cy="2822183"/>
          </a:xfrm>
        </p:grpSpPr>
        <p:sp>
          <p:nvSpPr>
            <p:cNvPr id="661" name="Google Shape;661;p18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18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77" name="Google Shape;677;p18"/>
          <p:cNvSpPr/>
          <p:nvPr/>
        </p:nvSpPr>
        <p:spPr>
          <a:xfrm>
            <a:off x="7925350" y="203825"/>
            <a:ext cx="762000" cy="762000"/>
          </a:xfrm>
          <a:prstGeom prst="mathMultiply">
            <a:avLst>
              <a:gd name="adj1" fmla="val 1711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2"/>
          <p:cNvSpPr txBox="1">
            <a:spLocks noGrp="1"/>
          </p:cNvSpPr>
          <p:nvPr>
            <p:ph type="title"/>
          </p:nvPr>
        </p:nvSpPr>
        <p:spPr>
          <a:xfrm>
            <a:off x="900539" y="2055150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815" name="Google Shape;815;p22"/>
          <p:cNvSpPr txBox="1">
            <a:spLocks noGrp="1"/>
          </p:cNvSpPr>
          <p:nvPr>
            <p:ph type="subTitle" idx="1"/>
          </p:nvPr>
        </p:nvSpPr>
        <p:spPr>
          <a:xfrm>
            <a:off x="900539" y="2341574"/>
            <a:ext cx="182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6" name="Google Shape;816;p22"/>
          <p:cNvSpPr txBox="1">
            <a:spLocks noGrp="1"/>
          </p:cNvSpPr>
          <p:nvPr>
            <p:ph type="title" idx="2"/>
          </p:nvPr>
        </p:nvSpPr>
        <p:spPr>
          <a:xfrm>
            <a:off x="3659700" y="2055150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817" name="Google Shape;817;p22"/>
          <p:cNvSpPr txBox="1">
            <a:spLocks noGrp="1"/>
          </p:cNvSpPr>
          <p:nvPr>
            <p:ph type="subTitle" idx="3"/>
          </p:nvPr>
        </p:nvSpPr>
        <p:spPr>
          <a:xfrm>
            <a:off x="3659700" y="2341574"/>
            <a:ext cx="182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22"/>
          <p:cNvSpPr txBox="1">
            <a:spLocks noGrp="1"/>
          </p:cNvSpPr>
          <p:nvPr>
            <p:ph type="title" idx="4"/>
          </p:nvPr>
        </p:nvSpPr>
        <p:spPr>
          <a:xfrm>
            <a:off x="900539" y="3742976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819" name="Google Shape;819;p22"/>
          <p:cNvSpPr txBox="1">
            <a:spLocks noGrp="1"/>
          </p:cNvSpPr>
          <p:nvPr>
            <p:ph type="subTitle" idx="5"/>
          </p:nvPr>
        </p:nvSpPr>
        <p:spPr>
          <a:xfrm>
            <a:off x="900539" y="4029500"/>
            <a:ext cx="182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22"/>
          <p:cNvSpPr txBox="1">
            <a:spLocks noGrp="1"/>
          </p:cNvSpPr>
          <p:nvPr>
            <p:ph type="title" idx="6"/>
          </p:nvPr>
        </p:nvSpPr>
        <p:spPr>
          <a:xfrm>
            <a:off x="3659700" y="3742976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821" name="Google Shape;821;p22"/>
          <p:cNvSpPr txBox="1">
            <a:spLocks noGrp="1"/>
          </p:cNvSpPr>
          <p:nvPr>
            <p:ph type="subTitle" idx="7"/>
          </p:nvPr>
        </p:nvSpPr>
        <p:spPr>
          <a:xfrm>
            <a:off x="3659700" y="4029500"/>
            <a:ext cx="182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2" name="Google Shape;822;p22"/>
          <p:cNvSpPr txBox="1">
            <a:spLocks noGrp="1"/>
          </p:cNvSpPr>
          <p:nvPr>
            <p:ph type="title" idx="8"/>
          </p:nvPr>
        </p:nvSpPr>
        <p:spPr>
          <a:xfrm>
            <a:off x="6418861" y="2055150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823" name="Google Shape;823;p22"/>
          <p:cNvSpPr txBox="1">
            <a:spLocks noGrp="1"/>
          </p:cNvSpPr>
          <p:nvPr>
            <p:ph type="subTitle" idx="9"/>
          </p:nvPr>
        </p:nvSpPr>
        <p:spPr>
          <a:xfrm>
            <a:off x="6418861" y="2341574"/>
            <a:ext cx="182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22"/>
          <p:cNvSpPr txBox="1">
            <a:spLocks noGrp="1"/>
          </p:cNvSpPr>
          <p:nvPr>
            <p:ph type="title" idx="13"/>
          </p:nvPr>
        </p:nvSpPr>
        <p:spPr>
          <a:xfrm>
            <a:off x="6418861" y="3742976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825" name="Google Shape;825;p22"/>
          <p:cNvSpPr txBox="1">
            <a:spLocks noGrp="1"/>
          </p:cNvSpPr>
          <p:nvPr>
            <p:ph type="subTitle" idx="14"/>
          </p:nvPr>
        </p:nvSpPr>
        <p:spPr>
          <a:xfrm>
            <a:off x="6418861" y="4029500"/>
            <a:ext cx="182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22"/>
          <p:cNvSpPr txBox="1">
            <a:spLocks noGrp="1"/>
          </p:cNvSpPr>
          <p:nvPr>
            <p:ph type="title" idx="15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827" name="Google Shape;827;p22"/>
          <p:cNvGrpSpPr/>
          <p:nvPr/>
        </p:nvGrpSpPr>
        <p:grpSpPr>
          <a:xfrm>
            <a:off x="5793777" y="-372664"/>
            <a:ext cx="4238692" cy="1568482"/>
            <a:chOff x="340950" y="290161"/>
            <a:chExt cx="4238692" cy="1568482"/>
          </a:xfrm>
        </p:grpSpPr>
        <p:sp>
          <p:nvSpPr>
            <p:cNvPr id="828" name="Google Shape;828;p22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38" name="Google Shape;838;p22"/>
          <p:cNvGrpSpPr/>
          <p:nvPr/>
        </p:nvGrpSpPr>
        <p:grpSpPr>
          <a:xfrm rot="5400000">
            <a:off x="-3732761" y="2946759"/>
            <a:ext cx="6069811" cy="2822183"/>
            <a:chOff x="3074151" y="2321296"/>
            <a:chExt cx="6069811" cy="2822183"/>
          </a:xfrm>
        </p:grpSpPr>
        <p:sp>
          <p:nvSpPr>
            <p:cNvPr id="839" name="Google Shape;839;p22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22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22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22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55" name="Google Shape;855;p22"/>
          <p:cNvSpPr/>
          <p:nvPr/>
        </p:nvSpPr>
        <p:spPr>
          <a:xfrm>
            <a:off x="5600475" y="4736700"/>
            <a:ext cx="3590400" cy="16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6" name="Google Shape;856;p22"/>
          <p:cNvSpPr/>
          <p:nvPr/>
        </p:nvSpPr>
        <p:spPr>
          <a:xfrm flipH="1">
            <a:off x="4740259" y="4947575"/>
            <a:ext cx="4409100" cy="3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7" name="Google Shape;857;p22"/>
          <p:cNvSpPr/>
          <p:nvPr/>
        </p:nvSpPr>
        <p:spPr>
          <a:xfrm flipH="1">
            <a:off x="7941892" y="395400"/>
            <a:ext cx="1202100" cy="28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8" name="Google Shape;858;p22"/>
          <p:cNvSpPr/>
          <p:nvPr/>
        </p:nvSpPr>
        <p:spPr>
          <a:xfrm flipH="1">
            <a:off x="7449311" y="259700"/>
            <a:ext cx="1663800" cy="3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9" name="Google Shape;859;p22"/>
          <p:cNvSpPr/>
          <p:nvPr/>
        </p:nvSpPr>
        <p:spPr>
          <a:xfrm>
            <a:off x="95800" y="470525"/>
            <a:ext cx="762000" cy="762000"/>
          </a:xfrm>
          <a:prstGeom prst="mathMultiply">
            <a:avLst>
              <a:gd name="adj1" fmla="val 1711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Google Shape;919;p24"/>
          <p:cNvGrpSpPr/>
          <p:nvPr/>
        </p:nvGrpSpPr>
        <p:grpSpPr>
          <a:xfrm rot="-5400000">
            <a:off x="-3456974" y="893021"/>
            <a:ext cx="6069811" cy="2822183"/>
            <a:chOff x="3074151" y="2321296"/>
            <a:chExt cx="6069811" cy="2822183"/>
          </a:xfrm>
        </p:grpSpPr>
        <p:sp>
          <p:nvSpPr>
            <p:cNvPr id="920" name="Google Shape;920;p24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36" name="Google Shape;936;p24"/>
          <p:cNvGrpSpPr/>
          <p:nvPr/>
        </p:nvGrpSpPr>
        <p:grpSpPr>
          <a:xfrm>
            <a:off x="5361701" y="-1869279"/>
            <a:ext cx="6069811" cy="2822183"/>
            <a:chOff x="3074151" y="2321296"/>
            <a:chExt cx="6069811" cy="2822183"/>
          </a:xfrm>
        </p:grpSpPr>
        <p:sp>
          <p:nvSpPr>
            <p:cNvPr id="937" name="Google Shape;937;p24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53" name="Google Shape;953;p24"/>
          <p:cNvSpPr/>
          <p:nvPr/>
        </p:nvSpPr>
        <p:spPr>
          <a:xfrm flipH="1">
            <a:off x="8462360" y="0"/>
            <a:ext cx="98400" cy="163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4" name="Google Shape;954;p24"/>
          <p:cNvSpPr/>
          <p:nvPr/>
        </p:nvSpPr>
        <p:spPr>
          <a:xfrm flipH="1">
            <a:off x="8311378" y="0"/>
            <a:ext cx="33300" cy="8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5" name="Google Shape;955;p24"/>
          <p:cNvSpPr/>
          <p:nvPr/>
        </p:nvSpPr>
        <p:spPr>
          <a:xfrm flipH="1">
            <a:off x="8678525" y="0"/>
            <a:ext cx="33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56" name="Google Shape;956;p24"/>
          <p:cNvGrpSpPr/>
          <p:nvPr/>
        </p:nvGrpSpPr>
        <p:grpSpPr>
          <a:xfrm rot="-5400000">
            <a:off x="2486566" y="2113491"/>
            <a:ext cx="258622" cy="5231768"/>
            <a:chOff x="3632500" y="0"/>
            <a:chExt cx="244075" cy="2554200"/>
          </a:xfrm>
        </p:grpSpPr>
        <p:sp>
          <p:nvSpPr>
            <p:cNvPr id="957" name="Google Shape;957;p24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8" name="Google Shape;958;p24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59" name="Google Shape;959;p24"/>
          <p:cNvSpPr txBox="1">
            <a:spLocks noGrp="1"/>
          </p:cNvSpPr>
          <p:nvPr>
            <p:ph type="ctrTitle"/>
          </p:nvPr>
        </p:nvSpPr>
        <p:spPr>
          <a:xfrm>
            <a:off x="4572000" y="710925"/>
            <a:ext cx="3502500" cy="11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60" name="Google Shape;960;p24"/>
          <p:cNvSpPr txBox="1">
            <a:spLocks noGrp="1"/>
          </p:cNvSpPr>
          <p:nvPr>
            <p:ph type="subTitle" idx="1"/>
          </p:nvPr>
        </p:nvSpPr>
        <p:spPr>
          <a:xfrm>
            <a:off x="4572000" y="2219850"/>
            <a:ext cx="2591700" cy="8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1" name="Google Shape;961;p24"/>
          <p:cNvSpPr txBox="1">
            <a:spLocks noGrp="1"/>
          </p:cNvSpPr>
          <p:nvPr>
            <p:ph type="title" idx="2"/>
          </p:nvPr>
        </p:nvSpPr>
        <p:spPr>
          <a:xfrm>
            <a:off x="4572001" y="1868925"/>
            <a:ext cx="35025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962" name="Google Shape;962;p24"/>
          <p:cNvSpPr txBox="1"/>
          <p:nvPr/>
        </p:nvSpPr>
        <p:spPr>
          <a:xfrm>
            <a:off x="4572000" y="3598300"/>
            <a:ext cx="3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,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dirty="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5"/>
          <p:cNvSpPr/>
          <p:nvPr/>
        </p:nvSpPr>
        <p:spPr>
          <a:xfrm flipH="1">
            <a:off x="8843590" y="3245740"/>
            <a:ext cx="327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65" name="Google Shape;965;p25"/>
          <p:cNvGrpSpPr/>
          <p:nvPr/>
        </p:nvGrpSpPr>
        <p:grpSpPr>
          <a:xfrm rot="10800000">
            <a:off x="6717884" y="-755154"/>
            <a:ext cx="4238692" cy="1568482"/>
            <a:chOff x="340950" y="290161"/>
            <a:chExt cx="4238692" cy="1568482"/>
          </a:xfrm>
        </p:grpSpPr>
        <p:sp>
          <p:nvSpPr>
            <p:cNvPr id="966" name="Google Shape;966;p25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76" name="Google Shape;976;p25"/>
          <p:cNvGrpSpPr/>
          <p:nvPr/>
        </p:nvGrpSpPr>
        <p:grpSpPr>
          <a:xfrm rot="5400000">
            <a:off x="-2460854" y="963351"/>
            <a:ext cx="6069811" cy="2822183"/>
            <a:chOff x="3074151" y="2321296"/>
            <a:chExt cx="6069811" cy="2822183"/>
          </a:xfrm>
        </p:grpSpPr>
        <p:sp>
          <p:nvSpPr>
            <p:cNvPr id="977" name="Google Shape;977;p25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93" name="Google Shape;993;p25"/>
          <p:cNvGrpSpPr/>
          <p:nvPr/>
        </p:nvGrpSpPr>
        <p:grpSpPr>
          <a:xfrm rot="-5400000">
            <a:off x="2314421" y="1498805"/>
            <a:ext cx="415204" cy="5231768"/>
            <a:chOff x="3632500" y="0"/>
            <a:chExt cx="391850" cy="2554200"/>
          </a:xfrm>
        </p:grpSpPr>
        <p:sp>
          <p:nvSpPr>
            <p:cNvPr id="994" name="Google Shape;994;p25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25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25"/>
            <p:cNvSpPr/>
            <p:nvPr/>
          </p:nvSpPr>
          <p:spPr>
            <a:xfrm flipH="1">
              <a:off x="3991650" y="0"/>
              <a:ext cx="32700" cy="92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97" name="Google Shape;997;p25"/>
          <p:cNvSpPr/>
          <p:nvPr/>
        </p:nvSpPr>
        <p:spPr>
          <a:xfrm flipH="1">
            <a:off x="8516963" y="3543745"/>
            <a:ext cx="2103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Google Shape;999;p26"/>
          <p:cNvGrpSpPr/>
          <p:nvPr/>
        </p:nvGrpSpPr>
        <p:grpSpPr>
          <a:xfrm rot="-5400000">
            <a:off x="-2577149" y="893021"/>
            <a:ext cx="6069811" cy="2822183"/>
            <a:chOff x="3074151" y="2321296"/>
            <a:chExt cx="6069811" cy="2822183"/>
          </a:xfrm>
        </p:grpSpPr>
        <p:sp>
          <p:nvSpPr>
            <p:cNvPr id="1000" name="Google Shape;1000;p26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26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26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26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26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26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16" name="Google Shape;1016;p26"/>
          <p:cNvSpPr/>
          <p:nvPr/>
        </p:nvSpPr>
        <p:spPr>
          <a:xfrm flipH="1">
            <a:off x="301335" y="0"/>
            <a:ext cx="98400" cy="163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7" name="Google Shape;1017;p26"/>
          <p:cNvSpPr/>
          <p:nvPr/>
        </p:nvSpPr>
        <p:spPr>
          <a:xfrm flipH="1">
            <a:off x="150353" y="0"/>
            <a:ext cx="33300" cy="8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8" name="Google Shape;1018;p26"/>
          <p:cNvSpPr/>
          <p:nvPr/>
        </p:nvSpPr>
        <p:spPr>
          <a:xfrm flipH="1">
            <a:off x="517500" y="0"/>
            <a:ext cx="33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19" name="Google Shape;1019;p26"/>
          <p:cNvGrpSpPr/>
          <p:nvPr/>
        </p:nvGrpSpPr>
        <p:grpSpPr>
          <a:xfrm rot="-5400000">
            <a:off x="2486566" y="2113491"/>
            <a:ext cx="258622" cy="5231768"/>
            <a:chOff x="3632500" y="0"/>
            <a:chExt cx="244075" cy="2554200"/>
          </a:xfrm>
        </p:grpSpPr>
        <p:sp>
          <p:nvSpPr>
            <p:cNvPr id="1020" name="Google Shape;1020;p26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" name="Google Shape;1021;p26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22" name="Google Shape;1022;p26"/>
          <p:cNvGrpSpPr/>
          <p:nvPr/>
        </p:nvGrpSpPr>
        <p:grpSpPr>
          <a:xfrm>
            <a:off x="4831964" y="-1450816"/>
            <a:ext cx="6069811" cy="2822183"/>
            <a:chOff x="3074151" y="2321296"/>
            <a:chExt cx="6069811" cy="2822183"/>
          </a:xfrm>
        </p:grpSpPr>
        <p:sp>
          <p:nvSpPr>
            <p:cNvPr id="1023" name="Google Shape;1023;p26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" name="Google Shape;1035;p26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" name="Google Shape;1036;p26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1037;p26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1038;p26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9" name="Google Shape;1039;p26"/>
          <p:cNvGrpSpPr/>
          <p:nvPr/>
        </p:nvGrpSpPr>
        <p:grpSpPr>
          <a:xfrm rot="5400000">
            <a:off x="7670950" y="-831250"/>
            <a:ext cx="391850" cy="2554200"/>
            <a:chOff x="3632500" y="0"/>
            <a:chExt cx="391850" cy="2554200"/>
          </a:xfrm>
        </p:grpSpPr>
        <p:sp>
          <p:nvSpPr>
            <p:cNvPr id="1040" name="Google Shape;1040;p26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" name="Google Shape;1041;p26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1042;p26"/>
            <p:cNvSpPr/>
            <p:nvPr/>
          </p:nvSpPr>
          <p:spPr>
            <a:xfrm flipH="1">
              <a:off x="3991650" y="0"/>
              <a:ext cx="32700" cy="92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3" name="Google Shape;1043;p26"/>
          <p:cNvSpPr/>
          <p:nvPr/>
        </p:nvSpPr>
        <p:spPr>
          <a:xfrm>
            <a:off x="8100975" y="3537050"/>
            <a:ext cx="762000" cy="762000"/>
          </a:xfrm>
          <a:prstGeom prst="mathMultiply">
            <a:avLst>
              <a:gd name="adj1" fmla="val 1711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 rot="-5400000">
            <a:off x="-1406125" y="2898642"/>
            <a:ext cx="4238692" cy="1568482"/>
            <a:chOff x="340950" y="290161"/>
            <a:chExt cx="4238692" cy="1568482"/>
          </a:xfrm>
        </p:grpSpPr>
        <p:sp>
          <p:nvSpPr>
            <p:cNvPr id="46" name="Google Shape;46;p3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6" name="Google Shape;56;p3"/>
          <p:cNvGrpSpPr/>
          <p:nvPr/>
        </p:nvGrpSpPr>
        <p:grpSpPr>
          <a:xfrm rot="10800000">
            <a:off x="4571994" y="-7"/>
            <a:ext cx="6069811" cy="2822183"/>
            <a:chOff x="3074151" y="2321296"/>
            <a:chExt cx="6069811" cy="2822183"/>
          </a:xfrm>
        </p:grpSpPr>
        <p:sp>
          <p:nvSpPr>
            <p:cNvPr id="57" name="Google Shape;57;p3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3" name="Google Shape;73;p3"/>
          <p:cNvSpPr/>
          <p:nvPr/>
        </p:nvSpPr>
        <p:spPr>
          <a:xfrm flipH="1">
            <a:off x="4919632" y="-2"/>
            <a:ext cx="96300" cy="25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3"/>
          <p:cNvSpPr/>
          <p:nvPr/>
        </p:nvSpPr>
        <p:spPr>
          <a:xfrm flipH="1">
            <a:off x="4771857" y="-2"/>
            <a:ext cx="32700" cy="136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3"/>
          <p:cNvSpPr/>
          <p:nvPr/>
        </p:nvSpPr>
        <p:spPr>
          <a:xfrm rot="10800000" flipH="1">
            <a:off x="455307" y="198"/>
            <a:ext cx="4497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306282" y="-2"/>
            <a:ext cx="32700" cy="21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5825582" y="4642648"/>
            <a:ext cx="2142600" cy="3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3"/>
          <p:cNvSpPr/>
          <p:nvPr/>
        </p:nvSpPr>
        <p:spPr>
          <a:xfrm>
            <a:off x="3510525" y="191"/>
            <a:ext cx="1099200" cy="1099200"/>
          </a:xfrm>
          <a:prstGeom prst="mathMultiply">
            <a:avLst>
              <a:gd name="adj1" fmla="val 1711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3"/>
          <p:cNvSpPr txBox="1">
            <a:spLocks noGrp="1"/>
          </p:cNvSpPr>
          <p:nvPr>
            <p:ph type="title"/>
          </p:nvPr>
        </p:nvSpPr>
        <p:spPr>
          <a:xfrm>
            <a:off x="1497475" y="2449225"/>
            <a:ext cx="3355500" cy="7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title" idx="2" hasCustomPrompt="1"/>
          </p:nvPr>
        </p:nvSpPr>
        <p:spPr>
          <a:xfrm>
            <a:off x="1650390" y="1159097"/>
            <a:ext cx="119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1" name="Google Shape;81;p3"/>
          <p:cNvSpPr txBox="1">
            <a:spLocks noGrp="1"/>
          </p:cNvSpPr>
          <p:nvPr>
            <p:ph type="subTitle" idx="1"/>
          </p:nvPr>
        </p:nvSpPr>
        <p:spPr>
          <a:xfrm>
            <a:off x="1494150" y="3465525"/>
            <a:ext cx="2602200" cy="68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4"/>
          <p:cNvGrpSpPr/>
          <p:nvPr/>
        </p:nvGrpSpPr>
        <p:grpSpPr>
          <a:xfrm rot="5400000">
            <a:off x="-2304873" y="67286"/>
            <a:ext cx="4238692" cy="1568482"/>
            <a:chOff x="340950" y="290161"/>
            <a:chExt cx="4238692" cy="1568482"/>
          </a:xfrm>
        </p:grpSpPr>
        <p:sp>
          <p:nvSpPr>
            <p:cNvPr id="84" name="Google Shape;84;p4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4" name="Google Shape;94;p4"/>
          <p:cNvGrpSpPr/>
          <p:nvPr/>
        </p:nvGrpSpPr>
        <p:grpSpPr>
          <a:xfrm>
            <a:off x="4831964" y="-1450816"/>
            <a:ext cx="6069811" cy="2822183"/>
            <a:chOff x="3074151" y="2321296"/>
            <a:chExt cx="6069811" cy="2822183"/>
          </a:xfrm>
        </p:grpSpPr>
        <p:sp>
          <p:nvSpPr>
            <p:cNvPr id="95" name="Google Shape;95;p4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1" name="Google Shape;111;p4"/>
          <p:cNvSpPr/>
          <p:nvPr/>
        </p:nvSpPr>
        <p:spPr>
          <a:xfrm>
            <a:off x="1207725" y="4736697"/>
            <a:ext cx="88146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2" name="Google Shape;112;p4"/>
          <p:cNvGrpSpPr/>
          <p:nvPr/>
        </p:nvGrpSpPr>
        <p:grpSpPr>
          <a:xfrm rot="5400000">
            <a:off x="7670950" y="-831250"/>
            <a:ext cx="391850" cy="2554200"/>
            <a:chOff x="3632500" y="0"/>
            <a:chExt cx="391850" cy="2554200"/>
          </a:xfrm>
        </p:grpSpPr>
        <p:sp>
          <p:nvSpPr>
            <p:cNvPr id="113" name="Google Shape;113;p4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4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4"/>
            <p:cNvSpPr/>
            <p:nvPr/>
          </p:nvSpPr>
          <p:spPr>
            <a:xfrm flipH="1">
              <a:off x="3991650" y="0"/>
              <a:ext cx="32700" cy="92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6" name="Google Shape;116;p4"/>
          <p:cNvSpPr/>
          <p:nvPr/>
        </p:nvSpPr>
        <p:spPr>
          <a:xfrm flipH="1">
            <a:off x="0" y="3278050"/>
            <a:ext cx="4497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4"/>
          <p:cNvSpPr/>
          <p:nvPr/>
        </p:nvSpPr>
        <p:spPr>
          <a:xfrm flipH="1">
            <a:off x="566025" y="2980050"/>
            <a:ext cx="327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4"/>
          <p:cNvSpPr/>
          <p:nvPr/>
        </p:nvSpPr>
        <p:spPr>
          <a:xfrm flipH="1">
            <a:off x="2058675" y="4956275"/>
            <a:ext cx="21426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4"/>
          <p:cNvSpPr/>
          <p:nvPr/>
        </p:nvSpPr>
        <p:spPr>
          <a:xfrm>
            <a:off x="8100975" y="3537050"/>
            <a:ext cx="762000" cy="762000"/>
          </a:xfrm>
          <a:prstGeom prst="mathMultiply">
            <a:avLst>
              <a:gd name="adj1" fmla="val 1711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4"/>
          <p:cNvSpPr/>
          <p:nvPr/>
        </p:nvSpPr>
        <p:spPr>
          <a:xfrm rot="5400000" flipH="1">
            <a:off x="-342925" y="-54875"/>
            <a:ext cx="21426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879750" y="1178825"/>
            <a:ext cx="7384500" cy="3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87975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562864" y="2762925"/>
            <a:ext cx="278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1562875" y="3123453"/>
            <a:ext cx="27864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2"/>
          </p:nvPr>
        </p:nvSpPr>
        <p:spPr>
          <a:xfrm>
            <a:off x="5004343" y="2762919"/>
            <a:ext cx="25782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ubTitle" idx="3"/>
          </p:nvPr>
        </p:nvSpPr>
        <p:spPr>
          <a:xfrm>
            <a:off x="5004355" y="3123439"/>
            <a:ext cx="25782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 idx="4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/>
          <p:nvPr/>
        </p:nvSpPr>
        <p:spPr>
          <a:xfrm rot="10800000" flipH="1">
            <a:off x="8131419" y="2979909"/>
            <a:ext cx="327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0" name="Google Shape;130;p5"/>
          <p:cNvGrpSpPr/>
          <p:nvPr/>
        </p:nvGrpSpPr>
        <p:grpSpPr>
          <a:xfrm rot="-5400000">
            <a:off x="6704188" y="2462741"/>
            <a:ext cx="4238692" cy="1568482"/>
            <a:chOff x="340950" y="290161"/>
            <a:chExt cx="4238692" cy="1568482"/>
          </a:xfrm>
        </p:grpSpPr>
        <p:sp>
          <p:nvSpPr>
            <p:cNvPr id="131" name="Google Shape;131;p5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1" name="Google Shape;141;p5"/>
          <p:cNvGrpSpPr/>
          <p:nvPr/>
        </p:nvGrpSpPr>
        <p:grpSpPr>
          <a:xfrm rot="5400000">
            <a:off x="-3044900" y="2958971"/>
            <a:ext cx="6069811" cy="2822183"/>
            <a:chOff x="3074151" y="2321296"/>
            <a:chExt cx="6069811" cy="2822183"/>
          </a:xfrm>
        </p:grpSpPr>
        <p:sp>
          <p:nvSpPr>
            <p:cNvPr id="142" name="Google Shape;142;p5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8" name="Google Shape;158;p5"/>
          <p:cNvSpPr/>
          <p:nvPr/>
        </p:nvSpPr>
        <p:spPr>
          <a:xfrm rot="10800000">
            <a:off x="7200876" y="342925"/>
            <a:ext cx="3755700" cy="1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9" name="Google Shape;159;p5"/>
          <p:cNvGrpSpPr/>
          <p:nvPr/>
        </p:nvGrpSpPr>
        <p:grpSpPr>
          <a:xfrm rot="-5400000">
            <a:off x="2408275" y="1938124"/>
            <a:ext cx="415204" cy="5231768"/>
            <a:chOff x="3632500" y="0"/>
            <a:chExt cx="391850" cy="2554200"/>
          </a:xfrm>
        </p:grpSpPr>
        <p:sp>
          <p:nvSpPr>
            <p:cNvPr id="160" name="Google Shape;160;p5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5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5"/>
            <p:cNvSpPr/>
            <p:nvPr/>
          </p:nvSpPr>
          <p:spPr>
            <a:xfrm flipH="1">
              <a:off x="3991650" y="0"/>
              <a:ext cx="32700" cy="92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3" name="Google Shape;163;p5"/>
          <p:cNvSpPr/>
          <p:nvPr/>
        </p:nvSpPr>
        <p:spPr>
          <a:xfrm rot="10800000" flipH="1">
            <a:off x="8280444" y="2980109"/>
            <a:ext cx="4497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5"/>
          <p:cNvSpPr/>
          <p:nvPr/>
        </p:nvSpPr>
        <p:spPr>
          <a:xfrm rot="10800000" flipH="1">
            <a:off x="7963032" y="221746"/>
            <a:ext cx="21426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5"/>
          <p:cNvSpPr/>
          <p:nvPr/>
        </p:nvSpPr>
        <p:spPr>
          <a:xfrm rot="-5400000" flipH="1">
            <a:off x="427479" y="789881"/>
            <a:ext cx="571500" cy="1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>
            <a:spLocks noGrp="1"/>
          </p:cNvSpPr>
          <p:nvPr>
            <p:ph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168" name="Google Shape;168;p6"/>
          <p:cNvGrpSpPr/>
          <p:nvPr/>
        </p:nvGrpSpPr>
        <p:grpSpPr>
          <a:xfrm>
            <a:off x="5148402" y="-403014"/>
            <a:ext cx="4238692" cy="1568482"/>
            <a:chOff x="340950" y="290161"/>
            <a:chExt cx="4238692" cy="1568482"/>
          </a:xfrm>
        </p:grpSpPr>
        <p:sp>
          <p:nvSpPr>
            <p:cNvPr id="169" name="Google Shape;169;p6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9" name="Google Shape;179;p6"/>
          <p:cNvGrpSpPr/>
          <p:nvPr/>
        </p:nvGrpSpPr>
        <p:grpSpPr>
          <a:xfrm>
            <a:off x="1436314" y="4415134"/>
            <a:ext cx="6069811" cy="2822183"/>
            <a:chOff x="3074151" y="2321296"/>
            <a:chExt cx="6069811" cy="2822183"/>
          </a:xfrm>
        </p:grpSpPr>
        <p:sp>
          <p:nvSpPr>
            <p:cNvPr id="180" name="Google Shape;180;p6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6" name="Google Shape;196;p6"/>
          <p:cNvSpPr/>
          <p:nvPr/>
        </p:nvSpPr>
        <p:spPr>
          <a:xfrm>
            <a:off x="2462450" y="4736700"/>
            <a:ext cx="67284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6"/>
          <p:cNvSpPr/>
          <p:nvPr/>
        </p:nvSpPr>
        <p:spPr>
          <a:xfrm flipH="1">
            <a:off x="121500" y="3278050"/>
            <a:ext cx="3282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6"/>
          <p:cNvSpPr/>
          <p:nvPr/>
        </p:nvSpPr>
        <p:spPr>
          <a:xfrm flipH="1">
            <a:off x="566025" y="3598950"/>
            <a:ext cx="327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6"/>
          <p:cNvSpPr/>
          <p:nvPr/>
        </p:nvSpPr>
        <p:spPr>
          <a:xfrm flipH="1">
            <a:off x="2834947" y="4956275"/>
            <a:ext cx="11847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6"/>
          <p:cNvSpPr/>
          <p:nvPr/>
        </p:nvSpPr>
        <p:spPr>
          <a:xfrm flipH="1">
            <a:off x="6698750" y="152525"/>
            <a:ext cx="2492100" cy="26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6"/>
          <p:cNvSpPr/>
          <p:nvPr/>
        </p:nvSpPr>
        <p:spPr>
          <a:xfrm>
            <a:off x="95800" y="470525"/>
            <a:ext cx="762000" cy="7620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/>
          <p:nvPr/>
        </p:nvSpPr>
        <p:spPr>
          <a:xfrm>
            <a:off x="95800" y="470525"/>
            <a:ext cx="762000" cy="7620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4" name="Google Shape;204;p7"/>
          <p:cNvGrpSpPr/>
          <p:nvPr/>
        </p:nvGrpSpPr>
        <p:grpSpPr>
          <a:xfrm>
            <a:off x="5148402" y="-403014"/>
            <a:ext cx="4238692" cy="1568482"/>
            <a:chOff x="340950" y="290161"/>
            <a:chExt cx="4238692" cy="1568482"/>
          </a:xfrm>
        </p:grpSpPr>
        <p:sp>
          <p:nvSpPr>
            <p:cNvPr id="205" name="Google Shape;205;p7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5" name="Google Shape;215;p7"/>
          <p:cNvGrpSpPr/>
          <p:nvPr/>
        </p:nvGrpSpPr>
        <p:grpSpPr>
          <a:xfrm>
            <a:off x="1436314" y="4415134"/>
            <a:ext cx="6069811" cy="2822183"/>
            <a:chOff x="3074151" y="2321296"/>
            <a:chExt cx="6069811" cy="2822183"/>
          </a:xfrm>
        </p:grpSpPr>
        <p:sp>
          <p:nvSpPr>
            <p:cNvPr id="216" name="Google Shape;216;p7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2" name="Google Shape;232;p7"/>
          <p:cNvSpPr/>
          <p:nvPr/>
        </p:nvSpPr>
        <p:spPr>
          <a:xfrm>
            <a:off x="2462450" y="4736700"/>
            <a:ext cx="67284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7"/>
          <p:cNvSpPr/>
          <p:nvPr/>
        </p:nvSpPr>
        <p:spPr>
          <a:xfrm flipH="1">
            <a:off x="121500" y="3278050"/>
            <a:ext cx="3282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7"/>
          <p:cNvSpPr/>
          <p:nvPr/>
        </p:nvSpPr>
        <p:spPr>
          <a:xfrm flipH="1">
            <a:off x="566025" y="3598950"/>
            <a:ext cx="327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7"/>
          <p:cNvSpPr/>
          <p:nvPr/>
        </p:nvSpPr>
        <p:spPr>
          <a:xfrm flipH="1">
            <a:off x="2834947" y="4956275"/>
            <a:ext cx="11847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" name="Google Shape;236;p7"/>
          <p:cNvSpPr/>
          <p:nvPr/>
        </p:nvSpPr>
        <p:spPr>
          <a:xfrm flipH="1">
            <a:off x="778500" y="4163250"/>
            <a:ext cx="1620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7"/>
          <p:cNvSpPr txBox="1">
            <a:spLocks noGrp="1"/>
          </p:cNvSpPr>
          <p:nvPr>
            <p:ph type="body" idx="1"/>
          </p:nvPr>
        </p:nvSpPr>
        <p:spPr>
          <a:xfrm>
            <a:off x="872400" y="1642300"/>
            <a:ext cx="3972900" cy="23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8" name="Google Shape;238;p7"/>
          <p:cNvSpPr txBox="1">
            <a:spLocks noGrp="1"/>
          </p:cNvSpPr>
          <p:nvPr>
            <p:ph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 txBox="1">
            <a:spLocks noGrp="1"/>
          </p:cNvSpPr>
          <p:nvPr>
            <p:ph type="title"/>
          </p:nvPr>
        </p:nvSpPr>
        <p:spPr>
          <a:xfrm>
            <a:off x="2323925" y="1289700"/>
            <a:ext cx="5887500" cy="25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41" name="Google Shape;241;p8"/>
          <p:cNvGrpSpPr/>
          <p:nvPr/>
        </p:nvGrpSpPr>
        <p:grpSpPr>
          <a:xfrm rot="-5400000">
            <a:off x="-2577149" y="893021"/>
            <a:ext cx="6069811" cy="2822183"/>
            <a:chOff x="3074151" y="2321296"/>
            <a:chExt cx="6069811" cy="2822183"/>
          </a:xfrm>
        </p:grpSpPr>
        <p:sp>
          <p:nvSpPr>
            <p:cNvPr id="242" name="Google Shape;242;p8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8" name="Google Shape;258;p8"/>
          <p:cNvGrpSpPr/>
          <p:nvPr/>
        </p:nvGrpSpPr>
        <p:grpSpPr>
          <a:xfrm>
            <a:off x="4827726" y="-1695679"/>
            <a:ext cx="6069811" cy="2822183"/>
            <a:chOff x="3074151" y="2321296"/>
            <a:chExt cx="6069811" cy="2822183"/>
          </a:xfrm>
        </p:grpSpPr>
        <p:sp>
          <p:nvSpPr>
            <p:cNvPr id="259" name="Google Shape;259;p8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5" name="Google Shape;275;p8"/>
          <p:cNvSpPr/>
          <p:nvPr/>
        </p:nvSpPr>
        <p:spPr>
          <a:xfrm flipH="1">
            <a:off x="301335" y="0"/>
            <a:ext cx="98400" cy="163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6" name="Google Shape;276;p8"/>
          <p:cNvSpPr/>
          <p:nvPr/>
        </p:nvSpPr>
        <p:spPr>
          <a:xfrm flipH="1">
            <a:off x="150353" y="0"/>
            <a:ext cx="33300" cy="8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7" name="Google Shape;277;p8"/>
          <p:cNvSpPr/>
          <p:nvPr/>
        </p:nvSpPr>
        <p:spPr>
          <a:xfrm flipH="1">
            <a:off x="517500" y="0"/>
            <a:ext cx="33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8" name="Google Shape;278;p8"/>
          <p:cNvGrpSpPr/>
          <p:nvPr/>
        </p:nvGrpSpPr>
        <p:grpSpPr>
          <a:xfrm>
            <a:off x="6277901" y="2798296"/>
            <a:ext cx="6069811" cy="2822183"/>
            <a:chOff x="3074151" y="2321296"/>
            <a:chExt cx="6069811" cy="2822183"/>
          </a:xfrm>
        </p:grpSpPr>
        <p:sp>
          <p:nvSpPr>
            <p:cNvPr id="279" name="Google Shape;279;p8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95" name="Google Shape;295;p8"/>
          <p:cNvSpPr/>
          <p:nvPr/>
        </p:nvSpPr>
        <p:spPr>
          <a:xfrm rot="-5400000" flipH="1">
            <a:off x="7076725" y="414050"/>
            <a:ext cx="3275100" cy="28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6" name="Google Shape;296;p8"/>
          <p:cNvSpPr/>
          <p:nvPr/>
        </p:nvSpPr>
        <p:spPr>
          <a:xfrm rot="-5400000" flipH="1">
            <a:off x="6182925" y="1256275"/>
            <a:ext cx="4532700" cy="3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97" name="Google Shape;297;p8"/>
          <p:cNvGrpSpPr/>
          <p:nvPr/>
        </p:nvGrpSpPr>
        <p:grpSpPr>
          <a:xfrm rot="-5400000">
            <a:off x="2486566" y="2113491"/>
            <a:ext cx="258622" cy="5231768"/>
            <a:chOff x="3632500" y="0"/>
            <a:chExt cx="244075" cy="2554200"/>
          </a:xfrm>
        </p:grpSpPr>
        <p:sp>
          <p:nvSpPr>
            <p:cNvPr id="298" name="Google Shape;298;p8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8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00" name="Google Shape;300;p8"/>
          <p:cNvSpPr/>
          <p:nvPr/>
        </p:nvSpPr>
        <p:spPr>
          <a:xfrm>
            <a:off x="1325325" y="1453337"/>
            <a:ext cx="849300" cy="849300"/>
          </a:xfrm>
          <a:prstGeom prst="mathMultiply">
            <a:avLst>
              <a:gd name="adj1" fmla="val 1711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9"/>
          <p:cNvGrpSpPr/>
          <p:nvPr/>
        </p:nvGrpSpPr>
        <p:grpSpPr>
          <a:xfrm rot="-5400000">
            <a:off x="6680125" y="2854767"/>
            <a:ext cx="4238692" cy="1568482"/>
            <a:chOff x="340950" y="290161"/>
            <a:chExt cx="4238692" cy="1568482"/>
          </a:xfrm>
        </p:grpSpPr>
        <p:sp>
          <p:nvSpPr>
            <p:cNvPr id="303" name="Google Shape;303;p9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3" name="Google Shape;313;p9"/>
          <p:cNvGrpSpPr/>
          <p:nvPr/>
        </p:nvGrpSpPr>
        <p:grpSpPr>
          <a:xfrm rot="10800000">
            <a:off x="-1250381" y="-528982"/>
            <a:ext cx="6069811" cy="2822183"/>
            <a:chOff x="3074151" y="2321296"/>
            <a:chExt cx="6069811" cy="2822183"/>
          </a:xfrm>
        </p:grpSpPr>
        <p:sp>
          <p:nvSpPr>
            <p:cNvPr id="314" name="Google Shape;314;p9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0" name="Google Shape;330;p9"/>
          <p:cNvSpPr/>
          <p:nvPr/>
        </p:nvSpPr>
        <p:spPr>
          <a:xfrm rot="5400000" flipH="1">
            <a:off x="7158303" y="2550296"/>
            <a:ext cx="136500" cy="383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1" name="Google Shape;331;p9"/>
          <p:cNvSpPr/>
          <p:nvPr/>
        </p:nvSpPr>
        <p:spPr>
          <a:xfrm rot="5400000" flipH="1">
            <a:off x="8445444" y="3626085"/>
            <a:ext cx="32700" cy="136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9"/>
          <p:cNvSpPr/>
          <p:nvPr/>
        </p:nvSpPr>
        <p:spPr>
          <a:xfrm rot="10800000" flipH="1">
            <a:off x="713232" y="4642648"/>
            <a:ext cx="21426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9"/>
          <p:cNvSpPr/>
          <p:nvPr/>
        </p:nvSpPr>
        <p:spPr>
          <a:xfrm rot="10800000" flipH="1">
            <a:off x="358524" y="1"/>
            <a:ext cx="158700" cy="114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4" name="Google Shape;334;p9"/>
          <p:cNvSpPr/>
          <p:nvPr/>
        </p:nvSpPr>
        <p:spPr>
          <a:xfrm rot="10800000" flipH="1">
            <a:off x="250500" y="-7775"/>
            <a:ext cx="44100" cy="256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" name="Google Shape;335;p9"/>
          <p:cNvSpPr txBox="1">
            <a:spLocks noGrp="1"/>
          </p:cNvSpPr>
          <p:nvPr>
            <p:ph type="subTitle" idx="1"/>
          </p:nvPr>
        </p:nvSpPr>
        <p:spPr>
          <a:xfrm>
            <a:off x="4281850" y="2347500"/>
            <a:ext cx="3882000" cy="13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36" name="Google Shape;336;p9"/>
          <p:cNvSpPr txBox="1">
            <a:spLocks noGrp="1"/>
          </p:cNvSpPr>
          <p:nvPr>
            <p:ph type="title"/>
          </p:nvPr>
        </p:nvSpPr>
        <p:spPr>
          <a:xfrm>
            <a:off x="4281850" y="1388800"/>
            <a:ext cx="38820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4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11"/>
          <p:cNvGrpSpPr/>
          <p:nvPr/>
        </p:nvGrpSpPr>
        <p:grpSpPr>
          <a:xfrm>
            <a:off x="3074151" y="3623496"/>
            <a:ext cx="6069811" cy="2822183"/>
            <a:chOff x="3074151" y="2321296"/>
            <a:chExt cx="6069811" cy="2822183"/>
          </a:xfrm>
        </p:grpSpPr>
        <p:sp>
          <p:nvSpPr>
            <p:cNvPr id="375" name="Google Shape;375;p11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1" name="Google Shape;391;p11"/>
          <p:cNvGrpSpPr/>
          <p:nvPr/>
        </p:nvGrpSpPr>
        <p:grpSpPr>
          <a:xfrm>
            <a:off x="3074151" y="-1449079"/>
            <a:ext cx="6069811" cy="2822183"/>
            <a:chOff x="3074151" y="2321296"/>
            <a:chExt cx="6069811" cy="2822183"/>
          </a:xfrm>
        </p:grpSpPr>
        <p:sp>
          <p:nvSpPr>
            <p:cNvPr id="392" name="Google Shape;392;p11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08" name="Google Shape;408;p11"/>
          <p:cNvSpPr/>
          <p:nvPr/>
        </p:nvSpPr>
        <p:spPr>
          <a:xfrm flipH="1">
            <a:off x="301335" y="0"/>
            <a:ext cx="98400" cy="163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9" name="Google Shape;409;p11"/>
          <p:cNvSpPr/>
          <p:nvPr/>
        </p:nvSpPr>
        <p:spPr>
          <a:xfrm flipH="1">
            <a:off x="150353" y="0"/>
            <a:ext cx="33300" cy="8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0" name="Google Shape;410;p11"/>
          <p:cNvSpPr/>
          <p:nvPr/>
        </p:nvSpPr>
        <p:spPr>
          <a:xfrm flipH="1">
            <a:off x="517500" y="0"/>
            <a:ext cx="33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1" name="Google Shape;411;p11"/>
          <p:cNvSpPr/>
          <p:nvPr/>
        </p:nvSpPr>
        <p:spPr>
          <a:xfrm rot="5400000" flipH="1">
            <a:off x="7677750" y="-431250"/>
            <a:ext cx="449700" cy="249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2" name="Google Shape;412;p11"/>
          <p:cNvSpPr/>
          <p:nvPr/>
        </p:nvSpPr>
        <p:spPr>
          <a:xfrm rot="5400000" flipH="1">
            <a:off x="7886250" y="-41400"/>
            <a:ext cx="32700" cy="249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3" name="Google Shape;413;p11"/>
          <p:cNvSpPr txBox="1">
            <a:spLocks noGrp="1"/>
          </p:cNvSpPr>
          <p:nvPr>
            <p:ph type="title" hasCustomPrompt="1"/>
          </p:nvPr>
        </p:nvSpPr>
        <p:spPr>
          <a:xfrm>
            <a:off x="2963400" y="1449500"/>
            <a:ext cx="50598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4" name="Google Shape;414;p11"/>
          <p:cNvSpPr txBox="1">
            <a:spLocks noGrp="1"/>
          </p:cNvSpPr>
          <p:nvPr>
            <p:ph type="subTitle" idx="1"/>
          </p:nvPr>
        </p:nvSpPr>
        <p:spPr>
          <a:xfrm>
            <a:off x="2963400" y="3229300"/>
            <a:ext cx="5059800" cy="46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●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○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■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●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○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■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●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○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■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8" r:id="rId15"/>
    <p:sldLayoutId id="2147483670" r:id="rId16"/>
    <p:sldLayoutId id="2147483671" r:id="rId17"/>
    <p:sldLayoutId id="2147483672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sh-new.m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padding.as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30"/>
          <p:cNvSpPr/>
          <p:nvPr/>
        </p:nvSpPr>
        <p:spPr>
          <a:xfrm>
            <a:off x="4194242" y="851671"/>
            <a:ext cx="1099200" cy="1099200"/>
          </a:xfrm>
          <a:prstGeom prst="mathMultiply">
            <a:avLst>
              <a:gd name="adj1" fmla="val 533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4" name="Google Shape;1054;p30"/>
          <p:cNvSpPr/>
          <p:nvPr/>
        </p:nvSpPr>
        <p:spPr>
          <a:xfrm>
            <a:off x="4024350" y="3792225"/>
            <a:ext cx="5127600" cy="76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5" name="Google Shape;1055;p30"/>
          <p:cNvSpPr txBox="1">
            <a:spLocks noGrp="1"/>
          </p:cNvSpPr>
          <p:nvPr>
            <p:ph type="ctrTitle"/>
          </p:nvPr>
        </p:nvSpPr>
        <p:spPr>
          <a:xfrm>
            <a:off x="4670650" y="895359"/>
            <a:ext cx="4238700" cy="24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WEB DEV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      101</a:t>
            </a:r>
            <a:endParaRPr sz="3400" dirty="0">
              <a:solidFill>
                <a:schemeClr val="lt2"/>
              </a:solidFill>
            </a:endParaRPr>
          </a:p>
        </p:txBody>
      </p:sp>
      <p:sp>
        <p:nvSpPr>
          <p:cNvPr id="1056" name="Google Shape;1056;p30"/>
          <p:cNvSpPr txBox="1">
            <a:spLocks noGrp="1"/>
          </p:cNvSpPr>
          <p:nvPr>
            <p:ph type="subTitle" idx="1"/>
          </p:nvPr>
        </p:nvSpPr>
        <p:spPr>
          <a:xfrm>
            <a:off x="4147439" y="3868902"/>
            <a:ext cx="40404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By,</a:t>
            </a:r>
          </a:p>
          <a:p>
            <a:pPr marL="457200" lvl="1" indent="0" algn="l">
              <a:buClr>
                <a:schemeClr val="dk1"/>
              </a:buClr>
              <a:buSzPts val="1100"/>
            </a:pPr>
            <a:r>
              <a:rPr lang="en" dirty="0">
                <a:latin typeface="Century Gothic" panose="020B0502020202020204" pitchFamily="34" charset="0"/>
              </a:rPr>
              <a:t>Vishnu Bhagirathan</a:t>
            </a:r>
          </a:p>
          <a:p>
            <a:pPr marL="457200" lvl="1" indent="0" algn="l">
              <a:buClr>
                <a:schemeClr val="dk1"/>
              </a:buClr>
              <a:buSzPts val="1100"/>
            </a:pPr>
            <a:r>
              <a:rPr lang="en" dirty="0">
                <a:latin typeface="Century Gothic" panose="020B0502020202020204" pitchFamily="34" charset="0"/>
              </a:rPr>
              <a:t>Aadil Sajid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1057" name="Google Shape;1057;p30"/>
          <p:cNvSpPr txBox="1">
            <a:spLocks noGrp="1"/>
          </p:cNvSpPr>
          <p:nvPr>
            <p:ph type="subTitle" idx="1"/>
          </p:nvPr>
        </p:nvSpPr>
        <p:spPr>
          <a:xfrm>
            <a:off x="7231375" y="294700"/>
            <a:ext cx="1199400" cy="3450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9144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Rajdhani"/>
                <a:ea typeface="Rajdhani Medium"/>
                <a:cs typeface="Rajdhani"/>
                <a:sym typeface="Rajdhani"/>
              </a:rPr>
              <a:t>Vol. 1</a:t>
            </a:r>
            <a:endParaRPr sz="1200" dirty="0">
              <a:solidFill>
                <a:schemeClr val="dk2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</p:txBody>
      </p:sp>
      <p:sp>
        <p:nvSpPr>
          <p:cNvPr id="1059" name="Google Shape;1059;p30"/>
          <p:cNvSpPr/>
          <p:nvPr/>
        </p:nvSpPr>
        <p:spPr>
          <a:xfrm>
            <a:off x="468612" y="3495647"/>
            <a:ext cx="1199400" cy="1169100"/>
          </a:xfrm>
          <a:prstGeom prst="star8">
            <a:avLst>
              <a:gd name="adj" fmla="val 2526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60" name="Google Shape;1060;p30"/>
          <p:cNvGrpSpPr/>
          <p:nvPr/>
        </p:nvGrpSpPr>
        <p:grpSpPr>
          <a:xfrm>
            <a:off x="916601" y="895359"/>
            <a:ext cx="266700" cy="345050"/>
            <a:chOff x="1172410" y="839125"/>
            <a:chExt cx="266700" cy="345050"/>
          </a:xfrm>
        </p:grpSpPr>
        <p:cxnSp>
          <p:nvCxnSpPr>
            <p:cNvPr id="1061" name="Google Shape;1061;p30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30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63" name="Google Shape;1063;p30"/>
          <p:cNvGrpSpPr/>
          <p:nvPr/>
        </p:nvGrpSpPr>
        <p:grpSpPr>
          <a:xfrm rot="10800000">
            <a:off x="3171991" y="3903089"/>
            <a:ext cx="266700" cy="345050"/>
            <a:chOff x="1172410" y="839125"/>
            <a:chExt cx="266700" cy="345050"/>
          </a:xfrm>
        </p:grpSpPr>
        <p:cxnSp>
          <p:nvCxnSpPr>
            <p:cNvPr id="1064" name="Google Shape;1064;p30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30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66" name="Google Shape;1066;p30"/>
          <p:cNvGrpSpPr/>
          <p:nvPr/>
        </p:nvGrpSpPr>
        <p:grpSpPr>
          <a:xfrm>
            <a:off x="1069000" y="1047750"/>
            <a:ext cx="2217300" cy="3048000"/>
            <a:chOff x="1221400" y="951800"/>
            <a:chExt cx="2217300" cy="3048000"/>
          </a:xfrm>
        </p:grpSpPr>
        <p:sp>
          <p:nvSpPr>
            <p:cNvPr id="1067" name="Google Shape;1067;p30"/>
            <p:cNvSpPr/>
            <p:nvPr/>
          </p:nvSpPr>
          <p:spPr>
            <a:xfrm rot="-5400000">
              <a:off x="806050" y="1367150"/>
              <a:ext cx="3048000" cy="221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068" name="Google Shape;1068;p30"/>
            <p:cNvGrpSpPr/>
            <p:nvPr/>
          </p:nvGrpSpPr>
          <p:grpSpPr>
            <a:xfrm>
              <a:off x="1242659" y="976605"/>
              <a:ext cx="2176223" cy="2991402"/>
              <a:chOff x="1634342" y="616404"/>
              <a:chExt cx="2581522" cy="3548520"/>
            </a:xfrm>
          </p:grpSpPr>
          <p:grpSp>
            <p:nvGrpSpPr>
              <p:cNvPr id="1069" name="Google Shape;1069;p30"/>
              <p:cNvGrpSpPr/>
              <p:nvPr/>
            </p:nvGrpSpPr>
            <p:grpSpPr>
              <a:xfrm>
                <a:off x="1634342" y="616404"/>
                <a:ext cx="1269648" cy="3548520"/>
                <a:chOff x="1634342" y="616404"/>
                <a:chExt cx="1269648" cy="3548520"/>
              </a:xfrm>
            </p:grpSpPr>
            <p:grpSp>
              <p:nvGrpSpPr>
                <p:cNvPr id="1070" name="Google Shape;1070;p30"/>
                <p:cNvGrpSpPr/>
                <p:nvPr/>
              </p:nvGrpSpPr>
              <p:grpSpPr>
                <a:xfrm>
                  <a:off x="1634342" y="616404"/>
                  <a:ext cx="1269648" cy="3385907"/>
                  <a:chOff x="1634355" y="463319"/>
                  <a:chExt cx="1420983" cy="3789488"/>
                </a:xfrm>
              </p:grpSpPr>
              <p:grpSp>
                <p:nvGrpSpPr>
                  <p:cNvPr id="1071" name="Google Shape;1071;p30"/>
                  <p:cNvGrpSpPr/>
                  <p:nvPr/>
                </p:nvGrpSpPr>
                <p:grpSpPr>
                  <a:xfrm>
                    <a:off x="1634355" y="463319"/>
                    <a:ext cx="1420983" cy="907026"/>
                    <a:chOff x="1851288" y="768725"/>
                    <a:chExt cx="1191900" cy="760800"/>
                  </a:xfrm>
                </p:grpSpPr>
                <p:sp>
                  <p:nvSpPr>
                    <p:cNvPr id="1072" name="Google Shape;1072;p30"/>
                    <p:cNvSpPr/>
                    <p:nvPr/>
                  </p:nvSpPr>
                  <p:spPr>
                    <a:xfrm>
                      <a:off x="1851288" y="768725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073" name="Google Shape;1073;p30"/>
                    <p:cNvSpPr/>
                    <p:nvPr/>
                  </p:nvSpPr>
                  <p:spPr>
                    <a:xfrm>
                      <a:off x="1912100" y="901650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074" name="Google Shape;1074;p30"/>
                    <p:cNvSpPr/>
                    <p:nvPr/>
                  </p:nvSpPr>
                  <p:spPr>
                    <a:xfrm>
                      <a:off x="1912099" y="14592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grpSp>
                  <p:nvGrpSpPr>
                    <p:cNvPr id="1075" name="Google Shape;1075;p30"/>
                    <p:cNvGrpSpPr/>
                    <p:nvPr/>
                  </p:nvGrpSpPr>
                  <p:grpSpPr>
                    <a:xfrm>
                      <a:off x="191192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076" name="Google Shape;1076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077" name="Google Shape;1077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078" name="Google Shape;1078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079" name="Google Shape;1079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080" name="Google Shape;1080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1081" name="Google Shape;1081;p30"/>
                    <p:cNvGrpSpPr/>
                    <p:nvPr/>
                  </p:nvGrpSpPr>
                  <p:grpSpPr>
                    <a:xfrm>
                      <a:off x="1983246" y="942647"/>
                      <a:ext cx="736405" cy="53301"/>
                      <a:chOff x="1944675" y="933750"/>
                      <a:chExt cx="418650" cy="30300"/>
                    </a:xfrm>
                  </p:grpSpPr>
                  <p:sp>
                    <p:nvSpPr>
                      <p:cNvPr id="1082" name="Google Shape;1082;p30"/>
                      <p:cNvSpPr/>
                      <p:nvPr/>
                    </p:nvSpPr>
                    <p:spPr>
                      <a:xfrm>
                        <a:off x="19446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083" name="Google Shape;1083;p30"/>
                      <p:cNvSpPr/>
                      <p:nvPr/>
                    </p:nvSpPr>
                    <p:spPr>
                      <a:xfrm>
                        <a:off x="20060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084" name="Google Shape;1084;p30"/>
                      <p:cNvSpPr/>
                      <p:nvPr/>
                    </p:nvSpPr>
                    <p:spPr>
                      <a:xfrm>
                        <a:off x="20674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085" name="Google Shape;1085;p30"/>
                      <p:cNvSpPr/>
                      <p:nvPr/>
                    </p:nvSpPr>
                    <p:spPr>
                      <a:xfrm>
                        <a:off x="21288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086" name="Google Shape;1086;p30"/>
                      <p:cNvSpPr/>
                      <p:nvPr/>
                    </p:nvSpPr>
                    <p:spPr>
                      <a:xfrm>
                        <a:off x="233302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sp>
                  <p:nvSpPr>
                    <p:cNvPr id="1087" name="Google Shape;1087;p30"/>
                    <p:cNvSpPr/>
                    <p:nvPr/>
                  </p:nvSpPr>
                  <p:spPr>
                    <a:xfrm>
                      <a:off x="1912099" y="8746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088" name="Google Shape;1088;p30"/>
                    <p:cNvSpPr/>
                    <p:nvPr/>
                  </p:nvSpPr>
                  <p:spPr>
                    <a:xfrm>
                      <a:off x="2820875" y="901650"/>
                      <a:ext cx="1623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089" name="Google Shape;1089;p30"/>
                    <p:cNvSpPr/>
                    <p:nvPr/>
                  </p:nvSpPr>
                  <p:spPr>
                    <a:xfrm rot="10800000">
                      <a:off x="2948246" y="919900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090" name="Google Shape;1090;p30"/>
                    <p:cNvSpPr/>
                    <p:nvPr/>
                  </p:nvSpPr>
                  <p:spPr>
                    <a:xfrm rot="10800000">
                      <a:off x="2948246" y="957925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091" name="Google Shape;1091;p30"/>
                    <p:cNvSpPr/>
                    <p:nvPr/>
                  </p:nvSpPr>
                  <p:spPr>
                    <a:xfrm rot="10800000">
                      <a:off x="2948246" y="995950"/>
                      <a:ext cx="204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grpSp>
                  <p:nvGrpSpPr>
                    <p:cNvPr id="1092" name="Google Shape;1092;p30"/>
                    <p:cNvGrpSpPr/>
                    <p:nvPr/>
                  </p:nvGrpSpPr>
                  <p:grpSpPr>
                    <a:xfrm>
                      <a:off x="2835388" y="919900"/>
                      <a:ext cx="105525" cy="105450"/>
                      <a:chOff x="2835388" y="919900"/>
                      <a:chExt cx="105525" cy="105450"/>
                    </a:xfrm>
                  </p:grpSpPr>
                  <p:sp>
                    <p:nvSpPr>
                      <p:cNvPr id="1093" name="Google Shape;1093;p30"/>
                      <p:cNvSpPr/>
                      <p:nvPr/>
                    </p:nvSpPr>
                    <p:spPr>
                      <a:xfrm rot="10800000">
                        <a:off x="2910613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094" name="Google Shape;1094;p30"/>
                      <p:cNvSpPr/>
                      <p:nvPr/>
                    </p:nvSpPr>
                    <p:spPr>
                      <a:xfrm rot="10800000">
                        <a:off x="2873000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095" name="Google Shape;1095;p30"/>
                      <p:cNvSpPr/>
                      <p:nvPr/>
                    </p:nvSpPr>
                    <p:spPr>
                      <a:xfrm rot="10800000">
                        <a:off x="2835388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096" name="Google Shape;1096;p30"/>
                      <p:cNvSpPr/>
                      <p:nvPr/>
                    </p:nvSpPr>
                    <p:spPr>
                      <a:xfrm rot="10800000">
                        <a:off x="2910613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097" name="Google Shape;1097;p30"/>
                      <p:cNvSpPr/>
                      <p:nvPr/>
                    </p:nvSpPr>
                    <p:spPr>
                      <a:xfrm rot="10800000">
                        <a:off x="2873000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098" name="Google Shape;1098;p30"/>
                      <p:cNvSpPr/>
                      <p:nvPr/>
                    </p:nvSpPr>
                    <p:spPr>
                      <a:xfrm rot="10800000">
                        <a:off x="2835388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099" name="Google Shape;1099;p30"/>
                      <p:cNvSpPr/>
                      <p:nvPr/>
                    </p:nvSpPr>
                    <p:spPr>
                      <a:xfrm rot="10800000">
                        <a:off x="2910613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100" name="Google Shape;1100;p30"/>
                      <p:cNvSpPr/>
                      <p:nvPr/>
                    </p:nvSpPr>
                    <p:spPr>
                      <a:xfrm rot="10800000">
                        <a:off x="2873000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101" name="Google Shape;1101;p30"/>
                      <p:cNvSpPr/>
                      <p:nvPr/>
                    </p:nvSpPr>
                    <p:spPr>
                      <a:xfrm rot="10800000">
                        <a:off x="2835388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sp>
                  <p:nvSpPr>
                    <p:cNvPr id="1102" name="Google Shape;1102;p30"/>
                    <p:cNvSpPr/>
                    <p:nvPr/>
                  </p:nvSpPr>
                  <p:spPr>
                    <a:xfrm>
                      <a:off x="1912100" y="1081475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grpSp>
                  <p:nvGrpSpPr>
                    <p:cNvPr id="1103" name="Google Shape;1103;p30"/>
                    <p:cNvGrpSpPr/>
                    <p:nvPr/>
                  </p:nvGrpSpPr>
                  <p:grpSpPr>
                    <a:xfrm>
                      <a:off x="2067985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104" name="Google Shape;1104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105" name="Google Shape;1105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106" name="Google Shape;1106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107" name="Google Shape;1107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108" name="Google Shape;1108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1109" name="Google Shape;1109;p30"/>
                    <p:cNvGrpSpPr/>
                    <p:nvPr/>
                  </p:nvGrpSpPr>
                  <p:grpSpPr>
                    <a:xfrm>
                      <a:off x="222404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110" name="Google Shape;1110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111" name="Google Shape;1111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112" name="Google Shape;1112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113" name="Google Shape;1113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114" name="Google Shape;1114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1115" name="Google Shape;1115;p30"/>
                    <p:cNvGrpSpPr/>
                    <p:nvPr/>
                  </p:nvGrpSpPr>
                  <p:grpSpPr>
                    <a:xfrm>
                      <a:off x="238011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116" name="Google Shape;1116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117" name="Google Shape;1117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118" name="Google Shape;1118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119" name="Google Shape;1119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120" name="Google Shape;1120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1121" name="Google Shape;1121;p30"/>
                    <p:cNvGrpSpPr/>
                    <p:nvPr/>
                  </p:nvGrpSpPr>
                  <p:grpSpPr>
                    <a:xfrm>
                      <a:off x="2536176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122" name="Google Shape;1122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123" name="Google Shape;1123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124" name="Google Shape;1124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125" name="Google Shape;1125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126" name="Google Shape;1126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1127" name="Google Shape;1127;p30"/>
                    <p:cNvGrpSpPr/>
                    <p:nvPr/>
                  </p:nvGrpSpPr>
                  <p:grpSpPr>
                    <a:xfrm>
                      <a:off x="269223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128" name="Google Shape;1128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129" name="Google Shape;1129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130" name="Google Shape;1130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131" name="Google Shape;1131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132" name="Google Shape;1132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sp>
                  <p:nvSpPr>
                    <p:cNvPr id="1133" name="Google Shape;1133;p30"/>
                    <p:cNvSpPr/>
                    <p:nvPr/>
                  </p:nvSpPr>
                  <p:spPr>
                    <a:xfrm rot="10800000">
                      <a:off x="2695247" y="835600"/>
                      <a:ext cx="2865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134" name="Google Shape;1134;p30"/>
                    <p:cNvSpPr/>
                    <p:nvPr/>
                  </p:nvSpPr>
                  <p:spPr>
                    <a:xfrm rot="10800000">
                      <a:off x="2811649" y="1367825"/>
                      <a:ext cx="170100" cy="678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grpSp>
                  <p:nvGrpSpPr>
                    <p:cNvPr id="1135" name="Google Shape;1135;p30"/>
                    <p:cNvGrpSpPr/>
                    <p:nvPr/>
                  </p:nvGrpSpPr>
                  <p:grpSpPr>
                    <a:xfrm>
                      <a:off x="2811649" y="1287238"/>
                      <a:ext cx="170100" cy="67800"/>
                      <a:chOff x="2811649" y="1261200"/>
                      <a:chExt cx="170100" cy="67800"/>
                    </a:xfrm>
                  </p:grpSpPr>
                  <p:sp>
                    <p:nvSpPr>
                      <p:cNvPr id="1136" name="Google Shape;1136;p30"/>
                      <p:cNvSpPr/>
                      <p:nvPr/>
                    </p:nvSpPr>
                    <p:spPr>
                      <a:xfrm rot="10800000">
                        <a:off x="2811649" y="1261200"/>
                        <a:ext cx="170100" cy="678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grpSp>
                    <p:nvGrpSpPr>
                      <p:cNvPr id="1137" name="Google Shape;1137;p30"/>
                      <p:cNvGrpSpPr/>
                      <p:nvPr/>
                    </p:nvGrpSpPr>
                    <p:grpSpPr>
                      <a:xfrm>
                        <a:off x="282677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138" name="Google Shape;1138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139" name="Google Shape;1139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1140" name="Google Shape;1140;p30"/>
                      <p:cNvGrpSpPr/>
                      <p:nvPr/>
                    </p:nvGrpSpPr>
                    <p:grpSpPr>
                      <a:xfrm>
                        <a:off x="2881550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141" name="Google Shape;1141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142" name="Google Shape;1142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1143" name="Google Shape;1143;p30"/>
                      <p:cNvGrpSpPr/>
                      <p:nvPr/>
                    </p:nvGrpSpPr>
                    <p:grpSpPr>
                      <a:xfrm>
                        <a:off x="293632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144" name="Google Shape;1144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145" name="Google Shape;1145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</p:grpSp>
                <p:grpSp>
                  <p:nvGrpSpPr>
                    <p:cNvPr id="1146" name="Google Shape;1146;p30"/>
                    <p:cNvGrpSpPr/>
                    <p:nvPr/>
                  </p:nvGrpSpPr>
                  <p:grpSpPr>
                    <a:xfrm>
                      <a:off x="282677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147" name="Google Shape;1147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148" name="Google Shape;1148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1149" name="Google Shape;1149;p30"/>
                    <p:cNvGrpSpPr/>
                    <p:nvPr/>
                  </p:nvGrpSpPr>
                  <p:grpSpPr>
                    <a:xfrm>
                      <a:off x="2881550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150" name="Google Shape;1150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151" name="Google Shape;1151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1152" name="Google Shape;1152;p30"/>
                    <p:cNvGrpSpPr/>
                    <p:nvPr/>
                  </p:nvGrpSpPr>
                  <p:grpSpPr>
                    <a:xfrm>
                      <a:off x="293632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153" name="Google Shape;1153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154" name="Google Shape;1154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1155" name="Google Shape;1155;p30"/>
                    <p:cNvGrpSpPr/>
                    <p:nvPr/>
                  </p:nvGrpSpPr>
                  <p:grpSpPr>
                    <a:xfrm>
                      <a:off x="2821775" y="1080988"/>
                      <a:ext cx="174400" cy="174400"/>
                      <a:chOff x="2821775" y="1080988"/>
                      <a:chExt cx="174400" cy="174400"/>
                    </a:xfrm>
                  </p:grpSpPr>
                  <p:sp>
                    <p:nvSpPr>
                      <p:cNvPr id="1156" name="Google Shape;1156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157" name="Google Shape;1157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158" name="Google Shape;1158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cxnSp>
                    <p:nvCxnSpPr>
                      <p:cNvPr id="1159" name="Google Shape;1159;p30"/>
                      <p:cNvCxnSpPr>
                        <a:stCxn id="1158" idx="0"/>
                        <a:endCxn id="1156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0" name="Google Shape;1160;p30"/>
                      <p:cNvCxnSpPr>
                        <a:stCxn id="1158" idx="6"/>
                        <a:endCxn id="1156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1" name="Google Shape;1161;p30"/>
                      <p:cNvCxnSpPr>
                        <a:stCxn id="1158" idx="7"/>
                        <a:endCxn id="1156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2" name="Google Shape;1162;p30"/>
                      <p:cNvCxnSpPr>
                        <a:stCxn id="1158" idx="1"/>
                        <a:endCxn id="1156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3" name="Google Shape;1163;p30"/>
                      <p:cNvCxnSpPr>
                        <a:stCxn id="1158" idx="2"/>
                        <a:endCxn id="1156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4" name="Google Shape;1164;p30"/>
                      <p:cNvCxnSpPr>
                        <a:stCxn id="1158" idx="3"/>
                        <a:endCxn id="1156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5" name="Google Shape;1165;p30"/>
                      <p:cNvCxnSpPr>
                        <a:stCxn id="1158" idx="4"/>
                        <a:endCxn id="1156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6" name="Google Shape;1166;p30"/>
                      <p:cNvCxnSpPr>
                        <a:stCxn id="1158" idx="5"/>
                        <a:endCxn id="1156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</p:grpSp>
              <p:grpSp>
                <p:nvGrpSpPr>
                  <p:cNvPr id="1167" name="Google Shape;1167;p30"/>
                  <p:cNvGrpSpPr/>
                  <p:nvPr/>
                </p:nvGrpSpPr>
                <p:grpSpPr>
                  <a:xfrm>
                    <a:off x="1634355" y="1418301"/>
                    <a:ext cx="1420983" cy="907026"/>
                    <a:chOff x="1851288" y="1569750"/>
                    <a:chExt cx="1191900" cy="760800"/>
                  </a:xfrm>
                </p:grpSpPr>
                <p:sp>
                  <p:nvSpPr>
                    <p:cNvPr id="1168" name="Google Shape;1168;p30"/>
                    <p:cNvSpPr/>
                    <p:nvPr/>
                  </p:nvSpPr>
                  <p:spPr>
                    <a:xfrm>
                      <a:off x="1851288" y="1569750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169" name="Google Shape;1169;p30"/>
                    <p:cNvSpPr/>
                    <p:nvPr/>
                  </p:nvSpPr>
                  <p:spPr>
                    <a:xfrm>
                      <a:off x="1912099" y="2260250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grpSp>
                  <p:nvGrpSpPr>
                    <p:cNvPr id="1170" name="Google Shape;1170;p30"/>
                    <p:cNvGrpSpPr/>
                    <p:nvPr/>
                  </p:nvGrpSpPr>
                  <p:grpSpPr>
                    <a:xfrm>
                      <a:off x="2491554" y="1627594"/>
                      <a:ext cx="477033" cy="87176"/>
                      <a:chOff x="2594360" y="1659550"/>
                      <a:chExt cx="374290" cy="68400"/>
                    </a:xfrm>
                  </p:grpSpPr>
                  <p:sp>
                    <p:nvSpPr>
                      <p:cNvPr id="1171" name="Google Shape;1171;p30"/>
                      <p:cNvSpPr/>
                      <p:nvPr/>
                    </p:nvSpPr>
                    <p:spPr>
                      <a:xfrm rot="10800000">
                        <a:off x="2911350" y="1659550"/>
                        <a:ext cx="57300" cy="684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grpSp>
                    <p:nvGrpSpPr>
                      <p:cNvPr id="1172" name="Google Shape;1172;p30"/>
                      <p:cNvGrpSpPr/>
                      <p:nvPr/>
                    </p:nvGrpSpPr>
                    <p:grpSpPr>
                      <a:xfrm>
                        <a:off x="2594360" y="1660525"/>
                        <a:ext cx="296325" cy="67425"/>
                        <a:chOff x="2835388" y="919900"/>
                        <a:chExt cx="105525" cy="67425"/>
                      </a:xfrm>
                    </p:grpSpPr>
                    <p:sp>
                      <p:nvSpPr>
                        <p:cNvPr id="1173" name="Google Shape;1173;p30"/>
                        <p:cNvSpPr/>
                        <p:nvPr/>
                      </p:nvSpPr>
                      <p:spPr>
                        <a:xfrm rot="10800000">
                          <a:off x="2910613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174" name="Google Shape;1174;p30"/>
                        <p:cNvSpPr/>
                        <p:nvPr/>
                      </p:nvSpPr>
                      <p:spPr>
                        <a:xfrm rot="10800000">
                          <a:off x="2873000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175" name="Google Shape;1175;p30"/>
                        <p:cNvSpPr/>
                        <p:nvPr/>
                      </p:nvSpPr>
                      <p:spPr>
                        <a:xfrm rot="10800000">
                          <a:off x="2835388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176" name="Google Shape;1176;p30"/>
                        <p:cNvSpPr/>
                        <p:nvPr/>
                      </p:nvSpPr>
                      <p:spPr>
                        <a:xfrm rot="10800000">
                          <a:off x="2910613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177" name="Google Shape;1177;p30"/>
                        <p:cNvSpPr/>
                        <p:nvPr/>
                      </p:nvSpPr>
                      <p:spPr>
                        <a:xfrm rot="10800000">
                          <a:off x="2873000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178" name="Google Shape;1178;p30"/>
                        <p:cNvSpPr/>
                        <p:nvPr/>
                      </p:nvSpPr>
                      <p:spPr>
                        <a:xfrm rot="10800000">
                          <a:off x="2835388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</p:grpSp>
                <p:grpSp>
                  <p:nvGrpSpPr>
                    <p:cNvPr id="1179" name="Google Shape;1179;p30"/>
                    <p:cNvGrpSpPr/>
                    <p:nvPr/>
                  </p:nvGrpSpPr>
                  <p:grpSpPr>
                    <a:xfrm>
                      <a:off x="2779071" y="177154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180" name="Google Shape;1180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181" name="Google Shape;1181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182" name="Google Shape;1182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cxnSp>
                    <p:nvCxnSpPr>
                      <p:cNvPr id="1183" name="Google Shape;1183;p30"/>
                      <p:cNvCxnSpPr>
                        <a:stCxn id="1182" idx="0"/>
                        <a:endCxn id="1180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4" name="Google Shape;1184;p30"/>
                      <p:cNvCxnSpPr>
                        <a:stCxn id="1182" idx="6"/>
                        <a:endCxn id="1180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5" name="Google Shape;1185;p30"/>
                      <p:cNvCxnSpPr>
                        <a:stCxn id="1182" idx="7"/>
                        <a:endCxn id="1180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6" name="Google Shape;1186;p30"/>
                      <p:cNvCxnSpPr>
                        <a:stCxn id="1182" idx="1"/>
                        <a:endCxn id="1180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7" name="Google Shape;1187;p30"/>
                      <p:cNvCxnSpPr>
                        <a:stCxn id="1182" idx="2"/>
                        <a:endCxn id="1180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8" name="Google Shape;1188;p30"/>
                      <p:cNvCxnSpPr>
                        <a:stCxn id="1182" idx="3"/>
                        <a:endCxn id="1180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9" name="Google Shape;1189;p30"/>
                      <p:cNvCxnSpPr>
                        <a:stCxn id="1182" idx="4"/>
                        <a:endCxn id="1180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90" name="Google Shape;1190;p30"/>
                      <p:cNvCxnSpPr>
                        <a:stCxn id="1182" idx="5"/>
                        <a:endCxn id="1180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191" name="Google Shape;1191;p30"/>
                    <p:cNvGrpSpPr/>
                    <p:nvPr/>
                  </p:nvGrpSpPr>
                  <p:grpSpPr>
                    <a:xfrm>
                      <a:off x="2779071" y="201589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192" name="Google Shape;1192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193" name="Google Shape;1193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194" name="Google Shape;1194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cxnSp>
                    <p:nvCxnSpPr>
                      <p:cNvPr id="1195" name="Google Shape;1195;p30"/>
                      <p:cNvCxnSpPr>
                        <a:stCxn id="1194" idx="0"/>
                        <a:endCxn id="1192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96" name="Google Shape;1196;p30"/>
                      <p:cNvCxnSpPr>
                        <a:stCxn id="1194" idx="6"/>
                        <a:endCxn id="1192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97" name="Google Shape;1197;p30"/>
                      <p:cNvCxnSpPr>
                        <a:stCxn id="1194" idx="7"/>
                        <a:endCxn id="1192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98" name="Google Shape;1198;p30"/>
                      <p:cNvCxnSpPr>
                        <a:stCxn id="1194" idx="1"/>
                        <a:endCxn id="1192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99" name="Google Shape;1199;p30"/>
                      <p:cNvCxnSpPr>
                        <a:stCxn id="1194" idx="2"/>
                        <a:endCxn id="1192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200" name="Google Shape;1200;p30"/>
                      <p:cNvCxnSpPr>
                        <a:stCxn id="1194" idx="3"/>
                        <a:endCxn id="1192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201" name="Google Shape;1201;p30"/>
                      <p:cNvCxnSpPr>
                        <a:stCxn id="1194" idx="4"/>
                        <a:endCxn id="1192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202" name="Google Shape;1202;p30"/>
                      <p:cNvCxnSpPr>
                        <a:stCxn id="1194" idx="5"/>
                        <a:endCxn id="1192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203" name="Google Shape;1203;p30"/>
                    <p:cNvGrpSpPr/>
                    <p:nvPr/>
                  </p:nvGrpSpPr>
                  <p:grpSpPr>
                    <a:xfrm>
                      <a:off x="1912103" y="1771547"/>
                      <a:ext cx="813250" cy="433400"/>
                      <a:chOff x="1912103" y="1771547"/>
                      <a:chExt cx="813250" cy="433400"/>
                    </a:xfrm>
                  </p:grpSpPr>
                  <p:grpSp>
                    <p:nvGrpSpPr>
                      <p:cNvPr id="1204" name="Google Shape;1204;p30"/>
                      <p:cNvGrpSpPr/>
                      <p:nvPr/>
                    </p:nvGrpSpPr>
                    <p:grpSpPr>
                      <a:xfrm>
                        <a:off x="1912103" y="17715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05" name="Google Shape;1205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06" name="Google Shape;1206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07" name="Google Shape;1207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08" name="Google Shape;1208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09" name="Google Shape;1209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10" name="Google Shape;1210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11" name="Google Shape;1211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12" name="Google Shape;1212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13" name="Google Shape;1213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14" name="Google Shape;1214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15" name="Google Shape;1215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16" name="Google Shape;1216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17" name="Google Shape;1217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18" name="Google Shape;1218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19" name="Google Shape;1219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20" name="Google Shape;1220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1221" name="Google Shape;1221;p30"/>
                      <p:cNvGrpSpPr/>
                      <p:nvPr/>
                    </p:nvGrpSpPr>
                    <p:grpSpPr>
                      <a:xfrm>
                        <a:off x="1938678" y="1816836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22" name="Google Shape;1222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23" name="Google Shape;1223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24" name="Google Shape;1224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25" name="Google Shape;1225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26" name="Google Shape;1226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27" name="Google Shape;1227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28" name="Google Shape;1228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29" name="Google Shape;1229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30" name="Google Shape;1230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31" name="Google Shape;1231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32" name="Google Shape;1232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33" name="Google Shape;1233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34" name="Google Shape;1234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35" name="Google Shape;1235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36" name="Google Shape;1236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37" name="Google Shape;1237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1238" name="Google Shape;1238;p30"/>
                      <p:cNvGrpSpPr/>
                      <p:nvPr/>
                    </p:nvGrpSpPr>
                    <p:grpSpPr>
                      <a:xfrm>
                        <a:off x="1912103" y="1862125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39" name="Google Shape;1239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40" name="Google Shape;1240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41" name="Google Shape;1241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42" name="Google Shape;1242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43" name="Google Shape;1243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44" name="Google Shape;1244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45" name="Google Shape;1245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46" name="Google Shape;1246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47" name="Google Shape;1247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48" name="Google Shape;1248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49" name="Google Shape;1249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50" name="Google Shape;1250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51" name="Google Shape;1251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52" name="Google Shape;1252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53" name="Google Shape;1253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54" name="Google Shape;1254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1255" name="Google Shape;1255;p30"/>
                      <p:cNvGrpSpPr/>
                      <p:nvPr/>
                    </p:nvGrpSpPr>
                    <p:grpSpPr>
                      <a:xfrm>
                        <a:off x="1938678" y="1907414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56" name="Google Shape;1256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57" name="Google Shape;1257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58" name="Google Shape;1258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59" name="Google Shape;1259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60" name="Google Shape;1260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61" name="Google Shape;1261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62" name="Google Shape;1262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63" name="Google Shape;1263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64" name="Google Shape;1264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65" name="Google Shape;1265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66" name="Google Shape;1266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67" name="Google Shape;1267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68" name="Google Shape;1268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69" name="Google Shape;1269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70" name="Google Shape;1270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71" name="Google Shape;1271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1272" name="Google Shape;1272;p30"/>
                      <p:cNvGrpSpPr/>
                      <p:nvPr/>
                    </p:nvGrpSpPr>
                    <p:grpSpPr>
                      <a:xfrm>
                        <a:off x="1912103" y="1952703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73" name="Google Shape;1273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74" name="Google Shape;1274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75" name="Google Shape;1275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76" name="Google Shape;1276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77" name="Google Shape;1277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78" name="Google Shape;1278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79" name="Google Shape;1279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80" name="Google Shape;1280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81" name="Google Shape;1281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82" name="Google Shape;1282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83" name="Google Shape;1283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84" name="Google Shape;1284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85" name="Google Shape;1285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86" name="Google Shape;1286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87" name="Google Shape;1287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88" name="Google Shape;1288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1289" name="Google Shape;1289;p30"/>
                      <p:cNvGrpSpPr/>
                      <p:nvPr/>
                    </p:nvGrpSpPr>
                    <p:grpSpPr>
                      <a:xfrm>
                        <a:off x="1938678" y="1997992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90" name="Google Shape;1290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91" name="Google Shape;1291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92" name="Google Shape;1292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93" name="Google Shape;1293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94" name="Google Shape;1294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95" name="Google Shape;1295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96" name="Google Shape;1296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97" name="Google Shape;1297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98" name="Google Shape;1298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299" name="Google Shape;1299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00" name="Google Shape;1300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01" name="Google Shape;1301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02" name="Google Shape;1302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03" name="Google Shape;1303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04" name="Google Shape;1304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05" name="Google Shape;1305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1306" name="Google Shape;1306;p30"/>
                      <p:cNvGrpSpPr/>
                      <p:nvPr/>
                    </p:nvGrpSpPr>
                    <p:grpSpPr>
                      <a:xfrm>
                        <a:off x="1912103" y="2043281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307" name="Google Shape;1307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08" name="Google Shape;1308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09" name="Google Shape;1309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10" name="Google Shape;1310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11" name="Google Shape;1311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12" name="Google Shape;1312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13" name="Google Shape;1313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14" name="Google Shape;1314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15" name="Google Shape;1315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16" name="Google Shape;1316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17" name="Google Shape;1317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18" name="Google Shape;1318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19" name="Google Shape;1319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20" name="Google Shape;1320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21" name="Google Shape;1321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22" name="Google Shape;1322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1323" name="Google Shape;1323;p30"/>
                      <p:cNvGrpSpPr/>
                      <p:nvPr/>
                    </p:nvGrpSpPr>
                    <p:grpSpPr>
                      <a:xfrm>
                        <a:off x="1938678" y="2088570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324" name="Google Shape;1324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25" name="Google Shape;1325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26" name="Google Shape;1326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27" name="Google Shape;1327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28" name="Google Shape;1328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29" name="Google Shape;1329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30" name="Google Shape;1330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31" name="Google Shape;1331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32" name="Google Shape;1332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33" name="Google Shape;1333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34" name="Google Shape;1334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35" name="Google Shape;1335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36" name="Google Shape;1336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37" name="Google Shape;1337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38" name="Google Shape;1338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39" name="Google Shape;1339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1340" name="Google Shape;1340;p30"/>
                      <p:cNvGrpSpPr/>
                      <p:nvPr/>
                    </p:nvGrpSpPr>
                    <p:grpSpPr>
                      <a:xfrm>
                        <a:off x="1912103" y="2133859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341" name="Google Shape;1341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42" name="Google Shape;1342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43" name="Google Shape;1343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44" name="Google Shape;1344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45" name="Google Shape;1345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46" name="Google Shape;1346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47" name="Google Shape;1347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48" name="Google Shape;1348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49" name="Google Shape;1349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50" name="Google Shape;1350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51" name="Google Shape;1351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52" name="Google Shape;1352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53" name="Google Shape;1353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54" name="Google Shape;1354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55" name="Google Shape;1355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56" name="Google Shape;1356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1357" name="Google Shape;1357;p30"/>
                      <p:cNvGrpSpPr/>
                      <p:nvPr/>
                    </p:nvGrpSpPr>
                    <p:grpSpPr>
                      <a:xfrm>
                        <a:off x="1938678" y="21791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358" name="Google Shape;1358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59" name="Google Shape;1359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60" name="Google Shape;1360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61" name="Google Shape;1361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62" name="Google Shape;1362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63" name="Google Shape;1363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64" name="Google Shape;1364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65" name="Google Shape;1365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66" name="Google Shape;1366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67" name="Google Shape;1367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68" name="Google Shape;1368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69" name="Google Shape;1369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70" name="Google Shape;1370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71" name="Google Shape;1371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72" name="Google Shape;1372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373" name="Google Shape;1373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</p:grpSp>
                <p:sp>
                  <p:nvSpPr>
                    <p:cNvPr id="1374" name="Google Shape;1374;p30"/>
                    <p:cNvSpPr/>
                    <p:nvPr/>
                  </p:nvSpPr>
                  <p:spPr>
                    <a:xfrm>
                      <a:off x="1912101" y="16734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375" name="Google Shape;1375;p30"/>
                    <p:cNvSpPr/>
                    <p:nvPr/>
                  </p:nvSpPr>
                  <p:spPr>
                    <a:xfrm>
                      <a:off x="1912101" y="165052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376" name="Google Shape;1376;p30"/>
                    <p:cNvSpPr/>
                    <p:nvPr/>
                  </p:nvSpPr>
                  <p:spPr>
                    <a:xfrm>
                      <a:off x="1912101" y="16275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1377" name="Google Shape;1377;p30"/>
                  <p:cNvGrpSpPr/>
                  <p:nvPr/>
                </p:nvGrpSpPr>
                <p:grpSpPr>
                  <a:xfrm>
                    <a:off x="1634355" y="2390799"/>
                    <a:ext cx="1420983" cy="907026"/>
                    <a:chOff x="1851288" y="768725"/>
                    <a:chExt cx="1191900" cy="760800"/>
                  </a:xfrm>
                </p:grpSpPr>
                <p:sp>
                  <p:nvSpPr>
                    <p:cNvPr id="1378" name="Google Shape;1378;p30"/>
                    <p:cNvSpPr/>
                    <p:nvPr/>
                  </p:nvSpPr>
                  <p:spPr>
                    <a:xfrm>
                      <a:off x="1851288" y="768725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379" name="Google Shape;1379;p30"/>
                    <p:cNvSpPr/>
                    <p:nvPr/>
                  </p:nvSpPr>
                  <p:spPr>
                    <a:xfrm>
                      <a:off x="1912100" y="901650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380" name="Google Shape;1380;p30"/>
                    <p:cNvSpPr/>
                    <p:nvPr/>
                  </p:nvSpPr>
                  <p:spPr>
                    <a:xfrm>
                      <a:off x="1912099" y="14592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grpSp>
                  <p:nvGrpSpPr>
                    <p:cNvPr id="1381" name="Google Shape;1381;p30"/>
                    <p:cNvGrpSpPr/>
                    <p:nvPr/>
                  </p:nvGrpSpPr>
                  <p:grpSpPr>
                    <a:xfrm>
                      <a:off x="191192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382" name="Google Shape;1382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383" name="Google Shape;1383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384" name="Google Shape;1384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385" name="Google Shape;1385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386" name="Google Shape;1386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1387" name="Google Shape;1387;p30"/>
                    <p:cNvGrpSpPr/>
                    <p:nvPr/>
                  </p:nvGrpSpPr>
                  <p:grpSpPr>
                    <a:xfrm>
                      <a:off x="1983246" y="942647"/>
                      <a:ext cx="736405" cy="53301"/>
                      <a:chOff x="1944675" y="933750"/>
                      <a:chExt cx="418650" cy="30300"/>
                    </a:xfrm>
                  </p:grpSpPr>
                  <p:sp>
                    <p:nvSpPr>
                      <p:cNvPr id="1388" name="Google Shape;1388;p30"/>
                      <p:cNvSpPr/>
                      <p:nvPr/>
                    </p:nvSpPr>
                    <p:spPr>
                      <a:xfrm>
                        <a:off x="19446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389" name="Google Shape;1389;p30"/>
                      <p:cNvSpPr/>
                      <p:nvPr/>
                    </p:nvSpPr>
                    <p:spPr>
                      <a:xfrm>
                        <a:off x="20060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390" name="Google Shape;1390;p30"/>
                      <p:cNvSpPr/>
                      <p:nvPr/>
                    </p:nvSpPr>
                    <p:spPr>
                      <a:xfrm>
                        <a:off x="20674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391" name="Google Shape;1391;p30"/>
                      <p:cNvSpPr/>
                      <p:nvPr/>
                    </p:nvSpPr>
                    <p:spPr>
                      <a:xfrm>
                        <a:off x="21288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392" name="Google Shape;1392;p30"/>
                      <p:cNvSpPr/>
                      <p:nvPr/>
                    </p:nvSpPr>
                    <p:spPr>
                      <a:xfrm>
                        <a:off x="233302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sp>
                  <p:nvSpPr>
                    <p:cNvPr id="1393" name="Google Shape;1393;p30"/>
                    <p:cNvSpPr/>
                    <p:nvPr/>
                  </p:nvSpPr>
                  <p:spPr>
                    <a:xfrm>
                      <a:off x="1912099" y="8746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394" name="Google Shape;1394;p30"/>
                    <p:cNvSpPr/>
                    <p:nvPr/>
                  </p:nvSpPr>
                  <p:spPr>
                    <a:xfrm>
                      <a:off x="2820875" y="901650"/>
                      <a:ext cx="1623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395" name="Google Shape;1395;p30"/>
                    <p:cNvSpPr/>
                    <p:nvPr/>
                  </p:nvSpPr>
                  <p:spPr>
                    <a:xfrm rot="10800000">
                      <a:off x="2948246" y="919900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396" name="Google Shape;1396;p30"/>
                    <p:cNvSpPr/>
                    <p:nvPr/>
                  </p:nvSpPr>
                  <p:spPr>
                    <a:xfrm rot="10800000">
                      <a:off x="2948246" y="957925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397" name="Google Shape;1397;p30"/>
                    <p:cNvSpPr/>
                    <p:nvPr/>
                  </p:nvSpPr>
                  <p:spPr>
                    <a:xfrm rot="10800000">
                      <a:off x="2948246" y="995950"/>
                      <a:ext cx="204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grpSp>
                  <p:nvGrpSpPr>
                    <p:cNvPr id="1398" name="Google Shape;1398;p30"/>
                    <p:cNvGrpSpPr/>
                    <p:nvPr/>
                  </p:nvGrpSpPr>
                  <p:grpSpPr>
                    <a:xfrm>
                      <a:off x="2835388" y="919900"/>
                      <a:ext cx="105525" cy="105450"/>
                      <a:chOff x="2835388" y="919900"/>
                      <a:chExt cx="105525" cy="105450"/>
                    </a:xfrm>
                  </p:grpSpPr>
                  <p:sp>
                    <p:nvSpPr>
                      <p:cNvPr id="1399" name="Google Shape;1399;p30"/>
                      <p:cNvSpPr/>
                      <p:nvPr/>
                    </p:nvSpPr>
                    <p:spPr>
                      <a:xfrm rot="10800000">
                        <a:off x="2910613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00" name="Google Shape;1400;p30"/>
                      <p:cNvSpPr/>
                      <p:nvPr/>
                    </p:nvSpPr>
                    <p:spPr>
                      <a:xfrm rot="10800000">
                        <a:off x="2873000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01" name="Google Shape;1401;p30"/>
                      <p:cNvSpPr/>
                      <p:nvPr/>
                    </p:nvSpPr>
                    <p:spPr>
                      <a:xfrm rot="10800000">
                        <a:off x="2835388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02" name="Google Shape;1402;p30"/>
                      <p:cNvSpPr/>
                      <p:nvPr/>
                    </p:nvSpPr>
                    <p:spPr>
                      <a:xfrm rot="10800000">
                        <a:off x="2910613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03" name="Google Shape;1403;p30"/>
                      <p:cNvSpPr/>
                      <p:nvPr/>
                    </p:nvSpPr>
                    <p:spPr>
                      <a:xfrm rot="10800000">
                        <a:off x="2873000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04" name="Google Shape;1404;p30"/>
                      <p:cNvSpPr/>
                      <p:nvPr/>
                    </p:nvSpPr>
                    <p:spPr>
                      <a:xfrm rot="10800000">
                        <a:off x="2835388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05" name="Google Shape;1405;p30"/>
                      <p:cNvSpPr/>
                      <p:nvPr/>
                    </p:nvSpPr>
                    <p:spPr>
                      <a:xfrm rot="10800000">
                        <a:off x="2910613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06" name="Google Shape;1406;p30"/>
                      <p:cNvSpPr/>
                      <p:nvPr/>
                    </p:nvSpPr>
                    <p:spPr>
                      <a:xfrm rot="10800000">
                        <a:off x="2873000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07" name="Google Shape;1407;p30"/>
                      <p:cNvSpPr/>
                      <p:nvPr/>
                    </p:nvSpPr>
                    <p:spPr>
                      <a:xfrm rot="10800000">
                        <a:off x="2835388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sp>
                  <p:nvSpPr>
                    <p:cNvPr id="1408" name="Google Shape;1408;p30"/>
                    <p:cNvSpPr/>
                    <p:nvPr/>
                  </p:nvSpPr>
                  <p:spPr>
                    <a:xfrm>
                      <a:off x="1912100" y="1081475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grpSp>
                  <p:nvGrpSpPr>
                    <p:cNvPr id="1409" name="Google Shape;1409;p30"/>
                    <p:cNvGrpSpPr/>
                    <p:nvPr/>
                  </p:nvGrpSpPr>
                  <p:grpSpPr>
                    <a:xfrm>
                      <a:off x="2067985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410" name="Google Shape;1410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11" name="Google Shape;1411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12" name="Google Shape;1412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13" name="Google Shape;1413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14" name="Google Shape;1414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1415" name="Google Shape;1415;p30"/>
                    <p:cNvGrpSpPr/>
                    <p:nvPr/>
                  </p:nvGrpSpPr>
                  <p:grpSpPr>
                    <a:xfrm>
                      <a:off x="222404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416" name="Google Shape;1416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17" name="Google Shape;1417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18" name="Google Shape;1418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19" name="Google Shape;1419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20" name="Google Shape;1420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1421" name="Google Shape;1421;p30"/>
                    <p:cNvGrpSpPr/>
                    <p:nvPr/>
                  </p:nvGrpSpPr>
                  <p:grpSpPr>
                    <a:xfrm>
                      <a:off x="238011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422" name="Google Shape;1422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23" name="Google Shape;1423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24" name="Google Shape;1424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25" name="Google Shape;1425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26" name="Google Shape;1426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1427" name="Google Shape;1427;p30"/>
                    <p:cNvGrpSpPr/>
                    <p:nvPr/>
                  </p:nvGrpSpPr>
                  <p:grpSpPr>
                    <a:xfrm>
                      <a:off x="2536176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428" name="Google Shape;1428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29" name="Google Shape;1429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30" name="Google Shape;1430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31" name="Google Shape;1431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32" name="Google Shape;1432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1433" name="Google Shape;1433;p30"/>
                    <p:cNvGrpSpPr/>
                    <p:nvPr/>
                  </p:nvGrpSpPr>
                  <p:grpSpPr>
                    <a:xfrm>
                      <a:off x="269223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434" name="Google Shape;1434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35" name="Google Shape;1435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36" name="Google Shape;1436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37" name="Google Shape;1437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38" name="Google Shape;1438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sp>
                  <p:nvSpPr>
                    <p:cNvPr id="1439" name="Google Shape;1439;p30"/>
                    <p:cNvSpPr/>
                    <p:nvPr/>
                  </p:nvSpPr>
                  <p:spPr>
                    <a:xfrm rot="10800000">
                      <a:off x="2695247" y="835600"/>
                      <a:ext cx="2865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40" name="Google Shape;1440;p30"/>
                    <p:cNvSpPr/>
                    <p:nvPr/>
                  </p:nvSpPr>
                  <p:spPr>
                    <a:xfrm rot="10800000">
                      <a:off x="2811649" y="1367825"/>
                      <a:ext cx="170100" cy="678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grpSp>
                  <p:nvGrpSpPr>
                    <p:cNvPr id="1441" name="Google Shape;1441;p30"/>
                    <p:cNvGrpSpPr/>
                    <p:nvPr/>
                  </p:nvGrpSpPr>
                  <p:grpSpPr>
                    <a:xfrm>
                      <a:off x="2811649" y="1287238"/>
                      <a:ext cx="170100" cy="67800"/>
                      <a:chOff x="2811649" y="1261200"/>
                      <a:chExt cx="170100" cy="67800"/>
                    </a:xfrm>
                  </p:grpSpPr>
                  <p:sp>
                    <p:nvSpPr>
                      <p:cNvPr id="1442" name="Google Shape;1442;p30"/>
                      <p:cNvSpPr/>
                      <p:nvPr/>
                    </p:nvSpPr>
                    <p:spPr>
                      <a:xfrm rot="10800000">
                        <a:off x="2811649" y="1261200"/>
                        <a:ext cx="170100" cy="678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grpSp>
                    <p:nvGrpSpPr>
                      <p:cNvPr id="1443" name="Google Shape;1443;p30"/>
                      <p:cNvGrpSpPr/>
                      <p:nvPr/>
                    </p:nvGrpSpPr>
                    <p:grpSpPr>
                      <a:xfrm>
                        <a:off x="282677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444" name="Google Shape;1444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445" name="Google Shape;1445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1446" name="Google Shape;1446;p30"/>
                      <p:cNvGrpSpPr/>
                      <p:nvPr/>
                    </p:nvGrpSpPr>
                    <p:grpSpPr>
                      <a:xfrm>
                        <a:off x="2881550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447" name="Google Shape;1447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448" name="Google Shape;1448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1449" name="Google Shape;1449;p30"/>
                      <p:cNvGrpSpPr/>
                      <p:nvPr/>
                    </p:nvGrpSpPr>
                    <p:grpSpPr>
                      <a:xfrm>
                        <a:off x="293632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450" name="Google Shape;1450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451" name="Google Shape;1451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</p:grpSp>
                <p:grpSp>
                  <p:nvGrpSpPr>
                    <p:cNvPr id="1452" name="Google Shape;1452;p30"/>
                    <p:cNvGrpSpPr/>
                    <p:nvPr/>
                  </p:nvGrpSpPr>
                  <p:grpSpPr>
                    <a:xfrm>
                      <a:off x="282677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453" name="Google Shape;1453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54" name="Google Shape;1454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1455" name="Google Shape;1455;p30"/>
                    <p:cNvGrpSpPr/>
                    <p:nvPr/>
                  </p:nvGrpSpPr>
                  <p:grpSpPr>
                    <a:xfrm>
                      <a:off x="2881550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456" name="Google Shape;1456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57" name="Google Shape;1457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1458" name="Google Shape;1458;p30"/>
                    <p:cNvGrpSpPr/>
                    <p:nvPr/>
                  </p:nvGrpSpPr>
                  <p:grpSpPr>
                    <a:xfrm>
                      <a:off x="293632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459" name="Google Shape;1459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60" name="Google Shape;1460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1461" name="Google Shape;1461;p30"/>
                    <p:cNvGrpSpPr/>
                    <p:nvPr/>
                  </p:nvGrpSpPr>
                  <p:grpSpPr>
                    <a:xfrm>
                      <a:off x="2821775" y="1080988"/>
                      <a:ext cx="174400" cy="174400"/>
                      <a:chOff x="2821775" y="1080988"/>
                      <a:chExt cx="174400" cy="174400"/>
                    </a:xfrm>
                  </p:grpSpPr>
                  <p:sp>
                    <p:nvSpPr>
                      <p:cNvPr id="1462" name="Google Shape;1462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63" name="Google Shape;1463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64" name="Google Shape;1464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cxnSp>
                    <p:nvCxnSpPr>
                      <p:cNvPr id="1465" name="Google Shape;1465;p30"/>
                      <p:cNvCxnSpPr>
                        <a:stCxn id="1464" idx="0"/>
                        <a:endCxn id="1462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66" name="Google Shape;1466;p30"/>
                      <p:cNvCxnSpPr>
                        <a:stCxn id="1464" idx="6"/>
                        <a:endCxn id="1462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67" name="Google Shape;1467;p30"/>
                      <p:cNvCxnSpPr>
                        <a:stCxn id="1464" idx="7"/>
                        <a:endCxn id="1462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68" name="Google Shape;1468;p30"/>
                      <p:cNvCxnSpPr>
                        <a:stCxn id="1464" idx="1"/>
                        <a:endCxn id="1462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69" name="Google Shape;1469;p30"/>
                      <p:cNvCxnSpPr>
                        <a:stCxn id="1464" idx="2"/>
                        <a:endCxn id="1462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70" name="Google Shape;1470;p30"/>
                      <p:cNvCxnSpPr>
                        <a:stCxn id="1464" idx="3"/>
                        <a:endCxn id="1462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71" name="Google Shape;1471;p30"/>
                      <p:cNvCxnSpPr>
                        <a:stCxn id="1464" idx="4"/>
                        <a:endCxn id="1462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72" name="Google Shape;1472;p30"/>
                      <p:cNvCxnSpPr>
                        <a:stCxn id="1464" idx="5"/>
                        <a:endCxn id="1462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</p:grpSp>
              <p:grpSp>
                <p:nvGrpSpPr>
                  <p:cNvPr id="1473" name="Google Shape;1473;p30"/>
                  <p:cNvGrpSpPr/>
                  <p:nvPr/>
                </p:nvGrpSpPr>
                <p:grpSpPr>
                  <a:xfrm>
                    <a:off x="1634355" y="3345781"/>
                    <a:ext cx="1420983" cy="907026"/>
                    <a:chOff x="1851288" y="1569750"/>
                    <a:chExt cx="1191900" cy="760800"/>
                  </a:xfrm>
                </p:grpSpPr>
                <p:sp>
                  <p:nvSpPr>
                    <p:cNvPr id="1474" name="Google Shape;1474;p30"/>
                    <p:cNvSpPr/>
                    <p:nvPr/>
                  </p:nvSpPr>
                  <p:spPr>
                    <a:xfrm>
                      <a:off x="1851288" y="1569750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75" name="Google Shape;1475;p30"/>
                    <p:cNvSpPr/>
                    <p:nvPr/>
                  </p:nvSpPr>
                  <p:spPr>
                    <a:xfrm>
                      <a:off x="1912099" y="2260250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grpSp>
                  <p:nvGrpSpPr>
                    <p:cNvPr id="1476" name="Google Shape;1476;p30"/>
                    <p:cNvGrpSpPr/>
                    <p:nvPr/>
                  </p:nvGrpSpPr>
                  <p:grpSpPr>
                    <a:xfrm>
                      <a:off x="2491554" y="1627594"/>
                      <a:ext cx="477033" cy="87176"/>
                      <a:chOff x="2594360" y="1659550"/>
                      <a:chExt cx="374290" cy="68400"/>
                    </a:xfrm>
                  </p:grpSpPr>
                  <p:sp>
                    <p:nvSpPr>
                      <p:cNvPr id="1477" name="Google Shape;1477;p30"/>
                      <p:cNvSpPr/>
                      <p:nvPr/>
                    </p:nvSpPr>
                    <p:spPr>
                      <a:xfrm rot="10800000">
                        <a:off x="2911350" y="1659550"/>
                        <a:ext cx="57300" cy="684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grpSp>
                    <p:nvGrpSpPr>
                      <p:cNvPr id="1478" name="Google Shape;1478;p30"/>
                      <p:cNvGrpSpPr/>
                      <p:nvPr/>
                    </p:nvGrpSpPr>
                    <p:grpSpPr>
                      <a:xfrm>
                        <a:off x="2594360" y="1660525"/>
                        <a:ext cx="296325" cy="67425"/>
                        <a:chOff x="2835388" y="919900"/>
                        <a:chExt cx="105525" cy="67425"/>
                      </a:xfrm>
                    </p:grpSpPr>
                    <p:sp>
                      <p:nvSpPr>
                        <p:cNvPr id="1479" name="Google Shape;1479;p30"/>
                        <p:cNvSpPr/>
                        <p:nvPr/>
                      </p:nvSpPr>
                      <p:spPr>
                        <a:xfrm rot="10800000">
                          <a:off x="2910613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480" name="Google Shape;1480;p30"/>
                        <p:cNvSpPr/>
                        <p:nvPr/>
                      </p:nvSpPr>
                      <p:spPr>
                        <a:xfrm rot="10800000">
                          <a:off x="2873000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481" name="Google Shape;1481;p30"/>
                        <p:cNvSpPr/>
                        <p:nvPr/>
                      </p:nvSpPr>
                      <p:spPr>
                        <a:xfrm rot="10800000">
                          <a:off x="2835388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482" name="Google Shape;1482;p30"/>
                        <p:cNvSpPr/>
                        <p:nvPr/>
                      </p:nvSpPr>
                      <p:spPr>
                        <a:xfrm rot="10800000">
                          <a:off x="2910613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483" name="Google Shape;1483;p30"/>
                        <p:cNvSpPr/>
                        <p:nvPr/>
                      </p:nvSpPr>
                      <p:spPr>
                        <a:xfrm rot="10800000">
                          <a:off x="2873000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484" name="Google Shape;1484;p30"/>
                        <p:cNvSpPr/>
                        <p:nvPr/>
                      </p:nvSpPr>
                      <p:spPr>
                        <a:xfrm rot="10800000">
                          <a:off x="2835388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</p:grpSp>
                <p:grpSp>
                  <p:nvGrpSpPr>
                    <p:cNvPr id="1485" name="Google Shape;1485;p30"/>
                    <p:cNvGrpSpPr/>
                    <p:nvPr/>
                  </p:nvGrpSpPr>
                  <p:grpSpPr>
                    <a:xfrm>
                      <a:off x="2779071" y="177154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486" name="Google Shape;1486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87" name="Google Shape;1487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88" name="Google Shape;1488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cxnSp>
                    <p:nvCxnSpPr>
                      <p:cNvPr id="1489" name="Google Shape;1489;p30"/>
                      <p:cNvCxnSpPr>
                        <a:stCxn id="1488" idx="0"/>
                        <a:endCxn id="1486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0" name="Google Shape;1490;p30"/>
                      <p:cNvCxnSpPr>
                        <a:stCxn id="1488" idx="6"/>
                        <a:endCxn id="1486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1" name="Google Shape;1491;p30"/>
                      <p:cNvCxnSpPr>
                        <a:stCxn id="1488" idx="7"/>
                        <a:endCxn id="1486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2" name="Google Shape;1492;p30"/>
                      <p:cNvCxnSpPr>
                        <a:stCxn id="1488" idx="1"/>
                        <a:endCxn id="1486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3" name="Google Shape;1493;p30"/>
                      <p:cNvCxnSpPr>
                        <a:stCxn id="1488" idx="2"/>
                        <a:endCxn id="1486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4" name="Google Shape;1494;p30"/>
                      <p:cNvCxnSpPr>
                        <a:stCxn id="1488" idx="3"/>
                        <a:endCxn id="1486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5" name="Google Shape;1495;p30"/>
                      <p:cNvCxnSpPr>
                        <a:stCxn id="1488" idx="4"/>
                        <a:endCxn id="1486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6" name="Google Shape;1496;p30"/>
                      <p:cNvCxnSpPr>
                        <a:stCxn id="1488" idx="5"/>
                        <a:endCxn id="1486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497" name="Google Shape;1497;p30"/>
                    <p:cNvGrpSpPr/>
                    <p:nvPr/>
                  </p:nvGrpSpPr>
                  <p:grpSpPr>
                    <a:xfrm>
                      <a:off x="2779071" y="201589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498" name="Google Shape;1498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499" name="Google Shape;1499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500" name="Google Shape;1500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cxnSp>
                    <p:nvCxnSpPr>
                      <p:cNvPr id="1501" name="Google Shape;1501;p30"/>
                      <p:cNvCxnSpPr>
                        <a:stCxn id="1500" idx="0"/>
                        <a:endCxn id="1498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2" name="Google Shape;1502;p30"/>
                      <p:cNvCxnSpPr>
                        <a:stCxn id="1500" idx="6"/>
                        <a:endCxn id="1498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3" name="Google Shape;1503;p30"/>
                      <p:cNvCxnSpPr>
                        <a:stCxn id="1500" idx="7"/>
                        <a:endCxn id="1498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4" name="Google Shape;1504;p30"/>
                      <p:cNvCxnSpPr>
                        <a:stCxn id="1500" idx="1"/>
                        <a:endCxn id="1498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5" name="Google Shape;1505;p30"/>
                      <p:cNvCxnSpPr>
                        <a:stCxn id="1500" idx="2"/>
                        <a:endCxn id="1498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6" name="Google Shape;1506;p30"/>
                      <p:cNvCxnSpPr>
                        <a:stCxn id="1500" idx="3"/>
                        <a:endCxn id="1498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7" name="Google Shape;1507;p30"/>
                      <p:cNvCxnSpPr>
                        <a:stCxn id="1500" idx="4"/>
                        <a:endCxn id="1498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8" name="Google Shape;1508;p30"/>
                      <p:cNvCxnSpPr>
                        <a:stCxn id="1500" idx="5"/>
                        <a:endCxn id="1498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509" name="Google Shape;1509;p30"/>
                    <p:cNvGrpSpPr/>
                    <p:nvPr/>
                  </p:nvGrpSpPr>
                  <p:grpSpPr>
                    <a:xfrm>
                      <a:off x="1912103" y="1771547"/>
                      <a:ext cx="813250" cy="433400"/>
                      <a:chOff x="1912103" y="1771547"/>
                      <a:chExt cx="813250" cy="433400"/>
                    </a:xfrm>
                  </p:grpSpPr>
                  <p:grpSp>
                    <p:nvGrpSpPr>
                      <p:cNvPr id="1510" name="Google Shape;1510;p30"/>
                      <p:cNvGrpSpPr/>
                      <p:nvPr/>
                    </p:nvGrpSpPr>
                    <p:grpSpPr>
                      <a:xfrm>
                        <a:off x="1912103" y="17715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11" name="Google Shape;1511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12" name="Google Shape;1512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13" name="Google Shape;1513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14" name="Google Shape;1514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15" name="Google Shape;1515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16" name="Google Shape;1516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17" name="Google Shape;1517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18" name="Google Shape;1518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19" name="Google Shape;1519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20" name="Google Shape;1520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21" name="Google Shape;1521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22" name="Google Shape;1522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23" name="Google Shape;1523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24" name="Google Shape;1524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25" name="Google Shape;1525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26" name="Google Shape;1526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1527" name="Google Shape;1527;p30"/>
                      <p:cNvGrpSpPr/>
                      <p:nvPr/>
                    </p:nvGrpSpPr>
                    <p:grpSpPr>
                      <a:xfrm>
                        <a:off x="1938678" y="1816836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28" name="Google Shape;1528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29" name="Google Shape;1529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30" name="Google Shape;1530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31" name="Google Shape;1531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32" name="Google Shape;1532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33" name="Google Shape;1533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34" name="Google Shape;1534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35" name="Google Shape;1535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36" name="Google Shape;1536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37" name="Google Shape;1537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38" name="Google Shape;1538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39" name="Google Shape;1539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40" name="Google Shape;1540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41" name="Google Shape;1541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42" name="Google Shape;1542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43" name="Google Shape;1543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1544" name="Google Shape;1544;p30"/>
                      <p:cNvGrpSpPr/>
                      <p:nvPr/>
                    </p:nvGrpSpPr>
                    <p:grpSpPr>
                      <a:xfrm>
                        <a:off x="1912103" y="1862125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45" name="Google Shape;1545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46" name="Google Shape;1546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47" name="Google Shape;1547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48" name="Google Shape;1548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49" name="Google Shape;1549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50" name="Google Shape;1550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51" name="Google Shape;1551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52" name="Google Shape;1552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53" name="Google Shape;1553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54" name="Google Shape;1554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55" name="Google Shape;1555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56" name="Google Shape;1556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57" name="Google Shape;1557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58" name="Google Shape;1558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59" name="Google Shape;1559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60" name="Google Shape;1560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1561" name="Google Shape;1561;p30"/>
                      <p:cNvGrpSpPr/>
                      <p:nvPr/>
                    </p:nvGrpSpPr>
                    <p:grpSpPr>
                      <a:xfrm>
                        <a:off x="1938678" y="1907414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62" name="Google Shape;1562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63" name="Google Shape;1563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64" name="Google Shape;1564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65" name="Google Shape;1565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66" name="Google Shape;1566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67" name="Google Shape;1567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68" name="Google Shape;1568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69" name="Google Shape;1569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70" name="Google Shape;1570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71" name="Google Shape;1571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72" name="Google Shape;1572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73" name="Google Shape;1573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74" name="Google Shape;1574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75" name="Google Shape;1575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76" name="Google Shape;1576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77" name="Google Shape;1577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1578" name="Google Shape;1578;p30"/>
                      <p:cNvGrpSpPr/>
                      <p:nvPr/>
                    </p:nvGrpSpPr>
                    <p:grpSpPr>
                      <a:xfrm>
                        <a:off x="1912103" y="1952703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79" name="Google Shape;1579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80" name="Google Shape;1580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81" name="Google Shape;1581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82" name="Google Shape;1582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83" name="Google Shape;1583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84" name="Google Shape;1584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85" name="Google Shape;1585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86" name="Google Shape;1586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87" name="Google Shape;1587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88" name="Google Shape;1588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89" name="Google Shape;1589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90" name="Google Shape;1590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91" name="Google Shape;1591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92" name="Google Shape;1592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93" name="Google Shape;1593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94" name="Google Shape;1594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1595" name="Google Shape;1595;p30"/>
                      <p:cNvGrpSpPr/>
                      <p:nvPr/>
                    </p:nvGrpSpPr>
                    <p:grpSpPr>
                      <a:xfrm>
                        <a:off x="1938678" y="1997992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96" name="Google Shape;1596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97" name="Google Shape;1597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98" name="Google Shape;1598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599" name="Google Shape;1599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00" name="Google Shape;1600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01" name="Google Shape;1601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02" name="Google Shape;1602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03" name="Google Shape;1603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04" name="Google Shape;1604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05" name="Google Shape;1605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06" name="Google Shape;1606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07" name="Google Shape;1607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08" name="Google Shape;1608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09" name="Google Shape;1609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10" name="Google Shape;1610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11" name="Google Shape;1611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1612" name="Google Shape;1612;p30"/>
                      <p:cNvGrpSpPr/>
                      <p:nvPr/>
                    </p:nvGrpSpPr>
                    <p:grpSpPr>
                      <a:xfrm>
                        <a:off x="1912103" y="2043281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613" name="Google Shape;1613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14" name="Google Shape;1614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15" name="Google Shape;1615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16" name="Google Shape;1616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17" name="Google Shape;1617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18" name="Google Shape;1618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19" name="Google Shape;1619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20" name="Google Shape;1620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21" name="Google Shape;1621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22" name="Google Shape;1622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23" name="Google Shape;1623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24" name="Google Shape;1624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25" name="Google Shape;1625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26" name="Google Shape;1626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27" name="Google Shape;1627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28" name="Google Shape;1628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1629" name="Google Shape;1629;p30"/>
                      <p:cNvGrpSpPr/>
                      <p:nvPr/>
                    </p:nvGrpSpPr>
                    <p:grpSpPr>
                      <a:xfrm>
                        <a:off x="1938678" y="2088570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630" name="Google Shape;1630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31" name="Google Shape;1631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32" name="Google Shape;1632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33" name="Google Shape;1633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34" name="Google Shape;1634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35" name="Google Shape;1635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36" name="Google Shape;1636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37" name="Google Shape;1637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38" name="Google Shape;1638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39" name="Google Shape;1639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40" name="Google Shape;1640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41" name="Google Shape;1641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42" name="Google Shape;1642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43" name="Google Shape;1643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44" name="Google Shape;1644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45" name="Google Shape;1645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1646" name="Google Shape;1646;p30"/>
                      <p:cNvGrpSpPr/>
                      <p:nvPr/>
                    </p:nvGrpSpPr>
                    <p:grpSpPr>
                      <a:xfrm>
                        <a:off x="1912103" y="2133859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647" name="Google Shape;1647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48" name="Google Shape;1648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49" name="Google Shape;1649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50" name="Google Shape;1650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51" name="Google Shape;1651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52" name="Google Shape;1652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53" name="Google Shape;1653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54" name="Google Shape;1654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55" name="Google Shape;1655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56" name="Google Shape;1656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57" name="Google Shape;1657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58" name="Google Shape;1658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59" name="Google Shape;1659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60" name="Google Shape;1660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61" name="Google Shape;1661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62" name="Google Shape;1662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1663" name="Google Shape;1663;p30"/>
                      <p:cNvGrpSpPr/>
                      <p:nvPr/>
                    </p:nvGrpSpPr>
                    <p:grpSpPr>
                      <a:xfrm>
                        <a:off x="1938678" y="21791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664" name="Google Shape;1664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65" name="Google Shape;1665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66" name="Google Shape;1666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67" name="Google Shape;1667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68" name="Google Shape;1668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69" name="Google Shape;1669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70" name="Google Shape;1670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71" name="Google Shape;1671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72" name="Google Shape;1672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73" name="Google Shape;1673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74" name="Google Shape;1674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75" name="Google Shape;1675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76" name="Google Shape;1676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77" name="Google Shape;1677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78" name="Google Shape;1678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679" name="Google Shape;1679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</p:grpSp>
                <p:sp>
                  <p:nvSpPr>
                    <p:cNvPr id="1680" name="Google Shape;1680;p30"/>
                    <p:cNvSpPr/>
                    <p:nvPr/>
                  </p:nvSpPr>
                  <p:spPr>
                    <a:xfrm>
                      <a:off x="1912101" y="16734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681" name="Google Shape;1681;p30"/>
                    <p:cNvSpPr/>
                    <p:nvPr/>
                  </p:nvSpPr>
                  <p:spPr>
                    <a:xfrm>
                      <a:off x="1912101" y="165052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682" name="Google Shape;1682;p30"/>
                    <p:cNvSpPr/>
                    <p:nvPr/>
                  </p:nvSpPr>
                  <p:spPr>
                    <a:xfrm>
                      <a:off x="1912101" y="16275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</p:grpSp>
            <p:grpSp>
              <p:nvGrpSpPr>
                <p:cNvPr id="1683" name="Google Shape;1683;p30"/>
                <p:cNvGrpSpPr/>
                <p:nvPr/>
              </p:nvGrpSpPr>
              <p:grpSpPr>
                <a:xfrm>
                  <a:off x="1634350" y="4002324"/>
                  <a:ext cx="1269600" cy="162600"/>
                  <a:chOff x="1634350" y="4002324"/>
                  <a:chExt cx="1269600" cy="162600"/>
                </a:xfrm>
              </p:grpSpPr>
              <p:sp>
                <p:nvSpPr>
                  <p:cNvPr id="1684" name="Google Shape;1684;p30"/>
                  <p:cNvSpPr/>
                  <p:nvPr/>
                </p:nvSpPr>
                <p:spPr>
                  <a:xfrm>
                    <a:off x="1634350" y="4002324"/>
                    <a:ext cx="1269600" cy="162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grpSp>
                <p:nvGrpSpPr>
                  <p:cNvPr id="1685" name="Google Shape;1685;p30"/>
                  <p:cNvGrpSpPr/>
                  <p:nvPr/>
                </p:nvGrpSpPr>
                <p:grpSpPr>
                  <a:xfrm>
                    <a:off x="1657932" y="4031216"/>
                    <a:ext cx="1222424" cy="104804"/>
                    <a:chOff x="1657932" y="4031216"/>
                    <a:chExt cx="1222424" cy="104804"/>
                  </a:xfrm>
                </p:grpSpPr>
                <p:grpSp>
                  <p:nvGrpSpPr>
                    <p:cNvPr id="1686" name="Google Shape;1686;p30"/>
                    <p:cNvGrpSpPr/>
                    <p:nvPr/>
                  </p:nvGrpSpPr>
                  <p:grpSpPr>
                    <a:xfrm rot="-5400000">
                      <a:off x="169843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687" name="Google Shape;1687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688" name="Google Shape;1688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689" name="Google Shape;1689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690" name="Google Shape;1690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691" name="Google Shape;1691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1692" name="Google Shape;1692;p30"/>
                    <p:cNvGrpSpPr/>
                    <p:nvPr/>
                  </p:nvGrpSpPr>
                  <p:grpSpPr>
                    <a:xfrm rot="-5400000">
                      <a:off x="1905756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693" name="Google Shape;1693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694" name="Google Shape;1694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695" name="Google Shape;1695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696" name="Google Shape;1696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697" name="Google Shape;1697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1698" name="Google Shape;1698;p30"/>
                    <p:cNvGrpSpPr/>
                    <p:nvPr/>
                  </p:nvGrpSpPr>
                  <p:grpSpPr>
                    <a:xfrm rot="-5400000">
                      <a:off x="211308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699" name="Google Shape;1699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00" name="Google Shape;1700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01" name="Google Shape;1701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02" name="Google Shape;1702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03" name="Google Shape;1703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1704" name="Google Shape;1704;p30"/>
                    <p:cNvGrpSpPr/>
                    <p:nvPr/>
                  </p:nvGrpSpPr>
                  <p:grpSpPr>
                    <a:xfrm rot="-5400000">
                      <a:off x="2320405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705" name="Google Shape;1705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06" name="Google Shape;1706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07" name="Google Shape;1707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08" name="Google Shape;1708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09" name="Google Shape;1709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1710" name="Google Shape;1710;p30"/>
                    <p:cNvGrpSpPr/>
                    <p:nvPr/>
                  </p:nvGrpSpPr>
                  <p:grpSpPr>
                    <a:xfrm rot="-5400000">
                      <a:off x="252773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711" name="Google Shape;1711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12" name="Google Shape;1712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13" name="Google Shape;1713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14" name="Google Shape;1714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15" name="Google Shape;1715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1716" name="Google Shape;1716;p30"/>
                    <p:cNvGrpSpPr/>
                    <p:nvPr/>
                  </p:nvGrpSpPr>
                  <p:grpSpPr>
                    <a:xfrm rot="-5400000">
                      <a:off x="2735055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717" name="Google Shape;1717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18" name="Google Shape;1718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19" name="Google Shape;1719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20" name="Google Shape;1720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21" name="Google Shape;1721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</p:grpSp>
            </p:grpSp>
          </p:grpSp>
          <p:grpSp>
            <p:nvGrpSpPr>
              <p:cNvPr id="1722" name="Google Shape;1722;p30"/>
              <p:cNvGrpSpPr/>
              <p:nvPr/>
            </p:nvGrpSpPr>
            <p:grpSpPr>
              <a:xfrm>
                <a:off x="2946216" y="616404"/>
                <a:ext cx="1269648" cy="3548520"/>
                <a:chOff x="1634342" y="616404"/>
                <a:chExt cx="1269648" cy="3548520"/>
              </a:xfrm>
            </p:grpSpPr>
            <p:grpSp>
              <p:nvGrpSpPr>
                <p:cNvPr id="1723" name="Google Shape;1723;p30"/>
                <p:cNvGrpSpPr/>
                <p:nvPr/>
              </p:nvGrpSpPr>
              <p:grpSpPr>
                <a:xfrm>
                  <a:off x="1634342" y="616404"/>
                  <a:ext cx="1269648" cy="3385907"/>
                  <a:chOff x="1634355" y="463319"/>
                  <a:chExt cx="1420983" cy="3789488"/>
                </a:xfrm>
              </p:grpSpPr>
              <p:grpSp>
                <p:nvGrpSpPr>
                  <p:cNvPr id="1724" name="Google Shape;1724;p30"/>
                  <p:cNvGrpSpPr/>
                  <p:nvPr/>
                </p:nvGrpSpPr>
                <p:grpSpPr>
                  <a:xfrm>
                    <a:off x="1634355" y="463319"/>
                    <a:ext cx="1420983" cy="907026"/>
                    <a:chOff x="1851288" y="768725"/>
                    <a:chExt cx="1191900" cy="760800"/>
                  </a:xfrm>
                </p:grpSpPr>
                <p:sp>
                  <p:nvSpPr>
                    <p:cNvPr id="1725" name="Google Shape;1725;p30"/>
                    <p:cNvSpPr/>
                    <p:nvPr/>
                  </p:nvSpPr>
                  <p:spPr>
                    <a:xfrm>
                      <a:off x="1851288" y="768725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726" name="Google Shape;1726;p30"/>
                    <p:cNvSpPr/>
                    <p:nvPr/>
                  </p:nvSpPr>
                  <p:spPr>
                    <a:xfrm>
                      <a:off x="1912100" y="901650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727" name="Google Shape;1727;p30"/>
                    <p:cNvSpPr/>
                    <p:nvPr/>
                  </p:nvSpPr>
                  <p:spPr>
                    <a:xfrm>
                      <a:off x="1912099" y="14592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grpSp>
                  <p:nvGrpSpPr>
                    <p:cNvPr id="1728" name="Google Shape;1728;p30"/>
                    <p:cNvGrpSpPr/>
                    <p:nvPr/>
                  </p:nvGrpSpPr>
                  <p:grpSpPr>
                    <a:xfrm>
                      <a:off x="191192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29" name="Google Shape;1729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30" name="Google Shape;1730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31" name="Google Shape;1731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32" name="Google Shape;1732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33" name="Google Shape;1733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1734" name="Google Shape;1734;p30"/>
                    <p:cNvGrpSpPr/>
                    <p:nvPr/>
                  </p:nvGrpSpPr>
                  <p:grpSpPr>
                    <a:xfrm>
                      <a:off x="1983246" y="942647"/>
                      <a:ext cx="736405" cy="53301"/>
                      <a:chOff x="1944675" y="933750"/>
                      <a:chExt cx="418650" cy="30300"/>
                    </a:xfrm>
                  </p:grpSpPr>
                  <p:sp>
                    <p:nvSpPr>
                      <p:cNvPr id="1735" name="Google Shape;1735;p30"/>
                      <p:cNvSpPr/>
                      <p:nvPr/>
                    </p:nvSpPr>
                    <p:spPr>
                      <a:xfrm>
                        <a:off x="19446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36" name="Google Shape;1736;p30"/>
                      <p:cNvSpPr/>
                      <p:nvPr/>
                    </p:nvSpPr>
                    <p:spPr>
                      <a:xfrm>
                        <a:off x="20060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37" name="Google Shape;1737;p30"/>
                      <p:cNvSpPr/>
                      <p:nvPr/>
                    </p:nvSpPr>
                    <p:spPr>
                      <a:xfrm>
                        <a:off x="20674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38" name="Google Shape;1738;p30"/>
                      <p:cNvSpPr/>
                      <p:nvPr/>
                    </p:nvSpPr>
                    <p:spPr>
                      <a:xfrm>
                        <a:off x="21288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39" name="Google Shape;1739;p30"/>
                      <p:cNvSpPr/>
                      <p:nvPr/>
                    </p:nvSpPr>
                    <p:spPr>
                      <a:xfrm>
                        <a:off x="233302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sp>
                  <p:nvSpPr>
                    <p:cNvPr id="1740" name="Google Shape;1740;p30"/>
                    <p:cNvSpPr/>
                    <p:nvPr/>
                  </p:nvSpPr>
                  <p:spPr>
                    <a:xfrm>
                      <a:off x="1912099" y="8746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741" name="Google Shape;1741;p30"/>
                    <p:cNvSpPr/>
                    <p:nvPr/>
                  </p:nvSpPr>
                  <p:spPr>
                    <a:xfrm>
                      <a:off x="2820875" y="901650"/>
                      <a:ext cx="1623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742" name="Google Shape;1742;p30"/>
                    <p:cNvSpPr/>
                    <p:nvPr/>
                  </p:nvSpPr>
                  <p:spPr>
                    <a:xfrm rot="10800000">
                      <a:off x="2948246" y="919900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743" name="Google Shape;1743;p30"/>
                    <p:cNvSpPr/>
                    <p:nvPr/>
                  </p:nvSpPr>
                  <p:spPr>
                    <a:xfrm rot="10800000">
                      <a:off x="2948246" y="957925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744" name="Google Shape;1744;p30"/>
                    <p:cNvSpPr/>
                    <p:nvPr/>
                  </p:nvSpPr>
                  <p:spPr>
                    <a:xfrm rot="10800000">
                      <a:off x="2948246" y="995950"/>
                      <a:ext cx="204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grpSp>
                  <p:nvGrpSpPr>
                    <p:cNvPr id="1745" name="Google Shape;1745;p30"/>
                    <p:cNvGrpSpPr/>
                    <p:nvPr/>
                  </p:nvGrpSpPr>
                  <p:grpSpPr>
                    <a:xfrm>
                      <a:off x="2835388" y="919900"/>
                      <a:ext cx="105525" cy="105450"/>
                      <a:chOff x="2835388" y="919900"/>
                      <a:chExt cx="105525" cy="105450"/>
                    </a:xfrm>
                  </p:grpSpPr>
                  <p:sp>
                    <p:nvSpPr>
                      <p:cNvPr id="1746" name="Google Shape;1746;p30"/>
                      <p:cNvSpPr/>
                      <p:nvPr/>
                    </p:nvSpPr>
                    <p:spPr>
                      <a:xfrm rot="10800000">
                        <a:off x="2910613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47" name="Google Shape;1747;p30"/>
                      <p:cNvSpPr/>
                      <p:nvPr/>
                    </p:nvSpPr>
                    <p:spPr>
                      <a:xfrm rot="10800000">
                        <a:off x="2873000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48" name="Google Shape;1748;p30"/>
                      <p:cNvSpPr/>
                      <p:nvPr/>
                    </p:nvSpPr>
                    <p:spPr>
                      <a:xfrm rot="10800000">
                        <a:off x="2835388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49" name="Google Shape;1749;p30"/>
                      <p:cNvSpPr/>
                      <p:nvPr/>
                    </p:nvSpPr>
                    <p:spPr>
                      <a:xfrm rot="10800000">
                        <a:off x="2910613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50" name="Google Shape;1750;p30"/>
                      <p:cNvSpPr/>
                      <p:nvPr/>
                    </p:nvSpPr>
                    <p:spPr>
                      <a:xfrm rot="10800000">
                        <a:off x="2873000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51" name="Google Shape;1751;p30"/>
                      <p:cNvSpPr/>
                      <p:nvPr/>
                    </p:nvSpPr>
                    <p:spPr>
                      <a:xfrm rot="10800000">
                        <a:off x="2835388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52" name="Google Shape;1752;p30"/>
                      <p:cNvSpPr/>
                      <p:nvPr/>
                    </p:nvSpPr>
                    <p:spPr>
                      <a:xfrm rot="10800000">
                        <a:off x="2910613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53" name="Google Shape;1753;p30"/>
                      <p:cNvSpPr/>
                      <p:nvPr/>
                    </p:nvSpPr>
                    <p:spPr>
                      <a:xfrm rot="10800000">
                        <a:off x="2873000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54" name="Google Shape;1754;p30"/>
                      <p:cNvSpPr/>
                      <p:nvPr/>
                    </p:nvSpPr>
                    <p:spPr>
                      <a:xfrm rot="10800000">
                        <a:off x="2835388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sp>
                  <p:nvSpPr>
                    <p:cNvPr id="1755" name="Google Shape;1755;p30"/>
                    <p:cNvSpPr/>
                    <p:nvPr/>
                  </p:nvSpPr>
                  <p:spPr>
                    <a:xfrm>
                      <a:off x="1912100" y="1081475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grpSp>
                  <p:nvGrpSpPr>
                    <p:cNvPr id="1756" name="Google Shape;1756;p30"/>
                    <p:cNvGrpSpPr/>
                    <p:nvPr/>
                  </p:nvGrpSpPr>
                  <p:grpSpPr>
                    <a:xfrm>
                      <a:off x="2067985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57" name="Google Shape;1757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58" name="Google Shape;1758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59" name="Google Shape;1759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60" name="Google Shape;1760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61" name="Google Shape;1761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1762" name="Google Shape;1762;p30"/>
                    <p:cNvGrpSpPr/>
                    <p:nvPr/>
                  </p:nvGrpSpPr>
                  <p:grpSpPr>
                    <a:xfrm>
                      <a:off x="222404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63" name="Google Shape;1763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64" name="Google Shape;1764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65" name="Google Shape;1765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66" name="Google Shape;1766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67" name="Google Shape;1767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1768" name="Google Shape;1768;p30"/>
                    <p:cNvGrpSpPr/>
                    <p:nvPr/>
                  </p:nvGrpSpPr>
                  <p:grpSpPr>
                    <a:xfrm>
                      <a:off x="238011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69" name="Google Shape;1769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70" name="Google Shape;1770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71" name="Google Shape;1771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72" name="Google Shape;1772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73" name="Google Shape;1773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1774" name="Google Shape;1774;p30"/>
                    <p:cNvGrpSpPr/>
                    <p:nvPr/>
                  </p:nvGrpSpPr>
                  <p:grpSpPr>
                    <a:xfrm>
                      <a:off x="2536176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75" name="Google Shape;1775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76" name="Google Shape;1776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77" name="Google Shape;1777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78" name="Google Shape;1778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79" name="Google Shape;1779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1780" name="Google Shape;1780;p30"/>
                    <p:cNvGrpSpPr/>
                    <p:nvPr/>
                  </p:nvGrpSpPr>
                  <p:grpSpPr>
                    <a:xfrm>
                      <a:off x="269223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81" name="Google Shape;1781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82" name="Google Shape;1782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83" name="Google Shape;1783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84" name="Google Shape;1784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785" name="Google Shape;1785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sp>
                  <p:nvSpPr>
                    <p:cNvPr id="1786" name="Google Shape;1786;p30"/>
                    <p:cNvSpPr/>
                    <p:nvPr/>
                  </p:nvSpPr>
                  <p:spPr>
                    <a:xfrm rot="10800000">
                      <a:off x="2695247" y="835600"/>
                      <a:ext cx="2865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787" name="Google Shape;1787;p30"/>
                    <p:cNvSpPr/>
                    <p:nvPr/>
                  </p:nvSpPr>
                  <p:spPr>
                    <a:xfrm rot="10800000">
                      <a:off x="2811649" y="1367825"/>
                      <a:ext cx="170100" cy="678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grpSp>
                  <p:nvGrpSpPr>
                    <p:cNvPr id="1788" name="Google Shape;1788;p30"/>
                    <p:cNvGrpSpPr/>
                    <p:nvPr/>
                  </p:nvGrpSpPr>
                  <p:grpSpPr>
                    <a:xfrm>
                      <a:off x="2811649" y="1287238"/>
                      <a:ext cx="170100" cy="67800"/>
                      <a:chOff x="2811649" y="1261200"/>
                      <a:chExt cx="170100" cy="67800"/>
                    </a:xfrm>
                  </p:grpSpPr>
                  <p:sp>
                    <p:nvSpPr>
                      <p:cNvPr id="1789" name="Google Shape;1789;p30"/>
                      <p:cNvSpPr/>
                      <p:nvPr/>
                    </p:nvSpPr>
                    <p:spPr>
                      <a:xfrm rot="10800000">
                        <a:off x="2811649" y="1261200"/>
                        <a:ext cx="170100" cy="678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grpSp>
                    <p:nvGrpSpPr>
                      <p:cNvPr id="1790" name="Google Shape;1790;p30"/>
                      <p:cNvGrpSpPr/>
                      <p:nvPr/>
                    </p:nvGrpSpPr>
                    <p:grpSpPr>
                      <a:xfrm>
                        <a:off x="282677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791" name="Google Shape;1791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792" name="Google Shape;1792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1793" name="Google Shape;1793;p30"/>
                      <p:cNvGrpSpPr/>
                      <p:nvPr/>
                    </p:nvGrpSpPr>
                    <p:grpSpPr>
                      <a:xfrm>
                        <a:off x="2881550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794" name="Google Shape;1794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795" name="Google Shape;1795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1796" name="Google Shape;1796;p30"/>
                      <p:cNvGrpSpPr/>
                      <p:nvPr/>
                    </p:nvGrpSpPr>
                    <p:grpSpPr>
                      <a:xfrm>
                        <a:off x="293632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797" name="Google Shape;1797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798" name="Google Shape;1798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</p:grpSp>
                <p:grpSp>
                  <p:nvGrpSpPr>
                    <p:cNvPr id="1799" name="Google Shape;1799;p30"/>
                    <p:cNvGrpSpPr/>
                    <p:nvPr/>
                  </p:nvGrpSpPr>
                  <p:grpSpPr>
                    <a:xfrm>
                      <a:off x="282677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800" name="Google Shape;1800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801" name="Google Shape;1801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1802" name="Google Shape;1802;p30"/>
                    <p:cNvGrpSpPr/>
                    <p:nvPr/>
                  </p:nvGrpSpPr>
                  <p:grpSpPr>
                    <a:xfrm>
                      <a:off x="2881550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803" name="Google Shape;1803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804" name="Google Shape;1804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1805" name="Google Shape;1805;p30"/>
                    <p:cNvGrpSpPr/>
                    <p:nvPr/>
                  </p:nvGrpSpPr>
                  <p:grpSpPr>
                    <a:xfrm>
                      <a:off x="293632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806" name="Google Shape;1806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807" name="Google Shape;1807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1808" name="Google Shape;1808;p30"/>
                    <p:cNvGrpSpPr/>
                    <p:nvPr/>
                  </p:nvGrpSpPr>
                  <p:grpSpPr>
                    <a:xfrm>
                      <a:off x="2821775" y="1080988"/>
                      <a:ext cx="174400" cy="174400"/>
                      <a:chOff x="2821775" y="1080988"/>
                      <a:chExt cx="174400" cy="174400"/>
                    </a:xfrm>
                  </p:grpSpPr>
                  <p:sp>
                    <p:nvSpPr>
                      <p:cNvPr id="1809" name="Google Shape;1809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810" name="Google Shape;1810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811" name="Google Shape;1811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cxnSp>
                    <p:nvCxnSpPr>
                      <p:cNvPr id="1812" name="Google Shape;1812;p30"/>
                      <p:cNvCxnSpPr>
                        <a:stCxn id="1811" idx="0"/>
                        <a:endCxn id="1809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3" name="Google Shape;1813;p30"/>
                      <p:cNvCxnSpPr>
                        <a:stCxn id="1811" idx="6"/>
                        <a:endCxn id="1809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4" name="Google Shape;1814;p30"/>
                      <p:cNvCxnSpPr>
                        <a:stCxn id="1811" idx="7"/>
                        <a:endCxn id="1809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5" name="Google Shape;1815;p30"/>
                      <p:cNvCxnSpPr>
                        <a:stCxn id="1811" idx="1"/>
                        <a:endCxn id="1809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6" name="Google Shape;1816;p30"/>
                      <p:cNvCxnSpPr>
                        <a:stCxn id="1811" idx="2"/>
                        <a:endCxn id="1809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7" name="Google Shape;1817;p30"/>
                      <p:cNvCxnSpPr>
                        <a:stCxn id="1811" idx="3"/>
                        <a:endCxn id="1809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8" name="Google Shape;1818;p30"/>
                      <p:cNvCxnSpPr>
                        <a:stCxn id="1811" idx="4"/>
                        <a:endCxn id="1809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9" name="Google Shape;1819;p30"/>
                      <p:cNvCxnSpPr>
                        <a:stCxn id="1811" idx="5"/>
                        <a:endCxn id="1809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</p:grpSp>
              <p:grpSp>
                <p:nvGrpSpPr>
                  <p:cNvPr id="1820" name="Google Shape;1820;p30"/>
                  <p:cNvGrpSpPr/>
                  <p:nvPr/>
                </p:nvGrpSpPr>
                <p:grpSpPr>
                  <a:xfrm>
                    <a:off x="1634355" y="1418301"/>
                    <a:ext cx="1420983" cy="907026"/>
                    <a:chOff x="1851288" y="1569750"/>
                    <a:chExt cx="1191900" cy="760800"/>
                  </a:xfrm>
                </p:grpSpPr>
                <p:sp>
                  <p:nvSpPr>
                    <p:cNvPr id="1821" name="Google Shape;1821;p30"/>
                    <p:cNvSpPr/>
                    <p:nvPr/>
                  </p:nvSpPr>
                  <p:spPr>
                    <a:xfrm>
                      <a:off x="1851288" y="1569750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822" name="Google Shape;1822;p30"/>
                    <p:cNvSpPr/>
                    <p:nvPr/>
                  </p:nvSpPr>
                  <p:spPr>
                    <a:xfrm>
                      <a:off x="1912099" y="2260250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grpSp>
                  <p:nvGrpSpPr>
                    <p:cNvPr id="1823" name="Google Shape;1823;p30"/>
                    <p:cNvGrpSpPr/>
                    <p:nvPr/>
                  </p:nvGrpSpPr>
                  <p:grpSpPr>
                    <a:xfrm>
                      <a:off x="2491554" y="1627594"/>
                      <a:ext cx="477033" cy="87176"/>
                      <a:chOff x="2594360" y="1659550"/>
                      <a:chExt cx="374290" cy="68400"/>
                    </a:xfrm>
                  </p:grpSpPr>
                  <p:sp>
                    <p:nvSpPr>
                      <p:cNvPr id="1824" name="Google Shape;1824;p30"/>
                      <p:cNvSpPr/>
                      <p:nvPr/>
                    </p:nvSpPr>
                    <p:spPr>
                      <a:xfrm rot="10800000">
                        <a:off x="2911350" y="1659550"/>
                        <a:ext cx="57300" cy="684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grpSp>
                    <p:nvGrpSpPr>
                      <p:cNvPr id="1825" name="Google Shape;1825;p30"/>
                      <p:cNvGrpSpPr/>
                      <p:nvPr/>
                    </p:nvGrpSpPr>
                    <p:grpSpPr>
                      <a:xfrm>
                        <a:off x="2594360" y="1660525"/>
                        <a:ext cx="296325" cy="67425"/>
                        <a:chOff x="2835388" y="919900"/>
                        <a:chExt cx="105525" cy="67425"/>
                      </a:xfrm>
                    </p:grpSpPr>
                    <p:sp>
                      <p:nvSpPr>
                        <p:cNvPr id="1826" name="Google Shape;1826;p30"/>
                        <p:cNvSpPr/>
                        <p:nvPr/>
                      </p:nvSpPr>
                      <p:spPr>
                        <a:xfrm rot="10800000">
                          <a:off x="2910613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27" name="Google Shape;1827;p30"/>
                        <p:cNvSpPr/>
                        <p:nvPr/>
                      </p:nvSpPr>
                      <p:spPr>
                        <a:xfrm rot="10800000">
                          <a:off x="2873000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28" name="Google Shape;1828;p30"/>
                        <p:cNvSpPr/>
                        <p:nvPr/>
                      </p:nvSpPr>
                      <p:spPr>
                        <a:xfrm rot="10800000">
                          <a:off x="2835388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29" name="Google Shape;1829;p30"/>
                        <p:cNvSpPr/>
                        <p:nvPr/>
                      </p:nvSpPr>
                      <p:spPr>
                        <a:xfrm rot="10800000">
                          <a:off x="2910613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30" name="Google Shape;1830;p30"/>
                        <p:cNvSpPr/>
                        <p:nvPr/>
                      </p:nvSpPr>
                      <p:spPr>
                        <a:xfrm rot="10800000">
                          <a:off x="2873000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31" name="Google Shape;1831;p30"/>
                        <p:cNvSpPr/>
                        <p:nvPr/>
                      </p:nvSpPr>
                      <p:spPr>
                        <a:xfrm rot="10800000">
                          <a:off x="2835388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</p:grpSp>
                <p:grpSp>
                  <p:nvGrpSpPr>
                    <p:cNvPr id="1832" name="Google Shape;1832;p30"/>
                    <p:cNvGrpSpPr/>
                    <p:nvPr/>
                  </p:nvGrpSpPr>
                  <p:grpSpPr>
                    <a:xfrm>
                      <a:off x="2779071" y="177154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833" name="Google Shape;1833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834" name="Google Shape;1834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835" name="Google Shape;1835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cxnSp>
                    <p:nvCxnSpPr>
                      <p:cNvPr id="1836" name="Google Shape;1836;p30"/>
                      <p:cNvCxnSpPr>
                        <a:stCxn id="1835" idx="0"/>
                        <a:endCxn id="1833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37" name="Google Shape;1837;p30"/>
                      <p:cNvCxnSpPr>
                        <a:stCxn id="1835" idx="6"/>
                        <a:endCxn id="1833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38" name="Google Shape;1838;p30"/>
                      <p:cNvCxnSpPr>
                        <a:stCxn id="1835" idx="7"/>
                        <a:endCxn id="1833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39" name="Google Shape;1839;p30"/>
                      <p:cNvCxnSpPr>
                        <a:stCxn id="1835" idx="1"/>
                        <a:endCxn id="1833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40" name="Google Shape;1840;p30"/>
                      <p:cNvCxnSpPr>
                        <a:stCxn id="1835" idx="2"/>
                        <a:endCxn id="1833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41" name="Google Shape;1841;p30"/>
                      <p:cNvCxnSpPr>
                        <a:stCxn id="1835" idx="3"/>
                        <a:endCxn id="1833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42" name="Google Shape;1842;p30"/>
                      <p:cNvCxnSpPr>
                        <a:stCxn id="1835" idx="4"/>
                        <a:endCxn id="1833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43" name="Google Shape;1843;p30"/>
                      <p:cNvCxnSpPr>
                        <a:stCxn id="1835" idx="5"/>
                        <a:endCxn id="1833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844" name="Google Shape;1844;p30"/>
                    <p:cNvGrpSpPr/>
                    <p:nvPr/>
                  </p:nvGrpSpPr>
                  <p:grpSpPr>
                    <a:xfrm>
                      <a:off x="2779071" y="201589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845" name="Google Shape;1845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846" name="Google Shape;1846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847" name="Google Shape;1847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cxnSp>
                    <p:nvCxnSpPr>
                      <p:cNvPr id="1848" name="Google Shape;1848;p30"/>
                      <p:cNvCxnSpPr>
                        <a:stCxn id="1847" idx="0"/>
                        <a:endCxn id="1845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49" name="Google Shape;1849;p30"/>
                      <p:cNvCxnSpPr>
                        <a:stCxn id="1847" idx="6"/>
                        <a:endCxn id="1845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50" name="Google Shape;1850;p30"/>
                      <p:cNvCxnSpPr>
                        <a:stCxn id="1847" idx="7"/>
                        <a:endCxn id="1845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51" name="Google Shape;1851;p30"/>
                      <p:cNvCxnSpPr>
                        <a:stCxn id="1847" idx="1"/>
                        <a:endCxn id="1845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52" name="Google Shape;1852;p30"/>
                      <p:cNvCxnSpPr>
                        <a:stCxn id="1847" idx="2"/>
                        <a:endCxn id="1845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53" name="Google Shape;1853;p30"/>
                      <p:cNvCxnSpPr>
                        <a:stCxn id="1847" idx="3"/>
                        <a:endCxn id="1845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54" name="Google Shape;1854;p30"/>
                      <p:cNvCxnSpPr>
                        <a:stCxn id="1847" idx="4"/>
                        <a:endCxn id="1845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55" name="Google Shape;1855;p30"/>
                      <p:cNvCxnSpPr>
                        <a:stCxn id="1847" idx="5"/>
                        <a:endCxn id="1845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856" name="Google Shape;1856;p30"/>
                    <p:cNvGrpSpPr/>
                    <p:nvPr/>
                  </p:nvGrpSpPr>
                  <p:grpSpPr>
                    <a:xfrm>
                      <a:off x="1912103" y="1771547"/>
                      <a:ext cx="813250" cy="433400"/>
                      <a:chOff x="1912103" y="1771547"/>
                      <a:chExt cx="813250" cy="433400"/>
                    </a:xfrm>
                  </p:grpSpPr>
                  <p:grpSp>
                    <p:nvGrpSpPr>
                      <p:cNvPr id="1857" name="Google Shape;1857;p30"/>
                      <p:cNvGrpSpPr/>
                      <p:nvPr/>
                    </p:nvGrpSpPr>
                    <p:grpSpPr>
                      <a:xfrm>
                        <a:off x="1912103" y="17715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858" name="Google Shape;1858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59" name="Google Shape;1859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60" name="Google Shape;1860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61" name="Google Shape;1861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62" name="Google Shape;1862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63" name="Google Shape;1863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64" name="Google Shape;1864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65" name="Google Shape;1865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66" name="Google Shape;1866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67" name="Google Shape;1867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68" name="Google Shape;1868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69" name="Google Shape;1869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70" name="Google Shape;1870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71" name="Google Shape;1871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72" name="Google Shape;1872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73" name="Google Shape;1873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1874" name="Google Shape;1874;p30"/>
                      <p:cNvGrpSpPr/>
                      <p:nvPr/>
                    </p:nvGrpSpPr>
                    <p:grpSpPr>
                      <a:xfrm>
                        <a:off x="1938678" y="1816836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875" name="Google Shape;1875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76" name="Google Shape;1876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77" name="Google Shape;1877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78" name="Google Shape;1878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79" name="Google Shape;1879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80" name="Google Shape;1880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81" name="Google Shape;1881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82" name="Google Shape;1882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83" name="Google Shape;1883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84" name="Google Shape;1884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85" name="Google Shape;1885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86" name="Google Shape;1886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87" name="Google Shape;1887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88" name="Google Shape;1888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89" name="Google Shape;1889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90" name="Google Shape;1890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1891" name="Google Shape;1891;p30"/>
                      <p:cNvGrpSpPr/>
                      <p:nvPr/>
                    </p:nvGrpSpPr>
                    <p:grpSpPr>
                      <a:xfrm>
                        <a:off x="1912103" y="1862125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892" name="Google Shape;1892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93" name="Google Shape;1893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94" name="Google Shape;1894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95" name="Google Shape;1895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96" name="Google Shape;1896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97" name="Google Shape;1897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98" name="Google Shape;1898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899" name="Google Shape;1899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00" name="Google Shape;1900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01" name="Google Shape;1901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02" name="Google Shape;1902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03" name="Google Shape;1903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04" name="Google Shape;1904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05" name="Google Shape;1905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06" name="Google Shape;1906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07" name="Google Shape;1907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1908" name="Google Shape;1908;p30"/>
                      <p:cNvGrpSpPr/>
                      <p:nvPr/>
                    </p:nvGrpSpPr>
                    <p:grpSpPr>
                      <a:xfrm>
                        <a:off x="1938678" y="1907414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09" name="Google Shape;1909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10" name="Google Shape;1910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11" name="Google Shape;1911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12" name="Google Shape;1912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13" name="Google Shape;1913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14" name="Google Shape;1914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15" name="Google Shape;1915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16" name="Google Shape;1916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17" name="Google Shape;1917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18" name="Google Shape;1918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19" name="Google Shape;1919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20" name="Google Shape;1920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21" name="Google Shape;1921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22" name="Google Shape;1922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23" name="Google Shape;1923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24" name="Google Shape;1924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1925" name="Google Shape;1925;p30"/>
                      <p:cNvGrpSpPr/>
                      <p:nvPr/>
                    </p:nvGrpSpPr>
                    <p:grpSpPr>
                      <a:xfrm>
                        <a:off x="1912103" y="1952703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26" name="Google Shape;1926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27" name="Google Shape;1927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28" name="Google Shape;1928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29" name="Google Shape;1929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30" name="Google Shape;1930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31" name="Google Shape;1931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32" name="Google Shape;1932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33" name="Google Shape;1933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34" name="Google Shape;1934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35" name="Google Shape;1935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36" name="Google Shape;1936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37" name="Google Shape;1937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38" name="Google Shape;1938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39" name="Google Shape;1939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40" name="Google Shape;1940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41" name="Google Shape;1941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1942" name="Google Shape;1942;p30"/>
                      <p:cNvGrpSpPr/>
                      <p:nvPr/>
                    </p:nvGrpSpPr>
                    <p:grpSpPr>
                      <a:xfrm>
                        <a:off x="1938678" y="1997992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43" name="Google Shape;1943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44" name="Google Shape;1944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45" name="Google Shape;1945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46" name="Google Shape;1946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47" name="Google Shape;1947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48" name="Google Shape;1948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49" name="Google Shape;1949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50" name="Google Shape;1950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51" name="Google Shape;1951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52" name="Google Shape;1952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53" name="Google Shape;1953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54" name="Google Shape;1954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55" name="Google Shape;1955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56" name="Google Shape;1956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57" name="Google Shape;1957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58" name="Google Shape;1958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1959" name="Google Shape;1959;p30"/>
                      <p:cNvGrpSpPr/>
                      <p:nvPr/>
                    </p:nvGrpSpPr>
                    <p:grpSpPr>
                      <a:xfrm>
                        <a:off x="1912103" y="2043281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60" name="Google Shape;1960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61" name="Google Shape;1961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62" name="Google Shape;1962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63" name="Google Shape;1963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64" name="Google Shape;1964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65" name="Google Shape;1965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66" name="Google Shape;1966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67" name="Google Shape;1967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68" name="Google Shape;1968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69" name="Google Shape;1969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70" name="Google Shape;1970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71" name="Google Shape;1971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72" name="Google Shape;1972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73" name="Google Shape;1973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74" name="Google Shape;1974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75" name="Google Shape;1975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1976" name="Google Shape;1976;p30"/>
                      <p:cNvGrpSpPr/>
                      <p:nvPr/>
                    </p:nvGrpSpPr>
                    <p:grpSpPr>
                      <a:xfrm>
                        <a:off x="1938678" y="2088570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77" name="Google Shape;1977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78" name="Google Shape;1978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79" name="Google Shape;1979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80" name="Google Shape;1980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81" name="Google Shape;1981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82" name="Google Shape;1982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83" name="Google Shape;1983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84" name="Google Shape;1984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85" name="Google Shape;1985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86" name="Google Shape;1986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87" name="Google Shape;1987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88" name="Google Shape;1988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89" name="Google Shape;1989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90" name="Google Shape;1990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91" name="Google Shape;1991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92" name="Google Shape;1992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1993" name="Google Shape;1993;p30"/>
                      <p:cNvGrpSpPr/>
                      <p:nvPr/>
                    </p:nvGrpSpPr>
                    <p:grpSpPr>
                      <a:xfrm>
                        <a:off x="1912103" y="2133859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94" name="Google Shape;1994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95" name="Google Shape;1995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96" name="Google Shape;1996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97" name="Google Shape;1997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98" name="Google Shape;1998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1999" name="Google Shape;1999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000" name="Google Shape;2000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001" name="Google Shape;2001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002" name="Google Shape;2002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003" name="Google Shape;2003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004" name="Google Shape;2004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005" name="Google Shape;2005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006" name="Google Shape;2006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007" name="Google Shape;2007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008" name="Google Shape;2008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009" name="Google Shape;2009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2010" name="Google Shape;2010;p30"/>
                      <p:cNvGrpSpPr/>
                      <p:nvPr/>
                    </p:nvGrpSpPr>
                    <p:grpSpPr>
                      <a:xfrm>
                        <a:off x="1938678" y="21791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011" name="Google Shape;2011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012" name="Google Shape;2012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013" name="Google Shape;2013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014" name="Google Shape;2014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015" name="Google Shape;2015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016" name="Google Shape;2016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017" name="Google Shape;2017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018" name="Google Shape;2018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019" name="Google Shape;2019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020" name="Google Shape;2020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021" name="Google Shape;2021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022" name="Google Shape;2022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023" name="Google Shape;2023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024" name="Google Shape;2024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025" name="Google Shape;2025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026" name="Google Shape;2026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</p:grpSp>
                <p:sp>
                  <p:nvSpPr>
                    <p:cNvPr id="2027" name="Google Shape;2027;p30"/>
                    <p:cNvSpPr/>
                    <p:nvPr/>
                  </p:nvSpPr>
                  <p:spPr>
                    <a:xfrm>
                      <a:off x="1912101" y="16734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028" name="Google Shape;2028;p30"/>
                    <p:cNvSpPr/>
                    <p:nvPr/>
                  </p:nvSpPr>
                  <p:spPr>
                    <a:xfrm>
                      <a:off x="1912101" y="165052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029" name="Google Shape;2029;p30"/>
                    <p:cNvSpPr/>
                    <p:nvPr/>
                  </p:nvSpPr>
                  <p:spPr>
                    <a:xfrm>
                      <a:off x="1912101" y="16275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2030" name="Google Shape;2030;p30"/>
                  <p:cNvGrpSpPr/>
                  <p:nvPr/>
                </p:nvGrpSpPr>
                <p:grpSpPr>
                  <a:xfrm>
                    <a:off x="1634355" y="2390799"/>
                    <a:ext cx="1420983" cy="907026"/>
                    <a:chOff x="1851288" y="768725"/>
                    <a:chExt cx="1191900" cy="760800"/>
                  </a:xfrm>
                </p:grpSpPr>
                <p:sp>
                  <p:nvSpPr>
                    <p:cNvPr id="2031" name="Google Shape;2031;p30"/>
                    <p:cNvSpPr/>
                    <p:nvPr/>
                  </p:nvSpPr>
                  <p:spPr>
                    <a:xfrm>
                      <a:off x="1851288" y="768725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032" name="Google Shape;2032;p30"/>
                    <p:cNvSpPr/>
                    <p:nvPr/>
                  </p:nvSpPr>
                  <p:spPr>
                    <a:xfrm>
                      <a:off x="1912100" y="901650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033" name="Google Shape;2033;p30"/>
                    <p:cNvSpPr/>
                    <p:nvPr/>
                  </p:nvSpPr>
                  <p:spPr>
                    <a:xfrm>
                      <a:off x="1912099" y="14592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grpSp>
                  <p:nvGrpSpPr>
                    <p:cNvPr id="2034" name="Google Shape;2034;p30"/>
                    <p:cNvGrpSpPr/>
                    <p:nvPr/>
                  </p:nvGrpSpPr>
                  <p:grpSpPr>
                    <a:xfrm>
                      <a:off x="191192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35" name="Google Shape;2035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36" name="Google Shape;2036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37" name="Google Shape;2037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38" name="Google Shape;2038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39" name="Google Shape;2039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2040" name="Google Shape;2040;p30"/>
                    <p:cNvGrpSpPr/>
                    <p:nvPr/>
                  </p:nvGrpSpPr>
                  <p:grpSpPr>
                    <a:xfrm>
                      <a:off x="1983246" y="942647"/>
                      <a:ext cx="736405" cy="53301"/>
                      <a:chOff x="1944675" y="933750"/>
                      <a:chExt cx="418650" cy="30300"/>
                    </a:xfrm>
                  </p:grpSpPr>
                  <p:sp>
                    <p:nvSpPr>
                      <p:cNvPr id="2041" name="Google Shape;2041;p30"/>
                      <p:cNvSpPr/>
                      <p:nvPr/>
                    </p:nvSpPr>
                    <p:spPr>
                      <a:xfrm>
                        <a:off x="19446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42" name="Google Shape;2042;p30"/>
                      <p:cNvSpPr/>
                      <p:nvPr/>
                    </p:nvSpPr>
                    <p:spPr>
                      <a:xfrm>
                        <a:off x="20060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43" name="Google Shape;2043;p30"/>
                      <p:cNvSpPr/>
                      <p:nvPr/>
                    </p:nvSpPr>
                    <p:spPr>
                      <a:xfrm>
                        <a:off x="20674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44" name="Google Shape;2044;p30"/>
                      <p:cNvSpPr/>
                      <p:nvPr/>
                    </p:nvSpPr>
                    <p:spPr>
                      <a:xfrm>
                        <a:off x="21288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45" name="Google Shape;2045;p30"/>
                      <p:cNvSpPr/>
                      <p:nvPr/>
                    </p:nvSpPr>
                    <p:spPr>
                      <a:xfrm>
                        <a:off x="233302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sp>
                  <p:nvSpPr>
                    <p:cNvPr id="2046" name="Google Shape;2046;p30"/>
                    <p:cNvSpPr/>
                    <p:nvPr/>
                  </p:nvSpPr>
                  <p:spPr>
                    <a:xfrm>
                      <a:off x="1912099" y="8746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047" name="Google Shape;2047;p30"/>
                    <p:cNvSpPr/>
                    <p:nvPr/>
                  </p:nvSpPr>
                  <p:spPr>
                    <a:xfrm>
                      <a:off x="2820875" y="901650"/>
                      <a:ext cx="1623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048" name="Google Shape;2048;p30"/>
                    <p:cNvSpPr/>
                    <p:nvPr/>
                  </p:nvSpPr>
                  <p:spPr>
                    <a:xfrm rot="10800000">
                      <a:off x="2948246" y="919900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049" name="Google Shape;2049;p30"/>
                    <p:cNvSpPr/>
                    <p:nvPr/>
                  </p:nvSpPr>
                  <p:spPr>
                    <a:xfrm rot="10800000">
                      <a:off x="2948246" y="957925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050" name="Google Shape;2050;p30"/>
                    <p:cNvSpPr/>
                    <p:nvPr/>
                  </p:nvSpPr>
                  <p:spPr>
                    <a:xfrm rot="10800000">
                      <a:off x="2948246" y="995950"/>
                      <a:ext cx="204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grpSp>
                  <p:nvGrpSpPr>
                    <p:cNvPr id="2051" name="Google Shape;2051;p30"/>
                    <p:cNvGrpSpPr/>
                    <p:nvPr/>
                  </p:nvGrpSpPr>
                  <p:grpSpPr>
                    <a:xfrm>
                      <a:off x="2835388" y="919900"/>
                      <a:ext cx="105525" cy="105450"/>
                      <a:chOff x="2835388" y="919900"/>
                      <a:chExt cx="105525" cy="105450"/>
                    </a:xfrm>
                  </p:grpSpPr>
                  <p:sp>
                    <p:nvSpPr>
                      <p:cNvPr id="2052" name="Google Shape;2052;p30"/>
                      <p:cNvSpPr/>
                      <p:nvPr/>
                    </p:nvSpPr>
                    <p:spPr>
                      <a:xfrm rot="10800000">
                        <a:off x="2910613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53" name="Google Shape;2053;p30"/>
                      <p:cNvSpPr/>
                      <p:nvPr/>
                    </p:nvSpPr>
                    <p:spPr>
                      <a:xfrm rot="10800000">
                        <a:off x="2873000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54" name="Google Shape;2054;p30"/>
                      <p:cNvSpPr/>
                      <p:nvPr/>
                    </p:nvSpPr>
                    <p:spPr>
                      <a:xfrm rot="10800000">
                        <a:off x="2835388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55" name="Google Shape;2055;p30"/>
                      <p:cNvSpPr/>
                      <p:nvPr/>
                    </p:nvSpPr>
                    <p:spPr>
                      <a:xfrm rot="10800000">
                        <a:off x="2910613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56" name="Google Shape;2056;p30"/>
                      <p:cNvSpPr/>
                      <p:nvPr/>
                    </p:nvSpPr>
                    <p:spPr>
                      <a:xfrm rot="10800000">
                        <a:off x="2873000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57" name="Google Shape;2057;p30"/>
                      <p:cNvSpPr/>
                      <p:nvPr/>
                    </p:nvSpPr>
                    <p:spPr>
                      <a:xfrm rot="10800000">
                        <a:off x="2835388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58" name="Google Shape;2058;p30"/>
                      <p:cNvSpPr/>
                      <p:nvPr/>
                    </p:nvSpPr>
                    <p:spPr>
                      <a:xfrm rot="10800000">
                        <a:off x="2910613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59" name="Google Shape;2059;p30"/>
                      <p:cNvSpPr/>
                      <p:nvPr/>
                    </p:nvSpPr>
                    <p:spPr>
                      <a:xfrm rot="10800000">
                        <a:off x="2873000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60" name="Google Shape;2060;p30"/>
                      <p:cNvSpPr/>
                      <p:nvPr/>
                    </p:nvSpPr>
                    <p:spPr>
                      <a:xfrm rot="10800000">
                        <a:off x="2835388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sp>
                  <p:nvSpPr>
                    <p:cNvPr id="2061" name="Google Shape;2061;p30"/>
                    <p:cNvSpPr/>
                    <p:nvPr/>
                  </p:nvSpPr>
                  <p:spPr>
                    <a:xfrm>
                      <a:off x="1912100" y="1081475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grpSp>
                  <p:nvGrpSpPr>
                    <p:cNvPr id="2062" name="Google Shape;2062;p30"/>
                    <p:cNvGrpSpPr/>
                    <p:nvPr/>
                  </p:nvGrpSpPr>
                  <p:grpSpPr>
                    <a:xfrm>
                      <a:off x="2067985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63" name="Google Shape;2063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64" name="Google Shape;2064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65" name="Google Shape;2065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66" name="Google Shape;2066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67" name="Google Shape;2067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2068" name="Google Shape;2068;p30"/>
                    <p:cNvGrpSpPr/>
                    <p:nvPr/>
                  </p:nvGrpSpPr>
                  <p:grpSpPr>
                    <a:xfrm>
                      <a:off x="222404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69" name="Google Shape;2069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70" name="Google Shape;2070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71" name="Google Shape;2071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72" name="Google Shape;2072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73" name="Google Shape;2073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2074" name="Google Shape;2074;p30"/>
                    <p:cNvGrpSpPr/>
                    <p:nvPr/>
                  </p:nvGrpSpPr>
                  <p:grpSpPr>
                    <a:xfrm>
                      <a:off x="238011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75" name="Google Shape;2075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76" name="Google Shape;2076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77" name="Google Shape;2077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78" name="Google Shape;2078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79" name="Google Shape;2079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2080" name="Google Shape;2080;p30"/>
                    <p:cNvGrpSpPr/>
                    <p:nvPr/>
                  </p:nvGrpSpPr>
                  <p:grpSpPr>
                    <a:xfrm>
                      <a:off x="2536176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81" name="Google Shape;2081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82" name="Google Shape;2082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83" name="Google Shape;2083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84" name="Google Shape;2084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85" name="Google Shape;2085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2086" name="Google Shape;2086;p30"/>
                    <p:cNvGrpSpPr/>
                    <p:nvPr/>
                  </p:nvGrpSpPr>
                  <p:grpSpPr>
                    <a:xfrm>
                      <a:off x="269223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87" name="Google Shape;2087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88" name="Google Shape;2088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89" name="Google Shape;2089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90" name="Google Shape;2090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91" name="Google Shape;2091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sp>
                  <p:nvSpPr>
                    <p:cNvPr id="2092" name="Google Shape;2092;p30"/>
                    <p:cNvSpPr/>
                    <p:nvPr/>
                  </p:nvSpPr>
                  <p:spPr>
                    <a:xfrm rot="10800000">
                      <a:off x="2695247" y="835600"/>
                      <a:ext cx="2865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093" name="Google Shape;2093;p30"/>
                    <p:cNvSpPr/>
                    <p:nvPr/>
                  </p:nvSpPr>
                  <p:spPr>
                    <a:xfrm rot="10800000">
                      <a:off x="2811649" y="1367825"/>
                      <a:ext cx="170100" cy="678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grpSp>
                  <p:nvGrpSpPr>
                    <p:cNvPr id="2094" name="Google Shape;2094;p30"/>
                    <p:cNvGrpSpPr/>
                    <p:nvPr/>
                  </p:nvGrpSpPr>
                  <p:grpSpPr>
                    <a:xfrm>
                      <a:off x="2811649" y="1287238"/>
                      <a:ext cx="170100" cy="67800"/>
                      <a:chOff x="2811649" y="1261200"/>
                      <a:chExt cx="170100" cy="67800"/>
                    </a:xfrm>
                  </p:grpSpPr>
                  <p:sp>
                    <p:nvSpPr>
                      <p:cNvPr id="2095" name="Google Shape;2095;p30"/>
                      <p:cNvSpPr/>
                      <p:nvPr/>
                    </p:nvSpPr>
                    <p:spPr>
                      <a:xfrm rot="10800000">
                        <a:off x="2811649" y="1261200"/>
                        <a:ext cx="170100" cy="678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grpSp>
                    <p:nvGrpSpPr>
                      <p:cNvPr id="2096" name="Google Shape;2096;p30"/>
                      <p:cNvGrpSpPr/>
                      <p:nvPr/>
                    </p:nvGrpSpPr>
                    <p:grpSpPr>
                      <a:xfrm>
                        <a:off x="282677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2097" name="Google Shape;2097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098" name="Google Shape;2098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2099" name="Google Shape;2099;p30"/>
                      <p:cNvGrpSpPr/>
                      <p:nvPr/>
                    </p:nvGrpSpPr>
                    <p:grpSpPr>
                      <a:xfrm>
                        <a:off x="2881550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2100" name="Google Shape;2100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01" name="Google Shape;2101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2102" name="Google Shape;2102;p30"/>
                      <p:cNvGrpSpPr/>
                      <p:nvPr/>
                    </p:nvGrpSpPr>
                    <p:grpSpPr>
                      <a:xfrm>
                        <a:off x="293632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2103" name="Google Shape;2103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04" name="Google Shape;2104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</p:grpSp>
                <p:grpSp>
                  <p:nvGrpSpPr>
                    <p:cNvPr id="2105" name="Google Shape;2105;p30"/>
                    <p:cNvGrpSpPr/>
                    <p:nvPr/>
                  </p:nvGrpSpPr>
                  <p:grpSpPr>
                    <a:xfrm>
                      <a:off x="282677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2106" name="Google Shape;2106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107" name="Google Shape;2107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2108" name="Google Shape;2108;p30"/>
                    <p:cNvGrpSpPr/>
                    <p:nvPr/>
                  </p:nvGrpSpPr>
                  <p:grpSpPr>
                    <a:xfrm>
                      <a:off x="2881550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2109" name="Google Shape;2109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110" name="Google Shape;2110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2111" name="Google Shape;2111;p30"/>
                    <p:cNvGrpSpPr/>
                    <p:nvPr/>
                  </p:nvGrpSpPr>
                  <p:grpSpPr>
                    <a:xfrm>
                      <a:off x="293632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2112" name="Google Shape;2112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113" name="Google Shape;2113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2114" name="Google Shape;2114;p30"/>
                    <p:cNvGrpSpPr/>
                    <p:nvPr/>
                  </p:nvGrpSpPr>
                  <p:grpSpPr>
                    <a:xfrm>
                      <a:off x="2821775" y="1080988"/>
                      <a:ext cx="174400" cy="174400"/>
                      <a:chOff x="2821775" y="1080988"/>
                      <a:chExt cx="174400" cy="174400"/>
                    </a:xfrm>
                  </p:grpSpPr>
                  <p:sp>
                    <p:nvSpPr>
                      <p:cNvPr id="2115" name="Google Shape;2115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116" name="Google Shape;2116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117" name="Google Shape;2117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cxnSp>
                    <p:nvCxnSpPr>
                      <p:cNvPr id="2118" name="Google Shape;2118;p30"/>
                      <p:cNvCxnSpPr>
                        <a:stCxn id="2117" idx="0"/>
                        <a:endCxn id="2115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19" name="Google Shape;2119;p30"/>
                      <p:cNvCxnSpPr>
                        <a:stCxn id="2117" idx="6"/>
                        <a:endCxn id="2115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20" name="Google Shape;2120;p30"/>
                      <p:cNvCxnSpPr>
                        <a:stCxn id="2117" idx="7"/>
                        <a:endCxn id="2115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21" name="Google Shape;2121;p30"/>
                      <p:cNvCxnSpPr>
                        <a:stCxn id="2117" idx="1"/>
                        <a:endCxn id="2115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22" name="Google Shape;2122;p30"/>
                      <p:cNvCxnSpPr>
                        <a:stCxn id="2117" idx="2"/>
                        <a:endCxn id="2115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23" name="Google Shape;2123;p30"/>
                      <p:cNvCxnSpPr>
                        <a:stCxn id="2117" idx="3"/>
                        <a:endCxn id="2115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24" name="Google Shape;2124;p30"/>
                      <p:cNvCxnSpPr>
                        <a:stCxn id="2117" idx="4"/>
                        <a:endCxn id="2115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25" name="Google Shape;2125;p30"/>
                      <p:cNvCxnSpPr>
                        <a:stCxn id="2117" idx="5"/>
                        <a:endCxn id="2115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</p:grpSp>
              <p:grpSp>
                <p:nvGrpSpPr>
                  <p:cNvPr id="2126" name="Google Shape;2126;p30"/>
                  <p:cNvGrpSpPr/>
                  <p:nvPr/>
                </p:nvGrpSpPr>
                <p:grpSpPr>
                  <a:xfrm>
                    <a:off x="1634355" y="3345781"/>
                    <a:ext cx="1420983" cy="907026"/>
                    <a:chOff x="1851288" y="1569750"/>
                    <a:chExt cx="1191900" cy="760800"/>
                  </a:xfrm>
                </p:grpSpPr>
                <p:sp>
                  <p:nvSpPr>
                    <p:cNvPr id="2127" name="Google Shape;2127;p30"/>
                    <p:cNvSpPr/>
                    <p:nvPr/>
                  </p:nvSpPr>
                  <p:spPr>
                    <a:xfrm>
                      <a:off x="1851288" y="1569750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128" name="Google Shape;2128;p30"/>
                    <p:cNvSpPr/>
                    <p:nvPr/>
                  </p:nvSpPr>
                  <p:spPr>
                    <a:xfrm>
                      <a:off x="1912099" y="2260250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grpSp>
                  <p:nvGrpSpPr>
                    <p:cNvPr id="2129" name="Google Shape;2129;p30"/>
                    <p:cNvGrpSpPr/>
                    <p:nvPr/>
                  </p:nvGrpSpPr>
                  <p:grpSpPr>
                    <a:xfrm>
                      <a:off x="2491554" y="1627594"/>
                      <a:ext cx="477033" cy="87176"/>
                      <a:chOff x="2594360" y="1659550"/>
                      <a:chExt cx="374290" cy="68400"/>
                    </a:xfrm>
                  </p:grpSpPr>
                  <p:sp>
                    <p:nvSpPr>
                      <p:cNvPr id="2130" name="Google Shape;2130;p30"/>
                      <p:cNvSpPr/>
                      <p:nvPr/>
                    </p:nvSpPr>
                    <p:spPr>
                      <a:xfrm rot="10800000">
                        <a:off x="2911350" y="1659550"/>
                        <a:ext cx="57300" cy="684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grpSp>
                    <p:nvGrpSpPr>
                      <p:cNvPr id="2131" name="Google Shape;2131;p30"/>
                      <p:cNvGrpSpPr/>
                      <p:nvPr/>
                    </p:nvGrpSpPr>
                    <p:grpSpPr>
                      <a:xfrm>
                        <a:off x="2594360" y="1660525"/>
                        <a:ext cx="296325" cy="67425"/>
                        <a:chOff x="2835388" y="919900"/>
                        <a:chExt cx="105525" cy="67425"/>
                      </a:xfrm>
                    </p:grpSpPr>
                    <p:sp>
                      <p:nvSpPr>
                        <p:cNvPr id="2132" name="Google Shape;2132;p30"/>
                        <p:cNvSpPr/>
                        <p:nvPr/>
                      </p:nvSpPr>
                      <p:spPr>
                        <a:xfrm rot="10800000">
                          <a:off x="2910613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33" name="Google Shape;2133;p30"/>
                        <p:cNvSpPr/>
                        <p:nvPr/>
                      </p:nvSpPr>
                      <p:spPr>
                        <a:xfrm rot="10800000">
                          <a:off x="2873000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34" name="Google Shape;2134;p30"/>
                        <p:cNvSpPr/>
                        <p:nvPr/>
                      </p:nvSpPr>
                      <p:spPr>
                        <a:xfrm rot="10800000">
                          <a:off x="2835388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35" name="Google Shape;2135;p30"/>
                        <p:cNvSpPr/>
                        <p:nvPr/>
                      </p:nvSpPr>
                      <p:spPr>
                        <a:xfrm rot="10800000">
                          <a:off x="2910613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36" name="Google Shape;2136;p30"/>
                        <p:cNvSpPr/>
                        <p:nvPr/>
                      </p:nvSpPr>
                      <p:spPr>
                        <a:xfrm rot="10800000">
                          <a:off x="2873000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37" name="Google Shape;2137;p30"/>
                        <p:cNvSpPr/>
                        <p:nvPr/>
                      </p:nvSpPr>
                      <p:spPr>
                        <a:xfrm rot="10800000">
                          <a:off x="2835388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</p:grpSp>
                <p:grpSp>
                  <p:nvGrpSpPr>
                    <p:cNvPr id="2138" name="Google Shape;2138;p30"/>
                    <p:cNvGrpSpPr/>
                    <p:nvPr/>
                  </p:nvGrpSpPr>
                  <p:grpSpPr>
                    <a:xfrm>
                      <a:off x="2779071" y="177154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2139" name="Google Shape;2139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140" name="Google Shape;2140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141" name="Google Shape;2141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cxnSp>
                    <p:nvCxnSpPr>
                      <p:cNvPr id="2142" name="Google Shape;2142;p30"/>
                      <p:cNvCxnSpPr>
                        <a:stCxn id="2141" idx="0"/>
                        <a:endCxn id="2139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3" name="Google Shape;2143;p30"/>
                      <p:cNvCxnSpPr>
                        <a:stCxn id="2141" idx="6"/>
                        <a:endCxn id="2139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4" name="Google Shape;2144;p30"/>
                      <p:cNvCxnSpPr>
                        <a:stCxn id="2141" idx="7"/>
                        <a:endCxn id="2139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5" name="Google Shape;2145;p30"/>
                      <p:cNvCxnSpPr>
                        <a:stCxn id="2141" idx="1"/>
                        <a:endCxn id="2139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6" name="Google Shape;2146;p30"/>
                      <p:cNvCxnSpPr>
                        <a:stCxn id="2141" idx="2"/>
                        <a:endCxn id="2139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7" name="Google Shape;2147;p30"/>
                      <p:cNvCxnSpPr>
                        <a:stCxn id="2141" idx="3"/>
                        <a:endCxn id="2139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8" name="Google Shape;2148;p30"/>
                      <p:cNvCxnSpPr>
                        <a:stCxn id="2141" idx="4"/>
                        <a:endCxn id="2139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9" name="Google Shape;2149;p30"/>
                      <p:cNvCxnSpPr>
                        <a:stCxn id="2141" idx="5"/>
                        <a:endCxn id="2139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2150" name="Google Shape;2150;p30"/>
                    <p:cNvGrpSpPr/>
                    <p:nvPr/>
                  </p:nvGrpSpPr>
                  <p:grpSpPr>
                    <a:xfrm>
                      <a:off x="2779071" y="201589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2151" name="Google Shape;2151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152" name="Google Shape;2152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153" name="Google Shape;2153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cxnSp>
                    <p:nvCxnSpPr>
                      <p:cNvPr id="2154" name="Google Shape;2154;p30"/>
                      <p:cNvCxnSpPr>
                        <a:stCxn id="2153" idx="0"/>
                        <a:endCxn id="2151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55" name="Google Shape;2155;p30"/>
                      <p:cNvCxnSpPr>
                        <a:stCxn id="2153" idx="6"/>
                        <a:endCxn id="2151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56" name="Google Shape;2156;p30"/>
                      <p:cNvCxnSpPr>
                        <a:stCxn id="2153" idx="7"/>
                        <a:endCxn id="2151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57" name="Google Shape;2157;p30"/>
                      <p:cNvCxnSpPr>
                        <a:stCxn id="2153" idx="1"/>
                        <a:endCxn id="2151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58" name="Google Shape;2158;p30"/>
                      <p:cNvCxnSpPr>
                        <a:stCxn id="2153" idx="2"/>
                        <a:endCxn id="2151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59" name="Google Shape;2159;p30"/>
                      <p:cNvCxnSpPr>
                        <a:stCxn id="2153" idx="3"/>
                        <a:endCxn id="2151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60" name="Google Shape;2160;p30"/>
                      <p:cNvCxnSpPr>
                        <a:stCxn id="2153" idx="4"/>
                        <a:endCxn id="2151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61" name="Google Shape;2161;p30"/>
                      <p:cNvCxnSpPr>
                        <a:stCxn id="2153" idx="5"/>
                        <a:endCxn id="2151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2162" name="Google Shape;2162;p30"/>
                    <p:cNvGrpSpPr/>
                    <p:nvPr/>
                  </p:nvGrpSpPr>
                  <p:grpSpPr>
                    <a:xfrm>
                      <a:off x="1912103" y="1771547"/>
                      <a:ext cx="813250" cy="433400"/>
                      <a:chOff x="1912103" y="1771547"/>
                      <a:chExt cx="813250" cy="433400"/>
                    </a:xfrm>
                  </p:grpSpPr>
                  <p:grpSp>
                    <p:nvGrpSpPr>
                      <p:cNvPr id="2163" name="Google Shape;2163;p30"/>
                      <p:cNvGrpSpPr/>
                      <p:nvPr/>
                    </p:nvGrpSpPr>
                    <p:grpSpPr>
                      <a:xfrm>
                        <a:off x="1912103" y="17715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164" name="Google Shape;2164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65" name="Google Shape;2165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66" name="Google Shape;2166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67" name="Google Shape;2167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68" name="Google Shape;2168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69" name="Google Shape;2169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70" name="Google Shape;2170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71" name="Google Shape;2171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72" name="Google Shape;2172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73" name="Google Shape;2173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74" name="Google Shape;2174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75" name="Google Shape;2175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76" name="Google Shape;2176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77" name="Google Shape;2177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78" name="Google Shape;2178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79" name="Google Shape;2179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2180" name="Google Shape;2180;p30"/>
                      <p:cNvGrpSpPr/>
                      <p:nvPr/>
                    </p:nvGrpSpPr>
                    <p:grpSpPr>
                      <a:xfrm>
                        <a:off x="1938678" y="1816836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181" name="Google Shape;2181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82" name="Google Shape;2182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83" name="Google Shape;2183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84" name="Google Shape;2184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85" name="Google Shape;2185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86" name="Google Shape;2186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87" name="Google Shape;2187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88" name="Google Shape;2188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89" name="Google Shape;2189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90" name="Google Shape;2190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91" name="Google Shape;2191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92" name="Google Shape;2192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93" name="Google Shape;2193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94" name="Google Shape;2194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95" name="Google Shape;2195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96" name="Google Shape;2196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2197" name="Google Shape;2197;p30"/>
                      <p:cNvGrpSpPr/>
                      <p:nvPr/>
                    </p:nvGrpSpPr>
                    <p:grpSpPr>
                      <a:xfrm>
                        <a:off x="1912103" y="1862125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198" name="Google Shape;2198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199" name="Google Shape;2199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00" name="Google Shape;2200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01" name="Google Shape;2201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02" name="Google Shape;2202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03" name="Google Shape;2203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04" name="Google Shape;2204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05" name="Google Shape;2205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06" name="Google Shape;2206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07" name="Google Shape;2207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08" name="Google Shape;2208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09" name="Google Shape;2209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10" name="Google Shape;2210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11" name="Google Shape;2211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12" name="Google Shape;2212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13" name="Google Shape;2213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2214" name="Google Shape;2214;p30"/>
                      <p:cNvGrpSpPr/>
                      <p:nvPr/>
                    </p:nvGrpSpPr>
                    <p:grpSpPr>
                      <a:xfrm>
                        <a:off x="1938678" y="1907414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215" name="Google Shape;2215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16" name="Google Shape;2216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17" name="Google Shape;2217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18" name="Google Shape;2218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19" name="Google Shape;2219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20" name="Google Shape;2220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21" name="Google Shape;2221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22" name="Google Shape;2222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23" name="Google Shape;2223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24" name="Google Shape;2224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25" name="Google Shape;2225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26" name="Google Shape;2226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27" name="Google Shape;2227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28" name="Google Shape;2228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29" name="Google Shape;2229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30" name="Google Shape;2230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2231" name="Google Shape;2231;p30"/>
                      <p:cNvGrpSpPr/>
                      <p:nvPr/>
                    </p:nvGrpSpPr>
                    <p:grpSpPr>
                      <a:xfrm>
                        <a:off x="1912103" y="1952703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232" name="Google Shape;2232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33" name="Google Shape;2233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34" name="Google Shape;2234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35" name="Google Shape;2235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36" name="Google Shape;2236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37" name="Google Shape;2237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38" name="Google Shape;2238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39" name="Google Shape;2239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40" name="Google Shape;2240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41" name="Google Shape;2241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42" name="Google Shape;2242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43" name="Google Shape;2243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44" name="Google Shape;2244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45" name="Google Shape;2245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46" name="Google Shape;2246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47" name="Google Shape;2247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2248" name="Google Shape;2248;p30"/>
                      <p:cNvGrpSpPr/>
                      <p:nvPr/>
                    </p:nvGrpSpPr>
                    <p:grpSpPr>
                      <a:xfrm>
                        <a:off x="1938678" y="1997992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249" name="Google Shape;2249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50" name="Google Shape;2250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51" name="Google Shape;2251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52" name="Google Shape;2252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53" name="Google Shape;2253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54" name="Google Shape;2254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55" name="Google Shape;2255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56" name="Google Shape;2256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57" name="Google Shape;2257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58" name="Google Shape;2258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59" name="Google Shape;2259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60" name="Google Shape;2260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61" name="Google Shape;2261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62" name="Google Shape;2262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63" name="Google Shape;2263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64" name="Google Shape;2264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2265" name="Google Shape;2265;p30"/>
                      <p:cNvGrpSpPr/>
                      <p:nvPr/>
                    </p:nvGrpSpPr>
                    <p:grpSpPr>
                      <a:xfrm>
                        <a:off x="1912103" y="2043281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266" name="Google Shape;2266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67" name="Google Shape;2267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68" name="Google Shape;2268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69" name="Google Shape;2269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70" name="Google Shape;2270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71" name="Google Shape;2271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72" name="Google Shape;2272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73" name="Google Shape;2273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74" name="Google Shape;2274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75" name="Google Shape;2275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76" name="Google Shape;2276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77" name="Google Shape;2277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78" name="Google Shape;2278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79" name="Google Shape;2279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80" name="Google Shape;2280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81" name="Google Shape;2281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2282" name="Google Shape;2282;p30"/>
                      <p:cNvGrpSpPr/>
                      <p:nvPr/>
                    </p:nvGrpSpPr>
                    <p:grpSpPr>
                      <a:xfrm>
                        <a:off x="1938678" y="2088570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283" name="Google Shape;2283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84" name="Google Shape;2284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85" name="Google Shape;2285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86" name="Google Shape;2286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87" name="Google Shape;2287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88" name="Google Shape;2288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89" name="Google Shape;2289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90" name="Google Shape;2290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91" name="Google Shape;2291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92" name="Google Shape;2292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93" name="Google Shape;2293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94" name="Google Shape;2294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95" name="Google Shape;2295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96" name="Google Shape;2296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97" name="Google Shape;2297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298" name="Google Shape;2298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2299" name="Google Shape;2299;p30"/>
                      <p:cNvGrpSpPr/>
                      <p:nvPr/>
                    </p:nvGrpSpPr>
                    <p:grpSpPr>
                      <a:xfrm>
                        <a:off x="1912103" y="2133859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300" name="Google Shape;2300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301" name="Google Shape;2301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302" name="Google Shape;2302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303" name="Google Shape;2303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304" name="Google Shape;2304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305" name="Google Shape;2305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306" name="Google Shape;2306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307" name="Google Shape;2307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308" name="Google Shape;2308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309" name="Google Shape;2309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310" name="Google Shape;2310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311" name="Google Shape;2311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312" name="Google Shape;2312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313" name="Google Shape;2313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314" name="Google Shape;2314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315" name="Google Shape;2315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grpSp>
                    <p:nvGrpSpPr>
                      <p:cNvPr id="2316" name="Google Shape;2316;p30"/>
                      <p:cNvGrpSpPr/>
                      <p:nvPr/>
                    </p:nvGrpSpPr>
                    <p:grpSpPr>
                      <a:xfrm>
                        <a:off x="1938678" y="21791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317" name="Google Shape;2317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318" name="Google Shape;2318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319" name="Google Shape;2319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320" name="Google Shape;2320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321" name="Google Shape;2321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322" name="Google Shape;2322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323" name="Google Shape;2323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324" name="Google Shape;2324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325" name="Google Shape;2325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326" name="Google Shape;2326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327" name="Google Shape;2327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328" name="Google Shape;2328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329" name="Google Shape;2329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330" name="Google Shape;2330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331" name="Google Shape;2331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2332" name="Google Shape;2332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</p:grpSp>
                <p:sp>
                  <p:nvSpPr>
                    <p:cNvPr id="2333" name="Google Shape;2333;p30"/>
                    <p:cNvSpPr/>
                    <p:nvPr/>
                  </p:nvSpPr>
                  <p:spPr>
                    <a:xfrm>
                      <a:off x="1912101" y="16734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334" name="Google Shape;2334;p30"/>
                    <p:cNvSpPr/>
                    <p:nvPr/>
                  </p:nvSpPr>
                  <p:spPr>
                    <a:xfrm>
                      <a:off x="1912101" y="165052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335" name="Google Shape;2335;p30"/>
                    <p:cNvSpPr/>
                    <p:nvPr/>
                  </p:nvSpPr>
                  <p:spPr>
                    <a:xfrm>
                      <a:off x="1912101" y="16275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</p:grpSp>
            <p:grpSp>
              <p:nvGrpSpPr>
                <p:cNvPr id="2336" name="Google Shape;2336;p30"/>
                <p:cNvGrpSpPr/>
                <p:nvPr/>
              </p:nvGrpSpPr>
              <p:grpSpPr>
                <a:xfrm>
                  <a:off x="1634350" y="4002324"/>
                  <a:ext cx="1269600" cy="162600"/>
                  <a:chOff x="1634350" y="4002324"/>
                  <a:chExt cx="1269600" cy="162600"/>
                </a:xfrm>
              </p:grpSpPr>
              <p:sp>
                <p:nvSpPr>
                  <p:cNvPr id="2337" name="Google Shape;2337;p30"/>
                  <p:cNvSpPr/>
                  <p:nvPr/>
                </p:nvSpPr>
                <p:spPr>
                  <a:xfrm>
                    <a:off x="1634350" y="4002324"/>
                    <a:ext cx="1269600" cy="162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grpSp>
                <p:nvGrpSpPr>
                  <p:cNvPr id="2338" name="Google Shape;2338;p30"/>
                  <p:cNvGrpSpPr/>
                  <p:nvPr/>
                </p:nvGrpSpPr>
                <p:grpSpPr>
                  <a:xfrm>
                    <a:off x="1657932" y="4031216"/>
                    <a:ext cx="1222424" cy="104804"/>
                    <a:chOff x="1657932" y="4031216"/>
                    <a:chExt cx="1222424" cy="104804"/>
                  </a:xfrm>
                </p:grpSpPr>
                <p:grpSp>
                  <p:nvGrpSpPr>
                    <p:cNvPr id="2339" name="Google Shape;2339;p30"/>
                    <p:cNvGrpSpPr/>
                    <p:nvPr/>
                  </p:nvGrpSpPr>
                  <p:grpSpPr>
                    <a:xfrm rot="-5400000">
                      <a:off x="169843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40" name="Google Shape;2340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341" name="Google Shape;2341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342" name="Google Shape;2342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343" name="Google Shape;2343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344" name="Google Shape;2344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2345" name="Google Shape;2345;p30"/>
                    <p:cNvGrpSpPr/>
                    <p:nvPr/>
                  </p:nvGrpSpPr>
                  <p:grpSpPr>
                    <a:xfrm rot="-5400000">
                      <a:off x="1905756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46" name="Google Shape;2346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347" name="Google Shape;2347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348" name="Google Shape;2348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349" name="Google Shape;2349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350" name="Google Shape;2350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2351" name="Google Shape;2351;p30"/>
                    <p:cNvGrpSpPr/>
                    <p:nvPr/>
                  </p:nvGrpSpPr>
                  <p:grpSpPr>
                    <a:xfrm rot="-5400000">
                      <a:off x="211308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52" name="Google Shape;2352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353" name="Google Shape;2353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354" name="Google Shape;2354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355" name="Google Shape;2355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356" name="Google Shape;2356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2357" name="Google Shape;2357;p30"/>
                    <p:cNvGrpSpPr/>
                    <p:nvPr/>
                  </p:nvGrpSpPr>
                  <p:grpSpPr>
                    <a:xfrm rot="-5400000">
                      <a:off x="2320405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58" name="Google Shape;2358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359" name="Google Shape;2359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360" name="Google Shape;2360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361" name="Google Shape;2361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362" name="Google Shape;2362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2363" name="Google Shape;2363;p30"/>
                    <p:cNvGrpSpPr/>
                    <p:nvPr/>
                  </p:nvGrpSpPr>
                  <p:grpSpPr>
                    <a:xfrm rot="-5400000">
                      <a:off x="252773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64" name="Google Shape;2364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365" name="Google Shape;2365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366" name="Google Shape;2366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367" name="Google Shape;2367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368" name="Google Shape;2368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grpSp>
                  <p:nvGrpSpPr>
                    <p:cNvPr id="2369" name="Google Shape;2369;p30"/>
                    <p:cNvGrpSpPr/>
                    <p:nvPr/>
                  </p:nvGrpSpPr>
                  <p:grpSpPr>
                    <a:xfrm rot="-5400000">
                      <a:off x="2735055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70" name="Google Shape;2370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371" name="Google Shape;2371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372" name="Google Shape;2372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373" name="Google Shape;2373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374" name="Google Shape;2374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</p:grpSp>
            </p:grpSp>
          </p:grpSp>
        </p:grpSp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2243BEBA-2BBF-4148-9031-E033DA2A5E9B}"/>
              </a:ext>
            </a:extLst>
          </p:cNvPr>
          <p:cNvSpPr/>
          <p:nvPr/>
        </p:nvSpPr>
        <p:spPr>
          <a:xfrm>
            <a:off x="6837210" y="2255539"/>
            <a:ext cx="259541" cy="596107"/>
          </a:xfrm>
          <a:prstGeom prst="chevron">
            <a:avLst>
              <a:gd name="adj" fmla="val 6609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Google Shape;4279;p45">
            <a:extLst>
              <a:ext uri="{FF2B5EF4-FFF2-40B4-BE49-F238E27FC236}">
                <a16:creationId xmlns:a16="http://schemas.microsoft.com/office/drawing/2014/main" id="{A659702F-3E2B-4994-8985-746DB5AA883D}"/>
              </a:ext>
            </a:extLst>
          </p:cNvPr>
          <p:cNvCxnSpPr>
            <a:cxnSpLocks/>
            <a:stCxn id="3654" idx="6"/>
            <a:endCxn id="1066" idx="1"/>
          </p:cNvCxnSpPr>
          <p:nvPr/>
        </p:nvCxnSpPr>
        <p:spPr>
          <a:xfrm flipH="1">
            <a:off x="4850120" y="1600114"/>
            <a:ext cx="3929408" cy="2358236"/>
          </a:xfrm>
          <a:prstGeom prst="bentConnector3">
            <a:avLst>
              <a:gd name="adj1" fmla="val -5818"/>
            </a:avLst>
          </a:prstGeom>
          <a:noFill/>
          <a:ln w="38100" cap="flat" cmpd="sng">
            <a:solidFill>
              <a:srgbClr val="379AD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1" name="Google Shape;4279;p45">
            <a:extLst>
              <a:ext uri="{FF2B5EF4-FFF2-40B4-BE49-F238E27FC236}">
                <a16:creationId xmlns:a16="http://schemas.microsoft.com/office/drawing/2014/main" id="{428E6C50-27A4-4EFD-960D-078FA19B87E5}"/>
              </a:ext>
            </a:extLst>
          </p:cNvPr>
          <p:cNvCxnSpPr>
            <a:cxnSpLocks/>
            <a:stCxn id="7" idx="1"/>
            <a:endCxn id="1055" idx="0"/>
          </p:cNvCxnSpPr>
          <p:nvPr/>
        </p:nvCxnSpPr>
        <p:spPr>
          <a:xfrm rot="10800000" flipV="1">
            <a:off x="3912175" y="740137"/>
            <a:ext cx="3657503" cy="3007080"/>
          </a:xfrm>
          <a:prstGeom prst="bentConnector2">
            <a:avLst/>
          </a:prstGeom>
          <a:noFill/>
          <a:ln w="38100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5" name="Google Shape;2615;p36"/>
          <p:cNvSpPr txBox="1">
            <a:spLocks noGrp="1"/>
          </p:cNvSpPr>
          <p:nvPr>
            <p:ph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How it works?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616" name="Google Shape;2616;p36"/>
          <p:cNvSpPr txBox="1">
            <a:spLocks noGrp="1"/>
          </p:cNvSpPr>
          <p:nvPr>
            <p:ph type="body" idx="1"/>
          </p:nvPr>
        </p:nvSpPr>
        <p:spPr>
          <a:xfrm>
            <a:off x="1138671" y="1314874"/>
            <a:ext cx="2625236" cy="23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 lvl="0" indent="0" algn="l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-US" sz="1600" dirty="0">
                <a:solidFill>
                  <a:schemeClr val="lt1"/>
                </a:solidFill>
              </a:rPr>
              <a:t>Client-Server Model</a:t>
            </a:r>
          </a:p>
          <a:p>
            <a:pPr marL="344488" lvl="0" indent="-17145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-US" dirty="0">
                <a:solidFill>
                  <a:schemeClr val="lt1"/>
                </a:solidFill>
              </a:rPr>
              <a:t>Client request a service</a:t>
            </a:r>
          </a:p>
          <a:p>
            <a:pPr marL="344488" lvl="0" indent="-17145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-US" dirty="0">
                <a:solidFill>
                  <a:schemeClr val="lt1"/>
                </a:solidFill>
              </a:rPr>
              <a:t>Server provides the service</a:t>
            </a:r>
          </a:p>
          <a:p>
            <a:pPr marL="60325" lvl="0" indent="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-US" sz="1600" dirty="0">
                <a:solidFill>
                  <a:schemeClr val="lt1"/>
                </a:solidFill>
              </a:rPr>
              <a:t>Protocols</a:t>
            </a:r>
          </a:p>
          <a:p>
            <a:pPr marL="344488" lvl="0" indent="-17145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-US" dirty="0">
                <a:solidFill>
                  <a:schemeClr val="lt1"/>
                </a:solidFill>
              </a:rPr>
              <a:t>HTTP</a:t>
            </a:r>
          </a:p>
          <a:p>
            <a:pPr marL="344488" lvl="0" indent="-17145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-US" dirty="0">
                <a:solidFill>
                  <a:schemeClr val="lt1"/>
                </a:solidFill>
              </a:rPr>
              <a:t>HTTPS</a:t>
            </a:r>
          </a:p>
          <a:p>
            <a:pPr marL="60325" lvl="0" indent="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60325" lvl="0" indent="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618" name="Google Shape;2618;p36"/>
          <p:cNvGrpSpPr/>
          <p:nvPr/>
        </p:nvGrpSpPr>
        <p:grpSpPr>
          <a:xfrm flipH="1">
            <a:off x="8650773" y="515765"/>
            <a:ext cx="266700" cy="345050"/>
            <a:chOff x="1172410" y="839125"/>
            <a:chExt cx="266700" cy="345050"/>
          </a:xfrm>
        </p:grpSpPr>
        <p:cxnSp>
          <p:nvCxnSpPr>
            <p:cNvPr id="2619" name="Google Shape;2619;p36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0" name="Google Shape;2620;p36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21" name="Google Shape;2621;p36"/>
          <p:cNvGrpSpPr/>
          <p:nvPr/>
        </p:nvGrpSpPr>
        <p:grpSpPr>
          <a:xfrm rot="10800000" flipH="1">
            <a:off x="3409595" y="3995298"/>
            <a:ext cx="266700" cy="345050"/>
            <a:chOff x="1172410" y="839125"/>
            <a:chExt cx="266700" cy="345050"/>
          </a:xfrm>
        </p:grpSpPr>
        <p:cxnSp>
          <p:nvCxnSpPr>
            <p:cNvPr id="2622" name="Google Shape;2622;p36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3" name="Google Shape;2623;p36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24" name="Google Shape;2624;p36"/>
          <p:cNvGrpSpPr/>
          <p:nvPr/>
        </p:nvGrpSpPr>
        <p:grpSpPr>
          <a:xfrm>
            <a:off x="7800446" y="590040"/>
            <a:ext cx="1016775" cy="1208050"/>
            <a:chOff x="5845950" y="865550"/>
            <a:chExt cx="2217310" cy="3011100"/>
          </a:xfrm>
        </p:grpSpPr>
        <p:sp>
          <p:nvSpPr>
            <p:cNvPr id="2625" name="Google Shape;2625;p36"/>
            <p:cNvSpPr/>
            <p:nvPr/>
          </p:nvSpPr>
          <p:spPr>
            <a:xfrm rot="-5400000">
              <a:off x="5515500" y="1196000"/>
              <a:ext cx="2878200" cy="221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626" name="Google Shape;2626;p36"/>
            <p:cNvGrpSpPr/>
            <p:nvPr/>
          </p:nvGrpSpPr>
          <p:grpSpPr>
            <a:xfrm>
              <a:off x="5867209" y="890130"/>
              <a:ext cx="1070314" cy="683190"/>
              <a:chOff x="1851288" y="768725"/>
              <a:chExt cx="1191900" cy="760800"/>
            </a:xfrm>
          </p:grpSpPr>
          <p:sp>
            <p:nvSpPr>
              <p:cNvPr id="2627" name="Google Shape;2627;p36"/>
              <p:cNvSpPr/>
              <p:nvPr/>
            </p:nvSpPr>
            <p:spPr>
              <a:xfrm>
                <a:off x="1851288" y="768725"/>
                <a:ext cx="1191900" cy="760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28" name="Google Shape;2628;p36"/>
              <p:cNvSpPr/>
              <p:nvPr/>
            </p:nvSpPr>
            <p:spPr>
              <a:xfrm>
                <a:off x="1912100" y="901650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29" name="Google Shape;2629;p36"/>
              <p:cNvSpPr/>
              <p:nvPr/>
            </p:nvSpPr>
            <p:spPr>
              <a:xfrm>
                <a:off x="1912099" y="14592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630" name="Google Shape;2630;p36"/>
              <p:cNvGrpSpPr/>
              <p:nvPr/>
            </p:nvGrpSpPr>
            <p:grpSpPr>
              <a:xfrm>
                <a:off x="191192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631" name="Google Shape;2631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32" name="Google Shape;2632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33" name="Google Shape;2633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34" name="Google Shape;2634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35" name="Google Shape;2635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636" name="Google Shape;2636;p36"/>
              <p:cNvGrpSpPr/>
              <p:nvPr/>
            </p:nvGrpSpPr>
            <p:grpSpPr>
              <a:xfrm>
                <a:off x="1983246" y="942647"/>
                <a:ext cx="736405" cy="53301"/>
                <a:chOff x="1944675" y="933750"/>
                <a:chExt cx="418650" cy="30300"/>
              </a:xfrm>
            </p:grpSpPr>
            <p:sp>
              <p:nvSpPr>
                <p:cNvPr id="2637" name="Google Shape;2637;p36"/>
                <p:cNvSpPr/>
                <p:nvPr/>
              </p:nvSpPr>
              <p:spPr>
                <a:xfrm>
                  <a:off x="19446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38" name="Google Shape;2638;p36"/>
                <p:cNvSpPr/>
                <p:nvPr/>
              </p:nvSpPr>
              <p:spPr>
                <a:xfrm>
                  <a:off x="200607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39" name="Google Shape;2639;p36"/>
                <p:cNvSpPr/>
                <p:nvPr/>
              </p:nvSpPr>
              <p:spPr>
                <a:xfrm>
                  <a:off x="20674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40" name="Google Shape;2640;p36"/>
                <p:cNvSpPr/>
                <p:nvPr/>
              </p:nvSpPr>
              <p:spPr>
                <a:xfrm>
                  <a:off x="21288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41" name="Google Shape;2641;p36"/>
                <p:cNvSpPr/>
                <p:nvPr/>
              </p:nvSpPr>
              <p:spPr>
                <a:xfrm>
                  <a:off x="233302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2642" name="Google Shape;2642;p36"/>
              <p:cNvSpPr/>
              <p:nvPr/>
            </p:nvSpPr>
            <p:spPr>
              <a:xfrm>
                <a:off x="1912099" y="8746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43" name="Google Shape;2643;p36"/>
              <p:cNvSpPr/>
              <p:nvPr/>
            </p:nvSpPr>
            <p:spPr>
              <a:xfrm>
                <a:off x="2820875" y="901650"/>
                <a:ext cx="1623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44" name="Google Shape;2644;p36"/>
              <p:cNvSpPr/>
              <p:nvPr/>
            </p:nvSpPr>
            <p:spPr>
              <a:xfrm rot="10800000">
                <a:off x="2948246" y="919900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45" name="Google Shape;2645;p36"/>
              <p:cNvSpPr/>
              <p:nvPr/>
            </p:nvSpPr>
            <p:spPr>
              <a:xfrm rot="10800000">
                <a:off x="2948246" y="957925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46" name="Google Shape;2646;p36"/>
              <p:cNvSpPr/>
              <p:nvPr/>
            </p:nvSpPr>
            <p:spPr>
              <a:xfrm rot="10800000">
                <a:off x="2948246" y="995950"/>
                <a:ext cx="204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647" name="Google Shape;2647;p36"/>
              <p:cNvGrpSpPr/>
              <p:nvPr/>
            </p:nvGrpSpPr>
            <p:grpSpPr>
              <a:xfrm>
                <a:off x="2835388" y="919900"/>
                <a:ext cx="105525" cy="105450"/>
                <a:chOff x="2835388" y="919900"/>
                <a:chExt cx="105525" cy="105450"/>
              </a:xfrm>
            </p:grpSpPr>
            <p:sp>
              <p:nvSpPr>
                <p:cNvPr id="2648" name="Google Shape;2648;p36"/>
                <p:cNvSpPr/>
                <p:nvPr/>
              </p:nvSpPr>
              <p:spPr>
                <a:xfrm rot="10800000">
                  <a:off x="2910613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49" name="Google Shape;2649;p36"/>
                <p:cNvSpPr/>
                <p:nvPr/>
              </p:nvSpPr>
              <p:spPr>
                <a:xfrm rot="10800000">
                  <a:off x="2873000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50" name="Google Shape;2650;p36"/>
                <p:cNvSpPr/>
                <p:nvPr/>
              </p:nvSpPr>
              <p:spPr>
                <a:xfrm rot="10800000">
                  <a:off x="2835388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51" name="Google Shape;2651;p36"/>
                <p:cNvSpPr/>
                <p:nvPr/>
              </p:nvSpPr>
              <p:spPr>
                <a:xfrm rot="10800000">
                  <a:off x="2910613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52" name="Google Shape;2652;p36"/>
                <p:cNvSpPr/>
                <p:nvPr/>
              </p:nvSpPr>
              <p:spPr>
                <a:xfrm rot="10800000">
                  <a:off x="2873000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53" name="Google Shape;2653;p36"/>
                <p:cNvSpPr/>
                <p:nvPr/>
              </p:nvSpPr>
              <p:spPr>
                <a:xfrm rot="10800000">
                  <a:off x="2835388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54" name="Google Shape;2654;p36"/>
                <p:cNvSpPr/>
                <p:nvPr/>
              </p:nvSpPr>
              <p:spPr>
                <a:xfrm rot="10800000">
                  <a:off x="2910613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55" name="Google Shape;2655;p36"/>
                <p:cNvSpPr/>
                <p:nvPr/>
              </p:nvSpPr>
              <p:spPr>
                <a:xfrm rot="10800000">
                  <a:off x="2873000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56" name="Google Shape;2656;p36"/>
                <p:cNvSpPr/>
                <p:nvPr/>
              </p:nvSpPr>
              <p:spPr>
                <a:xfrm rot="10800000">
                  <a:off x="2835388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2657" name="Google Shape;2657;p36"/>
              <p:cNvSpPr/>
              <p:nvPr/>
            </p:nvSpPr>
            <p:spPr>
              <a:xfrm>
                <a:off x="1912100" y="1081475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658" name="Google Shape;2658;p36"/>
              <p:cNvGrpSpPr/>
              <p:nvPr/>
            </p:nvGrpSpPr>
            <p:grpSpPr>
              <a:xfrm>
                <a:off x="2067985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659" name="Google Shape;2659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60" name="Google Shape;2660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61" name="Google Shape;2661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62" name="Google Shape;2662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63" name="Google Shape;2663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664" name="Google Shape;2664;p36"/>
              <p:cNvGrpSpPr/>
              <p:nvPr/>
            </p:nvGrpSpPr>
            <p:grpSpPr>
              <a:xfrm>
                <a:off x="222404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665" name="Google Shape;2665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66" name="Google Shape;2666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67" name="Google Shape;2667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68" name="Google Shape;2668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69" name="Google Shape;2669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670" name="Google Shape;2670;p36"/>
              <p:cNvGrpSpPr/>
              <p:nvPr/>
            </p:nvGrpSpPr>
            <p:grpSpPr>
              <a:xfrm>
                <a:off x="238011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671" name="Google Shape;2671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72" name="Google Shape;2672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73" name="Google Shape;2673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74" name="Google Shape;2674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75" name="Google Shape;2675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676" name="Google Shape;2676;p36"/>
              <p:cNvGrpSpPr/>
              <p:nvPr/>
            </p:nvGrpSpPr>
            <p:grpSpPr>
              <a:xfrm>
                <a:off x="2536176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677" name="Google Shape;2677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78" name="Google Shape;2678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79" name="Google Shape;2679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80" name="Google Shape;2680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81" name="Google Shape;2681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682" name="Google Shape;2682;p36"/>
              <p:cNvGrpSpPr/>
              <p:nvPr/>
            </p:nvGrpSpPr>
            <p:grpSpPr>
              <a:xfrm>
                <a:off x="269223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683" name="Google Shape;2683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84" name="Google Shape;2684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85" name="Google Shape;2685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86" name="Google Shape;2686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87" name="Google Shape;2687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2688" name="Google Shape;2688;p36"/>
              <p:cNvSpPr/>
              <p:nvPr/>
            </p:nvSpPr>
            <p:spPr>
              <a:xfrm rot="10800000">
                <a:off x="2695247" y="835600"/>
                <a:ext cx="2865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9" name="Google Shape;2689;p36"/>
              <p:cNvSpPr/>
              <p:nvPr/>
            </p:nvSpPr>
            <p:spPr>
              <a:xfrm rot="10800000">
                <a:off x="2811649" y="1367825"/>
                <a:ext cx="170100" cy="67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690" name="Google Shape;2690;p36"/>
              <p:cNvGrpSpPr/>
              <p:nvPr/>
            </p:nvGrpSpPr>
            <p:grpSpPr>
              <a:xfrm>
                <a:off x="2811649" y="1287238"/>
                <a:ext cx="170100" cy="67800"/>
                <a:chOff x="2811649" y="1261200"/>
                <a:chExt cx="170100" cy="67800"/>
              </a:xfrm>
            </p:grpSpPr>
            <p:sp>
              <p:nvSpPr>
                <p:cNvPr id="2691" name="Google Shape;2691;p36"/>
                <p:cNvSpPr/>
                <p:nvPr/>
              </p:nvSpPr>
              <p:spPr>
                <a:xfrm rot="10800000">
                  <a:off x="2811649" y="1261200"/>
                  <a:ext cx="170100" cy="678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2692" name="Google Shape;2692;p36"/>
                <p:cNvGrpSpPr/>
                <p:nvPr/>
              </p:nvGrpSpPr>
              <p:grpSpPr>
                <a:xfrm>
                  <a:off x="282677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2693" name="Google Shape;2693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694" name="Google Shape;2694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2695" name="Google Shape;2695;p36"/>
                <p:cNvGrpSpPr/>
                <p:nvPr/>
              </p:nvGrpSpPr>
              <p:grpSpPr>
                <a:xfrm>
                  <a:off x="2881550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2696" name="Google Shape;2696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697" name="Google Shape;2697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2698" name="Google Shape;2698;p36"/>
                <p:cNvGrpSpPr/>
                <p:nvPr/>
              </p:nvGrpSpPr>
              <p:grpSpPr>
                <a:xfrm>
                  <a:off x="293632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2699" name="Google Shape;2699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00" name="Google Shape;2700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2701" name="Google Shape;2701;p36"/>
              <p:cNvGrpSpPr/>
              <p:nvPr/>
            </p:nvGrpSpPr>
            <p:grpSpPr>
              <a:xfrm>
                <a:off x="282677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2702" name="Google Shape;2702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03" name="Google Shape;2703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704" name="Google Shape;2704;p36"/>
              <p:cNvGrpSpPr/>
              <p:nvPr/>
            </p:nvGrpSpPr>
            <p:grpSpPr>
              <a:xfrm>
                <a:off x="2881550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2705" name="Google Shape;2705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06" name="Google Shape;2706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707" name="Google Shape;2707;p36"/>
              <p:cNvGrpSpPr/>
              <p:nvPr/>
            </p:nvGrpSpPr>
            <p:grpSpPr>
              <a:xfrm>
                <a:off x="293632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2708" name="Google Shape;2708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09" name="Google Shape;2709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710" name="Google Shape;2710;p36"/>
              <p:cNvGrpSpPr/>
              <p:nvPr/>
            </p:nvGrpSpPr>
            <p:grpSpPr>
              <a:xfrm>
                <a:off x="2821775" y="1080988"/>
                <a:ext cx="174400" cy="174400"/>
                <a:chOff x="2821775" y="1080988"/>
                <a:chExt cx="174400" cy="174400"/>
              </a:xfrm>
            </p:grpSpPr>
            <p:sp>
              <p:nvSpPr>
                <p:cNvPr id="2711" name="Google Shape;2711;p36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12" name="Google Shape;2712;p36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13" name="Google Shape;2713;p36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2714" name="Google Shape;2714;p36"/>
                <p:cNvCxnSpPr>
                  <a:cxnSpLocks/>
                  <a:stCxn id="2713" idx="0"/>
                  <a:endCxn id="2711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5" name="Google Shape;2715;p36"/>
                <p:cNvCxnSpPr>
                  <a:cxnSpLocks/>
                  <a:stCxn id="2713" idx="6"/>
                  <a:endCxn id="2711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6" name="Google Shape;2716;p36"/>
                <p:cNvCxnSpPr>
                  <a:cxnSpLocks/>
                  <a:stCxn id="2713" idx="7"/>
                  <a:endCxn id="2711" idx="7"/>
                </p:cNvCxnSpPr>
                <p:nvPr/>
              </p:nvCxnSpPr>
              <p:spPr>
                <a:xfrm rot="10800000" flipH="1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7" name="Google Shape;2717;p36"/>
                <p:cNvCxnSpPr>
                  <a:cxnSpLocks/>
                  <a:stCxn id="2713" idx="1"/>
                  <a:endCxn id="2711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8" name="Google Shape;2718;p36"/>
                <p:cNvCxnSpPr>
                  <a:cxnSpLocks/>
                  <a:stCxn id="2713" idx="2"/>
                  <a:endCxn id="2711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9" name="Google Shape;2719;p36"/>
                <p:cNvCxnSpPr>
                  <a:cxnSpLocks/>
                  <a:stCxn id="2713" idx="3"/>
                  <a:endCxn id="2711" idx="3"/>
                </p:cNvCxnSpPr>
                <p:nvPr/>
              </p:nvCxnSpPr>
              <p:spPr>
                <a:xfrm flipH="1">
                  <a:off x="2847370" y="1201392"/>
                  <a:ext cx="282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20" name="Google Shape;2720;p36"/>
                <p:cNvCxnSpPr>
                  <a:cxnSpLocks/>
                  <a:stCxn id="2713" idx="4"/>
                  <a:endCxn id="2711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21" name="Google Shape;2721;p36"/>
                <p:cNvCxnSpPr>
                  <a:cxnSpLocks/>
                  <a:stCxn id="2713" idx="5"/>
                  <a:endCxn id="2711" idx="5"/>
                </p:cNvCxnSpPr>
                <p:nvPr/>
              </p:nvCxnSpPr>
              <p:spPr>
                <a:xfrm>
                  <a:off x="2942180" y="1201392"/>
                  <a:ext cx="285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722" name="Google Shape;2722;p36"/>
            <p:cNvGrpSpPr/>
            <p:nvPr/>
          </p:nvGrpSpPr>
          <p:grpSpPr>
            <a:xfrm>
              <a:off x="6968657" y="890133"/>
              <a:ext cx="1070326" cy="683198"/>
              <a:chOff x="1851288" y="1569750"/>
              <a:chExt cx="1191900" cy="760800"/>
            </a:xfrm>
          </p:grpSpPr>
          <p:sp>
            <p:nvSpPr>
              <p:cNvPr id="2723" name="Google Shape;2723;p36"/>
              <p:cNvSpPr/>
              <p:nvPr/>
            </p:nvSpPr>
            <p:spPr>
              <a:xfrm>
                <a:off x="1851288" y="1569750"/>
                <a:ext cx="1191900" cy="7608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4" name="Google Shape;2724;p36"/>
              <p:cNvSpPr/>
              <p:nvPr/>
            </p:nvSpPr>
            <p:spPr>
              <a:xfrm>
                <a:off x="1912099" y="2260250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725" name="Google Shape;2725;p36"/>
              <p:cNvGrpSpPr/>
              <p:nvPr/>
            </p:nvGrpSpPr>
            <p:grpSpPr>
              <a:xfrm>
                <a:off x="2491554" y="1627594"/>
                <a:ext cx="477033" cy="87176"/>
                <a:chOff x="2594360" y="1659550"/>
                <a:chExt cx="374290" cy="68400"/>
              </a:xfrm>
            </p:grpSpPr>
            <p:sp>
              <p:nvSpPr>
                <p:cNvPr id="2726" name="Google Shape;2726;p36"/>
                <p:cNvSpPr/>
                <p:nvPr/>
              </p:nvSpPr>
              <p:spPr>
                <a:xfrm rot="10800000">
                  <a:off x="2911350" y="1659550"/>
                  <a:ext cx="57300" cy="68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2727" name="Google Shape;2727;p36"/>
                <p:cNvGrpSpPr/>
                <p:nvPr/>
              </p:nvGrpSpPr>
              <p:grpSpPr>
                <a:xfrm>
                  <a:off x="2594360" y="1660525"/>
                  <a:ext cx="296325" cy="67425"/>
                  <a:chOff x="2835388" y="919900"/>
                  <a:chExt cx="105525" cy="67425"/>
                </a:xfrm>
              </p:grpSpPr>
              <p:sp>
                <p:nvSpPr>
                  <p:cNvPr id="2728" name="Google Shape;2728;p36"/>
                  <p:cNvSpPr/>
                  <p:nvPr/>
                </p:nvSpPr>
                <p:spPr>
                  <a:xfrm rot="10800000">
                    <a:off x="2910613" y="919900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29" name="Google Shape;2729;p36"/>
                  <p:cNvSpPr/>
                  <p:nvPr/>
                </p:nvSpPr>
                <p:spPr>
                  <a:xfrm rot="10800000">
                    <a:off x="2873000" y="919900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30" name="Google Shape;2730;p36"/>
                  <p:cNvSpPr/>
                  <p:nvPr/>
                </p:nvSpPr>
                <p:spPr>
                  <a:xfrm rot="10800000">
                    <a:off x="2835388" y="919900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31" name="Google Shape;2731;p36"/>
                  <p:cNvSpPr/>
                  <p:nvPr/>
                </p:nvSpPr>
                <p:spPr>
                  <a:xfrm rot="10800000">
                    <a:off x="2910613" y="957925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32" name="Google Shape;2732;p36"/>
                  <p:cNvSpPr/>
                  <p:nvPr/>
                </p:nvSpPr>
                <p:spPr>
                  <a:xfrm rot="10800000">
                    <a:off x="2873000" y="957925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33" name="Google Shape;2733;p36"/>
                  <p:cNvSpPr/>
                  <p:nvPr/>
                </p:nvSpPr>
                <p:spPr>
                  <a:xfrm rot="10800000">
                    <a:off x="2835388" y="957925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2734" name="Google Shape;2734;p36"/>
              <p:cNvGrpSpPr/>
              <p:nvPr/>
            </p:nvGrpSpPr>
            <p:grpSpPr>
              <a:xfrm>
                <a:off x="2779071" y="1771549"/>
                <a:ext cx="187550" cy="187550"/>
                <a:chOff x="2821775" y="1080988"/>
                <a:chExt cx="174400" cy="174400"/>
              </a:xfrm>
            </p:grpSpPr>
            <p:sp>
              <p:nvSpPr>
                <p:cNvPr id="2735" name="Google Shape;2735;p36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36" name="Google Shape;2736;p36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37" name="Google Shape;2737;p36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2738" name="Google Shape;2738;p36"/>
                <p:cNvCxnSpPr>
                  <a:cxnSpLocks/>
                  <a:stCxn id="2737" idx="0"/>
                  <a:endCxn id="2735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39" name="Google Shape;2739;p36"/>
                <p:cNvCxnSpPr>
                  <a:cxnSpLocks/>
                  <a:stCxn id="2737" idx="6"/>
                  <a:endCxn id="2735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0" name="Google Shape;2740;p36"/>
                <p:cNvCxnSpPr>
                  <a:cxnSpLocks/>
                  <a:stCxn id="2737" idx="7"/>
                  <a:endCxn id="2735" idx="7"/>
                </p:cNvCxnSpPr>
                <p:nvPr/>
              </p:nvCxnSpPr>
              <p:spPr>
                <a:xfrm rot="10800000" flipH="1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1" name="Google Shape;2741;p36"/>
                <p:cNvCxnSpPr>
                  <a:cxnSpLocks/>
                  <a:stCxn id="2737" idx="1"/>
                  <a:endCxn id="2735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2" name="Google Shape;2742;p36"/>
                <p:cNvCxnSpPr>
                  <a:cxnSpLocks/>
                  <a:stCxn id="2737" idx="2"/>
                  <a:endCxn id="2735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3" name="Google Shape;2743;p36"/>
                <p:cNvCxnSpPr>
                  <a:cxnSpLocks/>
                  <a:stCxn id="2737" idx="3"/>
                  <a:endCxn id="2735" idx="3"/>
                </p:cNvCxnSpPr>
                <p:nvPr/>
              </p:nvCxnSpPr>
              <p:spPr>
                <a:xfrm flipH="1">
                  <a:off x="2847370" y="1201392"/>
                  <a:ext cx="282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4" name="Google Shape;2744;p36"/>
                <p:cNvCxnSpPr>
                  <a:cxnSpLocks/>
                  <a:stCxn id="2737" idx="4"/>
                  <a:endCxn id="2735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5" name="Google Shape;2745;p36"/>
                <p:cNvCxnSpPr>
                  <a:cxnSpLocks/>
                  <a:stCxn id="2737" idx="5"/>
                  <a:endCxn id="2735" idx="5"/>
                </p:cNvCxnSpPr>
                <p:nvPr/>
              </p:nvCxnSpPr>
              <p:spPr>
                <a:xfrm>
                  <a:off x="2942180" y="1201392"/>
                  <a:ext cx="285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746" name="Google Shape;2746;p36"/>
              <p:cNvGrpSpPr/>
              <p:nvPr/>
            </p:nvGrpSpPr>
            <p:grpSpPr>
              <a:xfrm>
                <a:off x="2779071" y="2015899"/>
                <a:ext cx="187550" cy="187550"/>
                <a:chOff x="2821775" y="1080988"/>
                <a:chExt cx="174400" cy="174400"/>
              </a:xfrm>
            </p:grpSpPr>
            <p:sp>
              <p:nvSpPr>
                <p:cNvPr id="2747" name="Google Shape;2747;p36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48" name="Google Shape;2748;p36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49" name="Google Shape;2749;p36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2750" name="Google Shape;2750;p36"/>
                <p:cNvCxnSpPr>
                  <a:cxnSpLocks/>
                  <a:stCxn id="2749" idx="0"/>
                  <a:endCxn id="2747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1" name="Google Shape;2751;p36"/>
                <p:cNvCxnSpPr>
                  <a:cxnSpLocks/>
                  <a:stCxn id="2749" idx="6"/>
                  <a:endCxn id="2747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2" name="Google Shape;2752;p36"/>
                <p:cNvCxnSpPr>
                  <a:cxnSpLocks/>
                  <a:stCxn id="2749" idx="7"/>
                  <a:endCxn id="2747" idx="7"/>
                </p:cNvCxnSpPr>
                <p:nvPr/>
              </p:nvCxnSpPr>
              <p:spPr>
                <a:xfrm rot="10800000" flipH="1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3" name="Google Shape;2753;p36"/>
                <p:cNvCxnSpPr>
                  <a:cxnSpLocks/>
                  <a:stCxn id="2749" idx="1"/>
                  <a:endCxn id="2747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4" name="Google Shape;2754;p36"/>
                <p:cNvCxnSpPr>
                  <a:cxnSpLocks/>
                  <a:stCxn id="2749" idx="2"/>
                  <a:endCxn id="2747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5" name="Google Shape;2755;p36"/>
                <p:cNvCxnSpPr>
                  <a:cxnSpLocks/>
                  <a:stCxn id="2749" idx="3"/>
                  <a:endCxn id="2747" idx="3"/>
                </p:cNvCxnSpPr>
                <p:nvPr/>
              </p:nvCxnSpPr>
              <p:spPr>
                <a:xfrm flipH="1">
                  <a:off x="2847370" y="1201392"/>
                  <a:ext cx="282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6" name="Google Shape;2756;p36"/>
                <p:cNvCxnSpPr>
                  <a:cxnSpLocks/>
                  <a:stCxn id="2749" idx="4"/>
                  <a:endCxn id="2747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7" name="Google Shape;2757;p36"/>
                <p:cNvCxnSpPr>
                  <a:cxnSpLocks/>
                  <a:stCxn id="2749" idx="5"/>
                  <a:endCxn id="2747" idx="5"/>
                </p:cNvCxnSpPr>
                <p:nvPr/>
              </p:nvCxnSpPr>
              <p:spPr>
                <a:xfrm>
                  <a:off x="2942180" y="1201392"/>
                  <a:ext cx="285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758" name="Google Shape;2758;p36"/>
              <p:cNvGrpSpPr/>
              <p:nvPr/>
            </p:nvGrpSpPr>
            <p:grpSpPr>
              <a:xfrm>
                <a:off x="1912103" y="1771547"/>
                <a:ext cx="813250" cy="433400"/>
                <a:chOff x="1912103" y="1771547"/>
                <a:chExt cx="813250" cy="433400"/>
              </a:xfrm>
            </p:grpSpPr>
            <p:grpSp>
              <p:nvGrpSpPr>
                <p:cNvPr id="2759" name="Google Shape;2759;p36"/>
                <p:cNvGrpSpPr/>
                <p:nvPr/>
              </p:nvGrpSpPr>
              <p:grpSpPr>
                <a:xfrm>
                  <a:off x="1912103" y="1771547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760" name="Google Shape;2760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61" name="Google Shape;2761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62" name="Google Shape;2762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63" name="Google Shape;2763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64" name="Google Shape;2764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65" name="Google Shape;2765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66" name="Google Shape;2766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67" name="Google Shape;2767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68" name="Google Shape;2768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69" name="Google Shape;2769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70" name="Google Shape;2770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71" name="Google Shape;2771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72" name="Google Shape;2772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73" name="Google Shape;2773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74" name="Google Shape;2774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75" name="Google Shape;2775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2776" name="Google Shape;2776;p36"/>
                <p:cNvGrpSpPr/>
                <p:nvPr/>
              </p:nvGrpSpPr>
              <p:grpSpPr>
                <a:xfrm>
                  <a:off x="1938678" y="1816836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777" name="Google Shape;2777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78" name="Google Shape;2778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79" name="Google Shape;2779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80" name="Google Shape;2780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81" name="Google Shape;2781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82" name="Google Shape;2782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83" name="Google Shape;2783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84" name="Google Shape;2784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85" name="Google Shape;2785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86" name="Google Shape;2786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87" name="Google Shape;2787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88" name="Google Shape;2788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89" name="Google Shape;2789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90" name="Google Shape;2790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91" name="Google Shape;2791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92" name="Google Shape;2792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2793" name="Google Shape;2793;p36"/>
                <p:cNvGrpSpPr/>
                <p:nvPr/>
              </p:nvGrpSpPr>
              <p:grpSpPr>
                <a:xfrm>
                  <a:off x="1912103" y="1862125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794" name="Google Shape;2794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95" name="Google Shape;2795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96" name="Google Shape;2796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97" name="Google Shape;2797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98" name="Google Shape;2798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99" name="Google Shape;2799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00" name="Google Shape;2800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01" name="Google Shape;2801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02" name="Google Shape;2802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03" name="Google Shape;2803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04" name="Google Shape;2804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05" name="Google Shape;2805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06" name="Google Shape;2806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07" name="Google Shape;2807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08" name="Google Shape;2808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09" name="Google Shape;2809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2810" name="Google Shape;2810;p36"/>
                <p:cNvGrpSpPr/>
                <p:nvPr/>
              </p:nvGrpSpPr>
              <p:grpSpPr>
                <a:xfrm>
                  <a:off x="1938678" y="1907414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811" name="Google Shape;2811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12" name="Google Shape;2812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13" name="Google Shape;2813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14" name="Google Shape;2814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15" name="Google Shape;2815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16" name="Google Shape;2816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17" name="Google Shape;2817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18" name="Google Shape;2818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19" name="Google Shape;2819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20" name="Google Shape;2820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21" name="Google Shape;2821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22" name="Google Shape;2822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23" name="Google Shape;2823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24" name="Google Shape;2824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25" name="Google Shape;2825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26" name="Google Shape;2826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2827" name="Google Shape;2827;p36"/>
                <p:cNvGrpSpPr/>
                <p:nvPr/>
              </p:nvGrpSpPr>
              <p:grpSpPr>
                <a:xfrm>
                  <a:off x="1912103" y="1952703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828" name="Google Shape;2828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29" name="Google Shape;2829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30" name="Google Shape;2830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31" name="Google Shape;2831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32" name="Google Shape;2832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33" name="Google Shape;2833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34" name="Google Shape;2834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35" name="Google Shape;2835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36" name="Google Shape;2836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37" name="Google Shape;2837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38" name="Google Shape;2838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39" name="Google Shape;2839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40" name="Google Shape;2840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41" name="Google Shape;2841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42" name="Google Shape;2842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43" name="Google Shape;2843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2844" name="Google Shape;2844;p36"/>
                <p:cNvGrpSpPr/>
                <p:nvPr/>
              </p:nvGrpSpPr>
              <p:grpSpPr>
                <a:xfrm>
                  <a:off x="1938678" y="1997992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845" name="Google Shape;2845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46" name="Google Shape;2846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47" name="Google Shape;2847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48" name="Google Shape;2848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49" name="Google Shape;2849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50" name="Google Shape;2850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51" name="Google Shape;2851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52" name="Google Shape;2852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53" name="Google Shape;2853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54" name="Google Shape;2854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55" name="Google Shape;2855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56" name="Google Shape;2856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57" name="Google Shape;2857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58" name="Google Shape;2858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59" name="Google Shape;2859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60" name="Google Shape;2860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2861" name="Google Shape;2861;p36"/>
                <p:cNvGrpSpPr/>
                <p:nvPr/>
              </p:nvGrpSpPr>
              <p:grpSpPr>
                <a:xfrm>
                  <a:off x="1912103" y="2043281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862" name="Google Shape;2862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63" name="Google Shape;2863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64" name="Google Shape;2864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65" name="Google Shape;2865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66" name="Google Shape;2866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67" name="Google Shape;2867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68" name="Google Shape;2868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69" name="Google Shape;2869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70" name="Google Shape;2870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71" name="Google Shape;2871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72" name="Google Shape;2872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73" name="Google Shape;2873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74" name="Google Shape;2874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75" name="Google Shape;2875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76" name="Google Shape;2876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77" name="Google Shape;2877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2878" name="Google Shape;2878;p36"/>
                <p:cNvGrpSpPr/>
                <p:nvPr/>
              </p:nvGrpSpPr>
              <p:grpSpPr>
                <a:xfrm>
                  <a:off x="1938678" y="2088570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879" name="Google Shape;2879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80" name="Google Shape;2880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81" name="Google Shape;2881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82" name="Google Shape;2882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83" name="Google Shape;2883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84" name="Google Shape;2884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85" name="Google Shape;2885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86" name="Google Shape;2886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87" name="Google Shape;2887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88" name="Google Shape;2888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89" name="Google Shape;2889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90" name="Google Shape;2890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91" name="Google Shape;2891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92" name="Google Shape;2892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93" name="Google Shape;2893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94" name="Google Shape;2894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2895" name="Google Shape;2895;p36"/>
                <p:cNvGrpSpPr/>
                <p:nvPr/>
              </p:nvGrpSpPr>
              <p:grpSpPr>
                <a:xfrm>
                  <a:off x="1912103" y="2133859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896" name="Google Shape;2896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97" name="Google Shape;2897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98" name="Google Shape;2898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99" name="Google Shape;2899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00" name="Google Shape;2900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01" name="Google Shape;2901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02" name="Google Shape;2902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03" name="Google Shape;2903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04" name="Google Shape;2904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05" name="Google Shape;2905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06" name="Google Shape;2906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07" name="Google Shape;2907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08" name="Google Shape;2908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09" name="Google Shape;2909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10" name="Google Shape;2910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11" name="Google Shape;2911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2912" name="Google Shape;2912;p36"/>
                <p:cNvGrpSpPr/>
                <p:nvPr/>
              </p:nvGrpSpPr>
              <p:grpSpPr>
                <a:xfrm>
                  <a:off x="1938678" y="2179147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913" name="Google Shape;2913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14" name="Google Shape;2914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15" name="Google Shape;2915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16" name="Google Shape;2916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17" name="Google Shape;2917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18" name="Google Shape;2918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19" name="Google Shape;2919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20" name="Google Shape;2920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21" name="Google Shape;2921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22" name="Google Shape;2922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23" name="Google Shape;2923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24" name="Google Shape;2924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25" name="Google Shape;2925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26" name="Google Shape;2926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27" name="Google Shape;2927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28" name="Google Shape;2928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sp>
            <p:nvSpPr>
              <p:cNvPr id="2929" name="Google Shape;2929;p36"/>
              <p:cNvSpPr/>
              <p:nvPr/>
            </p:nvSpPr>
            <p:spPr>
              <a:xfrm>
                <a:off x="1912101" y="1673474"/>
                <a:ext cx="17400" cy="17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0" name="Google Shape;2930;p36"/>
              <p:cNvSpPr/>
              <p:nvPr/>
            </p:nvSpPr>
            <p:spPr>
              <a:xfrm>
                <a:off x="1912101" y="1650524"/>
                <a:ext cx="17400" cy="17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1" name="Google Shape;2931;p36"/>
              <p:cNvSpPr/>
              <p:nvPr/>
            </p:nvSpPr>
            <p:spPr>
              <a:xfrm>
                <a:off x="1912101" y="1627574"/>
                <a:ext cx="17400" cy="17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932" name="Google Shape;2932;p36"/>
            <p:cNvGrpSpPr/>
            <p:nvPr/>
          </p:nvGrpSpPr>
          <p:grpSpPr>
            <a:xfrm>
              <a:off x="5845960" y="3739550"/>
              <a:ext cx="2217300" cy="137100"/>
              <a:chOff x="5845960" y="1601875"/>
              <a:chExt cx="2217300" cy="137100"/>
            </a:xfrm>
          </p:grpSpPr>
          <p:sp>
            <p:nvSpPr>
              <p:cNvPr id="2933" name="Google Shape;2933;p36"/>
              <p:cNvSpPr/>
              <p:nvPr/>
            </p:nvSpPr>
            <p:spPr>
              <a:xfrm>
                <a:off x="5845960" y="1601875"/>
                <a:ext cx="2217300" cy="13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934" name="Google Shape;2934;p36"/>
              <p:cNvGrpSpPr/>
              <p:nvPr/>
            </p:nvGrpSpPr>
            <p:grpSpPr>
              <a:xfrm>
                <a:off x="5859753" y="1626161"/>
                <a:ext cx="2185440" cy="88429"/>
                <a:chOff x="5865820" y="1626161"/>
                <a:chExt cx="2185440" cy="88429"/>
              </a:xfrm>
            </p:grpSpPr>
            <p:grpSp>
              <p:nvGrpSpPr>
                <p:cNvPr id="2935" name="Google Shape;2935;p36"/>
                <p:cNvGrpSpPr/>
                <p:nvPr/>
              </p:nvGrpSpPr>
              <p:grpSpPr>
                <a:xfrm>
                  <a:off x="5865820" y="1626241"/>
                  <a:ext cx="1030503" cy="88349"/>
                  <a:chOff x="1657932" y="4031216"/>
                  <a:chExt cx="1222424" cy="104804"/>
                </a:xfrm>
              </p:grpSpPr>
              <p:grpSp>
                <p:nvGrpSpPr>
                  <p:cNvPr id="2936" name="Google Shape;2936;p36"/>
                  <p:cNvGrpSpPr/>
                  <p:nvPr/>
                </p:nvGrpSpPr>
                <p:grpSpPr>
                  <a:xfrm rot="-5400000">
                    <a:off x="1698430" y="3990718"/>
                    <a:ext cx="104804" cy="185799"/>
                    <a:chOff x="1956148" y="1098526"/>
                    <a:chExt cx="111600" cy="112537"/>
                  </a:xfrm>
                </p:grpSpPr>
                <p:sp>
                  <p:nvSpPr>
                    <p:cNvPr id="2937" name="Google Shape;2937;p36"/>
                    <p:cNvSpPr/>
                    <p:nvPr/>
                  </p:nvSpPr>
                  <p:spPr>
                    <a:xfrm>
                      <a:off x="1956148" y="1098526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38" name="Google Shape;2938;p36"/>
                    <p:cNvSpPr/>
                    <p:nvPr/>
                  </p:nvSpPr>
                  <p:spPr>
                    <a:xfrm>
                      <a:off x="1956148" y="1123511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39" name="Google Shape;2939;p36"/>
                    <p:cNvSpPr/>
                    <p:nvPr/>
                  </p:nvSpPr>
                  <p:spPr>
                    <a:xfrm>
                      <a:off x="1956148" y="1148495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40" name="Google Shape;2940;p36"/>
                    <p:cNvSpPr/>
                    <p:nvPr/>
                  </p:nvSpPr>
                  <p:spPr>
                    <a:xfrm>
                      <a:off x="1956148" y="1173479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41" name="Google Shape;2941;p36"/>
                    <p:cNvSpPr/>
                    <p:nvPr/>
                  </p:nvSpPr>
                  <p:spPr>
                    <a:xfrm>
                      <a:off x="1956148" y="1198463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2942" name="Google Shape;2942;p36"/>
                  <p:cNvGrpSpPr/>
                  <p:nvPr/>
                </p:nvGrpSpPr>
                <p:grpSpPr>
                  <a:xfrm rot="-5400000">
                    <a:off x="1905756" y="3990718"/>
                    <a:ext cx="104804" cy="185799"/>
                    <a:chOff x="1956148" y="1098526"/>
                    <a:chExt cx="111600" cy="112537"/>
                  </a:xfrm>
                </p:grpSpPr>
                <p:sp>
                  <p:nvSpPr>
                    <p:cNvPr id="2943" name="Google Shape;2943;p36"/>
                    <p:cNvSpPr/>
                    <p:nvPr/>
                  </p:nvSpPr>
                  <p:spPr>
                    <a:xfrm>
                      <a:off x="1956148" y="1098526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44" name="Google Shape;2944;p36"/>
                    <p:cNvSpPr/>
                    <p:nvPr/>
                  </p:nvSpPr>
                  <p:spPr>
                    <a:xfrm>
                      <a:off x="1956148" y="1123511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45" name="Google Shape;2945;p36"/>
                    <p:cNvSpPr/>
                    <p:nvPr/>
                  </p:nvSpPr>
                  <p:spPr>
                    <a:xfrm>
                      <a:off x="1956148" y="1148495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46" name="Google Shape;2946;p36"/>
                    <p:cNvSpPr/>
                    <p:nvPr/>
                  </p:nvSpPr>
                  <p:spPr>
                    <a:xfrm>
                      <a:off x="1956148" y="1173479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47" name="Google Shape;2947;p36"/>
                    <p:cNvSpPr/>
                    <p:nvPr/>
                  </p:nvSpPr>
                  <p:spPr>
                    <a:xfrm>
                      <a:off x="1956148" y="1198463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2948" name="Google Shape;2948;p36"/>
                  <p:cNvGrpSpPr/>
                  <p:nvPr/>
                </p:nvGrpSpPr>
                <p:grpSpPr>
                  <a:xfrm rot="-5400000">
                    <a:off x="2113080" y="3990718"/>
                    <a:ext cx="104804" cy="185799"/>
                    <a:chOff x="1956148" y="1098526"/>
                    <a:chExt cx="111600" cy="112537"/>
                  </a:xfrm>
                </p:grpSpPr>
                <p:sp>
                  <p:nvSpPr>
                    <p:cNvPr id="2949" name="Google Shape;2949;p36"/>
                    <p:cNvSpPr/>
                    <p:nvPr/>
                  </p:nvSpPr>
                  <p:spPr>
                    <a:xfrm>
                      <a:off x="1956148" y="1098526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50" name="Google Shape;2950;p36"/>
                    <p:cNvSpPr/>
                    <p:nvPr/>
                  </p:nvSpPr>
                  <p:spPr>
                    <a:xfrm>
                      <a:off x="1956148" y="1123511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51" name="Google Shape;2951;p36"/>
                    <p:cNvSpPr/>
                    <p:nvPr/>
                  </p:nvSpPr>
                  <p:spPr>
                    <a:xfrm>
                      <a:off x="1956148" y="1148495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52" name="Google Shape;2952;p36"/>
                    <p:cNvSpPr/>
                    <p:nvPr/>
                  </p:nvSpPr>
                  <p:spPr>
                    <a:xfrm>
                      <a:off x="1956148" y="1173479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53" name="Google Shape;2953;p36"/>
                    <p:cNvSpPr/>
                    <p:nvPr/>
                  </p:nvSpPr>
                  <p:spPr>
                    <a:xfrm>
                      <a:off x="1956148" y="1198463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2954" name="Google Shape;2954;p36"/>
                  <p:cNvGrpSpPr/>
                  <p:nvPr/>
                </p:nvGrpSpPr>
                <p:grpSpPr>
                  <a:xfrm rot="-5400000">
                    <a:off x="2320405" y="3990718"/>
                    <a:ext cx="104804" cy="185799"/>
                    <a:chOff x="1956148" y="1098526"/>
                    <a:chExt cx="111600" cy="112537"/>
                  </a:xfrm>
                </p:grpSpPr>
                <p:sp>
                  <p:nvSpPr>
                    <p:cNvPr id="2955" name="Google Shape;2955;p36"/>
                    <p:cNvSpPr/>
                    <p:nvPr/>
                  </p:nvSpPr>
                  <p:spPr>
                    <a:xfrm>
                      <a:off x="1956148" y="1098526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56" name="Google Shape;2956;p36"/>
                    <p:cNvSpPr/>
                    <p:nvPr/>
                  </p:nvSpPr>
                  <p:spPr>
                    <a:xfrm>
                      <a:off x="1956148" y="1123511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57" name="Google Shape;2957;p36"/>
                    <p:cNvSpPr/>
                    <p:nvPr/>
                  </p:nvSpPr>
                  <p:spPr>
                    <a:xfrm>
                      <a:off x="1956148" y="1148495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58" name="Google Shape;2958;p36"/>
                    <p:cNvSpPr/>
                    <p:nvPr/>
                  </p:nvSpPr>
                  <p:spPr>
                    <a:xfrm>
                      <a:off x="1956148" y="1173479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59" name="Google Shape;2959;p36"/>
                    <p:cNvSpPr/>
                    <p:nvPr/>
                  </p:nvSpPr>
                  <p:spPr>
                    <a:xfrm>
                      <a:off x="1956148" y="1198463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2960" name="Google Shape;2960;p36"/>
                  <p:cNvGrpSpPr/>
                  <p:nvPr/>
                </p:nvGrpSpPr>
                <p:grpSpPr>
                  <a:xfrm rot="-5400000">
                    <a:off x="2527730" y="3990718"/>
                    <a:ext cx="104804" cy="185799"/>
                    <a:chOff x="1956148" y="1098526"/>
                    <a:chExt cx="111600" cy="112537"/>
                  </a:xfrm>
                </p:grpSpPr>
                <p:sp>
                  <p:nvSpPr>
                    <p:cNvPr id="2961" name="Google Shape;2961;p36"/>
                    <p:cNvSpPr/>
                    <p:nvPr/>
                  </p:nvSpPr>
                  <p:spPr>
                    <a:xfrm>
                      <a:off x="1956148" y="1098526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62" name="Google Shape;2962;p36"/>
                    <p:cNvSpPr/>
                    <p:nvPr/>
                  </p:nvSpPr>
                  <p:spPr>
                    <a:xfrm>
                      <a:off x="1956148" y="1123511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63" name="Google Shape;2963;p36"/>
                    <p:cNvSpPr/>
                    <p:nvPr/>
                  </p:nvSpPr>
                  <p:spPr>
                    <a:xfrm>
                      <a:off x="1956148" y="1148495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64" name="Google Shape;2964;p36"/>
                    <p:cNvSpPr/>
                    <p:nvPr/>
                  </p:nvSpPr>
                  <p:spPr>
                    <a:xfrm>
                      <a:off x="1956148" y="1173479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65" name="Google Shape;2965;p36"/>
                    <p:cNvSpPr/>
                    <p:nvPr/>
                  </p:nvSpPr>
                  <p:spPr>
                    <a:xfrm>
                      <a:off x="1956148" y="1198463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2966" name="Google Shape;2966;p36"/>
                  <p:cNvGrpSpPr/>
                  <p:nvPr/>
                </p:nvGrpSpPr>
                <p:grpSpPr>
                  <a:xfrm rot="-5400000">
                    <a:off x="2735055" y="3990718"/>
                    <a:ext cx="104804" cy="185799"/>
                    <a:chOff x="1956148" y="1098526"/>
                    <a:chExt cx="111600" cy="112537"/>
                  </a:xfrm>
                </p:grpSpPr>
                <p:sp>
                  <p:nvSpPr>
                    <p:cNvPr id="2967" name="Google Shape;2967;p36"/>
                    <p:cNvSpPr/>
                    <p:nvPr/>
                  </p:nvSpPr>
                  <p:spPr>
                    <a:xfrm>
                      <a:off x="1956148" y="1098526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68" name="Google Shape;2968;p36"/>
                    <p:cNvSpPr/>
                    <p:nvPr/>
                  </p:nvSpPr>
                  <p:spPr>
                    <a:xfrm>
                      <a:off x="1956148" y="1123511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69" name="Google Shape;2969;p36"/>
                    <p:cNvSpPr/>
                    <p:nvPr/>
                  </p:nvSpPr>
                  <p:spPr>
                    <a:xfrm>
                      <a:off x="1956148" y="1148495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70" name="Google Shape;2970;p36"/>
                    <p:cNvSpPr/>
                    <p:nvPr/>
                  </p:nvSpPr>
                  <p:spPr>
                    <a:xfrm>
                      <a:off x="1956148" y="1173479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71" name="Google Shape;2971;p36"/>
                    <p:cNvSpPr/>
                    <p:nvPr/>
                  </p:nvSpPr>
                  <p:spPr>
                    <a:xfrm>
                      <a:off x="1956148" y="1198463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</p:grpSp>
            <p:grpSp>
              <p:nvGrpSpPr>
                <p:cNvPr id="2972" name="Google Shape;2972;p36"/>
                <p:cNvGrpSpPr/>
                <p:nvPr/>
              </p:nvGrpSpPr>
              <p:grpSpPr>
                <a:xfrm rot="-5400000">
                  <a:off x="6949660" y="1592102"/>
                  <a:ext cx="88349" cy="156628"/>
                  <a:chOff x="1956148" y="1098526"/>
                  <a:chExt cx="111600" cy="112537"/>
                </a:xfrm>
              </p:grpSpPr>
              <p:sp>
                <p:nvSpPr>
                  <p:cNvPr id="2973" name="Google Shape;2973;p36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74" name="Google Shape;2974;p36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75" name="Google Shape;2975;p36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76" name="Google Shape;2976;p36"/>
                  <p:cNvSpPr/>
                  <p:nvPr/>
                </p:nvSpPr>
                <p:spPr>
                  <a:xfrm>
                    <a:off x="1956148" y="1173479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77" name="Google Shape;2977;p36"/>
                  <p:cNvSpPr/>
                  <p:nvPr/>
                </p:nvSpPr>
                <p:spPr>
                  <a:xfrm>
                    <a:off x="1956148" y="1198463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2978" name="Google Shape;2978;p36"/>
                <p:cNvGrpSpPr/>
                <p:nvPr/>
              </p:nvGrpSpPr>
              <p:grpSpPr>
                <a:xfrm rot="-5400000">
                  <a:off x="7124435" y="1592102"/>
                  <a:ext cx="88349" cy="156628"/>
                  <a:chOff x="1956148" y="1098526"/>
                  <a:chExt cx="111600" cy="112537"/>
                </a:xfrm>
              </p:grpSpPr>
              <p:sp>
                <p:nvSpPr>
                  <p:cNvPr id="2979" name="Google Shape;2979;p36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80" name="Google Shape;2980;p36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81" name="Google Shape;2981;p36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82" name="Google Shape;2982;p36"/>
                  <p:cNvSpPr/>
                  <p:nvPr/>
                </p:nvSpPr>
                <p:spPr>
                  <a:xfrm>
                    <a:off x="1956148" y="1173479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83" name="Google Shape;2983;p36"/>
                  <p:cNvSpPr/>
                  <p:nvPr/>
                </p:nvSpPr>
                <p:spPr>
                  <a:xfrm>
                    <a:off x="1956148" y="1198463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2984" name="Google Shape;2984;p36"/>
                <p:cNvGrpSpPr/>
                <p:nvPr/>
              </p:nvGrpSpPr>
              <p:grpSpPr>
                <a:xfrm rot="-5400000">
                  <a:off x="7299210" y="1592102"/>
                  <a:ext cx="88349" cy="156628"/>
                  <a:chOff x="1956148" y="1098526"/>
                  <a:chExt cx="111600" cy="112537"/>
                </a:xfrm>
              </p:grpSpPr>
              <p:sp>
                <p:nvSpPr>
                  <p:cNvPr id="2985" name="Google Shape;2985;p36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86" name="Google Shape;2986;p36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87" name="Google Shape;2987;p36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88" name="Google Shape;2988;p36"/>
                  <p:cNvSpPr/>
                  <p:nvPr/>
                </p:nvSpPr>
                <p:spPr>
                  <a:xfrm>
                    <a:off x="1956148" y="1173479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89" name="Google Shape;2989;p36"/>
                  <p:cNvSpPr/>
                  <p:nvPr/>
                </p:nvSpPr>
                <p:spPr>
                  <a:xfrm>
                    <a:off x="1956148" y="1198463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2990" name="Google Shape;2990;p36"/>
                <p:cNvGrpSpPr/>
                <p:nvPr/>
              </p:nvGrpSpPr>
              <p:grpSpPr>
                <a:xfrm rot="-5400000">
                  <a:off x="7473985" y="1592102"/>
                  <a:ext cx="88349" cy="156628"/>
                  <a:chOff x="1956148" y="1098526"/>
                  <a:chExt cx="111600" cy="112537"/>
                </a:xfrm>
              </p:grpSpPr>
              <p:sp>
                <p:nvSpPr>
                  <p:cNvPr id="2991" name="Google Shape;2991;p36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92" name="Google Shape;2992;p36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93" name="Google Shape;2993;p36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94" name="Google Shape;2994;p36"/>
                  <p:cNvSpPr/>
                  <p:nvPr/>
                </p:nvSpPr>
                <p:spPr>
                  <a:xfrm>
                    <a:off x="1956148" y="1173479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95" name="Google Shape;2995;p36"/>
                  <p:cNvSpPr/>
                  <p:nvPr/>
                </p:nvSpPr>
                <p:spPr>
                  <a:xfrm>
                    <a:off x="1956148" y="1198463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2996" name="Google Shape;2996;p36"/>
                <p:cNvGrpSpPr/>
                <p:nvPr/>
              </p:nvGrpSpPr>
              <p:grpSpPr>
                <a:xfrm rot="-5400000">
                  <a:off x="7648760" y="1592102"/>
                  <a:ext cx="88349" cy="156628"/>
                  <a:chOff x="1956148" y="1098526"/>
                  <a:chExt cx="111600" cy="112537"/>
                </a:xfrm>
              </p:grpSpPr>
              <p:sp>
                <p:nvSpPr>
                  <p:cNvPr id="2997" name="Google Shape;2997;p36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98" name="Google Shape;2998;p36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99" name="Google Shape;2999;p36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000" name="Google Shape;3000;p36"/>
                  <p:cNvSpPr/>
                  <p:nvPr/>
                </p:nvSpPr>
                <p:spPr>
                  <a:xfrm>
                    <a:off x="1956148" y="1173479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001" name="Google Shape;3001;p36"/>
                  <p:cNvSpPr/>
                  <p:nvPr/>
                </p:nvSpPr>
                <p:spPr>
                  <a:xfrm>
                    <a:off x="1956148" y="1198463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3002" name="Google Shape;3002;p36"/>
                <p:cNvGrpSpPr/>
                <p:nvPr/>
              </p:nvGrpSpPr>
              <p:grpSpPr>
                <a:xfrm rot="-5400000">
                  <a:off x="7823534" y="1592102"/>
                  <a:ext cx="88349" cy="156628"/>
                  <a:chOff x="1956148" y="1098526"/>
                  <a:chExt cx="111600" cy="112537"/>
                </a:xfrm>
              </p:grpSpPr>
              <p:sp>
                <p:nvSpPr>
                  <p:cNvPr id="3003" name="Google Shape;3003;p36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004" name="Google Shape;3004;p36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005" name="Google Shape;3005;p36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006" name="Google Shape;3006;p36"/>
                  <p:cNvSpPr/>
                  <p:nvPr/>
                </p:nvSpPr>
                <p:spPr>
                  <a:xfrm>
                    <a:off x="1956148" y="1173479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007" name="Google Shape;3007;p36"/>
                  <p:cNvSpPr/>
                  <p:nvPr/>
                </p:nvSpPr>
                <p:spPr>
                  <a:xfrm>
                    <a:off x="1956148" y="1198463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3008" name="Google Shape;3008;p36"/>
                <p:cNvGrpSpPr/>
                <p:nvPr/>
              </p:nvGrpSpPr>
              <p:grpSpPr>
                <a:xfrm rot="-5400000">
                  <a:off x="7963542" y="1626797"/>
                  <a:ext cx="88354" cy="87083"/>
                  <a:chOff x="1956148" y="1098526"/>
                  <a:chExt cx="111600" cy="62568"/>
                </a:xfrm>
              </p:grpSpPr>
              <p:sp>
                <p:nvSpPr>
                  <p:cNvPr id="3009" name="Google Shape;3009;p36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010" name="Google Shape;3010;p36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011" name="Google Shape;3011;p36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</p:grpSp>
        <p:grpSp>
          <p:nvGrpSpPr>
            <p:cNvPr id="3012" name="Google Shape;3012;p36"/>
            <p:cNvGrpSpPr/>
            <p:nvPr/>
          </p:nvGrpSpPr>
          <p:grpSpPr>
            <a:xfrm>
              <a:off x="5867205" y="1599822"/>
              <a:ext cx="1071026" cy="683198"/>
              <a:chOff x="5867199" y="1642300"/>
              <a:chExt cx="1071026" cy="760800"/>
            </a:xfrm>
          </p:grpSpPr>
          <p:sp>
            <p:nvSpPr>
              <p:cNvPr id="3013" name="Google Shape;3013;p36"/>
              <p:cNvSpPr/>
              <p:nvPr/>
            </p:nvSpPr>
            <p:spPr>
              <a:xfrm>
                <a:off x="5867199" y="1642300"/>
                <a:ext cx="1070400" cy="7608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014" name="Google Shape;3014;p36"/>
              <p:cNvGrpSpPr/>
              <p:nvPr/>
            </p:nvGrpSpPr>
            <p:grpSpPr>
              <a:xfrm>
                <a:off x="5949013" y="16811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015" name="Google Shape;3015;p36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16" name="Google Shape;3016;p36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17" name="Google Shape;3017;p36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18" name="Google Shape;3018;p36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19" name="Google Shape;3019;p36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20" name="Google Shape;3020;p36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021" name="Google Shape;3021;p36"/>
              <p:cNvGrpSpPr/>
              <p:nvPr/>
            </p:nvGrpSpPr>
            <p:grpSpPr>
              <a:xfrm>
                <a:off x="6524527" y="16917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3022" name="Google Shape;3022;p36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3023" name="Google Shape;3023;p36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024" name="Google Shape;3024;p36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025" name="Google Shape;3025;p36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 dirty="0"/>
                  </a:p>
                </p:txBody>
              </p:sp>
            </p:grpSp>
            <p:grpSp>
              <p:nvGrpSpPr>
                <p:cNvPr id="3026" name="Google Shape;3026;p36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3027" name="Google Shape;3027;p36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028" name="Google Shape;3028;p36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029" name="Google Shape;3029;p36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 dirty="0"/>
                  </a:p>
                </p:txBody>
              </p:sp>
            </p:grpSp>
            <p:grpSp>
              <p:nvGrpSpPr>
                <p:cNvPr id="3030" name="Google Shape;3030;p36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3031" name="Google Shape;3031;p36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032" name="Google Shape;3032;p36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033" name="Google Shape;3033;p36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 dirty="0"/>
                  </a:p>
                </p:txBody>
              </p:sp>
            </p:grpSp>
            <p:grpSp>
              <p:nvGrpSpPr>
                <p:cNvPr id="3034" name="Google Shape;3034;p36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3035" name="Google Shape;3035;p36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036" name="Google Shape;3036;p36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037" name="Google Shape;3037;p36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 dirty="0"/>
                  </a:p>
                </p:txBody>
              </p:sp>
            </p:grpSp>
          </p:grpSp>
          <p:sp>
            <p:nvSpPr>
              <p:cNvPr id="3038" name="Google Shape;3038;p36"/>
              <p:cNvSpPr/>
              <p:nvPr/>
            </p:nvSpPr>
            <p:spPr>
              <a:xfrm>
                <a:off x="6580752" y="16432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39" name="Google Shape;3039;p36"/>
              <p:cNvSpPr/>
              <p:nvPr/>
            </p:nvSpPr>
            <p:spPr>
              <a:xfrm>
                <a:off x="6580752" y="21581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40" name="Google Shape;3040;p36"/>
              <p:cNvSpPr/>
              <p:nvPr/>
            </p:nvSpPr>
            <p:spPr>
              <a:xfrm>
                <a:off x="5867824" y="1878975"/>
                <a:ext cx="10704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41" name="Google Shape;3041;p36"/>
              <p:cNvSpPr/>
              <p:nvPr/>
            </p:nvSpPr>
            <p:spPr>
              <a:xfrm>
                <a:off x="5867824" y="2146474"/>
                <a:ext cx="10704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42" name="Google Shape;3042;p36"/>
              <p:cNvSpPr/>
              <p:nvPr/>
            </p:nvSpPr>
            <p:spPr>
              <a:xfrm>
                <a:off x="6700490" y="16432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43" name="Google Shape;3043;p36"/>
              <p:cNvSpPr/>
              <p:nvPr/>
            </p:nvSpPr>
            <p:spPr>
              <a:xfrm>
                <a:off x="6700490" y="18920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44" name="Google Shape;3044;p36"/>
              <p:cNvSpPr/>
              <p:nvPr/>
            </p:nvSpPr>
            <p:spPr>
              <a:xfrm>
                <a:off x="6700490" y="21581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45" name="Google Shape;3045;p36"/>
              <p:cNvSpPr/>
              <p:nvPr/>
            </p:nvSpPr>
            <p:spPr>
              <a:xfrm>
                <a:off x="6820240" y="16432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46" name="Google Shape;3046;p36"/>
              <p:cNvSpPr/>
              <p:nvPr/>
            </p:nvSpPr>
            <p:spPr>
              <a:xfrm>
                <a:off x="6820240" y="18920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47" name="Google Shape;3047;p36"/>
              <p:cNvSpPr/>
              <p:nvPr/>
            </p:nvSpPr>
            <p:spPr>
              <a:xfrm>
                <a:off x="6820240" y="21581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048" name="Google Shape;3048;p36"/>
              <p:cNvGrpSpPr/>
              <p:nvPr/>
            </p:nvGrpSpPr>
            <p:grpSpPr>
              <a:xfrm>
                <a:off x="6524527" y="1892055"/>
                <a:ext cx="378100" cy="255300"/>
                <a:chOff x="1947775" y="2014455"/>
                <a:chExt cx="378100" cy="255300"/>
              </a:xfrm>
            </p:grpSpPr>
            <p:sp>
              <p:nvSpPr>
                <p:cNvPr id="3049" name="Google Shape;3049;p36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50" name="Google Shape;3050;p36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51" name="Google Shape;3051;p36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52" name="Google Shape;3052;p36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3053" name="Google Shape;3053;p36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54" name="Google Shape;3054;p36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55" name="Google Shape;3055;p36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3056" name="Google Shape;3056;p36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57" name="Google Shape;3057;p36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58" name="Google Shape;3058;p36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3059" name="Google Shape;3059;p36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60" name="Google Shape;3060;p36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61" name="Google Shape;3061;p36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</p:grpSp>
          <p:grpSp>
            <p:nvGrpSpPr>
              <p:cNvPr id="3062" name="Google Shape;3062;p36"/>
              <p:cNvGrpSpPr/>
              <p:nvPr/>
            </p:nvGrpSpPr>
            <p:grpSpPr>
              <a:xfrm>
                <a:off x="6524527" y="2202800"/>
                <a:ext cx="378100" cy="147450"/>
                <a:chOff x="1947775" y="2325200"/>
                <a:chExt cx="378100" cy="147450"/>
              </a:xfrm>
            </p:grpSpPr>
            <p:sp>
              <p:nvSpPr>
                <p:cNvPr id="3063" name="Google Shape;3063;p36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64" name="Google Shape;3064;p36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65" name="Google Shape;3065;p36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3066" name="Google Shape;3066;p36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67" name="Google Shape;3067;p36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68" name="Google Shape;3068;p36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3069" name="Google Shape;3069;p36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70" name="Google Shape;3070;p36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71" name="Google Shape;3071;p36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3072" name="Google Shape;3072;p36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73" name="Google Shape;3073;p36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74" name="Google Shape;3074;p36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</p:grpSp>
          <p:grpSp>
            <p:nvGrpSpPr>
              <p:cNvPr id="3075" name="Google Shape;3075;p36"/>
              <p:cNvGrpSpPr/>
              <p:nvPr/>
            </p:nvGrpSpPr>
            <p:grpSpPr>
              <a:xfrm>
                <a:off x="5949013" y="1935400"/>
                <a:ext cx="365100" cy="168600"/>
                <a:chOff x="1360125" y="1844875"/>
                <a:chExt cx="365100" cy="168600"/>
              </a:xfrm>
            </p:grpSpPr>
            <p:sp>
              <p:nvSpPr>
                <p:cNvPr id="3076" name="Google Shape;3076;p36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77" name="Google Shape;3077;p36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78" name="Google Shape;3078;p36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79" name="Google Shape;3079;p36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80" name="Google Shape;3080;p36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81" name="Google Shape;3081;p36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082" name="Google Shape;3082;p36"/>
              <p:cNvGrpSpPr/>
              <p:nvPr/>
            </p:nvGrpSpPr>
            <p:grpSpPr>
              <a:xfrm>
                <a:off x="5949013" y="21922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083" name="Google Shape;3083;p36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84" name="Google Shape;3084;p36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85" name="Google Shape;3085;p36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86" name="Google Shape;3086;p36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87" name="Google Shape;3087;p36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88" name="Google Shape;3088;p36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3089" name="Google Shape;3089;p36"/>
            <p:cNvGrpSpPr/>
            <p:nvPr/>
          </p:nvGrpSpPr>
          <p:grpSpPr>
            <a:xfrm>
              <a:off x="6968678" y="1599838"/>
              <a:ext cx="1070326" cy="683198"/>
              <a:chOff x="1851288" y="768725"/>
              <a:chExt cx="1191900" cy="760800"/>
            </a:xfrm>
          </p:grpSpPr>
          <p:sp>
            <p:nvSpPr>
              <p:cNvPr id="3090" name="Google Shape;3090;p36"/>
              <p:cNvSpPr/>
              <p:nvPr/>
            </p:nvSpPr>
            <p:spPr>
              <a:xfrm>
                <a:off x="1851288" y="768725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91" name="Google Shape;3091;p36"/>
              <p:cNvSpPr/>
              <p:nvPr/>
            </p:nvSpPr>
            <p:spPr>
              <a:xfrm>
                <a:off x="1912100" y="901650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92" name="Google Shape;3092;p36"/>
              <p:cNvSpPr/>
              <p:nvPr/>
            </p:nvSpPr>
            <p:spPr>
              <a:xfrm>
                <a:off x="1912099" y="14592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093" name="Google Shape;3093;p36"/>
              <p:cNvGrpSpPr/>
              <p:nvPr/>
            </p:nvGrpSpPr>
            <p:grpSpPr>
              <a:xfrm>
                <a:off x="191192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094" name="Google Shape;3094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95" name="Google Shape;3095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96" name="Google Shape;3096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97" name="Google Shape;3097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98" name="Google Shape;3098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099" name="Google Shape;3099;p36"/>
              <p:cNvGrpSpPr/>
              <p:nvPr/>
            </p:nvGrpSpPr>
            <p:grpSpPr>
              <a:xfrm>
                <a:off x="1983241" y="942647"/>
                <a:ext cx="736404" cy="53301"/>
                <a:chOff x="1944675" y="933750"/>
                <a:chExt cx="418650" cy="30300"/>
              </a:xfrm>
            </p:grpSpPr>
            <p:sp>
              <p:nvSpPr>
                <p:cNvPr id="3100" name="Google Shape;3100;p36"/>
                <p:cNvSpPr/>
                <p:nvPr/>
              </p:nvSpPr>
              <p:spPr>
                <a:xfrm>
                  <a:off x="19446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01" name="Google Shape;3101;p36"/>
                <p:cNvSpPr/>
                <p:nvPr/>
              </p:nvSpPr>
              <p:spPr>
                <a:xfrm>
                  <a:off x="200607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02" name="Google Shape;3102;p36"/>
                <p:cNvSpPr/>
                <p:nvPr/>
              </p:nvSpPr>
              <p:spPr>
                <a:xfrm>
                  <a:off x="20674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03" name="Google Shape;3103;p36"/>
                <p:cNvSpPr/>
                <p:nvPr/>
              </p:nvSpPr>
              <p:spPr>
                <a:xfrm>
                  <a:off x="21288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04" name="Google Shape;3104;p36"/>
                <p:cNvSpPr/>
                <p:nvPr/>
              </p:nvSpPr>
              <p:spPr>
                <a:xfrm>
                  <a:off x="233302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105" name="Google Shape;3105;p36"/>
              <p:cNvSpPr/>
              <p:nvPr/>
            </p:nvSpPr>
            <p:spPr>
              <a:xfrm>
                <a:off x="1912099" y="8746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6" name="Google Shape;3106;p36"/>
              <p:cNvSpPr/>
              <p:nvPr/>
            </p:nvSpPr>
            <p:spPr>
              <a:xfrm>
                <a:off x="2820875" y="901650"/>
                <a:ext cx="1623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7" name="Google Shape;3107;p36"/>
              <p:cNvSpPr/>
              <p:nvPr/>
            </p:nvSpPr>
            <p:spPr>
              <a:xfrm rot="10800000">
                <a:off x="2948246" y="919900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8" name="Google Shape;3108;p36"/>
              <p:cNvSpPr/>
              <p:nvPr/>
            </p:nvSpPr>
            <p:spPr>
              <a:xfrm rot="10800000">
                <a:off x="2948246" y="957925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9" name="Google Shape;3109;p36"/>
              <p:cNvSpPr/>
              <p:nvPr/>
            </p:nvSpPr>
            <p:spPr>
              <a:xfrm rot="10800000">
                <a:off x="2948246" y="995950"/>
                <a:ext cx="204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110" name="Google Shape;3110;p36"/>
              <p:cNvGrpSpPr/>
              <p:nvPr/>
            </p:nvGrpSpPr>
            <p:grpSpPr>
              <a:xfrm>
                <a:off x="2835388" y="919900"/>
                <a:ext cx="105525" cy="105450"/>
                <a:chOff x="2835388" y="919900"/>
                <a:chExt cx="105525" cy="105450"/>
              </a:xfrm>
            </p:grpSpPr>
            <p:sp>
              <p:nvSpPr>
                <p:cNvPr id="3111" name="Google Shape;3111;p36"/>
                <p:cNvSpPr/>
                <p:nvPr/>
              </p:nvSpPr>
              <p:spPr>
                <a:xfrm rot="10800000">
                  <a:off x="2910613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12" name="Google Shape;3112;p36"/>
                <p:cNvSpPr/>
                <p:nvPr/>
              </p:nvSpPr>
              <p:spPr>
                <a:xfrm rot="10800000">
                  <a:off x="2873000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13" name="Google Shape;3113;p36"/>
                <p:cNvSpPr/>
                <p:nvPr/>
              </p:nvSpPr>
              <p:spPr>
                <a:xfrm rot="10800000">
                  <a:off x="2835388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14" name="Google Shape;3114;p36"/>
                <p:cNvSpPr/>
                <p:nvPr/>
              </p:nvSpPr>
              <p:spPr>
                <a:xfrm rot="10800000">
                  <a:off x="2910613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15" name="Google Shape;3115;p36"/>
                <p:cNvSpPr/>
                <p:nvPr/>
              </p:nvSpPr>
              <p:spPr>
                <a:xfrm rot="10800000">
                  <a:off x="2873000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16" name="Google Shape;3116;p36"/>
                <p:cNvSpPr/>
                <p:nvPr/>
              </p:nvSpPr>
              <p:spPr>
                <a:xfrm rot="10800000">
                  <a:off x="2835388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17" name="Google Shape;3117;p36"/>
                <p:cNvSpPr/>
                <p:nvPr/>
              </p:nvSpPr>
              <p:spPr>
                <a:xfrm rot="10800000">
                  <a:off x="2910613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18" name="Google Shape;3118;p36"/>
                <p:cNvSpPr/>
                <p:nvPr/>
              </p:nvSpPr>
              <p:spPr>
                <a:xfrm rot="10800000">
                  <a:off x="2873000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19" name="Google Shape;3119;p36"/>
                <p:cNvSpPr/>
                <p:nvPr/>
              </p:nvSpPr>
              <p:spPr>
                <a:xfrm rot="10800000">
                  <a:off x="2835388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120" name="Google Shape;3120;p36"/>
              <p:cNvSpPr/>
              <p:nvPr/>
            </p:nvSpPr>
            <p:spPr>
              <a:xfrm>
                <a:off x="1912100" y="1081475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121" name="Google Shape;3121;p36"/>
              <p:cNvGrpSpPr/>
              <p:nvPr/>
            </p:nvGrpSpPr>
            <p:grpSpPr>
              <a:xfrm>
                <a:off x="2067985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122" name="Google Shape;3122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23" name="Google Shape;3123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24" name="Google Shape;3124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25" name="Google Shape;3125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26" name="Google Shape;3126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27" name="Google Shape;3127;p36"/>
              <p:cNvGrpSpPr/>
              <p:nvPr/>
            </p:nvGrpSpPr>
            <p:grpSpPr>
              <a:xfrm>
                <a:off x="222404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128" name="Google Shape;3128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29" name="Google Shape;3129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30" name="Google Shape;3130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31" name="Google Shape;3131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32" name="Google Shape;3132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33" name="Google Shape;3133;p36"/>
              <p:cNvGrpSpPr/>
              <p:nvPr/>
            </p:nvGrpSpPr>
            <p:grpSpPr>
              <a:xfrm>
                <a:off x="238011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134" name="Google Shape;3134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35" name="Google Shape;3135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36" name="Google Shape;3136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37" name="Google Shape;3137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38" name="Google Shape;3138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39" name="Google Shape;3139;p36"/>
              <p:cNvGrpSpPr/>
              <p:nvPr/>
            </p:nvGrpSpPr>
            <p:grpSpPr>
              <a:xfrm>
                <a:off x="2536176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140" name="Google Shape;3140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41" name="Google Shape;3141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42" name="Google Shape;3142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43" name="Google Shape;3143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44" name="Google Shape;3144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45" name="Google Shape;3145;p36"/>
              <p:cNvGrpSpPr/>
              <p:nvPr/>
            </p:nvGrpSpPr>
            <p:grpSpPr>
              <a:xfrm>
                <a:off x="269223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146" name="Google Shape;3146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47" name="Google Shape;3147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48" name="Google Shape;3148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49" name="Google Shape;3149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50" name="Google Shape;3150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151" name="Google Shape;3151;p36"/>
              <p:cNvSpPr/>
              <p:nvPr/>
            </p:nvSpPr>
            <p:spPr>
              <a:xfrm rot="10800000">
                <a:off x="2695247" y="835600"/>
                <a:ext cx="2865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2" name="Google Shape;3152;p36"/>
              <p:cNvSpPr/>
              <p:nvPr/>
            </p:nvSpPr>
            <p:spPr>
              <a:xfrm rot="10800000">
                <a:off x="2811649" y="1367825"/>
                <a:ext cx="170100" cy="67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153" name="Google Shape;3153;p36"/>
              <p:cNvGrpSpPr/>
              <p:nvPr/>
            </p:nvGrpSpPr>
            <p:grpSpPr>
              <a:xfrm>
                <a:off x="2811649" y="1287238"/>
                <a:ext cx="170100" cy="67800"/>
                <a:chOff x="2811649" y="1261200"/>
                <a:chExt cx="170100" cy="67800"/>
              </a:xfrm>
            </p:grpSpPr>
            <p:sp>
              <p:nvSpPr>
                <p:cNvPr id="3154" name="Google Shape;3154;p36"/>
                <p:cNvSpPr/>
                <p:nvPr/>
              </p:nvSpPr>
              <p:spPr>
                <a:xfrm rot="10800000">
                  <a:off x="2811649" y="1261200"/>
                  <a:ext cx="170100" cy="678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3155" name="Google Shape;3155;p36"/>
                <p:cNvGrpSpPr/>
                <p:nvPr/>
              </p:nvGrpSpPr>
              <p:grpSpPr>
                <a:xfrm>
                  <a:off x="282677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156" name="Google Shape;3156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57" name="Google Shape;3157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3158" name="Google Shape;3158;p36"/>
                <p:cNvGrpSpPr/>
                <p:nvPr/>
              </p:nvGrpSpPr>
              <p:grpSpPr>
                <a:xfrm>
                  <a:off x="2881550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159" name="Google Shape;3159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60" name="Google Shape;3160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3161" name="Google Shape;3161;p36"/>
                <p:cNvGrpSpPr/>
                <p:nvPr/>
              </p:nvGrpSpPr>
              <p:grpSpPr>
                <a:xfrm>
                  <a:off x="293632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162" name="Google Shape;3162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63" name="Google Shape;3163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3164" name="Google Shape;3164;p36"/>
              <p:cNvGrpSpPr/>
              <p:nvPr/>
            </p:nvGrpSpPr>
            <p:grpSpPr>
              <a:xfrm>
                <a:off x="282677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165" name="Google Shape;3165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66" name="Google Shape;3166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67" name="Google Shape;3167;p36"/>
              <p:cNvGrpSpPr/>
              <p:nvPr/>
            </p:nvGrpSpPr>
            <p:grpSpPr>
              <a:xfrm>
                <a:off x="2881550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168" name="Google Shape;3168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69" name="Google Shape;3169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70" name="Google Shape;3170;p36"/>
              <p:cNvGrpSpPr/>
              <p:nvPr/>
            </p:nvGrpSpPr>
            <p:grpSpPr>
              <a:xfrm>
                <a:off x="293632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171" name="Google Shape;3171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72" name="Google Shape;3172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73" name="Google Shape;3173;p36"/>
              <p:cNvGrpSpPr/>
              <p:nvPr/>
            </p:nvGrpSpPr>
            <p:grpSpPr>
              <a:xfrm>
                <a:off x="2821775" y="1080988"/>
                <a:ext cx="174400" cy="174400"/>
                <a:chOff x="2821775" y="1080988"/>
                <a:chExt cx="174400" cy="174400"/>
              </a:xfrm>
            </p:grpSpPr>
            <p:sp>
              <p:nvSpPr>
                <p:cNvPr id="3174" name="Google Shape;3174;p36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75" name="Google Shape;3175;p36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76" name="Google Shape;3176;p36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3177" name="Google Shape;3177;p36"/>
                <p:cNvCxnSpPr>
                  <a:cxnSpLocks/>
                  <a:stCxn id="3176" idx="0"/>
                  <a:endCxn id="3174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8" name="Google Shape;3178;p36"/>
                <p:cNvCxnSpPr>
                  <a:cxnSpLocks/>
                  <a:stCxn id="3176" idx="6"/>
                  <a:endCxn id="3174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9" name="Google Shape;3179;p36"/>
                <p:cNvCxnSpPr>
                  <a:cxnSpLocks/>
                  <a:stCxn id="3176" idx="7"/>
                  <a:endCxn id="3174" idx="7"/>
                </p:cNvCxnSpPr>
                <p:nvPr/>
              </p:nvCxnSpPr>
              <p:spPr>
                <a:xfrm rot="10800000" flipH="1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0" name="Google Shape;3180;p36"/>
                <p:cNvCxnSpPr>
                  <a:cxnSpLocks/>
                  <a:stCxn id="3176" idx="1"/>
                  <a:endCxn id="3174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1" name="Google Shape;3181;p36"/>
                <p:cNvCxnSpPr>
                  <a:cxnSpLocks/>
                  <a:stCxn id="3176" idx="2"/>
                  <a:endCxn id="3174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2" name="Google Shape;3182;p36"/>
                <p:cNvCxnSpPr>
                  <a:cxnSpLocks/>
                  <a:stCxn id="3176" idx="3"/>
                  <a:endCxn id="3174" idx="3"/>
                </p:cNvCxnSpPr>
                <p:nvPr/>
              </p:nvCxnSpPr>
              <p:spPr>
                <a:xfrm flipH="1">
                  <a:off x="2847370" y="1201392"/>
                  <a:ext cx="282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3" name="Google Shape;3183;p36"/>
                <p:cNvCxnSpPr>
                  <a:cxnSpLocks/>
                  <a:stCxn id="3176" idx="4"/>
                  <a:endCxn id="3174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4" name="Google Shape;3184;p36"/>
                <p:cNvCxnSpPr>
                  <a:cxnSpLocks/>
                  <a:stCxn id="3176" idx="5"/>
                  <a:endCxn id="3174" idx="5"/>
                </p:cNvCxnSpPr>
                <p:nvPr/>
              </p:nvCxnSpPr>
              <p:spPr>
                <a:xfrm>
                  <a:off x="2942180" y="1201392"/>
                  <a:ext cx="285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85" name="Google Shape;3185;p36"/>
            <p:cNvGrpSpPr/>
            <p:nvPr/>
          </p:nvGrpSpPr>
          <p:grpSpPr>
            <a:xfrm>
              <a:off x="5867228" y="2314838"/>
              <a:ext cx="1070326" cy="683198"/>
              <a:chOff x="1851288" y="768725"/>
              <a:chExt cx="1191900" cy="760800"/>
            </a:xfrm>
          </p:grpSpPr>
          <p:sp>
            <p:nvSpPr>
              <p:cNvPr id="3186" name="Google Shape;3186;p36"/>
              <p:cNvSpPr/>
              <p:nvPr/>
            </p:nvSpPr>
            <p:spPr>
              <a:xfrm>
                <a:off x="1851288" y="768725"/>
                <a:ext cx="1191900" cy="76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87" name="Google Shape;3187;p36"/>
              <p:cNvSpPr/>
              <p:nvPr/>
            </p:nvSpPr>
            <p:spPr>
              <a:xfrm>
                <a:off x="1912100" y="901650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88" name="Google Shape;3188;p36"/>
              <p:cNvSpPr/>
              <p:nvPr/>
            </p:nvSpPr>
            <p:spPr>
              <a:xfrm>
                <a:off x="1912099" y="14592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189" name="Google Shape;3189;p36"/>
              <p:cNvGrpSpPr/>
              <p:nvPr/>
            </p:nvGrpSpPr>
            <p:grpSpPr>
              <a:xfrm>
                <a:off x="191192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190" name="Google Shape;3190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91" name="Google Shape;3191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92" name="Google Shape;3192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93" name="Google Shape;3193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94" name="Google Shape;3194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95" name="Google Shape;3195;p36"/>
              <p:cNvGrpSpPr/>
              <p:nvPr/>
            </p:nvGrpSpPr>
            <p:grpSpPr>
              <a:xfrm>
                <a:off x="1983246" y="942647"/>
                <a:ext cx="736405" cy="53301"/>
                <a:chOff x="1944675" y="933750"/>
                <a:chExt cx="418650" cy="30300"/>
              </a:xfrm>
            </p:grpSpPr>
            <p:sp>
              <p:nvSpPr>
                <p:cNvPr id="3196" name="Google Shape;3196;p36"/>
                <p:cNvSpPr/>
                <p:nvPr/>
              </p:nvSpPr>
              <p:spPr>
                <a:xfrm>
                  <a:off x="19446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97" name="Google Shape;3197;p36"/>
                <p:cNvSpPr/>
                <p:nvPr/>
              </p:nvSpPr>
              <p:spPr>
                <a:xfrm>
                  <a:off x="200607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98" name="Google Shape;3198;p36"/>
                <p:cNvSpPr/>
                <p:nvPr/>
              </p:nvSpPr>
              <p:spPr>
                <a:xfrm>
                  <a:off x="20674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99" name="Google Shape;3199;p36"/>
                <p:cNvSpPr/>
                <p:nvPr/>
              </p:nvSpPr>
              <p:spPr>
                <a:xfrm>
                  <a:off x="21288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00" name="Google Shape;3200;p36"/>
                <p:cNvSpPr/>
                <p:nvPr/>
              </p:nvSpPr>
              <p:spPr>
                <a:xfrm>
                  <a:off x="233302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201" name="Google Shape;3201;p36"/>
              <p:cNvSpPr/>
              <p:nvPr/>
            </p:nvSpPr>
            <p:spPr>
              <a:xfrm>
                <a:off x="1912099" y="8746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02" name="Google Shape;3202;p36"/>
              <p:cNvSpPr/>
              <p:nvPr/>
            </p:nvSpPr>
            <p:spPr>
              <a:xfrm>
                <a:off x="2820875" y="901650"/>
                <a:ext cx="1623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03" name="Google Shape;3203;p36"/>
              <p:cNvSpPr/>
              <p:nvPr/>
            </p:nvSpPr>
            <p:spPr>
              <a:xfrm rot="10800000">
                <a:off x="2948246" y="919900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04" name="Google Shape;3204;p36"/>
              <p:cNvSpPr/>
              <p:nvPr/>
            </p:nvSpPr>
            <p:spPr>
              <a:xfrm rot="10800000">
                <a:off x="2948246" y="957925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05" name="Google Shape;3205;p36"/>
              <p:cNvSpPr/>
              <p:nvPr/>
            </p:nvSpPr>
            <p:spPr>
              <a:xfrm rot="10800000">
                <a:off x="2948246" y="995950"/>
                <a:ext cx="204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206" name="Google Shape;3206;p36"/>
              <p:cNvGrpSpPr/>
              <p:nvPr/>
            </p:nvGrpSpPr>
            <p:grpSpPr>
              <a:xfrm>
                <a:off x="2835388" y="919900"/>
                <a:ext cx="105525" cy="105450"/>
                <a:chOff x="2835388" y="919900"/>
                <a:chExt cx="105525" cy="105450"/>
              </a:xfrm>
            </p:grpSpPr>
            <p:sp>
              <p:nvSpPr>
                <p:cNvPr id="3207" name="Google Shape;3207;p36"/>
                <p:cNvSpPr/>
                <p:nvPr/>
              </p:nvSpPr>
              <p:spPr>
                <a:xfrm rot="10800000">
                  <a:off x="2910613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08" name="Google Shape;3208;p36"/>
                <p:cNvSpPr/>
                <p:nvPr/>
              </p:nvSpPr>
              <p:spPr>
                <a:xfrm rot="10800000">
                  <a:off x="2873000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09" name="Google Shape;3209;p36"/>
                <p:cNvSpPr/>
                <p:nvPr/>
              </p:nvSpPr>
              <p:spPr>
                <a:xfrm rot="10800000">
                  <a:off x="2835388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10" name="Google Shape;3210;p36"/>
                <p:cNvSpPr/>
                <p:nvPr/>
              </p:nvSpPr>
              <p:spPr>
                <a:xfrm rot="10800000">
                  <a:off x="2910613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11" name="Google Shape;3211;p36"/>
                <p:cNvSpPr/>
                <p:nvPr/>
              </p:nvSpPr>
              <p:spPr>
                <a:xfrm rot="10800000">
                  <a:off x="2873000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12" name="Google Shape;3212;p36"/>
                <p:cNvSpPr/>
                <p:nvPr/>
              </p:nvSpPr>
              <p:spPr>
                <a:xfrm rot="10800000">
                  <a:off x="2835388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13" name="Google Shape;3213;p36"/>
                <p:cNvSpPr/>
                <p:nvPr/>
              </p:nvSpPr>
              <p:spPr>
                <a:xfrm rot="10800000">
                  <a:off x="2910613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14" name="Google Shape;3214;p36"/>
                <p:cNvSpPr/>
                <p:nvPr/>
              </p:nvSpPr>
              <p:spPr>
                <a:xfrm rot="10800000">
                  <a:off x="2873000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15" name="Google Shape;3215;p36"/>
                <p:cNvSpPr/>
                <p:nvPr/>
              </p:nvSpPr>
              <p:spPr>
                <a:xfrm rot="10800000">
                  <a:off x="2835388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216" name="Google Shape;3216;p36"/>
              <p:cNvSpPr/>
              <p:nvPr/>
            </p:nvSpPr>
            <p:spPr>
              <a:xfrm>
                <a:off x="1912100" y="1081475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217" name="Google Shape;3217;p36"/>
              <p:cNvGrpSpPr/>
              <p:nvPr/>
            </p:nvGrpSpPr>
            <p:grpSpPr>
              <a:xfrm>
                <a:off x="2067985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218" name="Google Shape;3218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19" name="Google Shape;3219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20" name="Google Shape;3220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21" name="Google Shape;3221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22" name="Google Shape;3222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23" name="Google Shape;3223;p36"/>
              <p:cNvGrpSpPr/>
              <p:nvPr/>
            </p:nvGrpSpPr>
            <p:grpSpPr>
              <a:xfrm>
                <a:off x="222404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224" name="Google Shape;3224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25" name="Google Shape;3225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26" name="Google Shape;3226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27" name="Google Shape;3227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28" name="Google Shape;3228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29" name="Google Shape;3229;p36"/>
              <p:cNvGrpSpPr/>
              <p:nvPr/>
            </p:nvGrpSpPr>
            <p:grpSpPr>
              <a:xfrm>
                <a:off x="238011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230" name="Google Shape;3230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31" name="Google Shape;3231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32" name="Google Shape;3232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33" name="Google Shape;3233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34" name="Google Shape;3234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35" name="Google Shape;3235;p36"/>
              <p:cNvGrpSpPr/>
              <p:nvPr/>
            </p:nvGrpSpPr>
            <p:grpSpPr>
              <a:xfrm>
                <a:off x="2536176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236" name="Google Shape;3236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37" name="Google Shape;3237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38" name="Google Shape;3238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39" name="Google Shape;3239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40" name="Google Shape;3240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41" name="Google Shape;3241;p36"/>
              <p:cNvGrpSpPr/>
              <p:nvPr/>
            </p:nvGrpSpPr>
            <p:grpSpPr>
              <a:xfrm>
                <a:off x="269223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242" name="Google Shape;3242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43" name="Google Shape;3243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44" name="Google Shape;3244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45" name="Google Shape;3245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46" name="Google Shape;3246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247" name="Google Shape;3247;p36"/>
              <p:cNvSpPr/>
              <p:nvPr/>
            </p:nvSpPr>
            <p:spPr>
              <a:xfrm rot="10800000">
                <a:off x="2695247" y="835600"/>
                <a:ext cx="2865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48" name="Google Shape;3248;p36"/>
              <p:cNvSpPr/>
              <p:nvPr/>
            </p:nvSpPr>
            <p:spPr>
              <a:xfrm rot="10800000">
                <a:off x="2811649" y="1367825"/>
                <a:ext cx="170100" cy="67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249" name="Google Shape;3249;p36"/>
              <p:cNvGrpSpPr/>
              <p:nvPr/>
            </p:nvGrpSpPr>
            <p:grpSpPr>
              <a:xfrm>
                <a:off x="2811649" y="1287238"/>
                <a:ext cx="170100" cy="67800"/>
                <a:chOff x="2811649" y="1261200"/>
                <a:chExt cx="170100" cy="67800"/>
              </a:xfrm>
            </p:grpSpPr>
            <p:sp>
              <p:nvSpPr>
                <p:cNvPr id="3250" name="Google Shape;3250;p36"/>
                <p:cNvSpPr/>
                <p:nvPr/>
              </p:nvSpPr>
              <p:spPr>
                <a:xfrm rot="10800000">
                  <a:off x="2811649" y="1261200"/>
                  <a:ext cx="170100" cy="678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3251" name="Google Shape;3251;p36"/>
                <p:cNvGrpSpPr/>
                <p:nvPr/>
              </p:nvGrpSpPr>
              <p:grpSpPr>
                <a:xfrm>
                  <a:off x="282677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252" name="Google Shape;3252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253" name="Google Shape;3253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3254" name="Google Shape;3254;p36"/>
                <p:cNvGrpSpPr/>
                <p:nvPr/>
              </p:nvGrpSpPr>
              <p:grpSpPr>
                <a:xfrm>
                  <a:off x="2881550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255" name="Google Shape;3255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256" name="Google Shape;3256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3257" name="Google Shape;3257;p36"/>
                <p:cNvGrpSpPr/>
                <p:nvPr/>
              </p:nvGrpSpPr>
              <p:grpSpPr>
                <a:xfrm>
                  <a:off x="293632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258" name="Google Shape;3258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259" name="Google Shape;3259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3260" name="Google Shape;3260;p36"/>
              <p:cNvGrpSpPr/>
              <p:nvPr/>
            </p:nvGrpSpPr>
            <p:grpSpPr>
              <a:xfrm>
                <a:off x="282677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261" name="Google Shape;3261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62" name="Google Shape;3262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63" name="Google Shape;3263;p36"/>
              <p:cNvGrpSpPr/>
              <p:nvPr/>
            </p:nvGrpSpPr>
            <p:grpSpPr>
              <a:xfrm>
                <a:off x="2881550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264" name="Google Shape;3264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65" name="Google Shape;3265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66" name="Google Shape;3266;p36"/>
              <p:cNvGrpSpPr/>
              <p:nvPr/>
            </p:nvGrpSpPr>
            <p:grpSpPr>
              <a:xfrm>
                <a:off x="293632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267" name="Google Shape;3267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68" name="Google Shape;3268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69" name="Google Shape;3269;p36"/>
              <p:cNvGrpSpPr/>
              <p:nvPr/>
            </p:nvGrpSpPr>
            <p:grpSpPr>
              <a:xfrm>
                <a:off x="2821775" y="1080988"/>
                <a:ext cx="174400" cy="174400"/>
                <a:chOff x="2821775" y="1080988"/>
                <a:chExt cx="174400" cy="174400"/>
              </a:xfrm>
            </p:grpSpPr>
            <p:sp>
              <p:nvSpPr>
                <p:cNvPr id="3270" name="Google Shape;3270;p36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71" name="Google Shape;3271;p36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72" name="Google Shape;3272;p36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3273" name="Google Shape;3273;p36"/>
                <p:cNvCxnSpPr>
                  <a:cxnSpLocks/>
                  <a:stCxn id="3272" idx="0"/>
                  <a:endCxn id="3270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4" name="Google Shape;3274;p36"/>
                <p:cNvCxnSpPr>
                  <a:cxnSpLocks/>
                  <a:stCxn id="3272" idx="6"/>
                  <a:endCxn id="3270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5" name="Google Shape;3275;p36"/>
                <p:cNvCxnSpPr>
                  <a:cxnSpLocks/>
                  <a:stCxn id="3272" idx="7"/>
                  <a:endCxn id="3270" idx="7"/>
                </p:cNvCxnSpPr>
                <p:nvPr/>
              </p:nvCxnSpPr>
              <p:spPr>
                <a:xfrm rot="10800000" flipH="1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6" name="Google Shape;3276;p36"/>
                <p:cNvCxnSpPr>
                  <a:cxnSpLocks/>
                  <a:stCxn id="3272" idx="1"/>
                  <a:endCxn id="3270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7" name="Google Shape;3277;p36"/>
                <p:cNvCxnSpPr>
                  <a:cxnSpLocks/>
                  <a:stCxn id="3272" idx="2"/>
                  <a:endCxn id="3270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8" name="Google Shape;3278;p36"/>
                <p:cNvCxnSpPr>
                  <a:cxnSpLocks/>
                  <a:stCxn id="3272" idx="3"/>
                  <a:endCxn id="3270" idx="3"/>
                </p:cNvCxnSpPr>
                <p:nvPr/>
              </p:nvCxnSpPr>
              <p:spPr>
                <a:xfrm flipH="1">
                  <a:off x="2847370" y="1201392"/>
                  <a:ext cx="282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9" name="Google Shape;3279;p36"/>
                <p:cNvCxnSpPr>
                  <a:cxnSpLocks/>
                  <a:stCxn id="3272" idx="4"/>
                  <a:endCxn id="3270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80" name="Google Shape;3280;p36"/>
                <p:cNvCxnSpPr>
                  <a:cxnSpLocks/>
                  <a:stCxn id="3272" idx="5"/>
                  <a:endCxn id="3270" idx="5"/>
                </p:cNvCxnSpPr>
                <p:nvPr/>
              </p:nvCxnSpPr>
              <p:spPr>
                <a:xfrm>
                  <a:off x="2942180" y="1201392"/>
                  <a:ext cx="285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281" name="Google Shape;3281;p36"/>
            <p:cNvGrpSpPr/>
            <p:nvPr/>
          </p:nvGrpSpPr>
          <p:grpSpPr>
            <a:xfrm>
              <a:off x="6968657" y="2314833"/>
              <a:ext cx="1070326" cy="683198"/>
              <a:chOff x="1851288" y="1569750"/>
              <a:chExt cx="1191900" cy="760800"/>
            </a:xfrm>
          </p:grpSpPr>
          <p:sp>
            <p:nvSpPr>
              <p:cNvPr id="3282" name="Google Shape;3282;p36"/>
              <p:cNvSpPr/>
              <p:nvPr/>
            </p:nvSpPr>
            <p:spPr>
              <a:xfrm>
                <a:off x="1851288" y="1569750"/>
                <a:ext cx="1191900" cy="760800"/>
              </a:xfrm>
              <a:prstGeom prst="rect">
                <a:avLst/>
              </a:prstGeom>
              <a:solidFill>
                <a:srgbClr val="379A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83" name="Google Shape;3283;p36"/>
              <p:cNvSpPr/>
              <p:nvPr/>
            </p:nvSpPr>
            <p:spPr>
              <a:xfrm>
                <a:off x="1912099" y="2260250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284" name="Google Shape;3284;p36"/>
              <p:cNvGrpSpPr/>
              <p:nvPr/>
            </p:nvGrpSpPr>
            <p:grpSpPr>
              <a:xfrm>
                <a:off x="2491554" y="1627594"/>
                <a:ext cx="477033" cy="87176"/>
                <a:chOff x="2594360" y="1659550"/>
                <a:chExt cx="374290" cy="68400"/>
              </a:xfrm>
            </p:grpSpPr>
            <p:sp>
              <p:nvSpPr>
                <p:cNvPr id="3285" name="Google Shape;3285;p36"/>
                <p:cNvSpPr/>
                <p:nvPr/>
              </p:nvSpPr>
              <p:spPr>
                <a:xfrm rot="10800000">
                  <a:off x="2911350" y="1659550"/>
                  <a:ext cx="57300" cy="68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3286" name="Google Shape;3286;p36"/>
                <p:cNvGrpSpPr/>
                <p:nvPr/>
              </p:nvGrpSpPr>
              <p:grpSpPr>
                <a:xfrm>
                  <a:off x="2594360" y="1660525"/>
                  <a:ext cx="296325" cy="67425"/>
                  <a:chOff x="2835388" y="919900"/>
                  <a:chExt cx="105525" cy="67425"/>
                </a:xfrm>
              </p:grpSpPr>
              <p:sp>
                <p:nvSpPr>
                  <p:cNvPr id="3287" name="Google Shape;3287;p36"/>
                  <p:cNvSpPr/>
                  <p:nvPr/>
                </p:nvSpPr>
                <p:spPr>
                  <a:xfrm rot="10800000">
                    <a:off x="2910613" y="919900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288" name="Google Shape;3288;p36"/>
                  <p:cNvSpPr/>
                  <p:nvPr/>
                </p:nvSpPr>
                <p:spPr>
                  <a:xfrm rot="10800000">
                    <a:off x="2873000" y="919900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289" name="Google Shape;3289;p36"/>
                  <p:cNvSpPr/>
                  <p:nvPr/>
                </p:nvSpPr>
                <p:spPr>
                  <a:xfrm rot="10800000">
                    <a:off x="2835388" y="919900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290" name="Google Shape;3290;p36"/>
                  <p:cNvSpPr/>
                  <p:nvPr/>
                </p:nvSpPr>
                <p:spPr>
                  <a:xfrm rot="10800000">
                    <a:off x="2910613" y="957925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291" name="Google Shape;3291;p36"/>
                  <p:cNvSpPr/>
                  <p:nvPr/>
                </p:nvSpPr>
                <p:spPr>
                  <a:xfrm rot="10800000">
                    <a:off x="2873000" y="957925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292" name="Google Shape;3292;p36"/>
                  <p:cNvSpPr/>
                  <p:nvPr/>
                </p:nvSpPr>
                <p:spPr>
                  <a:xfrm rot="10800000">
                    <a:off x="2835388" y="957925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3293" name="Google Shape;3293;p36"/>
              <p:cNvGrpSpPr/>
              <p:nvPr/>
            </p:nvGrpSpPr>
            <p:grpSpPr>
              <a:xfrm>
                <a:off x="2779071" y="1771549"/>
                <a:ext cx="187550" cy="187550"/>
                <a:chOff x="2821775" y="1080988"/>
                <a:chExt cx="174400" cy="174400"/>
              </a:xfrm>
            </p:grpSpPr>
            <p:sp>
              <p:nvSpPr>
                <p:cNvPr id="3294" name="Google Shape;3294;p36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95" name="Google Shape;3295;p36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96" name="Google Shape;3296;p36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3297" name="Google Shape;3297;p36"/>
                <p:cNvCxnSpPr>
                  <a:cxnSpLocks/>
                  <a:stCxn id="3296" idx="0"/>
                  <a:endCxn id="3294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98" name="Google Shape;3298;p36"/>
                <p:cNvCxnSpPr>
                  <a:cxnSpLocks/>
                  <a:stCxn id="3296" idx="6"/>
                  <a:endCxn id="3294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99" name="Google Shape;3299;p36"/>
                <p:cNvCxnSpPr>
                  <a:cxnSpLocks/>
                  <a:stCxn id="3296" idx="7"/>
                  <a:endCxn id="3294" idx="7"/>
                </p:cNvCxnSpPr>
                <p:nvPr/>
              </p:nvCxnSpPr>
              <p:spPr>
                <a:xfrm rot="10800000" flipH="1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0" name="Google Shape;3300;p36"/>
                <p:cNvCxnSpPr>
                  <a:cxnSpLocks/>
                  <a:stCxn id="3296" idx="1"/>
                  <a:endCxn id="3294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1" name="Google Shape;3301;p36"/>
                <p:cNvCxnSpPr>
                  <a:cxnSpLocks/>
                  <a:stCxn id="3296" idx="2"/>
                  <a:endCxn id="3294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2" name="Google Shape;3302;p36"/>
                <p:cNvCxnSpPr>
                  <a:cxnSpLocks/>
                  <a:stCxn id="3296" idx="3"/>
                  <a:endCxn id="3294" idx="3"/>
                </p:cNvCxnSpPr>
                <p:nvPr/>
              </p:nvCxnSpPr>
              <p:spPr>
                <a:xfrm flipH="1">
                  <a:off x="2847370" y="1201392"/>
                  <a:ext cx="282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3" name="Google Shape;3303;p36"/>
                <p:cNvCxnSpPr>
                  <a:cxnSpLocks/>
                  <a:stCxn id="3296" idx="4"/>
                  <a:endCxn id="3294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4" name="Google Shape;3304;p36"/>
                <p:cNvCxnSpPr>
                  <a:cxnSpLocks/>
                  <a:stCxn id="3296" idx="5"/>
                  <a:endCxn id="3294" idx="5"/>
                </p:cNvCxnSpPr>
                <p:nvPr/>
              </p:nvCxnSpPr>
              <p:spPr>
                <a:xfrm>
                  <a:off x="2942180" y="1201392"/>
                  <a:ext cx="285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305" name="Google Shape;3305;p36"/>
              <p:cNvGrpSpPr/>
              <p:nvPr/>
            </p:nvGrpSpPr>
            <p:grpSpPr>
              <a:xfrm>
                <a:off x="2779071" y="2015899"/>
                <a:ext cx="187550" cy="187550"/>
                <a:chOff x="2821775" y="1080988"/>
                <a:chExt cx="174400" cy="174400"/>
              </a:xfrm>
            </p:grpSpPr>
            <p:sp>
              <p:nvSpPr>
                <p:cNvPr id="3306" name="Google Shape;3306;p36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07" name="Google Shape;3307;p36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08" name="Google Shape;3308;p36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3309" name="Google Shape;3309;p36"/>
                <p:cNvCxnSpPr>
                  <a:cxnSpLocks/>
                  <a:stCxn id="3308" idx="0"/>
                  <a:endCxn id="3306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0" name="Google Shape;3310;p36"/>
                <p:cNvCxnSpPr>
                  <a:cxnSpLocks/>
                  <a:stCxn id="3308" idx="6"/>
                  <a:endCxn id="3306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1" name="Google Shape;3311;p36"/>
                <p:cNvCxnSpPr>
                  <a:cxnSpLocks/>
                  <a:stCxn id="3308" idx="7"/>
                  <a:endCxn id="3306" idx="7"/>
                </p:cNvCxnSpPr>
                <p:nvPr/>
              </p:nvCxnSpPr>
              <p:spPr>
                <a:xfrm rot="10800000" flipH="1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2" name="Google Shape;3312;p36"/>
                <p:cNvCxnSpPr>
                  <a:cxnSpLocks/>
                  <a:stCxn id="3308" idx="1"/>
                  <a:endCxn id="3306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3" name="Google Shape;3313;p36"/>
                <p:cNvCxnSpPr>
                  <a:cxnSpLocks/>
                  <a:stCxn id="3308" idx="2"/>
                  <a:endCxn id="3306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4" name="Google Shape;3314;p36"/>
                <p:cNvCxnSpPr>
                  <a:cxnSpLocks/>
                  <a:stCxn id="3308" idx="3"/>
                  <a:endCxn id="3306" idx="3"/>
                </p:cNvCxnSpPr>
                <p:nvPr/>
              </p:nvCxnSpPr>
              <p:spPr>
                <a:xfrm flipH="1">
                  <a:off x="2847370" y="1201392"/>
                  <a:ext cx="282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5" name="Google Shape;3315;p36"/>
                <p:cNvCxnSpPr>
                  <a:cxnSpLocks/>
                  <a:stCxn id="3308" idx="4"/>
                  <a:endCxn id="3306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6" name="Google Shape;3316;p36"/>
                <p:cNvCxnSpPr>
                  <a:cxnSpLocks/>
                  <a:stCxn id="3308" idx="5"/>
                  <a:endCxn id="3306" idx="5"/>
                </p:cNvCxnSpPr>
                <p:nvPr/>
              </p:nvCxnSpPr>
              <p:spPr>
                <a:xfrm>
                  <a:off x="2942180" y="1201392"/>
                  <a:ext cx="285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317" name="Google Shape;3317;p36"/>
              <p:cNvGrpSpPr/>
              <p:nvPr/>
            </p:nvGrpSpPr>
            <p:grpSpPr>
              <a:xfrm>
                <a:off x="1912103" y="1771547"/>
                <a:ext cx="813250" cy="433400"/>
                <a:chOff x="1912103" y="1771547"/>
                <a:chExt cx="813250" cy="433400"/>
              </a:xfrm>
            </p:grpSpPr>
            <p:grpSp>
              <p:nvGrpSpPr>
                <p:cNvPr id="3318" name="Google Shape;3318;p36"/>
                <p:cNvGrpSpPr/>
                <p:nvPr/>
              </p:nvGrpSpPr>
              <p:grpSpPr>
                <a:xfrm>
                  <a:off x="1912103" y="1771547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319" name="Google Shape;3319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20" name="Google Shape;3320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21" name="Google Shape;3321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22" name="Google Shape;3322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23" name="Google Shape;3323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24" name="Google Shape;3324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25" name="Google Shape;3325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26" name="Google Shape;3326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27" name="Google Shape;3327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28" name="Google Shape;3328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29" name="Google Shape;3329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30" name="Google Shape;3330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31" name="Google Shape;3331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32" name="Google Shape;3332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33" name="Google Shape;3333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34" name="Google Shape;3334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3335" name="Google Shape;3335;p36"/>
                <p:cNvGrpSpPr/>
                <p:nvPr/>
              </p:nvGrpSpPr>
              <p:grpSpPr>
                <a:xfrm>
                  <a:off x="1938678" y="1816836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336" name="Google Shape;3336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37" name="Google Shape;3337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38" name="Google Shape;3338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39" name="Google Shape;3339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40" name="Google Shape;3340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41" name="Google Shape;3341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42" name="Google Shape;3342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43" name="Google Shape;3343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44" name="Google Shape;3344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45" name="Google Shape;3345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46" name="Google Shape;3346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47" name="Google Shape;3347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48" name="Google Shape;3348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49" name="Google Shape;3349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50" name="Google Shape;3350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51" name="Google Shape;3351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3352" name="Google Shape;3352;p36"/>
                <p:cNvGrpSpPr/>
                <p:nvPr/>
              </p:nvGrpSpPr>
              <p:grpSpPr>
                <a:xfrm>
                  <a:off x="1912103" y="1862125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353" name="Google Shape;3353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54" name="Google Shape;3354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55" name="Google Shape;3355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56" name="Google Shape;3356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57" name="Google Shape;3357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58" name="Google Shape;3358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59" name="Google Shape;3359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60" name="Google Shape;3360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61" name="Google Shape;3361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62" name="Google Shape;3362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63" name="Google Shape;3363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64" name="Google Shape;3364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65" name="Google Shape;3365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66" name="Google Shape;3366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67" name="Google Shape;3367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68" name="Google Shape;3368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3369" name="Google Shape;3369;p36"/>
                <p:cNvGrpSpPr/>
                <p:nvPr/>
              </p:nvGrpSpPr>
              <p:grpSpPr>
                <a:xfrm>
                  <a:off x="1938678" y="1907414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370" name="Google Shape;3370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71" name="Google Shape;3371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72" name="Google Shape;3372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73" name="Google Shape;3373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74" name="Google Shape;3374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75" name="Google Shape;3375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76" name="Google Shape;3376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77" name="Google Shape;3377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78" name="Google Shape;3378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79" name="Google Shape;3379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80" name="Google Shape;3380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81" name="Google Shape;3381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82" name="Google Shape;3382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83" name="Google Shape;3383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84" name="Google Shape;3384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85" name="Google Shape;3385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3386" name="Google Shape;3386;p36"/>
                <p:cNvGrpSpPr/>
                <p:nvPr/>
              </p:nvGrpSpPr>
              <p:grpSpPr>
                <a:xfrm>
                  <a:off x="1912103" y="1952703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387" name="Google Shape;3387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88" name="Google Shape;3388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89" name="Google Shape;3389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90" name="Google Shape;3390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91" name="Google Shape;3391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92" name="Google Shape;3392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93" name="Google Shape;3393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94" name="Google Shape;3394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95" name="Google Shape;3395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96" name="Google Shape;3396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97" name="Google Shape;3397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98" name="Google Shape;3398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99" name="Google Shape;3399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00" name="Google Shape;3400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01" name="Google Shape;3401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02" name="Google Shape;3402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3403" name="Google Shape;3403;p36"/>
                <p:cNvGrpSpPr/>
                <p:nvPr/>
              </p:nvGrpSpPr>
              <p:grpSpPr>
                <a:xfrm>
                  <a:off x="1938678" y="1997992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404" name="Google Shape;3404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05" name="Google Shape;3405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06" name="Google Shape;3406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07" name="Google Shape;3407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08" name="Google Shape;3408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09" name="Google Shape;3409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10" name="Google Shape;3410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11" name="Google Shape;3411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12" name="Google Shape;3412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13" name="Google Shape;3413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14" name="Google Shape;3414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15" name="Google Shape;3415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16" name="Google Shape;3416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17" name="Google Shape;3417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18" name="Google Shape;3418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19" name="Google Shape;3419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3420" name="Google Shape;3420;p36"/>
                <p:cNvGrpSpPr/>
                <p:nvPr/>
              </p:nvGrpSpPr>
              <p:grpSpPr>
                <a:xfrm>
                  <a:off x="1912103" y="2043281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421" name="Google Shape;3421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22" name="Google Shape;3422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23" name="Google Shape;3423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24" name="Google Shape;3424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25" name="Google Shape;3425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26" name="Google Shape;3426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27" name="Google Shape;3427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28" name="Google Shape;3428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29" name="Google Shape;3429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30" name="Google Shape;3430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31" name="Google Shape;3431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32" name="Google Shape;3432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33" name="Google Shape;3433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34" name="Google Shape;3434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35" name="Google Shape;3435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36" name="Google Shape;3436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3437" name="Google Shape;3437;p36"/>
                <p:cNvGrpSpPr/>
                <p:nvPr/>
              </p:nvGrpSpPr>
              <p:grpSpPr>
                <a:xfrm>
                  <a:off x="1938678" y="2088570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438" name="Google Shape;3438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39" name="Google Shape;3439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40" name="Google Shape;3440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41" name="Google Shape;3441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42" name="Google Shape;3442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43" name="Google Shape;3443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44" name="Google Shape;3444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45" name="Google Shape;3445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46" name="Google Shape;3446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47" name="Google Shape;3447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48" name="Google Shape;3448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49" name="Google Shape;3449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50" name="Google Shape;3450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51" name="Google Shape;3451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52" name="Google Shape;3452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53" name="Google Shape;3453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3454" name="Google Shape;3454;p36"/>
                <p:cNvGrpSpPr/>
                <p:nvPr/>
              </p:nvGrpSpPr>
              <p:grpSpPr>
                <a:xfrm>
                  <a:off x="1912103" y="2133859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455" name="Google Shape;3455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56" name="Google Shape;3456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57" name="Google Shape;3457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58" name="Google Shape;3458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59" name="Google Shape;3459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60" name="Google Shape;3460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61" name="Google Shape;3461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62" name="Google Shape;3462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63" name="Google Shape;3463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64" name="Google Shape;3464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65" name="Google Shape;3465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66" name="Google Shape;3466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67" name="Google Shape;3467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68" name="Google Shape;3468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69" name="Google Shape;3469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70" name="Google Shape;3470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3471" name="Google Shape;3471;p36"/>
                <p:cNvGrpSpPr/>
                <p:nvPr/>
              </p:nvGrpSpPr>
              <p:grpSpPr>
                <a:xfrm>
                  <a:off x="1938678" y="2179147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472" name="Google Shape;3472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73" name="Google Shape;3473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74" name="Google Shape;3474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75" name="Google Shape;3475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76" name="Google Shape;3476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77" name="Google Shape;3477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78" name="Google Shape;3478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79" name="Google Shape;3479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80" name="Google Shape;3480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81" name="Google Shape;3481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82" name="Google Shape;3482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83" name="Google Shape;3483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84" name="Google Shape;3484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85" name="Google Shape;3485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86" name="Google Shape;3486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87" name="Google Shape;3487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sp>
            <p:nvSpPr>
              <p:cNvPr id="3488" name="Google Shape;3488;p36"/>
              <p:cNvSpPr/>
              <p:nvPr/>
            </p:nvSpPr>
            <p:spPr>
              <a:xfrm>
                <a:off x="1912101" y="1673474"/>
                <a:ext cx="17400" cy="17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89" name="Google Shape;3489;p36"/>
              <p:cNvSpPr/>
              <p:nvPr/>
            </p:nvSpPr>
            <p:spPr>
              <a:xfrm>
                <a:off x="1912101" y="1650524"/>
                <a:ext cx="17400" cy="17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90" name="Google Shape;3490;p36"/>
              <p:cNvSpPr/>
              <p:nvPr/>
            </p:nvSpPr>
            <p:spPr>
              <a:xfrm>
                <a:off x="1912101" y="1627574"/>
                <a:ext cx="17400" cy="17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491" name="Google Shape;3491;p36"/>
            <p:cNvGrpSpPr/>
            <p:nvPr/>
          </p:nvGrpSpPr>
          <p:grpSpPr>
            <a:xfrm>
              <a:off x="5867205" y="3024522"/>
              <a:ext cx="1071026" cy="683198"/>
              <a:chOff x="5867199" y="1642300"/>
              <a:chExt cx="1071026" cy="760800"/>
            </a:xfrm>
          </p:grpSpPr>
          <p:sp>
            <p:nvSpPr>
              <p:cNvPr id="3492" name="Google Shape;3492;p36"/>
              <p:cNvSpPr/>
              <p:nvPr/>
            </p:nvSpPr>
            <p:spPr>
              <a:xfrm>
                <a:off x="5867199" y="1642300"/>
                <a:ext cx="1070400" cy="7608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493" name="Google Shape;3493;p36"/>
              <p:cNvGrpSpPr/>
              <p:nvPr/>
            </p:nvGrpSpPr>
            <p:grpSpPr>
              <a:xfrm>
                <a:off x="5949013" y="16811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494" name="Google Shape;3494;p36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5" name="Google Shape;3495;p36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6" name="Google Shape;3496;p36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7" name="Google Shape;3497;p36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8" name="Google Shape;3498;p36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9" name="Google Shape;3499;p36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500" name="Google Shape;3500;p36"/>
              <p:cNvGrpSpPr/>
              <p:nvPr/>
            </p:nvGrpSpPr>
            <p:grpSpPr>
              <a:xfrm>
                <a:off x="6524527" y="16917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3501" name="Google Shape;3501;p36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3502" name="Google Shape;3502;p36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503" name="Google Shape;3503;p36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504" name="Google Shape;3504;p36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 dirty="0"/>
                  </a:p>
                </p:txBody>
              </p:sp>
            </p:grpSp>
            <p:grpSp>
              <p:nvGrpSpPr>
                <p:cNvPr id="3505" name="Google Shape;3505;p36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3506" name="Google Shape;3506;p36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507" name="Google Shape;3507;p36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508" name="Google Shape;3508;p36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 dirty="0"/>
                  </a:p>
                </p:txBody>
              </p:sp>
            </p:grpSp>
            <p:grpSp>
              <p:nvGrpSpPr>
                <p:cNvPr id="3509" name="Google Shape;3509;p36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3510" name="Google Shape;3510;p36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511" name="Google Shape;3511;p36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512" name="Google Shape;3512;p36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 dirty="0"/>
                  </a:p>
                </p:txBody>
              </p:sp>
            </p:grpSp>
            <p:grpSp>
              <p:nvGrpSpPr>
                <p:cNvPr id="3513" name="Google Shape;3513;p36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3514" name="Google Shape;3514;p36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515" name="Google Shape;3515;p36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516" name="Google Shape;3516;p36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 dirty="0"/>
                  </a:p>
                </p:txBody>
              </p:sp>
            </p:grpSp>
          </p:grpSp>
          <p:sp>
            <p:nvSpPr>
              <p:cNvPr id="3517" name="Google Shape;3517;p36"/>
              <p:cNvSpPr/>
              <p:nvPr/>
            </p:nvSpPr>
            <p:spPr>
              <a:xfrm>
                <a:off x="6580752" y="16432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18" name="Google Shape;3518;p36"/>
              <p:cNvSpPr/>
              <p:nvPr/>
            </p:nvSpPr>
            <p:spPr>
              <a:xfrm>
                <a:off x="6580752" y="21581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19" name="Google Shape;3519;p36"/>
              <p:cNvSpPr/>
              <p:nvPr/>
            </p:nvSpPr>
            <p:spPr>
              <a:xfrm>
                <a:off x="5867824" y="1878975"/>
                <a:ext cx="10704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20" name="Google Shape;3520;p36"/>
              <p:cNvSpPr/>
              <p:nvPr/>
            </p:nvSpPr>
            <p:spPr>
              <a:xfrm>
                <a:off x="5867824" y="2146474"/>
                <a:ext cx="10704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21" name="Google Shape;3521;p36"/>
              <p:cNvSpPr/>
              <p:nvPr/>
            </p:nvSpPr>
            <p:spPr>
              <a:xfrm>
                <a:off x="6700490" y="16432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22" name="Google Shape;3522;p36"/>
              <p:cNvSpPr/>
              <p:nvPr/>
            </p:nvSpPr>
            <p:spPr>
              <a:xfrm>
                <a:off x="6700490" y="18920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23" name="Google Shape;3523;p36"/>
              <p:cNvSpPr/>
              <p:nvPr/>
            </p:nvSpPr>
            <p:spPr>
              <a:xfrm>
                <a:off x="6700490" y="21581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24" name="Google Shape;3524;p36"/>
              <p:cNvSpPr/>
              <p:nvPr/>
            </p:nvSpPr>
            <p:spPr>
              <a:xfrm>
                <a:off x="6820240" y="16432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25" name="Google Shape;3525;p36"/>
              <p:cNvSpPr/>
              <p:nvPr/>
            </p:nvSpPr>
            <p:spPr>
              <a:xfrm>
                <a:off x="6820240" y="18920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26" name="Google Shape;3526;p36"/>
              <p:cNvSpPr/>
              <p:nvPr/>
            </p:nvSpPr>
            <p:spPr>
              <a:xfrm>
                <a:off x="6820240" y="21581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527" name="Google Shape;3527;p36"/>
              <p:cNvGrpSpPr/>
              <p:nvPr/>
            </p:nvGrpSpPr>
            <p:grpSpPr>
              <a:xfrm>
                <a:off x="6524527" y="1892055"/>
                <a:ext cx="378100" cy="255300"/>
                <a:chOff x="1947775" y="2014455"/>
                <a:chExt cx="378100" cy="255300"/>
              </a:xfrm>
            </p:grpSpPr>
            <p:sp>
              <p:nvSpPr>
                <p:cNvPr id="3528" name="Google Shape;3528;p36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29" name="Google Shape;3529;p36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0" name="Google Shape;3530;p36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1" name="Google Shape;3531;p36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3532" name="Google Shape;3532;p36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3" name="Google Shape;3533;p36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4" name="Google Shape;3534;p36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3535" name="Google Shape;3535;p36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6" name="Google Shape;3536;p36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7" name="Google Shape;3537;p36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3538" name="Google Shape;3538;p36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9" name="Google Shape;3539;p36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0" name="Google Shape;3540;p36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</p:grpSp>
          <p:grpSp>
            <p:nvGrpSpPr>
              <p:cNvPr id="3541" name="Google Shape;3541;p36"/>
              <p:cNvGrpSpPr/>
              <p:nvPr/>
            </p:nvGrpSpPr>
            <p:grpSpPr>
              <a:xfrm>
                <a:off x="6524527" y="2202800"/>
                <a:ext cx="378100" cy="147450"/>
                <a:chOff x="1947775" y="2325200"/>
                <a:chExt cx="378100" cy="147450"/>
              </a:xfrm>
            </p:grpSpPr>
            <p:sp>
              <p:nvSpPr>
                <p:cNvPr id="3542" name="Google Shape;3542;p36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3" name="Google Shape;3543;p36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4" name="Google Shape;3544;p36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3545" name="Google Shape;3545;p36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6" name="Google Shape;3546;p36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7" name="Google Shape;3547;p36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3548" name="Google Shape;3548;p36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9" name="Google Shape;3549;p36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0" name="Google Shape;3550;p36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3551" name="Google Shape;3551;p36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2" name="Google Shape;3552;p36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3" name="Google Shape;3553;p36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</p:grpSp>
          <p:grpSp>
            <p:nvGrpSpPr>
              <p:cNvPr id="3554" name="Google Shape;3554;p36"/>
              <p:cNvGrpSpPr/>
              <p:nvPr/>
            </p:nvGrpSpPr>
            <p:grpSpPr>
              <a:xfrm>
                <a:off x="5949013" y="1935400"/>
                <a:ext cx="365100" cy="168600"/>
                <a:chOff x="1360125" y="1844875"/>
                <a:chExt cx="365100" cy="168600"/>
              </a:xfrm>
            </p:grpSpPr>
            <p:sp>
              <p:nvSpPr>
                <p:cNvPr id="3555" name="Google Shape;3555;p36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6" name="Google Shape;3556;p36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7" name="Google Shape;3557;p36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8" name="Google Shape;3558;p36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9" name="Google Shape;3559;p36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0" name="Google Shape;3560;p36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561" name="Google Shape;3561;p36"/>
              <p:cNvGrpSpPr/>
              <p:nvPr/>
            </p:nvGrpSpPr>
            <p:grpSpPr>
              <a:xfrm>
                <a:off x="5949013" y="21922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562" name="Google Shape;3562;p36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3" name="Google Shape;3563;p36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4" name="Google Shape;3564;p36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5" name="Google Shape;3565;p36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6" name="Google Shape;3566;p36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7" name="Google Shape;3567;p36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3568" name="Google Shape;3568;p36"/>
            <p:cNvGrpSpPr/>
            <p:nvPr/>
          </p:nvGrpSpPr>
          <p:grpSpPr>
            <a:xfrm>
              <a:off x="6968678" y="3024538"/>
              <a:ext cx="1070326" cy="683198"/>
              <a:chOff x="1851288" y="768725"/>
              <a:chExt cx="1191900" cy="760800"/>
            </a:xfrm>
          </p:grpSpPr>
          <p:sp>
            <p:nvSpPr>
              <p:cNvPr id="3569" name="Google Shape;3569;p36"/>
              <p:cNvSpPr/>
              <p:nvPr/>
            </p:nvSpPr>
            <p:spPr>
              <a:xfrm>
                <a:off x="1851288" y="768725"/>
                <a:ext cx="1191900" cy="760800"/>
              </a:xfrm>
              <a:prstGeom prst="rect">
                <a:avLst/>
              </a:prstGeom>
              <a:solidFill>
                <a:srgbClr val="FED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70" name="Google Shape;3570;p36"/>
              <p:cNvSpPr/>
              <p:nvPr/>
            </p:nvSpPr>
            <p:spPr>
              <a:xfrm>
                <a:off x="1912100" y="901650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71" name="Google Shape;3571;p36"/>
              <p:cNvSpPr/>
              <p:nvPr/>
            </p:nvSpPr>
            <p:spPr>
              <a:xfrm>
                <a:off x="1912099" y="14592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572" name="Google Shape;3572;p36"/>
              <p:cNvGrpSpPr/>
              <p:nvPr/>
            </p:nvGrpSpPr>
            <p:grpSpPr>
              <a:xfrm>
                <a:off x="191192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573" name="Google Shape;3573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74" name="Google Shape;3574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75" name="Google Shape;3575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76" name="Google Shape;3576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77" name="Google Shape;3577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578" name="Google Shape;3578;p36"/>
              <p:cNvGrpSpPr/>
              <p:nvPr/>
            </p:nvGrpSpPr>
            <p:grpSpPr>
              <a:xfrm>
                <a:off x="1983246" y="942647"/>
                <a:ext cx="736405" cy="53301"/>
                <a:chOff x="1944675" y="933750"/>
                <a:chExt cx="418650" cy="30300"/>
              </a:xfrm>
            </p:grpSpPr>
            <p:sp>
              <p:nvSpPr>
                <p:cNvPr id="3579" name="Google Shape;3579;p36"/>
                <p:cNvSpPr/>
                <p:nvPr/>
              </p:nvSpPr>
              <p:spPr>
                <a:xfrm>
                  <a:off x="19446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80" name="Google Shape;3580;p36"/>
                <p:cNvSpPr/>
                <p:nvPr/>
              </p:nvSpPr>
              <p:spPr>
                <a:xfrm>
                  <a:off x="200607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81" name="Google Shape;3581;p36"/>
                <p:cNvSpPr/>
                <p:nvPr/>
              </p:nvSpPr>
              <p:spPr>
                <a:xfrm>
                  <a:off x="20674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82" name="Google Shape;3582;p36"/>
                <p:cNvSpPr/>
                <p:nvPr/>
              </p:nvSpPr>
              <p:spPr>
                <a:xfrm>
                  <a:off x="21288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83" name="Google Shape;3583;p36"/>
                <p:cNvSpPr/>
                <p:nvPr/>
              </p:nvSpPr>
              <p:spPr>
                <a:xfrm>
                  <a:off x="233302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584" name="Google Shape;3584;p36"/>
              <p:cNvSpPr/>
              <p:nvPr/>
            </p:nvSpPr>
            <p:spPr>
              <a:xfrm>
                <a:off x="1912099" y="8746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85" name="Google Shape;3585;p36"/>
              <p:cNvSpPr/>
              <p:nvPr/>
            </p:nvSpPr>
            <p:spPr>
              <a:xfrm>
                <a:off x="2820875" y="901650"/>
                <a:ext cx="1623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86" name="Google Shape;3586;p36"/>
              <p:cNvSpPr/>
              <p:nvPr/>
            </p:nvSpPr>
            <p:spPr>
              <a:xfrm rot="10800000">
                <a:off x="2948246" y="919900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87" name="Google Shape;3587;p36"/>
              <p:cNvSpPr/>
              <p:nvPr/>
            </p:nvSpPr>
            <p:spPr>
              <a:xfrm rot="10800000">
                <a:off x="2948246" y="957925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88" name="Google Shape;3588;p36"/>
              <p:cNvSpPr/>
              <p:nvPr/>
            </p:nvSpPr>
            <p:spPr>
              <a:xfrm rot="10800000">
                <a:off x="2948246" y="995950"/>
                <a:ext cx="204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589" name="Google Shape;3589;p36"/>
              <p:cNvGrpSpPr/>
              <p:nvPr/>
            </p:nvGrpSpPr>
            <p:grpSpPr>
              <a:xfrm>
                <a:off x="2835388" y="919900"/>
                <a:ext cx="105525" cy="105450"/>
                <a:chOff x="2835388" y="919900"/>
                <a:chExt cx="105525" cy="105450"/>
              </a:xfrm>
            </p:grpSpPr>
            <p:sp>
              <p:nvSpPr>
                <p:cNvPr id="3590" name="Google Shape;3590;p36"/>
                <p:cNvSpPr/>
                <p:nvPr/>
              </p:nvSpPr>
              <p:spPr>
                <a:xfrm rot="10800000">
                  <a:off x="2910613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91" name="Google Shape;3591;p36"/>
                <p:cNvSpPr/>
                <p:nvPr/>
              </p:nvSpPr>
              <p:spPr>
                <a:xfrm rot="10800000">
                  <a:off x="2873000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92" name="Google Shape;3592;p36"/>
                <p:cNvSpPr/>
                <p:nvPr/>
              </p:nvSpPr>
              <p:spPr>
                <a:xfrm rot="10800000">
                  <a:off x="2835388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93" name="Google Shape;3593;p36"/>
                <p:cNvSpPr/>
                <p:nvPr/>
              </p:nvSpPr>
              <p:spPr>
                <a:xfrm rot="10800000">
                  <a:off x="2910613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94" name="Google Shape;3594;p36"/>
                <p:cNvSpPr/>
                <p:nvPr/>
              </p:nvSpPr>
              <p:spPr>
                <a:xfrm rot="10800000">
                  <a:off x="2873000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95" name="Google Shape;3595;p36"/>
                <p:cNvSpPr/>
                <p:nvPr/>
              </p:nvSpPr>
              <p:spPr>
                <a:xfrm rot="10800000">
                  <a:off x="2835388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96" name="Google Shape;3596;p36"/>
                <p:cNvSpPr/>
                <p:nvPr/>
              </p:nvSpPr>
              <p:spPr>
                <a:xfrm rot="10800000">
                  <a:off x="2910613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97" name="Google Shape;3597;p36"/>
                <p:cNvSpPr/>
                <p:nvPr/>
              </p:nvSpPr>
              <p:spPr>
                <a:xfrm rot="10800000">
                  <a:off x="2873000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98" name="Google Shape;3598;p36"/>
                <p:cNvSpPr/>
                <p:nvPr/>
              </p:nvSpPr>
              <p:spPr>
                <a:xfrm rot="10800000">
                  <a:off x="2835388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599" name="Google Shape;3599;p36"/>
              <p:cNvSpPr/>
              <p:nvPr/>
            </p:nvSpPr>
            <p:spPr>
              <a:xfrm>
                <a:off x="1912100" y="1081475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600" name="Google Shape;3600;p36"/>
              <p:cNvGrpSpPr/>
              <p:nvPr/>
            </p:nvGrpSpPr>
            <p:grpSpPr>
              <a:xfrm>
                <a:off x="2067985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601" name="Google Shape;3601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02" name="Google Shape;3602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03" name="Google Shape;3603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04" name="Google Shape;3604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05" name="Google Shape;3605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606" name="Google Shape;3606;p36"/>
              <p:cNvGrpSpPr/>
              <p:nvPr/>
            </p:nvGrpSpPr>
            <p:grpSpPr>
              <a:xfrm>
                <a:off x="222404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607" name="Google Shape;3607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08" name="Google Shape;3608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09" name="Google Shape;3609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10" name="Google Shape;3610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11" name="Google Shape;3611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612" name="Google Shape;3612;p36"/>
              <p:cNvGrpSpPr/>
              <p:nvPr/>
            </p:nvGrpSpPr>
            <p:grpSpPr>
              <a:xfrm>
                <a:off x="238011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613" name="Google Shape;3613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14" name="Google Shape;3614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15" name="Google Shape;3615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16" name="Google Shape;3616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17" name="Google Shape;3617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618" name="Google Shape;3618;p36"/>
              <p:cNvGrpSpPr/>
              <p:nvPr/>
            </p:nvGrpSpPr>
            <p:grpSpPr>
              <a:xfrm>
                <a:off x="2536176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619" name="Google Shape;3619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20" name="Google Shape;3620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21" name="Google Shape;3621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22" name="Google Shape;3622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23" name="Google Shape;3623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624" name="Google Shape;3624;p36"/>
              <p:cNvGrpSpPr/>
              <p:nvPr/>
            </p:nvGrpSpPr>
            <p:grpSpPr>
              <a:xfrm>
                <a:off x="269223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625" name="Google Shape;3625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26" name="Google Shape;3626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27" name="Google Shape;3627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28" name="Google Shape;3628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29" name="Google Shape;3629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630" name="Google Shape;3630;p36"/>
              <p:cNvSpPr/>
              <p:nvPr/>
            </p:nvSpPr>
            <p:spPr>
              <a:xfrm rot="10800000">
                <a:off x="2695247" y="835600"/>
                <a:ext cx="2865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31" name="Google Shape;3631;p36"/>
              <p:cNvSpPr/>
              <p:nvPr/>
            </p:nvSpPr>
            <p:spPr>
              <a:xfrm rot="10800000">
                <a:off x="2811649" y="1367825"/>
                <a:ext cx="170100" cy="67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632" name="Google Shape;3632;p36"/>
              <p:cNvGrpSpPr/>
              <p:nvPr/>
            </p:nvGrpSpPr>
            <p:grpSpPr>
              <a:xfrm>
                <a:off x="2811649" y="1287238"/>
                <a:ext cx="170100" cy="67800"/>
                <a:chOff x="2811649" y="1261200"/>
                <a:chExt cx="170100" cy="67800"/>
              </a:xfrm>
            </p:grpSpPr>
            <p:sp>
              <p:nvSpPr>
                <p:cNvPr id="3633" name="Google Shape;3633;p36"/>
                <p:cNvSpPr/>
                <p:nvPr/>
              </p:nvSpPr>
              <p:spPr>
                <a:xfrm rot="10800000">
                  <a:off x="2811649" y="1261200"/>
                  <a:ext cx="170100" cy="678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3634" name="Google Shape;3634;p36"/>
                <p:cNvGrpSpPr/>
                <p:nvPr/>
              </p:nvGrpSpPr>
              <p:grpSpPr>
                <a:xfrm>
                  <a:off x="282677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635" name="Google Shape;3635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636" name="Google Shape;3636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3637" name="Google Shape;3637;p36"/>
                <p:cNvGrpSpPr/>
                <p:nvPr/>
              </p:nvGrpSpPr>
              <p:grpSpPr>
                <a:xfrm>
                  <a:off x="2881550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638" name="Google Shape;3638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639" name="Google Shape;3639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3640" name="Google Shape;3640;p36"/>
                <p:cNvGrpSpPr/>
                <p:nvPr/>
              </p:nvGrpSpPr>
              <p:grpSpPr>
                <a:xfrm>
                  <a:off x="293632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641" name="Google Shape;3641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642" name="Google Shape;3642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3643" name="Google Shape;3643;p36"/>
              <p:cNvGrpSpPr/>
              <p:nvPr/>
            </p:nvGrpSpPr>
            <p:grpSpPr>
              <a:xfrm>
                <a:off x="282677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644" name="Google Shape;3644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45" name="Google Shape;3645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646" name="Google Shape;3646;p36"/>
              <p:cNvGrpSpPr/>
              <p:nvPr/>
            </p:nvGrpSpPr>
            <p:grpSpPr>
              <a:xfrm>
                <a:off x="2881550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647" name="Google Shape;3647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48" name="Google Shape;3648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649" name="Google Shape;3649;p36"/>
              <p:cNvGrpSpPr/>
              <p:nvPr/>
            </p:nvGrpSpPr>
            <p:grpSpPr>
              <a:xfrm>
                <a:off x="293632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650" name="Google Shape;3650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51" name="Google Shape;3651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652" name="Google Shape;3652;p36"/>
              <p:cNvGrpSpPr/>
              <p:nvPr/>
            </p:nvGrpSpPr>
            <p:grpSpPr>
              <a:xfrm>
                <a:off x="2821775" y="1080988"/>
                <a:ext cx="174400" cy="174400"/>
                <a:chOff x="2821775" y="1080988"/>
                <a:chExt cx="174400" cy="174400"/>
              </a:xfrm>
            </p:grpSpPr>
            <p:sp>
              <p:nvSpPr>
                <p:cNvPr id="3653" name="Google Shape;3653;p36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54" name="Google Shape;3654;p36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55" name="Google Shape;3655;p36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3656" name="Google Shape;3656;p36"/>
                <p:cNvCxnSpPr>
                  <a:cxnSpLocks/>
                  <a:stCxn id="3655" idx="0"/>
                  <a:endCxn id="3653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57" name="Google Shape;3657;p36"/>
                <p:cNvCxnSpPr>
                  <a:cxnSpLocks/>
                  <a:stCxn id="3655" idx="6"/>
                  <a:endCxn id="3653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58" name="Google Shape;3658;p36"/>
                <p:cNvCxnSpPr>
                  <a:cxnSpLocks/>
                  <a:stCxn id="3655" idx="7"/>
                  <a:endCxn id="3653" idx="7"/>
                </p:cNvCxnSpPr>
                <p:nvPr/>
              </p:nvCxnSpPr>
              <p:spPr>
                <a:xfrm rot="10800000" flipH="1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59" name="Google Shape;3659;p36"/>
                <p:cNvCxnSpPr>
                  <a:cxnSpLocks/>
                  <a:stCxn id="3655" idx="1"/>
                  <a:endCxn id="3653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0" name="Google Shape;3660;p36"/>
                <p:cNvCxnSpPr>
                  <a:cxnSpLocks/>
                  <a:stCxn id="3655" idx="2"/>
                  <a:endCxn id="3653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1" name="Google Shape;3661;p36"/>
                <p:cNvCxnSpPr>
                  <a:cxnSpLocks/>
                  <a:stCxn id="3655" idx="3"/>
                  <a:endCxn id="3653" idx="3"/>
                </p:cNvCxnSpPr>
                <p:nvPr/>
              </p:nvCxnSpPr>
              <p:spPr>
                <a:xfrm flipH="1">
                  <a:off x="2847370" y="1201392"/>
                  <a:ext cx="282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2" name="Google Shape;3662;p36"/>
                <p:cNvCxnSpPr>
                  <a:cxnSpLocks/>
                  <a:stCxn id="3655" idx="4"/>
                  <a:endCxn id="3653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3" name="Google Shape;3663;p36"/>
                <p:cNvCxnSpPr>
                  <a:cxnSpLocks/>
                  <a:stCxn id="3655" idx="5"/>
                  <a:endCxn id="3653" idx="5"/>
                </p:cNvCxnSpPr>
                <p:nvPr/>
              </p:nvCxnSpPr>
              <p:spPr>
                <a:xfrm>
                  <a:off x="2942180" y="1201392"/>
                  <a:ext cx="285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51" name="Google Shape;2615;p36">
            <a:extLst>
              <a:ext uri="{FF2B5EF4-FFF2-40B4-BE49-F238E27FC236}">
                <a16:creationId xmlns:a16="http://schemas.microsoft.com/office/drawing/2014/main" id="{6F505EDC-25AC-4F84-AF12-DE73B0CA4CEA}"/>
              </a:ext>
            </a:extLst>
          </p:cNvPr>
          <p:cNvSpPr txBox="1">
            <a:spLocks/>
          </p:cNvSpPr>
          <p:nvPr/>
        </p:nvSpPr>
        <p:spPr>
          <a:xfrm>
            <a:off x="7430396" y="315406"/>
            <a:ext cx="831482" cy="36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1600" dirty="0">
                <a:solidFill>
                  <a:schemeClr val="lt2"/>
                </a:solidFill>
              </a:rPr>
              <a:t>Server</a:t>
            </a:r>
          </a:p>
        </p:txBody>
      </p:sp>
      <p:grpSp>
        <p:nvGrpSpPr>
          <p:cNvPr id="1052" name="Google Shape;4293;p45">
            <a:extLst>
              <a:ext uri="{FF2B5EF4-FFF2-40B4-BE49-F238E27FC236}">
                <a16:creationId xmlns:a16="http://schemas.microsoft.com/office/drawing/2014/main" id="{505DE911-6DCE-45A9-94B7-BDB8FF11D443}"/>
              </a:ext>
            </a:extLst>
          </p:cNvPr>
          <p:cNvGrpSpPr/>
          <p:nvPr/>
        </p:nvGrpSpPr>
        <p:grpSpPr>
          <a:xfrm>
            <a:off x="3540076" y="3747217"/>
            <a:ext cx="744196" cy="496162"/>
            <a:chOff x="901169" y="2461500"/>
            <a:chExt cx="1189462" cy="793025"/>
          </a:xfrm>
        </p:grpSpPr>
        <p:sp>
          <p:nvSpPr>
            <p:cNvPr id="1053" name="Google Shape;4294;p45">
              <a:extLst>
                <a:ext uri="{FF2B5EF4-FFF2-40B4-BE49-F238E27FC236}">
                  <a16:creationId xmlns:a16="http://schemas.microsoft.com/office/drawing/2014/main" id="{B2E5D47E-E24E-4B61-AB5B-97988EFB7715}"/>
                </a:ext>
              </a:extLst>
            </p:cNvPr>
            <p:cNvSpPr/>
            <p:nvPr/>
          </p:nvSpPr>
          <p:spPr>
            <a:xfrm rot="10800000" flipH="1">
              <a:off x="1274350" y="3188525"/>
              <a:ext cx="443100" cy="6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4291;p45">
              <a:extLst>
                <a:ext uri="{FF2B5EF4-FFF2-40B4-BE49-F238E27FC236}">
                  <a16:creationId xmlns:a16="http://schemas.microsoft.com/office/drawing/2014/main" id="{738B42A6-7968-4777-B5F1-6F07ACC3B8D0}"/>
                </a:ext>
              </a:extLst>
            </p:cNvPr>
            <p:cNvSpPr/>
            <p:nvPr/>
          </p:nvSpPr>
          <p:spPr>
            <a:xfrm rot="10800000" flipH="1">
              <a:off x="1419400" y="3058325"/>
              <a:ext cx="153000" cy="13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4280;p45">
              <a:extLst>
                <a:ext uri="{FF2B5EF4-FFF2-40B4-BE49-F238E27FC236}">
                  <a16:creationId xmlns:a16="http://schemas.microsoft.com/office/drawing/2014/main" id="{C77AEAEB-6AAD-45D8-9DB9-618A94D1F576}"/>
                </a:ext>
              </a:extLst>
            </p:cNvPr>
            <p:cNvSpPr/>
            <p:nvPr/>
          </p:nvSpPr>
          <p:spPr>
            <a:xfrm>
              <a:off x="901169" y="2461500"/>
              <a:ext cx="1189462" cy="593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1056" name="Google Shape;2615;p36">
            <a:extLst>
              <a:ext uri="{FF2B5EF4-FFF2-40B4-BE49-F238E27FC236}">
                <a16:creationId xmlns:a16="http://schemas.microsoft.com/office/drawing/2014/main" id="{A010B256-0205-4A11-8EA9-B3791C11B232}"/>
              </a:ext>
            </a:extLst>
          </p:cNvPr>
          <p:cNvSpPr txBox="1">
            <a:spLocks/>
          </p:cNvSpPr>
          <p:nvPr/>
        </p:nvSpPr>
        <p:spPr>
          <a:xfrm>
            <a:off x="4053125" y="4161355"/>
            <a:ext cx="831482" cy="36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1600" dirty="0">
                <a:solidFill>
                  <a:schemeClr val="lt2"/>
                </a:solidFill>
              </a:rPr>
              <a:t>Client</a:t>
            </a:r>
          </a:p>
        </p:txBody>
      </p:sp>
      <p:sp>
        <p:nvSpPr>
          <p:cNvPr id="1064" name="Google Shape;2615;p36">
            <a:extLst>
              <a:ext uri="{FF2B5EF4-FFF2-40B4-BE49-F238E27FC236}">
                <a16:creationId xmlns:a16="http://schemas.microsoft.com/office/drawing/2014/main" id="{08047FEE-5619-4247-B353-81346D2486E4}"/>
              </a:ext>
            </a:extLst>
          </p:cNvPr>
          <p:cNvSpPr txBox="1">
            <a:spLocks/>
          </p:cNvSpPr>
          <p:nvPr/>
        </p:nvSpPr>
        <p:spPr>
          <a:xfrm>
            <a:off x="4116454" y="307832"/>
            <a:ext cx="1079441" cy="49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GET request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D6DC82B-E194-4061-B531-C2BF5F82E6DF}"/>
              </a:ext>
            </a:extLst>
          </p:cNvPr>
          <p:cNvSpPr/>
          <p:nvPr/>
        </p:nvSpPr>
        <p:spPr>
          <a:xfrm>
            <a:off x="7569677" y="683605"/>
            <a:ext cx="233894" cy="113064"/>
          </a:xfrm>
          <a:prstGeom prst="rightArrow">
            <a:avLst>
              <a:gd name="adj1" fmla="val 331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Arrow: Right 1065">
            <a:extLst>
              <a:ext uri="{FF2B5EF4-FFF2-40B4-BE49-F238E27FC236}">
                <a16:creationId xmlns:a16="http://schemas.microsoft.com/office/drawing/2014/main" id="{BD4B22CA-00DB-48A7-B3CE-D10A6DCE4042}"/>
              </a:ext>
            </a:extLst>
          </p:cNvPr>
          <p:cNvSpPr/>
          <p:nvPr/>
        </p:nvSpPr>
        <p:spPr>
          <a:xfrm flipH="1">
            <a:off x="4307902" y="3920601"/>
            <a:ext cx="542218" cy="7549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79AD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7" name="Google Shape;2615;p36">
            <a:extLst>
              <a:ext uri="{FF2B5EF4-FFF2-40B4-BE49-F238E27FC236}">
                <a16:creationId xmlns:a16="http://schemas.microsoft.com/office/drawing/2014/main" id="{DD606797-D98C-4DDC-ADC3-5440878B70BA}"/>
              </a:ext>
            </a:extLst>
          </p:cNvPr>
          <p:cNvSpPr txBox="1">
            <a:spLocks/>
          </p:cNvSpPr>
          <p:nvPr/>
        </p:nvSpPr>
        <p:spPr>
          <a:xfrm>
            <a:off x="7779783" y="3890108"/>
            <a:ext cx="1112189" cy="49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r"/>
            <a:r>
              <a:rPr lang="en-US" sz="1100" dirty="0">
                <a:solidFill>
                  <a:srgbClr val="379AD6"/>
                </a:solidFill>
              </a:rPr>
              <a:t>POST response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B1EB8F-5FD2-4123-A4D3-9DA17D4475AD}"/>
              </a:ext>
            </a:extLst>
          </p:cNvPr>
          <p:cNvSpPr txBox="1"/>
          <p:nvPr/>
        </p:nvSpPr>
        <p:spPr>
          <a:xfrm>
            <a:off x="3993743" y="1888543"/>
            <a:ext cx="2625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Request</a:t>
            </a:r>
          </a:p>
          <a:p>
            <a:pPr marL="112713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GET /index.html HTTP/1.1</a:t>
            </a:r>
          </a:p>
          <a:p>
            <a:pPr marL="112713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HOST: 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www.wish-new.me</a:t>
            </a:r>
            <a:endParaRPr lang="en-US" sz="1050" dirty="0">
              <a:solidFill>
                <a:schemeClr val="bg1">
                  <a:lumMod val="95000"/>
                </a:schemeClr>
              </a:solidFill>
            </a:endParaRPr>
          </a:p>
          <a:p>
            <a:pPr marL="112713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Accept-Language: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</a:rPr>
              <a:t>en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-us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50DA769B-5A3F-4881-9AC2-2EFEE2594E84}"/>
              </a:ext>
            </a:extLst>
          </p:cNvPr>
          <p:cNvSpPr txBox="1"/>
          <p:nvPr/>
        </p:nvSpPr>
        <p:spPr>
          <a:xfrm>
            <a:off x="6885122" y="1886435"/>
            <a:ext cx="180906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Response</a:t>
            </a:r>
          </a:p>
          <a:p>
            <a:pPr marL="112713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HTTP/1.1  200  OK</a:t>
            </a:r>
          </a:p>
          <a:p>
            <a:pPr marL="112713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Date: 3 Mar 2022  09:15</a:t>
            </a:r>
          </a:p>
          <a:p>
            <a:pPr marL="112713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Content-Type: text/html</a:t>
            </a:r>
          </a:p>
          <a:p>
            <a:pPr marL="112713"/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pPr marL="112713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&lt;!DOCTYPE html&gt;</a:t>
            </a:r>
          </a:p>
          <a:p>
            <a:pPr marL="112713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&lt;html&gt;</a:t>
            </a:r>
          </a:p>
          <a:p>
            <a:pPr marL="112713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   …..</a:t>
            </a:r>
          </a:p>
          <a:p>
            <a:pPr marL="112713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&lt;/html&gt;</a:t>
            </a:r>
          </a:p>
          <a:p>
            <a:pPr marL="112713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C788B10-9F88-4CDA-B6F4-C8AF1822140D}"/>
              </a:ext>
            </a:extLst>
          </p:cNvPr>
          <p:cNvSpPr/>
          <p:nvPr/>
        </p:nvSpPr>
        <p:spPr>
          <a:xfrm rot="5400000">
            <a:off x="4431118" y="639234"/>
            <a:ext cx="194222" cy="196662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1" name="Isosceles Triangle 1070">
            <a:extLst>
              <a:ext uri="{FF2B5EF4-FFF2-40B4-BE49-F238E27FC236}">
                <a16:creationId xmlns:a16="http://schemas.microsoft.com/office/drawing/2014/main" id="{777C7108-868D-44A4-B1E2-BFF50CA4A568}"/>
              </a:ext>
            </a:extLst>
          </p:cNvPr>
          <p:cNvSpPr/>
          <p:nvPr/>
        </p:nvSpPr>
        <p:spPr>
          <a:xfrm rot="16200000">
            <a:off x="8255971" y="3861913"/>
            <a:ext cx="194222" cy="196662"/>
          </a:xfrm>
          <a:prstGeom prst="triangle">
            <a:avLst/>
          </a:prstGeom>
          <a:solidFill>
            <a:srgbClr val="379AD6"/>
          </a:solidFill>
          <a:ln>
            <a:solidFill>
              <a:srgbClr val="379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CE08204-B526-4956-9515-21E1F16245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403" b="48166"/>
          <a:stretch/>
        </p:blipFill>
        <p:spPr>
          <a:xfrm>
            <a:off x="3560900" y="3760472"/>
            <a:ext cx="709309" cy="33337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0.29566 0.000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7284E-6 L -0.37934 -0.001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76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362E22-2037-4D16-8D04-8E44929A69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84" b="97436" l="0" r="98816">
                        <a14:foregroundMark x1="22368" y1="31164" x2="22368" y2="31164"/>
                        <a14:foregroundMark x1="3816" y1="34122" x2="3816" y2="34122"/>
                        <a14:foregroundMark x1="2237" y1="26627" x2="2237" y2="26627"/>
                        <a14:foregroundMark x1="13947" y1="93688" x2="13947" y2="93688"/>
                        <a14:foregroundMark x1="57105" y1="96252" x2="57105" y2="96252"/>
                        <a14:foregroundMark x1="86711" y1="95069" x2="86711" y2="95069"/>
                        <a14:foregroundMark x1="93684" y1="94477" x2="0" y2="97830"/>
                        <a14:foregroundMark x1="86447" y1="91913" x2="86447" y2="91913"/>
                        <a14:foregroundMark x1="91842" y1="64300" x2="91842" y2="64300"/>
                        <a14:foregroundMark x1="97895" y1="92702" x2="98947" y2="97239"/>
                        <a14:foregroundMark x1="76974" y1="8284" x2="76974" y2="8284"/>
                        <a14:backgroundMark x1="34211" y1="13609" x2="34211" y2="136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25662" y="3063240"/>
            <a:ext cx="3118338" cy="2080260"/>
          </a:xfrm>
          <a:prstGeom prst="rect">
            <a:avLst/>
          </a:prstGeom>
        </p:spPr>
      </p:pic>
      <p:sp>
        <p:nvSpPr>
          <p:cNvPr id="4677" name="Google Shape;4677;p48"/>
          <p:cNvSpPr txBox="1">
            <a:spLocks noGrp="1"/>
          </p:cNvSpPr>
          <p:nvPr>
            <p:ph type="title"/>
          </p:nvPr>
        </p:nvSpPr>
        <p:spPr>
          <a:xfrm>
            <a:off x="2058202" y="989394"/>
            <a:ext cx="5887500" cy="25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lt2"/>
                </a:solidFill>
              </a:rPr>
              <a:t>INSPECTING</a:t>
            </a:r>
            <a:br>
              <a:rPr lang="en" sz="6600" dirty="0">
                <a:solidFill>
                  <a:schemeClr val="lt2"/>
                </a:solidFill>
              </a:rPr>
            </a:br>
            <a:r>
              <a:rPr lang="en" sz="6600" dirty="0"/>
              <a:t>HTTP REQUESTS &amp; RESPONSES</a:t>
            </a:r>
            <a:endParaRPr sz="6600" dirty="0"/>
          </a:p>
        </p:txBody>
      </p:sp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362E22-2037-4D16-8D04-8E44929A69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84" b="97436" l="0" r="98816">
                        <a14:foregroundMark x1="22368" y1="31164" x2="22368" y2="31164"/>
                        <a14:foregroundMark x1="3816" y1="34122" x2="3816" y2="34122"/>
                        <a14:foregroundMark x1="2237" y1="26627" x2="2237" y2="26627"/>
                        <a14:foregroundMark x1="13947" y1="93688" x2="13947" y2="93688"/>
                        <a14:foregroundMark x1="57105" y1="96252" x2="57105" y2="96252"/>
                        <a14:foregroundMark x1="86711" y1="95069" x2="86711" y2="95069"/>
                        <a14:foregroundMark x1="93684" y1="94477" x2="0" y2="97830"/>
                        <a14:foregroundMark x1="86447" y1="91913" x2="86447" y2="91913"/>
                        <a14:foregroundMark x1="91842" y1="64300" x2="91842" y2="64300"/>
                        <a14:foregroundMark x1="97895" y1="92702" x2="98947" y2="97239"/>
                        <a14:foregroundMark x1="76974" y1="8284" x2="76974" y2="8284"/>
                        <a14:backgroundMark x1="34211" y1="13609" x2="34211" y2="136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25662" y="3063240"/>
            <a:ext cx="3118338" cy="2080260"/>
          </a:xfrm>
          <a:prstGeom prst="rect">
            <a:avLst/>
          </a:prstGeom>
        </p:spPr>
      </p:pic>
      <p:sp>
        <p:nvSpPr>
          <p:cNvPr id="4677" name="Google Shape;4677;p48"/>
          <p:cNvSpPr txBox="1">
            <a:spLocks noGrp="1"/>
          </p:cNvSpPr>
          <p:nvPr>
            <p:ph type="title"/>
          </p:nvPr>
        </p:nvSpPr>
        <p:spPr>
          <a:xfrm>
            <a:off x="2058202" y="989394"/>
            <a:ext cx="5887500" cy="25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lt2"/>
                </a:solidFill>
              </a:rPr>
              <a:t>INTRODUCTION</a:t>
            </a:r>
            <a:br>
              <a:rPr lang="en" sz="6600" dirty="0">
                <a:solidFill>
                  <a:schemeClr val="lt2"/>
                </a:solidFill>
              </a:rPr>
            </a:br>
            <a:r>
              <a:rPr lang="en" sz="6600" dirty="0"/>
              <a:t>TO &lt; HTML &gt;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2097032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2" name="Google Shape;3882;p43"/>
          <p:cNvSpPr txBox="1">
            <a:spLocks noGrp="1"/>
          </p:cNvSpPr>
          <p:nvPr>
            <p:ph type="title" idx="15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2"/>
                </a:solidFill>
              </a:rPr>
              <a:t>What you’ll learn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883" name="Google Shape;3883;p43"/>
          <p:cNvSpPr txBox="1">
            <a:spLocks noGrp="1"/>
          </p:cNvSpPr>
          <p:nvPr>
            <p:ph type="title"/>
          </p:nvPr>
        </p:nvSpPr>
        <p:spPr>
          <a:xfrm>
            <a:off x="900539" y="2055150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LINKS</a:t>
            </a:r>
            <a:endParaRPr dirty="0"/>
          </a:p>
        </p:txBody>
      </p:sp>
      <p:sp>
        <p:nvSpPr>
          <p:cNvPr id="3885" name="Google Shape;3885;p43"/>
          <p:cNvSpPr txBox="1">
            <a:spLocks noGrp="1"/>
          </p:cNvSpPr>
          <p:nvPr>
            <p:ph type="title" idx="2"/>
          </p:nvPr>
        </p:nvSpPr>
        <p:spPr>
          <a:xfrm>
            <a:off x="3659700" y="2055150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IMAGES</a:t>
            </a:r>
            <a:endParaRPr dirty="0"/>
          </a:p>
        </p:txBody>
      </p:sp>
      <p:sp>
        <p:nvSpPr>
          <p:cNvPr id="3887" name="Google Shape;3887;p43"/>
          <p:cNvSpPr txBox="1">
            <a:spLocks noGrp="1"/>
          </p:cNvSpPr>
          <p:nvPr>
            <p:ph type="title" idx="4"/>
          </p:nvPr>
        </p:nvSpPr>
        <p:spPr>
          <a:xfrm>
            <a:off x="900539" y="3742976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</a:t>
            </a:r>
            <a:endParaRPr dirty="0"/>
          </a:p>
        </p:txBody>
      </p:sp>
      <p:sp>
        <p:nvSpPr>
          <p:cNvPr id="3889" name="Google Shape;3889;p43"/>
          <p:cNvSpPr txBox="1">
            <a:spLocks noGrp="1"/>
          </p:cNvSpPr>
          <p:nvPr>
            <p:ph type="title" idx="6"/>
          </p:nvPr>
        </p:nvSpPr>
        <p:spPr>
          <a:xfrm>
            <a:off x="3652350" y="3885214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STRUCTURAL ELEMENTS</a:t>
            </a:r>
            <a:endParaRPr dirty="0"/>
          </a:p>
        </p:txBody>
      </p:sp>
      <p:sp>
        <p:nvSpPr>
          <p:cNvPr id="3891" name="Google Shape;3891;p43"/>
          <p:cNvSpPr txBox="1">
            <a:spLocks noGrp="1"/>
          </p:cNvSpPr>
          <p:nvPr>
            <p:ph type="title" idx="8"/>
          </p:nvPr>
        </p:nvSpPr>
        <p:spPr>
          <a:xfrm>
            <a:off x="6432300" y="2203191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CONTAINER ELEMENTS</a:t>
            </a:r>
            <a:endParaRPr dirty="0"/>
          </a:p>
        </p:txBody>
      </p:sp>
      <p:sp>
        <p:nvSpPr>
          <p:cNvPr id="3893" name="Google Shape;3893;p43"/>
          <p:cNvSpPr txBox="1">
            <a:spLocks noGrp="1"/>
          </p:cNvSpPr>
          <p:nvPr>
            <p:ph type="title" idx="13"/>
          </p:nvPr>
        </p:nvSpPr>
        <p:spPr>
          <a:xfrm>
            <a:off x="6432300" y="3885214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LISTS AND TABLES</a:t>
            </a:r>
            <a:endParaRPr dirty="0"/>
          </a:p>
        </p:txBody>
      </p:sp>
      <p:grpSp>
        <p:nvGrpSpPr>
          <p:cNvPr id="3903" name="Google Shape;3903;p43"/>
          <p:cNvGrpSpPr/>
          <p:nvPr/>
        </p:nvGrpSpPr>
        <p:grpSpPr>
          <a:xfrm>
            <a:off x="4350613" y="1493745"/>
            <a:ext cx="442775" cy="442750"/>
            <a:chOff x="4725350" y="2130775"/>
            <a:chExt cx="442775" cy="442750"/>
          </a:xfrm>
        </p:grpSpPr>
        <p:sp>
          <p:nvSpPr>
            <p:cNvPr id="3904" name="Google Shape;3904;p43"/>
            <p:cNvSpPr/>
            <p:nvPr/>
          </p:nvSpPr>
          <p:spPr>
            <a:xfrm>
              <a:off x="4855850" y="2130775"/>
              <a:ext cx="181800" cy="39625"/>
            </a:xfrm>
            <a:custGeom>
              <a:avLst/>
              <a:gdLst/>
              <a:ahLst/>
              <a:cxnLst/>
              <a:rect l="l" t="t" r="r" b="b"/>
              <a:pathLst>
                <a:path w="7272" h="1585" extrusionOk="0">
                  <a:moveTo>
                    <a:pt x="0" y="0"/>
                  </a:moveTo>
                  <a:lnTo>
                    <a:pt x="0" y="1584"/>
                  </a:lnTo>
                  <a:lnTo>
                    <a:pt x="7271" y="1584"/>
                  </a:lnTo>
                  <a:lnTo>
                    <a:pt x="72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5" name="Google Shape;3905;p43"/>
            <p:cNvSpPr/>
            <p:nvPr/>
          </p:nvSpPr>
          <p:spPr>
            <a:xfrm>
              <a:off x="4855850" y="2196550"/>
              <a:ext cx="181800" cy="38900"/>
            </a:xfrm>
            <a:custGeom>
              <a:avLst/>
              <a:gdLst/>
              <a:ahLst/>
              <a:cxnLst/>
              <a:rect l="l" t="t" r="r" b="b"/>
              <a:pathLst>
                <a:path w="7272" h="1556" extrusionOk="0">
                  <a:moveTo>
                    <a:pt x="0" y="0"/>
                  </a:moveTo>
                  <a:lnTo>
                    <a:pt x="0" y="1556"/>
                  </a:lnTo>
                  <a:lnTo>
                    <a:pt x="7271" y="1556"/>
                  </a:lnTo>
                  <a:lnTo>
                    <a:pt x="72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6" name="Google Shape;3906;p43"/>
            <p:cNvSpPr/>
            <p:nvPr/>
          </p:nvSpPr>
          <p:spPr>
            <a:xfrm>
              <a:off x="4855850" y="2261250"/>
              <a:ext cx="181800" cy="38925"/>
            </a:xfrm>
            <a:custGeom>
              <a:avLst/>
              <a:gdLst/>
              <a:ahLst/>
              <a:cxnLst/>
              <a:rect l="l" t="t" r="r" b="b"/>
              <a:pathLst>
                <a:path w="7272" h="1557" extrusionOk="0">
                  <a:moveTo>
                    <a:pt x="0" y="1"/>
                  </a:moveTo>
                  <a:lnTo>
                    <a:pt x="0" y="1557"/>
                  </a:lnTo>
                  <a:lnTo>
                    <a:pt x="7271" y="1557"/>
                  </a:lnTo>
                  <a:lnTo>
                    <a:pt x="72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7" name="Google Shape;3907;p43"/>
            <p:cNvSpPr/>
            <p:nvPr/>
          </p:nvSpPr>
          <p:spPr>
            <a:xfrm>
              <a:off x="4725350" y="2404125"/>
              <a:ext cx="130525" cy="38950"/>
            </a:xfrm>
            <a:custGeom>
              <a:avLst/>
              <a:gdLst/>
              <a:ahLst/>
              <a:cxnLst/>
              <a:rect l="l" t="t" r="r" b="b"/>
              <a:pathLst>
                <a:path w="5221" h="1558" extrusionOk="0">
                  <a:moveTo>
                    <a:pt x="1" y="0"/>
                  </a:moveTo>
                  <a:lnTo>
                    <a:pt x="1" y="1557"/>
                  </a:lnTo>
                  <a:lnTo>
                    <a:pt x="5220" y="1557"/>
                  </a:lnTo>
                  <a:lnTo>
                    <a:pt x="52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8" name="Google Shape;3908;p43"/>
            <p:cNvSpPr/>
            <p:nvPr/>
          </p:nvSpPr>
          <p:spPr>
            <a:xfrm>
              <a:off x="4725350" y="2468850"/>
              <a:ext cx="130525" cy="38950"/>
            </a:xfrm>
            <a:custGeom>
              <a:avLst/>
              <a:gdLst/>
              <a:ahLst/>
              <a:cxnLst/>
              <a:rect l="l" t="t" r="r" b="b"/>
              <a:pathLst>
                <a:path w="5221" h="1558" extrusionOk="0">
                  <a:moveTo>
                    <a:pt x="1" y="0"/>
                  </a:moveTo>
                  <a:lnTo>
                    <a:pt x="1" y="1557"/>
                  </a:lnTo>
                  <a:lnTo>
                    <a:pt x="5220" y="1557"/>
                  </a:lnTo>
                  <a:lnTo>
                    <a:pt x="52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9" name="Google Shape;3909;p43"/>
            <p:cNvSpPr/>
            <p:nvPr/>
          </p:nvSpPr>
          <p:spPr>
            <a:xfrm>
              <a:off x="4725350" y="2533575"/>
              <a:ext cx="130525" cy="39950"/>
            </a:xfrm>
            <a:custGeom>
              <a:avLst/>
              <a:gdLst/>
              <a:ahLst/>
              <a:cxnLst/>
              <a:rect l="l" t="t" r="r" b="b"/>
              <a:pathLst>
                <a:path w="5221" h="1598" extrusionOk="0">
                  <a:moveTo>
                    <a:pt x="1" y="0"/>
                  </a:moveTo>
                  <a:lnTo>
                    <a:pt x="1" y="1598"/>
                  </a:lnTo>
                  <a:lnTo>
                    <a:pt x="5220" y="1598"/>
                  </a:lnTo>
                  <a:lnTo>
                    <a:pt x="52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0" name="Google Shape;3910;p43"/>
            <p:cNvSpPr/>
            <p:nvPr/>
          </p:nvSpPr>
          <p:spPr>
            <a:xfrm>
              <a:off x="5037625" y="2533575"/>
              <a:ext cx="130500" cy="39950"/>
            </a:xfrm>
            <a:custGeom>
              <a:avLst/>
              <a:gdLst/>
              <a:ahLst/>
              <a:cxnLst/>
              <a:rect l="l" t="t" r="r" b="b"/>
              <a:pathLst>
                <a:path w="5220" h="1598" extrusionOk="0">
                  <a:moveTo>
                    <a:pt x="0" y="0"/>
                  </a:moveTo>
                  <a:lnTo>
                    <a:pt x="0" y="1598"/>
                  </a:lnTo>
                  <a:lnTo>
                    <a:pt x="5219" y="1598"/>
                  </a:lnTo>
                  <a:lnTo>
                    <a:pt x="52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1" name="Google Shape;3911;p43"/>
            <p:cNvSpPr/>
            <p:nvPr/>
          </p:nvSpPr>
          <p:spPr>
            <a:xfrm>
              <a:off x="5037625" y="2404125"/>
              <a:ext cx="130500" cy="38950"/>
            </a:xfrm>
            <a:custGeom>
              <a:avLst/>
              <a:gdLst/>
              <a:ahLst/>
              <a:cxnLst/>
              <a:rect l="l" t="t" r="r" b="b"/>
              <a:pathLst>
                <a:path w="5220" h="1558" extrusionOk="0">
                  <a:moveTo>
                    <a:pt x="0" y="0"/>
                  </a:moveTo>
                  <a:lnTo>
                    <a:pt x="0" y="1557"/>
                  </a:lnTo>
                  <a:lnTo>
                    <a:pt x="5219" y="1557"/>
                  </a:lnTo>
                  <a:lnTo>
                    <a:pt x="52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2" name="Google Shape;3912;p43"/>
            <p:cNvSpPr/>
            <p:nvPr/>
          </p:nvSpPr>
          <p:spPr>
            <a:xfrm>
              <a:off x="5037625" y="2468850"/>
              <a:ext cx="130500" cy="38950"/>
            </a:xfrm>
            <a:custGeom>
              <a:avLst/>
              <a:gdLst/>
              <a:ahLst/>
              <a:cxnLst/>
              <a:rect l="l" t="t" r="r" b="b"/>
              <a:pathLst>
                <a:path w="5220" h="1558" extrusionOk="0">
                  <a:moveTo>
                    <a:pt x="0" y="0"/>
                  </a:moveTo>
                  <a:lnTo>
                    <a:pt x="0" y="1557"/>
                  </a:lnTo>
                  <a:lnTo>
                    <a:pt x="5219" y="1557"/>
                  </a:lnTo>
                  <a:lnTo>
                    <a:pt x="52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3" name="Google Shape;3913;p43"/>
            <p:cNvSpPr/>
            <p:nvPr/>
          </p:nvSpPr>
          <p:spPr>
            <a:xfrm>
              <a:off x="4882000" y="2325975"/>
              <a:ext cx="129475" cy="142900"/>
            </a:xfrm>
            <a:custGeom>
              <a:avLst/>
              <a:gdLst/>
              <a:ahLst/>
              <a:cxnLst/>
              <a:rect l="l" t="t" r="r" b="b"/>
              <a:pathLst>
                <a:path w="5179" h="5716" extrusionOk="0">
                  <a:moveTo>
                    <a:pt x="2067" y="1"/>
                  </a:moveTo>
                  <a:lnTo>
                    <a:pt x="2067" y="1653"/>
                  </a:lnTo>
                  <a:cubicBezTo>
                    <a:pt x="1474" y="1874"/>
                    <a:pt x="1033" y="2438"/>
                    <a:pt x="1033" y="3126"/>
                  </a:cubicBezTo>
                  <a:cubicBezTo>
                    <a:pt x="1033" y="3278"/>
                    <a:pt x="1061" y="3429"/>
                    <a:pt x="1116" y="3581"/>
                  </a:cubicBezTo>
                  <a:lnTo>
                    <a:pt x="1" y="4421"/>
                  </a:lnTo>
                  <a:lnTo>
                    <a:pt x="1" y="5715"/>
                  </a:lnTo>
                  <a:lnTo>
                    <a:pt x="1736" y="4421"/>
                  </a:lnTo>
                  <a:cubicBezTo>
                    <a:pt x="1970" y="4573"/>
                    <a:pt x="2273" y="4683"/>
                    <a:pt x="2590" y="4683"/>
                  </a:cubicBezTo>
                  <a:cubicBezTo>
                    <a:pt x="2906" y="4683"/>
                    <a:pt x="3209" y="4573"/>
                    <a:pt x="3457" y="4421"/>
                  </a:cubicBezTo>
                  <a:lnTo>
                    <a:pt x="5179" y="5715"/>
                  </a:lnTo>
                  <a:lnTo>
                    <a:pt x="5179" y="4421"/>
                  </a:lnTo>
                  <a:lnTo>
                    <a:pt x="4063" y="3581"/>
                  </a:lnTo>
                  <a:cubicBezTo>
                    <a:pt x="4118" y="3429"/>
                    <a:pt x="4145" y="3278"/>
                    <a:pt x="4145" y="3126"/>
                  </a:cubicBezTo>
                  <a:cubicBezTo>
                    <a:pt x="4145" y="2438"/>
                    <a:pt x="3719" y="1874"/>
                    <a:pt x="3113" y="1653"/>
                  </a:cubicBezTo>
                  <a:lnTo>
                    <a:pt x="3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0" name="Google Shape;10344;p68">
            <a:extLst>
              <a:ext uri="{FF2B5EF4-FFF2-40B4-BE49-F238E27FC236}">
                <a16:creationId xmlns:a16="http://schemas.microsoft.com/office/drawing/2014/main" id="{D9B1A880-C30E-458C-9723-6E14E7497C4E}"/>
              </a:ext>
            </a:extLst>
          </p:cNvPr>
          <p:cNvGrpSpPr/>
          <p:nvPr/>
        </p:nvGrpSpPr>
        <p:grpSpPr>
          <a:xfrm>
            <a:off x="1637806" y="1559520"/>
            <a:ext cx="352349" cy="338760"/>
            <a:chOff x="3854700" y="249750"/>
            <a:chExt cx="500425" cy="481125"/>
          </a:xfrm>
          <a:solidFill>
            <a:srgbClr val="FA5B41"/>
          </a:solidFill>
        </p:grpSpPr>
        <p:sp>
          <p:nvSpPr>
            <p:cNvPr id="51" name="Google Shape;10345;p68">
              <a:extLst>
                <a:ext uri="{FF2B5EF4-FFF2-40B4-BE49-F238E27FC236}">
                  <a16:creationId xmlns:a16="http://schemas.microsoft.com/office/drawing/2014/main" id="{53C6E5F6-149E-41C7-B318-420A35D9DEEE}"/>
                </a:ext>
              </a:extLst>
            </p:cNvPr>
            <p:cNvSpPr/>
            <p:nvPr/>
          </p:nvSpPr>
          <p:spPr>
            <a:xfrm>
              <a:off x="4206725" y="598350"/>
              <a:ext cx="70775" cy="68025"/>
            </a:xfrm>
            <a:custGeom>
              <a:avLst/>
              <a:gdLst/>
              <a:ahLst/>
              <a:cxnLst/>
              <a:rect l="l" t="t" r="r" b="b"/>
              <a:pathLst>
                <a:path w="2831" h="2721" extrusionOk="0">
                  <a:moveTo>
                    <a:pt x="622" y="1"/>
                  </a:moveTo>
                  <a:cubicBezTo>
                    <a:pt x="478" y="1"/>
                    <a:pt x="333" y="56"/>
                    <a:pt x="223" y="165"/>
                  </a:cubicBezTo>
                  <a:cubicBezTo>
                    <a:pt x="0" y="388"/>
                    <a:pt x="0" y="744"/>
                    <a:pt x="223" y="966"/>
                  </a:cubicBezTo>
                  <a:lnTo>
                    <a:pt x="1819" y="2562"/>
                  </a:lnTo>
                  <a:cubicBezTo>
                    <a:pt x="1929" y="2668"/>
                    <a:pt x="2070" y="2721"/>
                    <a:pt x="2211" y="2721"/>
                  </a:cubicBezTo>
                  <a:cubicBezTo>
                    <a:pt x="2356" y="2721"/>
                    <a:pt x="2501" y="2665"/>
                    <a:pt x="2611" y="2553"/>
                  </a:cubicBezTo>
                  <a:cubicBezTo>
                    <a:pt x="2828" y="2337"/>
                    <a:pt x="2831" y="1984"/>
                    <a:pt x="2617" y="1764"/>
                  </a:cubicBezTo>
                  <a:lnTo>
                    <a:pt x="1021" y="165"/>
                  </a:lnTo>
                  <a:cubicBezTo>
                    <a:pt x="911" y="56"/>
                    <a:pt x="767" y="1"/>
                    <a:pt x="6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2" name="Google Shape;10346;p68">
              <a:extLst>
                <a:ext uri="{FF2B5EF4-FFF2-40B4-BE49-F238E27FC236}">
                  <a16:creationId xmlns:a16="http://schemas.microsoft.com/office/drawing/2014/main" id="{2C124444-B605-4389-B8F4-B99E3FE2483A}"/>
                </a:ext>
              </a:extLst>
            </p:cNvPr>
            <p:cNvSpPr/>
            <p:nvPr/>
          </p:nvSpPr>
          <p:spPr>
            <a:xfrm>
              <a:off x="4226750" y="538600"/>
              <a:ext cx="91250" cy="48150"/>
            </a:xfrm>
            <a:custGeom>
              <a:avLst/>
              <a:gdLst/>
              <a:ahLst/>
              <a:cxnLst/>
              <a:rect l="l" t="t" r="r" b="b"/>
              <a:pathLst>
                <a:path w="3650" h="1926" extrusionOk="0">
                  <a:moveTo>
                    <a:pt x="631" y="1"/>
                  </a:moveTo>
                  <a:cubicBezTo>
                    <a:pt x="393" y="1"/>
                    <a:pt x="175" y="151"/>
                    <a:pt x="97" y="387"/>
                  </a:cubicBezTo>
                  <a:cubicBezTo>
                    <a:pt x="0" y="676"/>
                    <a:pt x="151" y="993"/>
                    <a:pt x="440" y="1098"/>
                  </a:cubicBezTo>
                  <a:lnTo>
                    <a:pt x="2837" y="1896"/>
                  </a:lnTo>
                  <a:cubicBezTo>
                    <a:pt x="2896" y="1916"/>
                    <a:pt x="2956" y="1925"/>
                    <a:pt x="3014" y="1925"/>
                  </a:cubicBezTo>
                  <a:cubicBezTo>
                    <a:pt x="3251" y="1925"/>
                    <a:pt x="3471" y="1774"/>
                    <a:pt x="3551" y="1538"/>
                  </a:cubicBezTo>
                  <a:cubicBezTo>
                    <a:pt x="3650" y="1243"/>
                    <a:pt x="3490" y="920"/>
                    <a:pt x="3192" y="824"/>
                  </a:cubicBezTo>
                  <a:lnTo>
                    <a:pt x="798" y="26"/>
                  </a:lnTo>
                  <a:cubicBezTo>
                    <a:pt x="742" y="9"/>
                    <a:pt x="686" y="1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3" name="Google Shape;10347;p68">
              <a:extLst>
                <a:ext uri="{FF2B5EF4-FFF2-40B4-BE49-F238E27FC236}">
                  <a16:creationId xmlns:a16="http://schemas.microsoft.com/office/drawing/2014/main" id="{E4AAD14A-9C12-475C-86B3-1177219B71A4}"/>
                </a:ext>
              </a:extLst>
            </p:cNvPr>
            <p:cNvSpPr/>
            <p:nvPr/>
          </p:nvSpPr>
          <p:spPr>
            <a:xfrm>
              <a:off x="4146500" y="618325"/>
              <a:ext cx="52050" cy="88650"/>
            </a:xfrm>
            <a:custGeom>
              <a:avLst/>
              <a:gdLst/>
              <a:ahLst/>
              <a:cxnLst/>
              <a:rect l="l" t="t" r="r" b="b"/>
              <a:pathLst>
                <a:path w="2082" h="3546" extrusionOk="0">
                  <a:moveTo>
                    <a:pt x="632" y="1"/>
                  </a:moveTo>
                  <a:cubicBezTo>
                    <a:pt x="574" y="1"/>
                    <a:pt x="514" y="10"/>
                    <a:pt x="455" y="29"/>
                  </a:cubicBezTo>
                  <a:cubicBezTo>
                    <a:pt x="160" y="128"/>
                    <a:pt x="0" y="447"/>
                    <a:pt x="100" y="746"/>
                  </a:cubicBezTo>
                  <a:lnTo>
                    <a:pt x="898" y="3140"/>
                  </a:lnTo>
                  <a:cubicBezTo>
                    <a:pt x="970" y="3386"/>
                    <a:pt x="1196" y="3546"/>
                    <a:pt x="1439" y="3546"/>
                  </a:cubicBezTo>
                  <a:cubicBezTo>
                    <a:pt x="1498" y="3546"/>
                    <a:pt x="1558" y="3536"/>
                    <a:pt x="1617" y="3516"/>
                  </a:cubicBezTo>
                  <a:cubicBezTo>
                    <a:pt x="1921" y="3417"/>
                    <a:pt x="2081" y="3082"/>
                    <a:pt x="1970" y="2784"/>
                  </a:cubicBezTo>
                  <a:lnTo>
                    <a:pt x="1172" y="387"/>
                  </a:lnTo>
                  <a:cubicBezTo>
                    <a:pt x="1092" y="150"/>
                    <a:pt x="871" y="1"/>
                    <a:pt x="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4" name="Google Shape;10348;p68">
              <a:extLst>
                <a:ext uri="{FF2B5EF4-FFF2-40B4-BE49-F238E27FC236}">
                  <a16:creationId xmlns:a16="http://schemas.microsoft.com/office/drawing/2014/main" id="{8D203780-53C5-44B6-BE25-7D80DE2FB0CD}"/>
                </a:ext>
              </a:extLst>
            </p:cNvPr>
            <p:cNvSpPr/>
            <p:nvPr/>
          </p:nvSpPr>
          <p:spPr>
            <a:xfrm>
              <a:off x="3927425" y="319075"/>
              <a:ext cx="70650" cy="67850"/>
            </a:xfrm>
            <a:custGeom>
              <a:avLst/>
              <a:gdLst/>
              <a:ahLst/>
              <a:cxnLst/>
              <a:rect l="l" t="t" r="r" b="b"/>
              <a:pathLst>
                <a:path w="2826" h="2714" extrusionOk="0">
                  <a:moveTo>
                    <a:pt x="621" y="0"/>
                  </a:moveTo>
                  <a:cubicBezTo>
                    <a:pt x="477" y="0"/>
                    <a:pt x="333" y="55"/>
                    <a:pt x="223" y="165"/>
                  </a:cubicBezTo>
                  <a:cubicBezTo>
                    <a:pt x="4" y="385"/>
                    <a:pt x="1" y="737"/>
                    <a:pt x="214" y="957"/>
                  </a:cubicBezTo>
                  <a:lnTo>
                    <a:pt x="1813" y="2556"/>
                  </a:lnTo>
                  <a:cubicBezTo>
                    <a:pt x="1922" y="2661"/>
                    <a:pt x="2062" y="2714"/>
                    <a:pt x="2203" y="2714"/>
                  </a:cubicBezTo>
                  <a:cubicBezTo>
                    <a:pt x="2348" y="2714"/>
                    <a:pt x="2494" y="2658"/>
                    <a:pt x="2605" y="2547"/>
                  </a:cubicBezTo>
                  <a:cubicBezTo>
                    <a:pt x="2822" y="2330"/>
                    <a:pt x="2825" y="1977"/>
                    <a:pt x="2611" y="1755"/>
                  </a:cubicBezTo>
                  <a:lnTo>
                    <a:pt x="1012" y="159"/>
                  </a:lnTo>
                  <a:cubicBezTo>
                    <a:pt x="904" y="53"/>
                    <a:pt x="762" y="0"/>
                    <a:pt x="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5" name="Google Shape;10349;p68">
              <a:extLst>
                <a:ext uri="{FF2B5EF4-FFF2-40B4-BE49-F238E27FC236}">
                  <a16:creationId xmlns:a16="http://schemas.microsoft.com/office/drawing/2014/main" id="{34F1DE72-5C64-4D78-9879-D5819C05AFD4}"/>
                </a:ext>
              </a:extLst>
            </p:cNvPr>
            <p:cNvSpPr/>
            <p:nvPr/>
          </p:nvSpPr>
          <p:spPr>
            <a:xfrm>
              <a:off x="4007000" y="279300"/>
              <a:ext cx="51675" cy="88150"/>
            </a:xfrm>
            <a:custGeom>
              <a:avLst/>
              <a:gdLst/>
              <a:ahLst/>
              <a:cxnLst/>
              <a:rect l="l" t="t" r="r" b="b"/>
              <a:pathLst>
                <a:path w="2067" h="3526" extrusionOk="0">
                  <a:moveTo>
                    <a:pt x="632" y="0"/>
                  </a:moveTo>
                  <a:cubicBezTo>
                    <a:pt x="573" y="0"/>
                    <a:pt x="512" y="10"/>
                    <a:pt x="452" y="30"/>
                  </a:cubicBezTo>
                  <a:cubicBezTo>
                    <a:pt x="160" y="127"/>
                    <a:pt x="0" y="437"/>
                    <a:pt x="91" y="732"/>
                  </a:cubicBezTo>
                  <a:lnTo>
                    <a:pt x="889" y="3126"/>
                  </a:lnTo>
                  <a:cubicBezTo>
                    <a:pt x="964" y="3370"/>
                    <a:pt x="1188" y="3525"/>
                    <a:pt x="1428" y="3525"/>
                  </a:cubicBezTo>
                  <a:cubicBezTo>
                    <a:pt x="1487" y="3525"/>
                    <a:pt x="1547" y="3516"/>
                    <a:pt x="1605" y="3496"/>
                  </a:cubicBezTo>
                  <a:cubicBezTo>
                    <a:pt x="1907" y="3397"/>
                    <a:pt x="2066" y="3069"/>
                    <a:pt x="1961" y="2771"/>
                  </a:cubicBezTo>
                  <a:lnTo>
                    <a:pt x="1160" y="374"/>
                  </a:lnTo>
                  <a:cubicBezTo>
                    <a:pt x="1079" y="144"/>
                    <a:pt x="863" y="0"/>
                    <a:pt x="6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6" name="Google Shape;10350;p68">
              <a:extLst>
                <a:ext uri="{FF2B5EF4-FFF2-40B4-BE49-F238E27FC236}">
                  <a16:creationId xmlns:a16="http://schemas.microsoft.com/office/drawing/2014/main" id="{66AA289A-3BE5-4987-8464-E1D264DAF47A}"/>
                </a:ext>
              </a:extLst>
            </p:cNvPr>
            <p:cNvSpPr/>
            <p:nvPr/>
          </p:nvSpPr>
          <p:spPr>
            <a:xfrm>
              <a:off x="3887300" y="398850"/>
              <a:ext cx="91800" cy="48250"/>
            </a:xfrm>
            <a:custGeom>
              <a:avLst/>
              <a:gdLst/>
              <a:ahLst/>
              <a:cxnLst/>
              <a:rect l="l" t="t" r="r" b="b"/>
              <a:pathLst>
                <a:path w="3672" h="1930" extrusionOk="0">
                  <a:moveTo>
                    <a:pt x="638" y="0"/>
                  </a:moveTo>
                  <a:cubicBezTo>
                    <a:pt x="399" y="0"/>
                    <a:pt x="178" y="150"/>
                    <a:pt x="100" y="385"/>
                  </a:cubicBezTo>
                  <a:cubicBezTo>
                    <a:pt x="1" y="678"/>
                    <a:pt x="154" y="991"/>
                    <a:pt x="443" y="1096"/>
                  </a:cubicBezTo>
                  <a:lnTo>
                    <a:pt x="2840" y="1894"/>
                  </a:lnTo>
                  <a:cubicBezTo>
                    <a:pt x="2905" y="1918"/>
                    <a:pt x="2971" y="1930"/>
                    <a:pt x="3036" y="1930"/>
                  </a:cubicBezTo>
                  <a:cubicBezTo>
                    <a:pt x="3271" y="1930"/>
                    <a:pt x="3492" y="1781"/>
                    <a:pt x="3572" y="1545"/>
                  </a:cubicBezTo>
                  <a:cubicBezTo>
                    <a:pt x="3671" y="1241"/>
                    <a:pt x="3503" y="915"/>
                    <a:pt x="3195" y="825"/>
                  </a:cubicBezTo>
                  <a:lnTo>
                    <a:pt x="802" y="24"/>
                  </a:lnTo>
                  <a:cubicBezTo>
                    <a:pt x="747" y="8"/>
                    <a:pt x="692" y="0"/>
                    <a:pt x="6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7" name="Google Shape;10351;p68">
              <a:extLst>
                <a:ext uri="{FF2B5EF4-FFF2-40B4-BE49-F238E27FC236}">
                  <a16:creationId xmlns:a16="http://schemas.microsoft.com/office/drawing/2014/main" id="{2CCD819E-3E55-4292-8B95-1D738DE0F5E4}"/>
                </a:ext>
              </a:extLst>
            </p:cNvPr>
            <p:cNvSpPr/>
            <p:nvPr/>
          </p:nvSpPr>
          <p:spPr>
            <a:xfrm>
              <a:off x="385470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8" y="0"/>
                  </a:moveTo>
                  <a:lnTo>
                    <a:pt x="10639" y="1635"/>
                  </a:lnTo>
                  <a:cubicBezTo>
                    <a:pt x="10811" y="1720"/>
                    <a:pt x="10971" y="1831"/>
                    <a:pt x="11109" y="1964"/>
                  </a:cubicBezTo>
                  <a:cubicBezTo>
                    <a:pt x="11772" y="2623"/>
                    <a:pt x="11772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4" y="9287"/>
                    <a:pt x="2464" y="8215"/>
                    <a:pt x="3126" y="7552"/>
                  </a:cubicBezTo>
                  <a:lnTo>
                    <a:pt x="5331" y="5351"/>
                  </a:lnTo>
                  <a:cubicBezTo>
                    <a:pt x="4924" y="4499"/>
                    <a:pt x="4764" y="3554"/>
                    <a:pt x="4867" y="2620"/>
                  </a:cubicBezTo>
                  <a:lnTo>
                    <a:pt x="4867" y="2620"/>
                  </a:lnTo>
                  <a:lnTo>
                    <a:pt x="1527" y="5956"/>
                  </a:lnTo>
                  <a:cubicBezTo>
                    <a:pt x="1" y="7501"/>
                    <a:pt x="7" y="9992"/>
                    <a:pt x="1545" y="11530"/>
                  </a:cubicBezTo>
                  <a:cubicBezTo>
                    <a:pt x="2316" y="12301"/>
                    <a:pt x="3328" y="12687"/>
                    <a:pt x="4340" y="12687"/>
                  </a:cubicBezTo>
                  <a:cubicBezTo>
                    <a:pt x="5344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9" y="3276"/>
                    <a:pt x="13627" y="1843"/>
                  </a:cubicBezTo>
                  <a:cubicBezTo>
                    <a:pt x="13500" y="1467"/>
                    <a:pt x="13316" y="1114"/>
                    <a:pt x="13076" y="798"/>
                  </a:cubicBezTo>
                  <a:lnTo>
                    <a:pt x="13066" y="807"/>
                  </a:lnTo>
                  <a:cubicBezTo>
                    <a:pt x="12955" y="663"/>
                    <a:pt x="12844" y="503"/>
                    <a:pt x="12708" y="368"/>
                  </a:cubicBezTo>
                  <a:cubicBezTo>
                    <a:pt x="12570" y="235"/>
                    <a:pt x="12428" y="115"/>
                    <a:pt x="122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8" name="Google Shape;10352;p68">
              <a:extLst>
                <a:ext uri="{FF2B5EF4-FFF2-40B4-BE49-F238E27FC236}">
                  <a16:creationId xmlns:a16="http://schemas.microsoft.com/office/drawing/2014/main" id="{2606D788-3E98-4B28-B3D3-5777AE26D513}"/>
                </a:ext>
              </a:extLst>
            </p:cNvPr>
            <p:cNvSpPr/>
            <p:nvPr/>
          </p:nvSpPr>
          <p:spPr>
            <a:xfrm>
              <a:off x="399682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3" y="1"/>
                  </a:moveTo>
                  <a:cubicBezTo>
                    <a:pt x="8989" y="1"/>
                    <a:pt x="7985" y="381"/>
                    <a:pt x="7216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6" y="11038"/>
                  </a:cubicBezTo>
                  <a:cubicBezTo>
                    <a:pt x="639" y="11414"/>
                    <a:pt x="826" y="11767"/>
                    <a:pt x="1067" y="12083"/>
                  </a:cubicBezTo>
                  <a:lnTo>
                    <a:pt x="1073" y="12074"/>
                  </a:lnTo>
                  <a:cubicBezTo>
                    <a:pt x="1187" y="12218"/>
                    <a:pt x="1296" y="12378"/>
                    <a:pt x="1434" y="12513"/>
                  </a:cubicBezTo>
                  <a:cubicBezTo>
                    <a:pt x="1570" y="12646"/>
                    <a:pt x="1711" y="12766"/>
                    <a:pt x="1865" y="12881"/>
                  </a:cubicBezTo>
                  <a:lnTo>
                    <a:pt x="3500" y="11243"/>
                  </a:lnTo>
                  <a:cubicBezTo>
                    <a:pt x="3328" y="11158"/>
                    <a:pt x="3169" y="11050"/>
                    <a:pt x="3030" y="10918"/>
                  </a:cubicBezTo>
                  <a:cubicBezTo>
                    <a:pt x="2368" y="10255"/>
                    <a:pt x="2368" y="9183"/>
                    <a:pt x="3030" y="8521"/>
                  </a:cubicBezTo>
                  <a:lnTo>
                    <a:pt x="8812" y="2739"/>
                  </a:lnTo>
                  <a:cubicBezTo>
                    <a:pt x="9143" y="2408"/>
                    <a:pt x="9577" y="2242"/>
                    <a:pt x="10010" y="2242"/>
                  </a:cubicBezTo>
                  <a:cubicBezTo>
                    <a:pt x="10443" y="2242"/>
                    <a:pt x="10876" y="2408"/>
                    <a:pt x="11206" y="2739"/>
                  </a:cubicBezTo>
                  <a:cubicBezTo>
                    <a:pt x="11868" y="3401"/>
                    <a:pt x="11868" y="4473"/>
                    <a:pt x="11206" y="5136"/>
                  </a:cubicBezTo>
                  <a:lnTo>
                    <a:pt x="8812" y="7530"/>
                  </a:lnTo>
                  <a:cubicBezTo>
                    <a:pt x="9215" y="8382"/>
                    <a:pt x="9375" y="9328"/>
                    <a:pt x="9273" y="10261"/>
                  </a:cubicBezTo>
                  <a:lnTo>
                    <a:pt x="12805" y="6732"/>
                  </a:lnTo>
                  <a:cubicBezTo>
                    <a:pt x="14331" y="5187"/>
                    <a:pt x="14325" y="2697"/>
                    <a:pt x="12787" y="1158"/>
                  </a:cubicBezTo>
                  <a:cubicBezTo>
                    <a:pt x="12016" y="387"/>
                    <a:pt x="11004" y="1"/>
                    <a:pt x="99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68" name="Google Shape;13144;p74">
            <a:extLst>
              <a:ext uri="{FF2B5EF4-FFF2-40B4-BE49-F238E27FC236}">
                <a16:creationId xmlns:a16="http://schemas.microsoft.com/office/drawing/2014/main" id="{883D4053-8C3D-4EED-B73F-BEDAB5D267AD}"/>
              </a:ext>
            </a:extLst>
          </p:cNvPr>
          <p:cNvGrpSpPr/>
          <p:nvPr/>
        </p:nvGrpSpPr>
        <p:grpSpPr>
          <a:xfrm>
            <a:off x="1591652" y="3266984"/>
            <a:ext cx="442373" cy="420775"/>
            <a:chOff x="-6690625" y="3631325"/>
            <a:chExt cx="307225" cy="292225"/>
          </a:xfrm>
          <a:solidFill>
            <a:srgbClr val="FA5B41"/>
          </a:solidFill>
        </p:grpSpPr>
        <p:sp>
          <p:nvSpPr>
            <p:cNvPr id="69" name="Google Shape;13145;p74">
              <a:extLst>
                <a:ext uri="{FF2B5EF4-FFF2-40B4-BE49-F238E27FC236}">
                  <a16:creationId xmlns:a16="http://schemas.microsoft.com/office/drawing/2014/main" id="{000DE998-874E-4A0C-B7B6-EDCDEA1175D3}"/>
                </a:ext>
              </a:extLst>
            </p:cNvPr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13146;p74">
              <a:extLst>
                <a:ext uri="{FF2B5EF4-FFF2-40B4-BE49-F238E27FC236}">
                  <a16:creationId xmlns:a16="http://schemas.microsoft.com/office/drawing/2014/main" id="{11712F39-0E24-43B9-AD7B-9070C8244CC2}"/>
                </a:ext>
              </a:extLst>
            </p:cNvPr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13147;p74">
              <a:extLst>
                <a:ext uri="{FF2B5EF4-FFF2-40B4-BE49-F238E27FC236}">
                  <a16:creationId xmlns:a16="http://schemas.microsoft.com/office/drawing/2014/main" id="{51C5DEB4-730E-415D-AA2D-81C4579E5101}"/>
                </a:ext>
              </a:extLst>
            </p:cNvPr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13148;p74">
              <a:extLst>
                <a:ext uri="{FF2B5EF4-FFF2-40B4-BE49-F238E27FC236}">
                  <a16:creationId xmlns:a16="http://schemas.microsoft.com/office/drawing/2014/main" id="{A82B3E68-748B-4940-81EF-D4626CB00127}"/>
                </a:ext>
              </a:extLst>
            </p:cNvPr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13149;p74">
              <a:extLst>
                <a:ext uri="{FF2B5EF4-FFF2-40B4-BE49-F238E27FC236}">
                  <a16:creationId xmlns:a16="http://schemas.microsoft.com/office/drawing/2014/main" id="{BB9A1F42-5EEA-46C1-A73D-5739E41BC62D}"/>
                </a:ext>
              </a:extLst>
            </p:cNvPr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" name="Google Shape;13276;p74">
            <a:extLst>
              <a:ext uri="{FF2B5EF4-FFF2-40B4-BE49-F238E27FC236}">
                <a16:creationId xmlns:a16="http://schemas.microsoft.com/office/drawing/2014/main" id="{C6F040AD-E60A-4ADB-9F93-1509EFFBFA89}"/>
              </a:ext>
            </a:extLst>
          </p:cNvPr>
          <p:cNvGrpSpPr/>
          <p:nvPr/>
        </p:nvGrpSpPr>
        <p:grpSpPr>
          <a:xfrm>
            <a:off x="7119081" y="3256750"/>
            <a:ext cx="424159" cy="419659"/>
            <a:chOff x="-1182750" y="3962900"/>
            <a:chExt cx="294575" cy="291450"/>
          </a:xfrm>
          <a:solidFill>
            <a:srgbClr val="FA5B41"/>
          </a:solidFill>
        </p:grpSpPr>
        <p:sp>
          <p:nvSpPr>
            <p:cNvPr id="75" name="Google Shape;13277;p74">
              <a:extLst>
                <a:ext uri="{FF2B5EF4-FFF2-40B4-BE49-F238E27FC236}">
                  <a16:creationId xmlns:a16="http://schemas.microsoft.com/office/drawing/2014/main" id="{A575AE54-CEDB-4BC2-A8F6-3189DA4881A1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13278;p74">
              <a:extLst>
                <a:ext uri="{FF2B5EF4-FFF2-40B4-BE49-F238E27FC236}">
                  <a16:creationId xmlns:a16="http://schemas.microsoft.com/office/drawing/2014/main" id="{2A8E2FAD-36CC-463A-9AFB-1810DDCE776D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13279;p74">
              <a:extLst>
                <a:ext uri="{FF2B5EF4-FFF2-40B4-BE49-F238E27FC236}">
                  <a16:creationId xmlns:a16="http://schemas.microsoft.com/office/drawing/2014/main" id="{846AFBD7-AEE2-43A9-A0B6-19980ED1EAC4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13280;p74">
              <a:extLst>
                <a:ext uri="{FF2B5EF4-FFF2-40B4-BE49-F238E27FC236}">
                  <a16:creationId xmlns:a16="http://schemas.microsoft.com/office/drawing/2014/main" id="{E7DAC724-C634-4C29-9F36-F89CEE77EC7C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13281;p74">
              <a:extLst>
                <a:ext uri="{FF2B5EF4-FFF2-40B4-BE49-F238E27FC236}">
                  <a16:creationId xmlns:a16="http://schemas.microsoft.com/office/drawing/2014/main" id="{8D3C8B53-86E2-41A9-B505-0FF4F124B7F0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13282;p74">
              <a:extLst>
                <a:ext uri="{FF2B5EF4-FFF2-40B4-BE49-F238E27FC236}">
                  <a16:creationId xmlns:a16="http://schemas.microsoft.com/office/drawing/2014/main" id="{651C1A2E-DAEE-4733-8547-399F397B71E6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13283;p74">
              <a:extLst>
                <a:ext uri="{FF2B5EF4-FFF2-40B4-BE49-F238E27FC236}">
                  <a16:creationId xmlns:a16="http://schemas.microsoft.com/office/drawing/2014/main" id="{75CD6EAD-5716-4A89-B546-C818D36B0A0A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7" name="Google Shape;5435;p55">
            <a:extLst>
              <a:ext uri="{FF2B5EF4-FFF2-40B4-BE49-F238E27FC236}">
                <a16:creationId xmlns:a16="http://schemas.microsoft.com/office/drawing/2014/main" id="{C1277987-E241-45D4-955C-E4E93E585B28}"/>
              </a:ext>
            </a:extLst>
          </p:cNvPr>
          <p:cNvGrpSpPr/>
          <p:nvPr/>
        </p:nvGrpSpPr>
        <p:grpSpPr>
          <a:xfrm>
            <a:off x="4358272" y="3247060"/>
            <a:ext cx="427455" cy="400544"/>
            <a:chOff x="3237750" y="2731175"/>
            <a:chExt cx="442775" cy="414900"/>
          </a:xfrm>
          <a:solidFill>
            <a:srgbClr val="FA5B41"/>
          </a:solidFill>
        </p:grpSpPr>
        <p:sp>
          <p:nvSpPr>
            <p:cNvPr id="88" name="Google Shape;5436;p55">
              <a:extLst>
                <a:ext uri="{FF2B5EF4-FFF2-40B4-BE49-F238E27FC236}">
                  <a16:creationId xmlns:a16="http://schemas.microsoft.com/office/drawing/2014/main" id="{4350F049-4930-4F7A-9EE9-19AF154575BE}"/>
                </a:ext>
              </a:extLst>
            </p:cNvPr>
            <p:cNvSpPr/>
            <p:nvPr/>
          </p:nvSpPr>
          <p:spPr>
            <a:xfrm>
              <a:off x="3237750" y="2731175"/>
              <a:ext cx="442775" cy="337100"/>
            </a:xfrm>
            <a:custGeom>
              <a:avLst/>
              <a:gdLst/>
              <a:ahLst/>
              <a:cxnLst/>
              <a:rect l="l" t="t" r="r" b="b"/>
              <a:pathLst>
                <a:path w="17711" h="13484" extrusionOk="0">
                  <a:moveTo>
                    <a:pt x="6253" y="3113"/>
                  </a:moveTo>
                  <a:lnTo>
                    <a:pt x="6253" y="4146"/>
                  </a:lnTo>
                  <a:lnTo>
                    <a:pt x="5219" y="4146"/>
                  </a:lnTo>
                  <a:lnTo>
                    <a:pt x="5219" y="3113"/>
                  </a:lnTo>
                  <a:close/>
                  <a:moveTo>
                    <a:pt x="10411" y="3113"/>
                  </a:moveTo>
                  <a:lnTo>
                    <a:pt x="10411" y="4146"/>
                  </a:lnTo>
                  <a:lnTo>
                    <a:pt x="7299" y="4146"/>
                  </a:lnTo>
                  <a:lnTo>
                    <a:pt x="7299" y="3113"/>
                  </a:lnTo>
                  <a:close/>
                  <a:moveTo>
                    <a:pt x="12490" y="3113"/>
                  </a:moveTo>
                  <a:lnTo>
                    <a:pt x="12490" y="4146"/>
                  </a:lnTo>
                  <a:lnTo>
                    <a:pt x="11444" y="4146"/>
                  </a:lnTo>
                  <a:lnTo>
                    <a:pt x="11444" y="3113"/>
                  </a:lnTo>
                  <a:close/>
                  <a:moveTo>
                    <a:pt x="7299" y="5179"/>
                  </a:moveTo>
                  <a:lnTo>
                    <a:pt x="7299" y="6225"/>
                  </a:lnTo>
                  <a:lnTo>
                    <a:pt x="5219" y="6225"/>
                  </a:lnTo>
                  <a:lnTo>
                    <a:pt x="5219" y="5179"/>
                  </a:lnTo>
                  <a:close/>
                  <a:moveTo>
                    <a:pt x="9365" y="5179"/>
                  </a:moveTo>
                  <a:lnTo>
                    <a:pt x="9365" y="6225"/>
                  </a:lnTo>
                  <a:lnTo>
                    <a:pt x="8331" y="6225"/>
                  </a:lnTo>
                  <a:lnTo>
                    <a:pt x="8331" y="5179"/>
                  </a:lnTo>
                  <a:close/>
                  <a:moveTo>
                    <a:pt x="12490" y="5179"/>
                  </a:moveTo>
                  <a:lnTo>
                    <a:pt x="12490" y="6225"/>
                  </a:lnTo>
                  <a:lnTo>
                    <a:pt x="10411" y="6225"/>
                  </a:lnTo>
                  <a:lnTo>
                    <a:pt x="10411" y="5179"/>
                  </a:lnTo>
                  <a:close/>
                  <a:moveTo>
                    <a:pt x="6253" y="7259"/>
                  </a:moveTo>
                  <a:lnTo>
                    <a:pt x="6253" y="8291"/>
                  </a:lnTo>
                  <a:lnTo>
                    <a:pt x="5219" y="8291"/>
                  </a:lnTo>
                  <a:lnTo>
                    <a:pt x="5219" y="7259"/>
                  </a:lnTo>
                  <a:close/>
                  <a:moveTo>
                    <a:pt x="10411" y="7259"/>
                  </a:moveTo>
                  <a:lnTo>
                    <a:pt x="10411" y="8291"/>
                  </a:lnTo>
                  <a:lnTo>
                    <a:pt x="7299" y="8291"/>
                  </a:lnTo>
                  <a:lnTo>
                    <a:pt x="7299" y="7259"/>
                  </a:lnTo>
                  <a:close/>
                  <a:moveTo>
                    <a:pt x="12490" y="7259"/>
                  </a:moveTo>
                  <a:lnTo>
                    <a:pt x="12490" y="8291"/>
                  </a:lnTo>
                  <a:lnTo>
                    <a:pt x="11444" y="8291"/>
                  </a:lnTo>
                  <a:lnTo>
                    <a:pt x="11444" y="7259"/>
                  </a:lnTo>
                  <a:close/>
                  <a:moveTo>
                    <a:pt x="7299" y="9338"/>
                  </a:moveTo>
                  <a:lnTo>
                    <a:pt x="7299" y="10371"/>
                  </a:lnTo>
                  <a:lnTo>
                    <a:pt x="5219" y="10371"/>
                  </a:lnTo>
                  <a:lnTo>
                    <a:pt x="5219" y="9338"/>
                  </a:lnTo>
                  <a:close/>
                  <a:moveTo>
                    <a:pt x="9365" y="9338"/>
                  </a:moveTo>
                  <a:lnTo>
                    <a:pt x="9365" y="10371"/>
                  </a:lnTo>
                  <a:lnTo>
                    <a:pt x="8331" y="10371"/>
                  </a:lnTo>
                  <a:lnTo>
                    <a:pt x="8331" y="9338"/>
                  </a:lnTo>
                  <a:close/>
                  <a:moveTo>
                    <a:pt x="12490" y="9338"/>
                  </a:moveTo>
                  <a:lnTo>
                    <a:pt x="12490" y="10371"/>
                  </a:lnTo>
                  <a:lnTo>
                    <a:pt x="10411" y="10371"/>
                  </a:lnTo>
                  <a:lnTo>
                    <a:pt x="10411" y="9338"/>
                  </a:lnTo>
                  <a:close/>
                  <a:moveTo>
                    <a:pt x="4696" y="2066"/>
                  </a:moveTo>
                  <a:lnTo>
                    <a:pt x="4696" y="3113"/>
                  </a:lnTo>
                  <a:cubicBezTo>
                    <a:pt x="4420" y="3113"/>
                    <a:pt x="4187" y="3348"/>
                    <a:pt x="4187" y="3623"/>
                  </a:cubicBezTo>
                  <a:lnTo>
                    <a:pt x="4187" y="5702"/>
                  </a:lnTo>
                  <a:cubicBezTo>
                    <a:pt x="4187" y="6102"/>
                    <a:pt x="4022" y="6460"/>
                    <a:pt x="3774" y="6735"/>
                  </a:cubicBezTo>
                  <a:cubicBezTo>
                    <a:pt x="4022" y="7024"/>
                    <a:pt x="4187" y="7382"/>
                    <a:pt x="4187" y="7782"/>
                  </a:cubicBezTo>
                  <a:lnTo>
                    <a:pt x="4187" y="9861"/>
                  </a:lnTo>
                  <a:cubicBezTo>
                    <a:pt x="4187" y="10136"/>
                    <a:pt x="4420" y="10371"/>
                    <a:pt x="4696" y="10371"/>
                  </a:cubicBezTo>
                  <a:lnTo>
                    <a:pt x="4696" y="11418"/>
                  </a:lnTo>
                  <a:cubicBezTo>
                    <a:pt x="3842" y="11418"/>
                    <a:pt x="3140" y="10715"/>
                    <a:pt x="3140" y="9861"/>
                  </a:cubicBezTo>
                  <a:lnTo>
                    <a:pt x="3140" y="7782"/>
                  </a:lnTo>
                  <a:cubicBezTo>
                    <a:pt x="3140" y="7492"/>
                    <a:pt x="2906" y="7259"/>
                    <a:pt x="2630" y="7259"/>
                  </a:cubicBezTo>
                  <a:lnTo>
                    <a:pt x="2630" y="6225"/>
                  </a:lnTo>
                  <a:cubicBezTo>
                    <a:pt x="2906" y="6225"/>
                    <a:pt x="3140" y="5992"/>
                    <a:pt x="3140" y="5702"/>
                  </a:cubicBezTo>
                  <a:lnTo>
                    <a:pt x="3140" y="3623"/>
                  </a:lnTo>
                  <a:cubicBezTo>
                    <a:pt x="3140" y="2769"/>
                    <a:pt x="3842" y="2066"/>
                    <a:pt x="4696" y="2066"/>
                  </a:cubicBezTo>
                  <a:close/>
                  <a:moveTo>
                    <a:pt x="13000" y="2066"/>
                  </a:moveTo>
                  <a:cubicBezTo>
                    <a:pt x="13867" y="2066"/>
                    <a:pt x="14556" y="2769"/>
                    <a:pt x="14556" y="3623"/>
                  </a:cubicBezTo>
                  <a:lnTo>
                    <a:pt x="14556" y="5702"/>
                  </a:lnTo>
                  <a:cubicBezTo>
                    <a:pt x="14556" y="5992"/>
                    <a:pt x="14791" y="6225"/>
                    <a:pt x="15079" y="6225"/>
                  </a:cubicBezTo>
                  <a:lnTo>
                    <a:pt x="15079" y="7259"/>
                  </a:lnTo>
                  <a:cubicBezTo>
                    <a:pt x="14791" y="7259"/>
                    <a:pt x="14556" y="7492"/>
                    <a:pt x="14556" y="7782"/>
                  </a:cubicBezTo>
                  <a:lnTo>
                    <a:pt x="14556" y="9861"/>
                  </a:lnTo>
                  <a:cubicBezTo>
                    <a:pt x="14556" y="10715"/>
                    <a:pt x="13867" y="11418"/>
                    <a:pt x="13000" y="11418"/>
                  </a:cubicBezTo>
                  <a:lnTo>
                    <a:pt x="13000" y="10371"/>
                  </a:lnTo>
                  <a:cubicBezTo>
                    <a:pt x="13289" y="10371"/>
                    <a:pt x="13524" y="10136"/>
                    <a:pt x="13524" y="9861"/>
                  </a:cubicBezTo>
                  <a:lnTo>
                    <a:pt x="13524" y="7782"/>
                  </a:lnTo>
                  <a:cubicBezTo>
                    <a:pt x="13524" y="7382"/>
                    <a:pt x="13675" y="7024"/>
                    <a:pt x="13922" y="6735"/>
                  </a:cubicBezTo>
                  <a:cubicBezTo>
                    <a:pt x="13675" y="6460"/>
                    <a:pt x="13524" y="6102"/>
                    <a:pt x="13524" y="5702"/>
                  </a:cubicBezTo>
                  <a:lnTo>
                    <a:pt x="13524" y="3623"/>
                  </a:lnTo>
                  <a:cubicBezTo>
                    <a:pt x="13524" y="3348"/>
                    <a:pt x="13289" y="3113"/>
                    <a:pt x="13000" y="3113"/>
                  </a:cubicBezTo>
                  <a:lnTo>
                    <a:pt x="13000" y="2066"/>
                  </a:lnTo>
                  <a:close/>
                  <a:moveTo>
                    <a:pt x="0" y="1"/>
                  </a:moveTo>
                  <a:lnTo>
                    <a:pt x="0" y="13483"/>
                  </a:lnTo>
                  <a:lnTo>
                    <a:pt x="17710" y="13483"/>
                  </a:lnTo>
                  <a:lnTo>
                    <a:pt x="1771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5437;p55">
              <a:extLst>
                <a:ext uri="{FF2B5EF4-FFF2-40B4-BE49-F238E27FC236}">
                  <a16:creationId xmlns:a16="http://schemas.microsoft.com/office/drawing/2014/main" id="{A9826BF4-41AE-47DB-A155-D266F5DD7A27}"/>
                </a:ext>
              </a:extLst>
            </p:cNvPr>
            <p:cNvSpPr/>
            <p:nvPr/>
          </p:nvSpPr>
          <p:spPr>
            <a:xfrm>
              <a:off x="3368225" y="3094400"/>
              <a:ext cx="181800" cy="51675"/>
            </a:xfrm>
            <a:custGeom>
              <a:avLst/>
              <a:gdLst/>
              <a:ahLst/>
              <a:cxnLst/>
              <a:rect l="l" t="t" r="r" b="b"/>
              <a:pathLst>
                <a:path w="7272" h="2067" extrusionOk="0">
                  <a:moveTo>
                    <a:pt x="1034" y="1"/>
                  </a:moveTo>
                  <a:lnTo>
                    <a:pt x="1034" y="510"/>
                  </a:lnTo>
                  <a:cubicBezTo>
                    <a:pt x="1034" y="800"/>
                    <a:pt x="813" y="1033"/>
                    <a:pt x="523" y="1033"/>
                  </a:cubicBezTo>
                  <a:lnTo>
                    <a:pt x="0" y="1033"/>
                  </a:lnTo>
                  <a:lnTo>
                    <a:pt x="0" y="2066"/>
                  </a:lnTo>
                  <a:lnTo>
                    <a:pt x="7271" y="2066"/>
                  </a:lnTo>
                  <a:lnTo>
                    <a:pt x="7271" y="1033"/>
                  </a:lnTo>
                  <a:lnTo>
                    <a:pt x="6748" y="1033"/>
                  </a:lnTo>
                  <a:cubicBezTo>
                    <a:pt x="6459" y="1033"/>
                    <a:pt x="6225" y="800"/>
                    <a:pt x="6225" y="510"/>
                  </a:cubicBezTo>
                  <a:lnTo>
                    <a:pt x="62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0" name="Google Shape;10714;p68">
            <a:extLst>
              <a:ext uri="{FF2B5EF4-FFF2-40B4-BE49-F238E27FC236}">
                <a16:creationId xmlns:a16="http://schemas.microsoft.com/office/drawing/2014/main" id="{9B9B2967-45C3-4454-A69A-CEB09DA6CFA2}"/>
              </a:ext>
            </a:extLst>
          </p:cNvPr>
          <p:cNvGrpSpPr/>
          <p:nvPr/>
        </p:nvGrpSpPr>
        <p:grpSpPr>
          <a:xfrm>
            <a:off x="7076054" y="1510411"/>
            <a:ext cx="515092" cy="471544"/>
            <a:chOff x="3863900" y="4993625"/>
            <a:chExt cx="482050" cy="478900"/>
          </a:xfrm>
          <a:solidFill>
            <a:schemeClr val="tx2"/>
          </a:solidFill>
        </p:grpSpPr>
        <p:sp>
          <p:nvSpPr>
            <p:cNvPr id="91" name="Google Shape;10715;p68">
              <a:extLst>
                <a:ext uri="{FF2B5EF4-FFF2-40B4-BE49-F238E27FC236}">
                  <a16:creationId xmlns:a16="http://schemas.microsoft.com/office/drawing/2014/main" id="{2C8A5936-4149-4D9B-9A5A-F1A06856A9F7}"/>
                </a:ext>
              </a:extLst>
            </p:cNvPr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2" name="Google Shape;10716;p68">
              <a:extLst>
                <a:ext uri="{FF2B5EF4-FFF2-40B4-BE49-F238E27FC236}">
                  <a16:creationId xmlns:a16="http://schemas.microsoft.com/office/drawing/2014/main" id="{022F648E-235F-4B3F-B8D7-BE9A742D7A43}"/>
                </a:ext>
              </a:extLst>
            </p:cNvPr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3" name="Google Shape;10717;p68">
              <a:extLst>
                <a:ext uri="{FF2B5EF4-FFF2-40B4-BE49-F238E27FC236}">
                  <a16:creationId xmlns:a16="http://schemas.microsoft.com/office/drawing/2014/main" id="{4A2505B3-C125-4099-91F1-4489CECD6BE2}"/>
                </a:ext>
              </a:extLst>
            </p:cNvPr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4" name="Google Shape;10718;p68">
              <a:extLst>
                <a:ext uri="{FF2B5EF4-FFF2-40B4-BE49-F238E27FC236}">
                  <a16:creationId xmlns:a16="http://schemas.microsoft.com/office/drawing/2014/main" id="{D051A79C-516D-44A8-AACB-387F38AEF16B}"/>
                </a:ext>
              </a:extLst>
            </p:cNvPr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80855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362E22-2037-4D16-8D04-8E44929A69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84" b="97436" l="0" r="98816">
                        <a14:foregroundMark x1="22368" y1="31164" x2="22368" y2="31164"/>
                        <a14:foregroundMark x1="3816" y1="34122" x2="3816" y2="34122"/>
                        <a14:foregroundMark x1="2237" y1="26627" x2="2237" y2="26627"/>
                        <a14:foregroundMark x1="13947" y1="93688" x2="13947" y2="93688"/>
                        <a14:foregroundMark x1="57105" y1="96252" x2="57105" y2="96252"/>
                        <a14:foregroundMark x1="86711" y1="95069" x2="86711" y2="95069"/>
                        <a14:foregroundMark x1="93684" y1="94477" x2="0" y2="97830"/>
                        <a14:foregroundMark x1="86447" y1="91913" x2="86447" y2="91913"/>
                        <a14:foregroundMark x1="91842" y1="64300" x2="91842" y2="64300"/>
                        <a14:foregroundMark x1="97895" y1="92702" x2="98947" y2="97239"/>
                        <a14:foregroundMark x1="76974" y1="8284" x2="76974" y2="8284"/>
                        <a14:backgroundMark x1="34211" y1="13609" x2="34211" y2="136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25662" y="3063240"/>
            <a:ext cx="3118338" cy="2080260"/>
          </a:xfrm>
          <a:prstGeom prst="rect">
            <a:avLst/>
          </a:prstGeom>
        </p:spPr>
      </p:pic>
      <p:sp>
        <p:nvSpPr>
          <p:cNvPr id="4677" name="Google Shape;4677;p48"/>
          <p:cNvSpPr txBox="1">
            <a:spLocks noGrp="1"/>
          </p:cNvSpPr>
          <p:nvPr>
            <p:ph type="title"/>
          </p:nvPr>
        </p:nvSpPr>
        <p:spPr>
          <a:xfrm>
            <a:off x="2058202" y="989394"/>
            <a:ext cx="5887500" cy="25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lt2"/>
                </a:solidFill>
              </a:rPr>
              <a:t>INTROUCTION</a:t>
            </a:r>
            <a:br>
              <a:rPr lang="en" sz="6600" dirty="0">
                <a:solidFill>
                  <a:schemeClr val="lt2"/>
                </a:solidFill>
              </a:rPr>
            </a:br>
            <a:r>
              <a:rPr lang="en" sz="6600" dirty="0"/>
              <a:t>TO { CSS }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15449337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p31"/>
          <p:cNvSpPr txBox="1">
            <a:spLocks noGrp="1"/>
          </p:cNvSpPr>
          <p:nvPr>
            <p:ph type="title"/>
          </p:nvPr>
        </p:nvSpPr>
        <p:spPr>
          <a:xfrm>
            <a:off x="87975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CASCADING STYLE SHEETS</a:t>
            </a:r>
            <a:endParaRPr dirty="0"/>
          </a:p>
        </p:txBody>
      </p:sp>
      <p:sp>
        <p:nvSpPr>
          <p:cNvPr id="2380" name="Google Shape;2380;p31"/>
          <p:cNvSpPr txBox="1">
            <a:spLocks noGrp="1"/>
          </p:cNvSpPr>
          <p:nvPr>
            <p:ph type="body" idx="1"/>
          </p:nvPr>
        </p:nvSpPr>
        <p:spPr>
          <a:xfrm>
            <a:off x="879750" y="1367691"/>
            <a:ext cx="7384500" cy="3180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lang="en-US" sz="1600" dirty="0">
                <a:solidFill>
                  <a:schemeClr val="accent2"/>
                </a:solidFill>
              </a:rPr>
              <a:t>Cascading Style Sheets (CSS) is a style sheet language used for describing the presentation of a document written in a markup language like HTML. CSS is a cornerstone technology of the World Wide Web, alongside HTML and JavaScript.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lang="en-US" sz="1600" dirty="0">
                <a:solidFill>
                  <a:schemeClr val="accent2"/>
                </a:solidFill>
              </a:rPr>
              <a:t>Not a programming language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lang="en-US" sz="1600" dirty="0">
                <a:solidFill>
                  <a:schemeClr val="accent2"/>
                </a:solidFill>
              </a:rPr>
              <a:t>Stylesheet/Styling language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lang="en-US" sz="1600" dirty="0">
                <a:solidFill>
                  <a:schemeClr val="accent2"/>
                </a:solidFill>
              </a:rPr>
              <a:t>Used for website layout and design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458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p31"/>
          <p:cNvSpPr txBox="1">
            <a:spLocks noGrp="1"/>
          </p:cNvSpPr>
          <p:nvPr>
            <p:ph type="title"/>
          </p:nvPr>
        </p:nvSpPr>
        <p:spPr>
          <a:xfrm>
            <a:off x="87975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METHODS OF ADDING CSS</a:t>
            </a:r>
            <a:endParaRPr sz="4000" dirty="0"/>
          </a:p>
        </p:txBody>
      </p:sp>
      <p:sp>
        <p:nvSpPr>
          <p:cNvPr id="2380" name="Google Shape;2380;p31"/>
          <p:cNvSpPr txBox="1">
            <a:spLocks noGrp="1"/>
          </p:cNvSpPr>
          <p:nvPr>
            <p:ph type="body" idx="1"/>
          </p:nvPr>
        </p:nvSpPr>
        <p:spPr>
          <a:xfrm>
            <a:off x="879750" y="1367691"/>
            <a:ext cx="7384500" cy="3180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</a:pPr>
            <a:r>
              <a:rPr lang="en-US" sz="2000" dirty="0">
                <a:solidFill>
                  <a:schemeClr val="accent2"/>
                </a:solidFill>
              </a:rPr>
              <a:t>There are three methods for styling: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endParaRPr lang="en-US" sz="2000" dirty="0">
              <a:solidFill>
                <a:schemeClr val="accent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Inline CSS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endParaRPr lang="en-US" sz="2000" dirty="0">
              <a:solidFill>
                <a:schemeClr val="accent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Internal CSS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endParaRPr lang="en-US" sz="2000" dirty="0">
              <a:solidFill>
                <a:schemeClr val="accent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External CSS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6657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3" name="Google Shape;4703;p50"/>
          <p:cNvSpPr txBox="1">
            <a:spLocks noGrp="1"/>
          </p:cNvSpPr>
          <p:nvPr>
            <p:ph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CSS SELECTORS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704" name="Google Shape;4704;p50"/>
          <p:cNvSpPr txBox="1">
            <a:spLocks noGrp="1"/>
          </p:cNvSpPr>
          <p:nvPr>
            <p:ph type="title" idx="4294967295"/>
          </p:nvPr>
        </p:nvSpPr>
        <p:spPr>
          <a:xfrm>
            <a:off x="0" y="1415726"/>
            <a:ext cx="9007974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900" indent="0" algn="ctr">
              <a:buNone/>
            </a:pPr>
            <a:r>
              <a:rPr lang="en-IN" sz="1800" dirty="0">
                <a:solidFill>
                  <a:srgbClr val="C2C0F2"/>
                </a:solidFill>
              </a:rPr>
              <a:t>a           {          background-</a:t>
            </a:r>
            <a:r>
              <a:rPr lang="en-IN" sz="1800" dirty="0" err="1">
                <a:solidFill>
                  <a:srgbClr val="C2C0F2"/>
                </a:solidFill>
              </a:rPr>
              <a:t>color</a:t>
            </a:r>
            <a:r>
              <a:rPr lang="en-IN" sz="1800" dirty="0">
                <a:solidFill>
                  <a:srgbClr val="C2C0F2"/>
                </a:solidFill>
              </a:rPr>
              <a:t>          :          yellow            ;          }</a:t>
            </a:r>
          </a:p>
        </p:txBody>
      </p:sp>
      <p:sp>
        <p:nvSpPr>
          <p:cNvPr id="4705" name="Google Shape;4705;p50"/>
          <p:cNvSpPr txBox="1">
            <a:spLocks noGrp="1"/>
          </p:cNvSpPr>
          <p:nvPr>
            <p:ph type="subTitle" idx="4294967295"/>
          </p:nvPr>
        </p:nvSpPr>
        <p:spPr>
          <a:xfrm>
            <a:off x="1327656" y="2835797"/>
            <a:ext cx="2287294" cy="17759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94100" indent="-457200">
              <a:buClr>
                <a:srgbClr val="FA5B41"/>
              </a:buClr>
              <a:buFont typeface="+mj-lt"/>
              <a:buAutoNum type="arabicPeriod"/>
            </a:pPr>
            <a:r>
              <a:rPr lang="en-IN" sz="1400" dirty="0"/>
              <a:t>Selector</a:t>
            </a:r>
          </a:p>
          <a:p>
            <a:pPr marL="494100" indent="-457200">
              <a:buClr>
                <a:srgbClr val="FA5B41"/>
              </a:buClr>
              <a:buFont typeface="+mj-lt"/>
              <a:buAutoNum type="arabicPeriod"/>
            </a:pPr>
            <a:endParaRPr lang="en-IN" sz="1400" dirty="0"/>
          </a:p>
          <a:p>
            <a:pPr marL="494100" indent="-457200">
              <a:buClr>
                <a:srgbClr val="FA5B41"/>
              </a:buClr>
              <a:buFont typeface="+mj-lt"/>
              <a:buAutoNum type="arabicPeriod"/>
            </a:pPr>
            <a:r>
              <a:rPr lang="en-IN" sz="1400" dirty="0"/>
              <a:t>Declaration start	</a:t>
            </a:r>
          </a:p>
          <a:p>
            <a:pPr marL="494100" indent="-457200">
              <a:buClr>
                <a:srgbClr val="FA5B41"/>
              </a:buClr>
              <a:buFont typeface="+mj-lt"/>
              <a:buAutoNum type="arabicPeriod"/>
            </a:pPr>
            <a:endParaRPr lang="en-IN" sz="1400" dirty="0"/>
          </a:p>
          <a:p>
            <a:pPr marL="494100" indent="-457200">
              <a:buClr>
                <a:srgbClr val="FA5B41"/>
              </a:buClr>
              <a:buFont typeface="+mj-lt"/>
              <a:buAutoNum type="arabicPeriod"/>
            </a:pPr>
            <a:r>
              <a:rPr lang="en-IN" sz="1400" dirty="0"/>
              <a:t>Property	</a:t>
            </a:r>
            <a:endParaRPr lang="en-IN" dirty="0"/>
          </a:p>
          <a:p>
            <a:pPr marL="494100" indent="-457200">
              <a:buClr>
                <a:srgbClr val="FA5B41"/>
              </a:buClr>
              <a:buFont typeface="+mj-lt"/>
              <a:buAutoNum type="arabicPeriod"/>
            </a:pPr>
            <a:endParaRPr lang="en-IN" sz="1400" dirty="0"/>
          </a:p>
          <a:p>
            <a:pPr marL="494100" indent="-457200">
              <a:buClr>
                <a:srgbClr val="FA5B41"/>
              </a:buClr>
              <a:buFont typeface="+mj-lt"/>
              <a:buAutoNum type="arabicPeriod"/>
            </a:pPr>
            <a:r>
              <a:rPr lang="en-IN" sz="1400" dirty="0"/>
              <a:t>Separator</a:t>
            </a:r>
          </a:p>
          <a:p>
            <a:pPr marL="494100" indent="-457200">
              <a:buClr>
                <a:srgbClr val="FA5B41"/>
              </a:buClr>
              <a:buFont typeface="+mj-lt"/>
              <a:buAutoNum type="arabicPeriod"/>
            </a:pPr>
            <a:endParaRPr lang="en-IN" sz="1400" dirty="0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9D29DADC-B6E5-438A-B397-E5A5AE79909E}"/>
              </a:ext>
            </a:extLst>
          </p:cNvPr>
          <p:cNvSpPr/>
          <p:nvPr/>
        </p:nvSpPr>
        <p:spPr>
          <a:xfrm rot="16200000">
            <a:off x="5772774" y="1565873"/>
            <a:ext cx="245997" cy="753117"/>
          </a:xfrm>
          <a:prstGeom prst="leftBrace">
            <a:avLst/>
          </a:prstGeom>
          <a:noFill/>
          <a:ln w="38100">
            <a:solidFill>
              <a:srgbClr val="C2C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A5D16158-3657-4374-A93F-D8029EBD537A}"/>
              </a:ext>
            </a:extLst>
          </p:cNvPr>
          <p:cNvSpPr/>
          <p:nvPr/>
        </p:nvSpPr>
        <p:spPr>
          <a:xfrm rot="16200000">
            <a:off x="6696522" y="1724138"/>
            <a:ext cx="236285" cy="436587"/>
          </a:xfrm>
          <a:prstGeom prst="leftBrace">
            <a:avLst/>
          </a:prstGeom>
          <a:noFill/>
          <a:ln w="38100">
            <a:solidFill>
              <a:srgbClr val="C2C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1165D73F-2014-49D7-9810-236802BC679E}"/>
              </a:ext>
            </a:extLst>
          </p:cNvPr>
          <p:cNvSpPr/>
          <p:nvPr/>
        </p:nvSpPr>
        <p:spPr>
          <a:xfrm rot="16200000">
            <a:off x="7263803" y="1801756"/>
            <a:ext cx="258513" cy="293862"/>
          </a:xfrm>
          <a:prstGeom prst="leftBrace">
            <a:avLst/>
          </a:prstGeom>
          <a:noFill/>
          <a:ln w="38100">
            <a:solidFill>
              <a:srgbClr val="C2C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E4D7CD63-3026-4A9C-8250-27E992A3A026}"/>
              </a:ext>
            </a:extLst>
          </p:cNvPr>
          <p:cNvSpPr/>
          <p:nvPr/>
        </p:nvSpPr>
        <p:spPr>
          <a:xfrm rot="16200000">
            <a:off x="4935598" y="1662184"/>
            <a:ext cx="241139" cy="565351"/>
          </a:xfrm>
          <a:prstGeom prst="leftBrace">
            <a:avLst/>
          </a:prstGeom>
          <a:noFill/>
          <a:ln w="38100">
            <a:solidFill>
              <a:srgbClr val="C2C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EEC0DEFE-8B90-4440-B943-06C59B19E051}"/>
              </a:ext>
            </a:extLst>
          </p:cNvPr>
          <p:cNvSpPr/>
          <p:nvPr/>
        </p:nvSpPr>
        <p:spPr>
          <a:xfrm rot="16200000">
            <a:off x="1561845" y="1659754"/>
            <a:ext cx="245996" cy="565351"/>
          </a:xfrm>
          <a:prstGeom prst="leftBrace">
            <a:avLst/>
          </a:prstGeom>
          <a:noFill/>
          <a:ln w="38100">
            <a:solidFill>
              <a:srgbClr val="C2C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656C5E25-5A20-4647-A11D-A7A064405838}"/>
              </a:ext>
            </a:extLst>
          </p:cNvPr>
          <p:cNvSpPr/>
          <p:nvPr/>
        </p:nvSpPr>
        <p:spPr>
          <a:xfrm rot="16200000">
            <a:off x="2226958" y="1746261"/>
            <a:ext cx="228626" cy="400000"/>
          </a:xfrm>
          <a:prstGeom prst="leftBrace">
            <a:avLst/>
          </a:prstGeom>
          <a:noFill/>
          <a:ln w="38100">
            <a:solidFill>
              <a:srgbClr val="C2C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963ADA23-1871-4DFD-B8EC-DF81B8FC538E}"/>
              </a:ext>
            </a:extLst>
          </p:cNvPr>
          <p:cNvSpPr/>
          <p:nvPr/>
        </p:nvSpPr>
        <p:spPr>
          <a:xfrm rot="16200000">
            <a:off x="3591878" y="1074734"/>
            <a:ext cx="241137" cy="1765284"/>
          </a:xfrm>
          <a:prstGeom prst="leftBrace">
            <a:avLst/>
          </a:prstGeom>
          <a:noFill/>
          <a:ln w="38100">
            <a:solidFill>
              <a:srgbClr val="C2C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Google Shape;4705;p50">
            <a:extLst>
              <a:ext uri="{FF2B5EF4-FFF2-40B4-BE49-F238E27FC236}">
                <a16:creationId xmlns:a16="http://schemas.microsoft.com/office/drawing/2014/main" id="{2C654AC3-F16E-475B-84A9-51203E4BFFF5}"/>
              </a:ext>
            </a:extLst>
          </p:cNvPr>
          <p:cNvSpPr txBox="1">
            <a:spLocks/>
          </p:cNvSpPr>
          <p:nvPr/>
        </p:nvSpPr>
        <p:spPr>
          <a:xfrm>
            <a:off x="4871943" y="2729998"/>
            <a:ext cx="2810769" cy="177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●"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○"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■"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●"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○"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■"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●"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○"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■"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pPr marL="494100" indent="-457200">
              <a:buClr>
                <a:srgbClr val="FA5B41"/>
              </a:buClr>
              <a:buFont typeface="+mj-lt"/>
              <a:buAutoNum type="arabicPeriod" startAt="5"/>
            </a:pPr>
            <a:r>
              <a:rPr lang="en-IN" dirty="0"/>
              <a:t>Value</a:t>
            </a:r>
          </a:p>
          <a:p>
            <a:pPr marL="494100" indent="-457200">
              <a:buClr>
                <a:srgbClr val="FA5B41"/>
              </a:buClr>
              <a:buFont typeface="+mj-lt"/>
              <a:buAutoNum type="arabicPeriod" startAt="5"/>
            </a:pPr>
            <a:endParaRPr lang="en-IN" dirty="0"/>
          </a:p>
          <a:p>
            <a:pPr marL="494100" indent="-457200">
              <a:buClr>
                <a:srgbClr val="FA5B41"/>
              </a:buClr>
              <a:buFont typeface="+mj-lt"/>
              <a:buAutoNum type="arabicPeriod" startAt="5"/>
            </a:pPr>
            <a:r>
              <a:rPr lang="en-IN" dirty="0"/>
              <a:t>Declaration Separator</a:t>
            </a:r>
          </a:p>
          <a:p>
            <a:pPr marL="494100" indent="-457200">
              <a:buClr>
                <a:srgbClr val="FA5B41"/>
              </a:buClr>
              <a:buFont typeface="+mj-lt"/>
              <a:buAutoNum type="arabicPeriod" startAt="5"/>
            </a:pPr>
            <a:endParaRPr lang="en-IN" dirty="0"/>
          </a:p>
          <a:p>
            <a:pPr marL="494100" indent="-457200">
              <a:buClr>
                <a:srgbClr val="FA5B41"/>
              </a:buClr>
              <a:buFont typeface="+mj-lt"/>
              <a:buAutoNum type="arabicPeriod" startAt="5"/>
            </a:pPr>
            <a:r>
              <a:rPr lang="en-IN" dirty="0"/>
              <a:t>Declaration End</a:t>
            </a:r>
          </a:p>
          <a:p>
            <a:pPr marL="494100" indent="-457200">
              <a:buClr>
                <a:srgbClr val="FA5B41"/>
              </a:buClr>
              <a:buFont typeface="+mj-lt"/>
              <a:buAutoNum type="arabicPeriod" startAt="5"/>
            </a:pPr>
            <a:endParaRPr lang="en-IN" dirty="0"/>
          </a:p>
          <a:p>
            <a:pPr marL="494100" indent="-457200">
              <a:buClr>
                <a:srgbClr val="FA5B41"/>
              </a:buClr>
              <a:buFont typeface="+mj-lt"/>
              <a:buAutoNum type="arabicPeriod" startAt="5"/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704881-908C-42FA-9315-A6CF85DCAA08}"/>
              </a:ext>
            </a:extLst>
          </p:cNvPr>
          <p:cNvSpPr txBox="1"/>
          <p:nvPr/>
        </p:nvSpPr>
        <p:spPr>
          <a:xfrm>
            <a:off x="1458506" y="2153752"/>
            <a:ext cx="6224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A5B41"/>
                </a:solidFill>
              </a:rPr>
              <a:t>1               2                        3	               4	             5                 6          7</a:t>
            </a:r>
          </a:p>
        </p:txBody>
      </p:sp>
    </p:spTree>
    <p:extLst>
      <p:ext uri="{BB962C8B-B14F-4D97-AF65-F5344CB8AC3E}">
        <p14:creationId xmlns:p14="http://schemas.microsoft.com/office/powerpoint/2010/main" val="10604766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35"/>
          <p:cNvSpPr txBox="1">
            <a:spLocks noGrp="1"/>
          </p:cNvSpPr>
          <p:nvPr>
            <p:ph type="subTitle" idx="3"/>
          </p:nvPr>
        </p:nvSpPr>
        <p:spPr>
          <a:xfrm>
            <a:off x="4292754" y="1218858"/>
            <a:ext cx="3893814" cy="3115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900" indent="0" algn="l">
              <a:buNone/>
            </a:pPr>
            <a:r>
              <a:rPr lang="en-IN" dirty="0"/>
              <a:t>body </a:t>
            </a:r>
          </a:p>
          <a:p>
            <a:pPr marL="36900" indent="0" algn="l">
              <a:buNone/>
            </a:pPr>
            <a:r>
              <a:rPr lang="en-IN" dirty="0"/>
              <a:t>{</a:t>
            </a:r>
          </a:p>
          <a:p>
            <a:pPr marL="36900" indent="0" algn="l">
              <a:buNone/>
            </a:pPr>
            <a:r>
              <a:rPr lang="en-IN" dirty="0"/>
              <a:t>	</a:t>
            </a:r>
            <a:r>
              <a:rPr lang="en-IN" dirty="0" err="1"/>
              <a:t>color</a:t>
            </a:r>
            <a:r>
              <a:rPr lang="en-IN" dirty="0"/>
              <a:t>: red;</a:t>
            </a:r>
          </a:p>
          <a:p>
            <a:pPr marL="36900" indent="0" algn="l">
              <a:buNone/>
            </a:pPr>
            <a:r>
              <a:rPr lang="en-IN" dirty="0"/>
              <a:t>	background-</a:t>
            </a:r>
            <a:r>
              <a:rPr lang="en-IN" dirty="0" err="1"/>
              <a:t>color</a:t>
            </a:r>
            <a:r>
              <a:rPr lang="en-IN" dirty="0"/>
              <a:t>: coral;</a:t>
            </a:r>
          </a:p>
          <a:p>
            <a:pPr marL="36900" indent="0" algn="l">
              <a:buNone/>
            </a:pPr>
            <a:r>
              <a:rPr lang="en-IN" dirty="0"/>
              <a:t> }</a:t>
            </a:r>
          </a:p>
          <a:p>
            <a:pPr marL="36900" indent="0" algn="l">
              <a:buNone/>
            </a:pPr>
            <a:endParaRPr lang="en-IN" dirty="0"/>
          </a:p>
          <a:p>
            <a:pPr marL="36900" indent="0" algn="l">
              <a:buNone/>
            </a:pPr>
            <a:r>
              <a:rPr lang="en-IN" dirty="0"/>
              <a:t>h1 </a:t>
            </a:r>
          </a:p>
          <a:p>
            <a:pPr marL="36900" indent="0" algn="l">
              <a:buNone/>
            </a:pPr>
            <a:r>
              <a:rPr lang="en-IN" dirty="0"/>
              <a:t>{</a:t>
            </a:r>
          </a:p>
          <a:p>
            <a:pPr marL="36900" indent="0" algn="l">
              <a:buNone/>
            </a:pPr>
            <a:r>
              <a:rPr lang="en-IN" dirty="0"/>
              <a:t>	</a:t>
            </a:r>
            <a:r>
              <a:rPr lang="en-IN" dirty="0" err="1"/>
              <a:t>color</a:t>
            </a:r>
            <a:r>
              <a:rPr lang="en-IN" dirty="0"/>
              <a:t>: #00ff00;</a:t>
            </a:r>
          </a:p>
          <a:p>
            <a:pPr marL="36900" indent="0" algn="l">
              <a:buNone/>
            </a:pPr>
            <a:r>
              <a:rPr lang="en-IN" dirty="0"/>
              <a:t>}</a:t>
            </a:r>
          </a:p>
          <a:p>
            <a:pPr marL="36900" indent="0" algn="l">
              <a:buNone/>
            </a:pPr>
            <a:r>
              <a:rPr lang="en-IN" dirty="0"/>
              <a:t>p </a:t>
            </a:r>
          </a:p>
          <a:p>
            <a:pPr marL="36900" indent="0" algn="l">
              <a:buNone/>
            </a:pPr>
            <a:r>
              <a:rPr lang="en-IN" dirty="0"/>
              <a:t>{</a:t>
            </a:r>
          </a:p>
          <a:p>
            <a:pPr marL="36900" indent="0" algn="l">
              <a:buNone/>
            </a:pPr>
            <a:r>
              <a:rPr lang="en-IN" dirty="0"/>
              <a:t>	</a:t>
            </a:r>
            <a:r>
              <a:rPr lang="en-IN" dirty="0" err="1"/>
              <a:t>color</a:t>
            </a:r>
            <a:r>
              <a:rPr lang="en-IN" dirty="0"/>
              <a:t>: </a:t>
            </a:r>
            <a:r>
              <a:rPr lang="en-IN" dirty="0" err="1"/>
              <a:t>rgb</a:t>
            </a:r>
            <a:r>
              <a:rPr lang="en-IN" dirty="0"/>
              <a:t>(0,0,255);</a:t>
            </a:r>
          </a:p>
          <a:p>
            <a:pPr marL="36900" indent="0" algn="l">
              <a:buNone/>
            </a:pPr>
            <a:r>
              <a:rPr lang="en-IN" dirty="0"/>
              <a:t>}</a:t>
            </a:r>
          </a:p>
        </p:txBody>
      </p:sp>
      <p:sp>
        <p:nvSpPr>
          <p:cNvPr id="2584" name="Google Shape;2584;p35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COLOURS IN CSS</a:t>
            </a:r>
            <a:endParaRPr dirty="0"/>
          </a:p>
        </p:txBody>
      </p:sp>
      <p:grpSp>
        <p:nvGrpSpPr>
          <p:cNvPr id="2596" name="Google Shape;2596;p35"/>
          <p:cNvGrpSpPr/>
          <p:nvPr/>
        </p:nvGrpSpPr>
        <p:grpSpPr>
          <a:xfrm>
            <a:off x="4126704" y="1218858"/>
            <a:ext cx="3668556" cy="3039320"/>
            <a:chOff x="5875563" y="1560141"/>
            <a:chExt cx="835766" cy="870855"/>
          </a:xfrm>
        </p:grpSpPr>
        <p:grpSp>
          <p:nvGrpSpPr>
            <p:cNvPr id="2597" name="Google Shape;2597;p35"/>
            <p:cNvGrpSpPr/>
            <p:nvPr/>
          </p:nvGrpSpPr>
          <p:grpSpPr>
            <a:xfrm>
              <a:off x="5875563" y="1560141"/>
              <a:ext cx="266700" cy="345050"/>
              <a:chOff x="1172410" y="839125"/>
              <a:chExt cx="266700" cy="345050"/>
            </a:xfrm>
          </p:grpSpPr>
          <p:cxnSp>
            <p:nvCxnSpPr>
              <p:cNvPr id="2598" name="Google Shape;2598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9" name="Google Shape;2599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00" name="Google Shape;2600;p35"/>
            <p:cNvGrpSpPr/>
            <p:nvPr/>
          </p:nvGrpSpPr>
          <p:grpSpPr>
            <a:xfrm rot="10800000">
              <a:off x="6444629" y="2085945"/>
              <a:ext cx="266700" cy="345050"/>
              <a:chOff x="1172410" y="839125"/>
              <a:chExt cx="266700" cy="345050"/>
            </a:xfrm>
          </p:grpSpPr>
          <p:cxnSp>
            <p:nvCxnSpPr>
              <p:cNvPr id="2601" name="Google Shape;2601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2" name="Google Shape;2602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610" name="Google Shape;2610;p35"/>
          <p:cNvSpPr/>
          <p:nvPr/>
        </p:nvSpPr>
        <p:spPr>
          <a:xfrm rot="10800000">
            <a:off x="7277307" y="583509"/>
            <a:ext cx="762000" cy="7620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4705;p50">
            <a:extLst>
              <a:ext uri="{FF2B5EF4-FFF2-40B4-BE49-F238E27FC236}">
                <a16:creationId xmlns:a16="http://schemas.microsoft.com/office/drawing/2014/main" id="{E5D60AF4-B1C0-4CDE-A79A-A6BADE3A1498}"/>
              </a:ext>
            </a:extLst>
          </p:cNvPr>
          <p:cNvSpPr txBox="1">
            <a:spLocks/>
          </p:cNvSpPr>
          <p:nvPr/>
        </p:nvSpPr>
        <p:spPr>
          <a:xfrm>
            <a:off x="1500951" y="1482345"/>
            <a:ext cx="2287294" cy="177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●"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○"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■"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●"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○"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■"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●"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○"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■"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pPr marL="494100" indent="-457200">
              <a:buClr>
                <a:srgbClr val="FA5B41"/>
              </a:buClr>
              <a:buFont typeface="+mj-lt"/>
              <a:buAutoNum type="arabicPeriod"/>
            </a:pPr>
            <a:r>
              <a:rPr lang="en-IN" b="1" dirty="0">
                <a:latin typeface="Rajdhani" panose="020B0604020202020204" charset="0"/>
                <a:cs typeface="Rajdhani" panose="020B0604020202020204" charset="0"/>
              </a:rPr>
              <a:t>Colour names</a:t>
            </a:r>
          </a:p>
          <a:p>
            <a:pPr marL="494100" indent="-457200">
              <a:buClr>
                <a:srgbClr val="FA5B41"/>
              </a:buClr>
              <a:buFont typeface="+mj-lt"/>
              <a:buAutoNum type="arabicPeriod"/>
            </a:pPr>
            <a:endParaRPr lang="en-IN" b="1" dirty="0">
              <a:latin typeface="Rajdhani" panose="020B0604020202020204" charset="0"/>
              <a:cs typeface="Rajdhani" panose="020B0604020202020204" charset="0"/>
            </a:endParaRPr>
          </a:p>
          <a:p>
            <a:pPr marL="494100" indent="-457200">
              <a:buClr>
                <a:srgbClr val="FA5B41"/>
              </a:buClr>
              <a:buFont typeface="+mj-lt"/>
              <a:buAutoNum type="arabicPeriod"/>
            </a:pPr>
            <a:r>
              <a:rPr lang="en-IN" b="1" dirty="0">
                <a:latin typeface="Rajdhani" panose="020B0604020202020204" charset="0"/>
                <a:cs typeface="Rajdhani" panose="020B0604020202020204" charset="0"/>
              </a:rPr>
              <a:t>HTML5 colour names</a:t>
            </a:r>
          </a:p>
          <a:p>
            <a:pPr marL="494100" indent="-457200">
              <a:buClr>
                <a:srgbClr val="FA5B41"/>
              </a:buClr>
              <a:buFont typeface="+mj-lt"/>
              <a:buAutoNum type="arabicPeriod"/>
            </a:pPr>
            <a:endParaRPr lang="en-IN" b="1" dirty="0">
              <a:latin typeface="Rajdhani" panose="020B0604020202020204" charset="0"/>
              <a:cs typeface="Rajdhani" panose="020B0604020202020204" charset="0"/>
            </a:endParaRPr>
          </a:p>
          <a:p>
            <a:pPr marL="494100" indent="-457200">
              <a:buClr>
                <a:srgbClr val="FA5B41"/>
              </a:buClr>
              <a:buFont typeface="+mj-lt"/>
              <a:buAutoNum type="arabicPeriod"/>
            </a:pPr>
            <a:r>
              <a:rPr lang="en-IN" b="1" dirty="0" err="1">
                <a:latin typeface="Rajdhani" panose="020B0604020202020204" charset="0"/>
                <a:cs typeface="Rajdhani" panose="020B0604020202020204" charset="0"/>
              </a:rPr>
              <a:t>Hexa</a:t>
            </a:r>
            <a:r>
              <a:rPr lang="en-IN" b="1" dirty="0">
                <a:latin typeface="Rajdhani" panose="020B0604020202020204" charset="0"/>
                <a:cs typeface="Rajdhani" panose="020B0604020202020204" charset="0"/>
              </a:rPr>
              <a:t> decimal</a:t>
            </a:r>
          </a:p>
          <a:p>
            <a:pPr marL="494100" indent="-457200">
              <a:buClr>
                <a:srgbClr val="FA5B41"/>
              </a:buClr>
              <a:buFont typeface="+mj-lt"/>
              <a:buAutoNum type="arabicPeriod"/>
            </a:pPr>
            <a:endParaRPr lang="en-IN" b="1" dirty="0">
              <a:latin typeface="Rajdhani" panose="020B0604020202020204" charset="0"/>
              <a:cs typeface="Rajdhani" panose="020B0604020202020204" charset="0"/>
            </a:endParaRPr>
          </a:p>
          <a:p>
            <a:pPr marL="494100" indent="-457200">
              <a:buClr>
                <a:srgbClr val="FA5B41"/>
              </a:buClr>
              <a:buFont typeface="+mj-lt"/>
              <a:buAutoNum type="arabicPeriod"/>
            </a:pPr>
            <a:r>
              <a:rPr lang="en-IN" b="1" dirty="0">
                <a:latin typeface="Rajdhani" panose="020B0604020202020204" charset="0"/>
                <a:cs typeface="Rajdhani" panose="020B0604020202020204" charset="0"/>
              </a:rPr>
              <a:t>RGB </a:t>
            </a:r>
          </a:p>
          <a:p>
            <a:pPr marL="36900" indent="0">
              <a:buClr>
                <a:srgbClr val="FA5B41"/>
              </a:buCl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3804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9" name="Google Shape;5769;p57"/>
          <p:cNvSpPr txBox="1">
            <a:spLocks noGrp="1"/>
          </p:cNvSpPr>
          <p:nvPr>
            <p:ph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FONTS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770" name="Google Shape;5770;p57"/>
          <p:cNvSpPr txBox="1">
            <a:spLocks noGrp="1"/>
          </p:cNvSpPr>
          <p:nvPr>
            <p:ph type="body" idx="2"/>
          </p:nvPr>
        </p:nvSpPr>
        <p:spPr>
          <a:xfrm>
            <a:off x="1006570" y="2477745"/>
            <a:ext cx="7024910" cy="30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Links </a:t>
            </a:r>
            <a:endParaRPr sz="1800" b="1" dirty="0">
              <a:solidFill>
                <a:schemeClr val="dk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https://www.w3schools.com/cssref/css_websafe_fonts.asp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https://fonts.google.com/</a:t>
            </a:r>
          </a:p>
        </p:txBody>
      </p:sp>
      <p:sp>
        <p:nvSpPr>
          <p:cNvPr id="5771" name="Google Shape;5771;p57"/>
          <p:cNvSpPr txBox="1">
            <a:spLocks noGrp="1"/>
          </p:cNvSpPr>
          <p:nvPr>
            <p:ph type="body" idx="1"/>
          </p:nvPr>
        </p:nvSpPr>
        <p:spPr>
          <a:xfrm>
            <a:off x="854750" y="1365225"/>
            <a:ext cx="3694200" cy="30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 b="1" dirty="0">
                <a:solidFill>
                  <a:schemeClr val="lt1"/>
                </a:solidFill>
                <a:latin typeface="Rajdhani" panose="020B0604020202020204" charset="0"/>
                <a:cs typeface="Rajdhani" panose="020B0604020202020204" charset="0"/>
              </a:rPr>
              <a:t>Google fonts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 b="1" dirty="0">
                <a:solidFill>
                  <a:schemeClr val="lt1"/>
                </a:solidFill>
                <a:latin typeface="Rajdhani" panose="020B0604020202020204" charset="0"/>
                <a:cs typeface="Rajdhani" panose="020B0604020202020204" charset="0"/>
              </a:rPr>
              <a:t>Web Safe fonts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 b="1" dirty="0">
                <a:solidFill>
                  <a:schemeClr val="lt1"/>
                </a:solidFill>
                <a:latin typeface="Rajdhani" panose="020B0604020202020204" charset="0"/>
                <a:cs typeface="Rajdhani" panose="020B0604020202020204" charset="0"/>
              </a:rPr>
              <a:t>Importing</a:t>
            </a:r>
          </a:p>
        </p:txBody>
      </p:sp>
    </p:spTree>
    <p:extLst>
      <p:ext uri="{BB962C8B-B14F-4D97-AF65-F5344CB8AC3E}">
        <p14:creationId xmlns:p14="http://schemas.microsoft.com/office/powerpoint/2010/main" val="36193221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p35"/>
          <p:cNvSpPr txBox="1">
            <a:spLocks noGrp="1"/>
          </p:cNvSpPr>
          <p:nvPr>
            <p:ph type="title"/>
          </p:nvPr>
        </p:nvSpPr>
        <p:spPr>
          <a:xfrm>
            <a:off x="1562160" y="2762925"/>
            <a:ext cx="278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VISHNU BHAGIRATHAN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586" name="Google Shape;2586;p35"/>
          <p:cNvSpPr txBox="1">
            <a:spLocks noGrp="1"/>
          </p:cNvSpPr>
          <p:nvPr>
            <p:ph type="subTitle" idx="1"/>
          </p:nvPr>
        </p:nvSpPr>
        <p:spPr>
          <a:xfrm>
            <a:off x="1562160" y="3123453"/>
            <a:ext cx="27864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Freelance Web Developer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Former GLUG Website maintainer, Mozilla Campus Club Lead, GLUG Technical Lead.</a:t>
            </a:r>
          </a:p>
        </p:txBody>
      </p:sp>
      <p:sp>
        <p:nvSpPr>
          <p:cNvPr id="2587" name="Google Shape;2587;p35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AADIL SAJID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588" name="Google Shape;2588;p35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Freelance UI/UX, graphics designer and Web Developer,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Former GLUG Technical lead,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 Media creator</a:t>
            </a:r>
            <a:endParaRPr dirty="0"/>
          </a:p>
        </p:txBody>
      </p:sp>
      <p:sp>
        <p:nvSpPr>
          <p:cNvPr id="2584" name="Google Shape;2584;p35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Us</a:t>
            </a:r>
            <a:endParaRPr dirty="0"/>
          </a:p>
        </p:txBody>
      </p:sp>
      <p:grpSp>
        <p:nvGrpSpPr>
          <p:cNvPr id="2589" name="Google Shape;2589;p35"/>
          <p:cNvGrpSpPr/>
          <p:nvPr/>
        </p:nvGrpSpPr>
        <p:grpSpPr>
          <a:xfrm>
            <a:off x="2160055" y="1321762"/>
            <a:ext cx="1590609" cy="1337734"/>
            <a:chOff x="2538188" y="1560141"/>
            <a:chExt cx="835766" cy="870855"/>
          </a:xfrm>
        </p:grpSpPr>
        <p:grpSp>
          <p:nvGrpSpPr>
            <p:cNvPr id="2590" name="Google Shape;2590;p35"/>
            <p:cNvGrpSpPr/>
            <p:nvPr/>
          </p:nvGrpSpPr>
          <p:grpSpPr>
            <a:xfrm>
              <a:off x="2538188" y="1560141"/>
              <a:ext cx="266700" cy="345050"/>
              <a:chOff x="1172410" y="839125"/>
              <a:chExt cx="266700" cy="345050"/>
            </a:xfrm>
          </p:grpSpPr>
          <p:cxnSp>
            <p:nvCxnSpPr>
              <p:cNvPr id="2591" name="Google Shape;2591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2" name="Google Shape;2592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93" name="Google Shape;2593;p35"/>
            <p:cNvGrpSpPr/>
            <p:nvPr/>
          </p:nvGrpSpPr>
          <p:grpSpPr>
            <a:xfrm rot="10800000">
              <a:off x="3107254" y="2085945"/>
              <a:ext cx="266700" cy="345050"/>
              <a:chOff x="1172410" y="839125"/>
              <a:chExt cx="266700" cy="345050"/>
            </a:xfrm>
          </p:grpSpPr>
          <p:cxnSp>
            <p:nvCxnSpPr>
              <p:cNvPr id="2594" name="Google Shape;2594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5" name="Google Shape;2595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610" name="Google Shape;2610;p35"/>
          <p:cNvSpPr/>
          <p:nvPr/>
        </p:nvSpPr>
        <p:spPr>
          <a:xfrm rot="10800000">
            <a:off x="7277307" y="583509"/>
            <a:ext cx="762000" cy="7620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1682C6-BA13-48C3-915E-511D75934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876" y="1380829"/>
            <a:ext cx="1149564" cy="1149564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  <p:grpSp>
        <p:nvGrpSpPr>
          <p:cNvPr id="31" name="Google Shape;2589;p35">
            <a:extLst>
              <a:ext uri="{FF2B5EF4-FFF2-40B4-BE49-F238E27FC236}">
                <a16:creationId xmlns:a16="http://schemas.microsoft.com/office/drawing/2014/main" id="{FACC4EEE-F2B8-48CB-BE82-A746E6E1BF2B}"/>
              </a:ext>
            </a:extLst>
          </p:cNvPr>
          <p:cNvGrpSpPr/>
          <p:nvPr/>
        </p:nvGrpSpPr>
        <p:grpSpPr>
          <a:xfrm>
            <a:off x="5501132" y="1353243"/>
            <a:ext cx="1590609" cy="1337734"/>
            <a:chOff x="2538188" y="1560141"/>
            <a:chExt cx="835766" cy="870855"/>
          </a:xfrm>
        </p:grpSpPr>
        <p:grpSp>
          <p:nvGrpSpPr>
            <p:cNvPr id="32" name="Google Shape;2590;p35">
              <a:extLst>
                <a:ext uri="{FF2B5EF4-FFF2-40B4-BE49-F238E27FC236}">
                  <a16:creationId xmlns:a16="http://schemas.microsoft.com/office/drawing/2014/main" id="{7B80F06D-CCBB-4C4A-B215-DC51DCC6FD35}"/>
                </a:ext>
              </a:extLst>
            </p:cNvPr>
            <p:cNvGrpSpPr/>
            <p:nvPr/>
          </p:nvGrpSpPr>
          <p:grpSpPr>
            <a:xfrm>
              <a:off x="2538188" y="1560141"/>
              <a:ext cx="266700" cy="345050"/>
              <a:chOff x="1172410" y="839125"/>
              <a:chExt cx="266700" cy="345050"/>
            </a:xfrm>
          </p:grpSpPr>
          <p:cxnSp>
            <p:nvCxnSpPr>
              <p:cNvPr id="36" name="Google Shape;2591;p35">
                <a:extLst>
                  <a:ext uri="{FF2B5EF4-FFF2-40B4-BE49-F238E27FC236}">
                    <a16:creationId xmlns:a16="http://schemas.microsoft.com/office/drawing/2014/main" id="{341F2546-EAD4-4214-814D-A56515E4911B}"/>
                  </a:ext>
                </a:extLst>
              </p:cNvPr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2592;p35">
                <a:extLst>
                  <a:ext uri="{FF2B5EF4-FFF2-40B4-BE49-F238E27FC236}">
                    <a16:creationId xmlns:a16="http://schemas.microsoft.com/office/drawing/2014/main" id="{5580CB13-5524-4CCB-BB14-76E5D6A5BF16}"/>
                  </a:ext>
                </a:extLst>
              </p:cNvPr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" name="Google Shape;2593;p35">
              <a:extLst>
                <a:ext uri="{FF2B5EF4-FFF2-40B4-BE49-F238E27FC236}">
                  <a16:creationId xmlns:a16="http://schemas.microsoft.com/office/drawing/2014/main" id="{810BC113-7E06-48AD-A99C-5E218D3B9FAD}"/>
                </a:ext>
              </a:extLst>
            </p:cNvPr>
            <p:cNvGrpSpPr/>
            <p:nvPr/>
          </p:nvGrpSpPr>
          <p:grpSpPr>
            <a:xfrm rot="10800000">
              <a:off x="3107254" y="2085945"/>
              <a:ext cx="266700" cy="345050"/>
              <a:chOff x="1172410" y="839125"/>
              <a:chExt cx="266700" cy="345050"/>
            </a:xfrm>
          </p:grpSpPr>
          <p:cxnSp>
            <p:nvCxnSpPr>
              <p:cNvPr id="34" name="Google Shape;2594;p35">
                <a:extLst>
                  <a:ext uri="{FF2B5EF4-FFF2-40B4-BE49-F238E27FC236}">
                    <a16:creationId xmlns:a16="http://schemas.microsoft.com/office/drawing/2014/main" id="{929CFCE5-B8AD-417E-9501-682CBDD267EB}"/>
                  </a:ext>
                </a:extLst>
              </p:cNvPr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2595;p35">
                <a:extLst>
                  <a:ext uri="{FF2B5EF4-FFF2-40B4-BE49-F238E27FC236}">
                    <a16:creationId xmlns:a16="http://schemas.microsoft.com/office/drawing/2014/main" id="{5ACF282D-4ECA-4E00-8F0C-C0835D886E17}"/>
                  </a:ext>
                </a:extLst>
              </p:cNvPr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DF1783E1-A917-4FD4-9A6C-5156E2DF9A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558" t="26214" r="16704" b="855"/>
          <a:stretch/>
        </p:blipFill>
        <p:spPr>
          <a:xfrm>
            <a:off x="5726783" y="1407453"/>
            <a:ext cx="1149564" cy="1154421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42"/>
          <p:cNvSpPr/>
          <p:nvPr/>
        </p:nvSpPr>
        <p:spPr>
          <a:xfrm>
            <a:off x="475337" y="3477447"/>
            <a:ext cx="1199400" cy="1169100"/>
          </a:xfrm>
          <a:prstGeom prst="star8">
            <a:avLst>
              <a:gd name="adj" fmla="val 2526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68" name="Google Shape;3868;p42"/>
          <p:cNvSpPr txBox="1">
            <a:spLocks noGrp="1"/>
          </p:cNvSpPr>
          <p:nvPr>
            <p:ph type="title"/>
          </p:nvPr>
        </p:nvSpPr>
        <p:spPr>
          <a:xfrm>
            <a:off x="3268086" y="152399"/>
            <a:ext cx="2764200" cy="7962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BOX MODEL</a:t>
            </a:r>
            <a:endParaRPr dirty="0"/>
          </a:p>
        </p:txBody>
      </p:sp>
      <p:sp>
        <p:nvSpPr>
          <p:cNvPr id="3871" name="Google Shape;3871;p42"/>
          <p:cNvSpPr/>
          <p:nvPr/>
        </p:nvSpPr>
        <p:spPr>
          <a:xfrm>
            <a:off x="7179600" y="1246291"/>
            <a:ext cx="1099200" cy="10992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72" name="Google Shape;3872;p42"/>
          <p:cNvGrpSpPr/>
          <p:nvPr/>
        </p:nvGrpSpPr>
        <p:grpSpPr>
          <a:xfrm>
            <a:off x="910680" y="676914"/>
            <a:ext cx="266700" cy="345050"/>
            <a:chOff x="1172410" y="839125"/>
            <a:chExt cx="266700" cy="345050"/>
          </a:xfrm>
        </p:grpSpPr>
        <p:cxnSp>
          <p:nvCxnSpPr>
            <p:cNvPr id="3873" name="Google Shape;3873;p42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4" name="Google Shape;3874;p42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75" name="Google Shape;3875;p42"/>
          <p:cNvGrpSpPr/>
          <p:nvPr/>
        </p:nvGrpSpPr>
        <p:grpSpPr>
          <a:xfrm rot="10800000">
            <a:off x="3569077" y="4143064"/>
            <a:ext cx="266700" cy="345050"/>
            <a:chOff x="1172410" y="839125"/>
            <a:chExt cx="266700" cy="345050"/>
          </a:xfrm>
        </p:grpSpPr>
        <p:cxnSp>
          <p:nvCxnSpPr>
            <p:cNvPr id="3876" name="Google Shape;3876;p42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7" name="Google Shape;3877;p42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870" name="Google Shape;3870;p42"/>
          <p:cNvPicPr preferRelativeResize="0"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78" b="92804" l="4337" r="93578">
                        <a14:foregroundMark x1="67723" y1="16625" x2="67723" y2="16625"/>
                        <a14:foregroundMark x1="52544" y1="19603" x2="62469" y2="17742"/>
                        <a14:foregroundMark x1="62469" y1="17742" x2="71393" y2="17742"/>
                        <a14:foregroundMark x1="71393" y1="17742" x2="73978" y2="21712"/>
                        <a14:foregroundMark x1="30442" y1="7816" x2="39700" y2="7568"/>
                        <a14:foregroundMark x1="39700" y1="7568" x2="69975" y2="8437"/>
                        <a14:foregroundMark x1="69975" y1="8437" x2="82402" y2="16005"/>
                        <a14:foregroundMark x1="82402" y1="16005" x2="88907" y2="29777"/>
                        <a14:foregroundMark x1="88907" y1="29777" x2="90575" y2="48511"/>
                        <a14:foregroundMark x1="90575" y1="48511" x2="88157" y2="73945"/>
                        <a14:foregroundMark x1="88157" y1="73945" x2="83987" y2="85980"/>
                        <a14:foregroundMark x1="83987" y1="85980" x2="75396" y2="94541"/>
                        <a14:foregroundMark x1="75396" y1="94541" x2="31776" y2="89950"/>
                        <a14:foregroundMark x1="31776" y1="89950" x2="23853" y2="83127"/>
                        <a14:foregroundMark x1="23853" y1="83127" x2="14929" y2="81514"/>
                        <a14:foregroundMark x1="14929" y1="81514" x2="8841" y2="45782"/>
                        <a14:foregroundMark x1="8841" y1="45782" x2="14345" y2="22953"/>
                        <a14:foregroundMark x1="14345" y1="22953" x2="11259" y2="8313"/>
                        <a14:foregroundMark x1="11259" y1="8313" x2="20851" y2="9181"/>
                        <a14:foregroundMark x1="13761" y1="8561" x2="7173" y2="18983"/>
                        <a14:foregroundMark x1="7173" y1="18983" x2="24437" y2="17494"/>
                        <a14:foregroundMark x1="24437" y1="17494" x2="11259" y2="53846"/>
                        <a14:foregroundMark x1="11259" y1="53846" x2="20350" y2="53722"/>
                        <a14:foregroundMark x1="20350" y1="53722" x2="11009" y2="81638"/>
                        <a14:foregroundMark x1="11009" y1="81638" x2="28190" y2="91315"/>
                        <a14:foregroundMark x1="28190" y1="91315" x2="54712" y2="89950"/>
                        <a14:foregroundMark x1="54712" y1="89950" x2="76480" y2="90074"/>
                        <a14:foregroundMark x1="76480" y1="90074" x2="85405" y2="90074"/>
                        <a14:foregroundMark x1="85405" y1="90074" x2="94162" y2="83499"/>
                        <a14:foregroundMark x1="94162" y1="83499" x2="94579" y2="22333"/>
                        <a14:foregroundMark x1="94579" y1="22333" x2="86322" y2="3970"/>
                        <a14:foregroundMark x1="86322" y1="3970" x2="20183" y2="11290"/>
                        <a14:foregroundMark x1="20183" y1="11290" x2="31193" y2="3350"/>
                        <a14:foregroundMark x1="31193" y1="3350" x2="34612" y2="2978"/>
                        <a14:foregroundMark x1="94078" y1="16129" x2="91743" y2="59801"/>
                        <a14:foregroundMark x1="91743" y1="59801" x2="93661" y2="92928"/>
                        <a14:foregroundMark x1="5755" y1="20596" x2="9341" y2="88710"/>
                        <a14:foregroundMark x1="47873" y1="51861" x2="48540" y2="53102"/>
                        <a14:foregroundMark x1="51960" y1="53474" x2="54295" y2="51985"/>
                        <a14:foregroundMark x1="50876" y1="51613" x2="49958" y2="52233"/>
                        <a14:foregroundMark x1="50459" y1="51365" x2="49708" y2="51117"/>
                        <a14:foregroundMark x1="4337" y1="87097" x2="4337" y2="87097"/>
                        <a14:backgroundMark x1="99917" y1="1737" x2="99917" y2="1737"/>
                        <a14:backgroundMark x1="98666" y1="4218" x2="98082" y2="18486"/>
                        <a14:backgroundMark x1="97665" y1="3350" x2="98832" y2="12531"/>
                      </a14:backgroundRemoval>
                    </a14:imgEffect>
                  </a14:imgLayer>
                </a14:imgProps>
              </a:ext>
            </a:extLst>
          </a:blip>
          <a:srcRect l="1060" r="-221"/>
          <a:stretch/>
        </p:blipFill>
        <p:spPr>
          <a:xfrm>
            <a:off x="1786278" y="948688"/>
            <a:ext cx="5571444" cy="3776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7600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0" name="Google Shape;4640;p47"/>
          <p:cNvSpPr/>
          <p:nvPr/>
        </p:nvSpPr>
        <p:spPr>
          <a:xfrm>
            <a:off x="2378600" y="3161275"/>
            <a:ext cx="7295400" cy="111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41" name="Google Shape;4641;p47"/>
          <p:cNvSpPr/>
          <p:nvPr/>
        </p:nvSpPr>
        <p:spPr>
          <a:xfrm>
            <a:off x="0" y="1603725"/>
            <a:ext cx="7074300" cy="111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42" name="Google Shape;4642;p47"/>
          <p:cNvSpPr/>
          <p:nvPr/>
        </p:nvSpPr>
        <p:spPr>
          <a:xfrm>
            <a:off x="1264700" y="3370737"/>
            <a:ext cx="849300" cy="849300"/>
          </a:xfrm>
          <a:prstGeom prst="mathMultiply">
            <a:avLst>
              <a:gd name="adj1" fmla="val 1711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43" name="Google Shape;4643;p47"/>
          <p:cNvSpPr txBox="1">
            <a:spLocks noGrp="1"/>
          </p:cNvSpPr>
          <p:nvPr>
            <p:ph type="title" idx="4"/>
          </p:nvPr>
        </p:nvSpPr>
        <p:spPr>
          <a:xfrm>
            <a:off x="872400" y="537575"/>
            <a:ext cx="66771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MARGIN AND PADDING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644" name="Google Shape;4644;p47"/>
          <p:cNvSpPr txBox="1">
            <a:spLocks noGrp="1"/>
          </p:cNvSpPr>
          <p:nvPr>
            <p:ph type="subTitle" idx="1"/>
          </p:nvPr>
        </p:nvSpPr>
        <p:spPr>
          <a:xfrm>
            <a:off x="2378600" y="2009800"/>
            <a:ext cx="4695600" cy="3627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https://www.w3schools.com/css/css_margin.asp</a:t>
            </a:r>
          </a:p>
        </p:txBody>
      </p:sp>
      <p:sp>
        <p:nvSpPr>
          <p:cNvPr id="4645" name="Google Shape;4645;p47"/>
          <p:cNvSpPr txBox="1">
            <a:spLocks noGrp="1"/>
          </p:cNvSpPr>
          <p:nvPr>
            <p:ph type="title"/>
          </p:nvPr>
        </p:nvSpPr>
        <p:spPr>
          <a:xfrm>
            <a:off x="2378595" y="1781300"/>
            <a:ext cx="4695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MARGIN</a:t>
            </a:r>
            <a:endParaRPr dirty="0"/>
          </a:p>
        </p:txBody>
      </p:sp>
      <p:sp>
        <p:nvSpPr>
          <p:cNvPr id="4646" name="Google Shape;4646;p47"/>
          <p:cNvSpPr txBox="1">
            <a:spLocks noGrp="1"/>
          </p:cNvSpPr>
          <p:nvPr>
            <p:ph type="title" idx="2"/>
          </p:nvPr>
        </p:nvSpPr>
        <p:spPr>
          <a:xfrm>
            <a:off x="2378600" y="3322875"/>
            <a:ext cx="4695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PADDING</a:t>
            </a:r>
            <a:endParaRPr dirty="0"/>
          </a:p>
        </p:txBody>
      </p:sp>
      <p:sp>
        <p:nvSpPr>
          <p:cNvPr id="4647" name="Google Shape;4647;p47"/>
          <p:cNvSpPr txBox="1">
            <a:spLocks noGrp="1"/>
          </p:cNvSpPr>
          <p:nvPr>
            <p:ph type="subTitle" idx="3"/>
          </p:nvPr>
        </p:nvSpPr>
        <p:spPr>
          <a:xfrm>
            <a:off x="2378600" y="3551350"/>
            <a:ext cx="46956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https://www.w3schools.com/css/css_padding.asp</a:t>
            </a:r>
            <a:endParaRPr lang="en-IN" dirty="0"/>
          </a:p>
        </p:txBody>
      </p:sp>
      <p:grpSp>
        <p:nvGrpSpPr>
          <p:cNvPr id="4648" name="Google Shape;4648;p47"/>
          <p:cNvGrpSpPr/>
          <p:nvPr/>
        </p:nvGrpSpPr>
        <p:grpSpPr>
          <a:xfrm>
            <a:off x="1271463" y="1715759"/>
            <a:ext cx="835766" cy="870855"/>
            <a:chOff x="715051" y="1600434"/>
            <a:chExt cx="835766" cy="870855"/>
          </a:xfrm>
        </p:grpSpPr>
        <p:grpSp>
          <p:nvGrpSpPr>
            <p:cNvPr id="4649" name="Google Shape;4649;p47"/>
            <p:cNvGrpSpPr/>
            <p:nvPr/>
          </p:nvGrpSpPr>
          <p:grpSpPr>
            <a:xfrm>
              <a:off x="715051" y="1600434"/>
              <a:ext cx="266700" cy="345050"/>
              <a:chOff x="1172410" y="839125"/>
              <a:chExt cx="266700" cy="345050"/>
            </a:xfrm>
          </p:grpSpPr>
          <p:cxnSp>
            <p:nvCxnSpPr>
              <p:cNvPr id="4650" name="Google Shape;4650;p47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1" name="Google Shape;4651;p47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52" name="Google Shape;4652;p47"/>
            <p:cNvGrpSpPr/>
            <p:nvPr/>
          </p:nvGrpSpPr>
          <p:grpSpPr>
            <a:xfrm rot="10800000">
              <a:off x="1284116" y="2126239"/>
              <a:ext cx="266700" cy="345050"/>
              <a:chOff x="1172410" y="839125"/>
              <a:chExt cx="266700" cy="345050"/>
            </a:xfrm>
          </p:grpSpPr>
          <p:cxnSp>
            <p:nvCxnSpPr>
              <p:cNvPr id="4653" name="Google Shape;4653;p47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4" name="Google Shape;4654;p47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655" name="Google Shape;4655;p47"/>
          <p:cNvGrpSpPr/>
          <p:nvPr/>
        </p:nvGrpSpPr>
        <p:grpSpPr>
          <a:xfrm>
            <a:off x="7278463" y="3281684"/>
            <a:ext cx="835766" cy="870855"/>
            <a:chOff x="715051" y="1600434"/>
            <a:chExt cx="835766" cy="870855"/>
          </a:xfrm>
        </p:grpSpPr>
        <p:grpSp>
          <p:nvGrpSpPr>
            <p:cNvPr id="4656" name="Google Shape;4656;p47"/>
            <p:cNvGrpSpPr/>
            <p:nvPr/>
          </p:nvGrpSpPr>
          <p:grpSpPr>
            <a:xfrm>
              <a:off x="715051" y="1600434"/>
              <a:ext cx="266700" cy="345050"/>
              <a:chOff x="1172410" y="839125"/>
              <a:chExt cx="266700" cy="345050"/>
            </a:xfrm>
          </p:grpSpPr>
          <p:cxnSp>
            <p:nvCxnSpPr>
              <p:cNvPr id="4657" name="Google Shape;4657;p47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8" name="Google Shape;4658;p47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59" name="Google Shape;4659;p47"/>
            <p:cNvGrpSpPr/>
            <p:nvPr/>
          </p:nvGrpSpPr>
          <p:grpSpPr>
            <a:xfrm rot="10800000">
              <a:off x="1284116" y="2126239"/>
              <a:ext cx="266700" cy="345050"/>
              <a:chOff x="1172410" y="839125"/>
              <a:chExt cx="266700" cy="345050"/>
            </a:xfrm>
          </p:grpSpPr>
          <p:cxnSp>
            <p:nvCxnSpPr>
              <p:cNvPr id="4660" name="Google Shape;4660;p47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1" name="Google Shape;4661;p47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662" name="Google Shape;4662;p47"/>
          <p:cNvSpPr/>
          <p:nvPr/>
        </p:nvSpPr>
        <p:spPr>
          <a:xfrm>
            <a:off x="7405900" y="1768225"/>
            <a:ext cx="849300" cy="849300"/>
          </a:xfrm>
          <a:prstGeom prst="mathMultiply">
            <a:avLst>
              <a:gd name="adj1" fmla="val 1711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10764;p69">
            <a:extLst>
              <a:ext uri="{FF2B5EF4-FFF2-40B4-BE49-F238E27FC236}">
                <a16:creationId xmlns:a16="http://schemas.microsoft.com/office/drawing/2014/main" id="{36CF5B63-3E32-4F58-B720-C287B2FA4328}"/>
              </a:ext>
            </a:extLst>
          </p:cNvPr>
          <p:cNvSpPr/>
          <p:nvPr/>
        </p:nvSpPr>
        <p:spPr>
          <a:xfrm>
            <a:off x="1424584" y="1868830"/>
            <a:ext cx="537649" cy="535653"/>
          </a:xfrm>
          <a:custGeom>
            <a:avLst/>
            <a:gdLst/>
            <a:ahLst/>
            <a:cxnLst/>
            <a:rect l="l" t="t" r="r" b="b"/>
            <a:pathLst>
              <a:path w="12666" h="12619" extrusionOk="0">
                <a:moveTo>
                  <a:pt x="9294" y="1"/>
                </a:moveTo>
                <a:cubicBezTo>
                  <a:pt x="9192" y="1"/>
                  <a:pt x="9089" y="40"/>
                  <a:pt x="9011" y="119"/>
                </a:cubicBezTo>
                <a:lnTo>
                  <a:pt x="7593" y="1537"/>
                </a:lnTo>
                <a:lnTo>
                  <a:pt x="9011" y="2954"/>
                </a:lnTo>
                <a:cubicBezTo>
                  <a:pt x="9168" y="3112"/>
                  <a:pt x="9168" y="3395"/>
                  <a:pt x="9011" y="3553"/>
                </a:cubicBezTo>
                <a:cubicBezTo>
                  <a:pt x="8932" y="3632"/>
                  <a:pt x="8822" y="3671"/>
                  <a:pt x="8711" y="3671"/>
                </a:cubicBezTo>
                <a:cubicBezTo>
                  <a:pt x="8601" y="3671"/>
                  <a:pt x="8491" y="3632"/>
                  <a:pt x="8412" y="3553"/>
                </a:cubicBezTo>
                <a:lnTo>
                  <a:pt x="6994" y="2135"/>
                </a:lnTo>
                <a:lnTo>
                  <a:pt x="5923" y="3206"/>
                </a:lnTo>
                <a:lnTo>
                  <a:pt x="7341" y="4624"/>
                </a:lnTo>
                <a:cubicBezTo>
                  <a:pt x="7498" y="4782"/>
                  <a:pt x="7498" y="5034"/>
                  <a:pt x="7341" y="5191"/>
                </a:cubicBezTo>
                <a:cubicBezTo>
                  <a:pt x="7262" y="5270"/>
                  <a:pt x="7160" y="5309"/>
                  <a:pt x="7053" y="5309"/>
                </a:cubicBezTo>
                <a:cubicBezTo>
                  <a:pt x="6947" y="5309"/>
                  <a:pt x="6837" y="5270"/>
                  <a:pt x="6742" y="5191"/>
                </a:cubicBezTo>
                <a:lnTo>
                  <a:pt x="5356" y="3773"/>
                </a:lnTo>
                <a:lnTo>
                  <a:pt x="4285" y="4845"/>
                </a:lnTo>
                <a:lnTo>
                  <a:pt x="5703" y="6262"/>
                </a:lnTo>
                <a:cubicBezTo>
                  <a:pt x="5860" y="6420"/>
                  <a:pt x="5860" y="6703"/>
                  <a:pt x="5703" y="6861"/>
                </a:cubicBezTo>
                <a:cubicBezTo>
                  <a:pt x="5624" y="6940"/>
                  <a:pt x="5514" y="6979"/>
                  <a:pt x="5403" y="6979"/>
                </a:cubicBezTo>
                <a:cubicBezTo>
                  <a:pt x="5293" y="6979"/>
                  <a:pt x="5183" y="6940"/>
                  <a:pt x="5104" y="6861"/>
                </a:cubicBezTo>
                <a:lnTo>
                  <a:pt x="3686" y="5443"/>
                </a:lnTo>
                <a:lnTo>
                  <a:pt x="2615" y="6514"/>
                </a:lnTo>
                <a:lnTo>
                  <a:pt x="4096" y="7932"/>
                </a:lnTo>
                <a:cubicBezTo>
                  <a:pt x="4253" y="8090"/>
                  <a:pt x="4253" y="8373"/>
                  <a:pt x="4096" y="8499"/>
                </a:cubicBezTo>
                <a:cubicBezTo>
                  <a:pt x="4017" y="8578"/>
                  <a:pt x="3907" y="8617"/>
                  <a:pt x="3797" y="8617"/>
                </a:cubicBezTo>
                <a:cubicBezTo>
                  <a:pt x="3686" y="8617"/>
                  <a:pt x="3576" y="8578"/>
                  <a:pt x="3497" y="8499"/>
                </a:cubicBezTo>
                <a:lnTo>
                  <a:pt x="2048" y="7081"/>
                </a:lnTo>
                <a:lnTo>
                  <a:pt x="158" y="8972"/>
                </a:lnTo>
                <a:cubicBezTo>
                  <a:pt x="0" y="9129"/>
                  <a:pt x="0" y="9413"/>
                  <a:pt x="158" y="9570"/>
                </a:cubicBezTo>
                <a:lnTo>
                  <a:pt x="3056" y="12500"/>
                </a:lnTo>
                <a:cubicBezTo>
                  <a:pt x="3135" y="12579"/>
                  <a:pt x="3245" y="12618"/>
                  <a:pt x="3356" y="12618"/>
                </a:cubicBezTo>
                <a:cubicBezTo>
                  <a:pt x="3466" y="12618"/>
                  <a:pt x="3576" y="12579"/>
                  <a:pt x="3655" y="12500"/>
                </a:cubicBezTo>
                <a:lnTo>
                  <a:pt x="12508" y="3616"/>
                </a:lnTo>
                <a:cubicBezTo>
                  <a:pt x="12665" y="3458"/>
                  <a:pt x="12665" y="3206"/>
                  <a:pt x="12508" y="3049"/>
                </a:cubicBezTo>
                <a:lnTo>
                  <a:pt x="9578" y="119"/>
                </a:lnTo>
                <a:cubicBezTo>
                  <a:pt x="9499" y="40"/>
                  <a:pt x="9397" y="1"/>
                  <a:pt x="9294" y="1"/>
                </a:cubicBezTo>
                <a:close/>
              </a:path>
            </a:pathLst>
          </a:custGeom>
          <a:solidFill>
            <a:srgbClr val="383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10846;p69">
            <a:extLst>
              <a:ext uri="{FF2B5EF4-FFF2-40B4-BE49-F238E27FC236}">
                <a16:creationId xmlns:a16="http://schemas.microsoft.com/office/drawing/2014/main" id="{ABD349DC-113D-4794-B85E-3CAC195083CD}"/>
              </a:ext>
            </a:extLst>
          </p:cNvPr>
          <p:cNvSpPr/>
          <p:nvPr/>
        </p:nvSpPr>
        <p:spPr>
          <a:xfrm>
            <a:off x="7466860" y="3461594"/>
            <a:ext cx="503049" cy="499650"/>
          </a:xfrm>
          <a:custGeom>
            <a:avLst/>
            <a:gdLst/>
            <a:ahLst/>
            <a:cxnLst/>
            <a:rect l="l" t="t" r="r" b="b"/>
            <a:pathLst>
              <a:path w="12729" h="12643" extrusionOk="0">
                <a:moveTo>
                  <a:pt x="6365" y="2395"/>
                </a:moveTo>
                <a:cubicBezTo>
                  <a:pt x="7026" y="2395"/>
                  <a:pt x="7562" y="2962"/>
                  <a:pt x="7562" y="3655"/>
                </a:cubicBezTo>
                <a:cubicBezTo>
                  <a:pt x="7562" y="4348"/>
                  <a:pt x="7026" y="4884"/>
                  <a:pt x="6365" y="4884"/>
                </a:cubicBezTo>
                <a:cubicBezTo>
                  <a:pt x="5672" y="4884"/>
                  <a:pt x="5136" y="4348"/>
                  <a:pt x="5136" y="3655"/>
                </a:cubicBezTo>
                <a:cubicBezTo>
                  <a:pt x="5073" y="2962"/>
                  <a:pt x="5672" y="2395"/>
                  <a:pt x="6365" y="2395"/>
                </a:cubicBezTo>
                <a:close/>
                <a:moveTo>
                  <a:pt x="6806" y="5640"/>
                </a:moveTo>
                <a:lnTo>
                  <a:pt x="8349" y="8192"/>
                </a:lnTo>
                <a:lnTo>
                  <a:pt x="7530" y="8192"/>
                </a:lnTo>
                <a:cubicBezTo>
                  <a:pt x="7373" y="7719"/>
                  <a:pt x="6900" y="7373"/>
                  <a:pt x="6333" y="7373"/>
                </a:cubicBezTo>
                <a:cubicBezTo>
                  <a:pt x="5798" y="7373"/>
                  <a:pt x="5357" y="7719"/>
                  <a:pt x="5167" y="8192"/>
                </a:cubicBezTo>
                <a:lnTo>
                  <a:pt x="4285" y="8192"/>
                </a:lnTo>
                <a:lnTo>
                  <a:pt x="5829" y="5640"/>
                </a:lnTo>
                <a:cubicBezTo>
                  <a:pt x="5987" y="5671"/>
                  <a:pt x="6144" y="5734"/>
                  <a:pt x="6365" y="5734"/>
                </a:cubicBezTo>
                <a:cubicBezTo>
                  <a:pt x="6491" y="5734"/>
                  <a:pt x="6680" y="5671"/>
                  <a:pt x="6806" y="5640"/>
                </a:cubicBezTo>
                <a:close/>
                <a:moveTo>
                  <a:pt x="6365" y="8192"/>
                </a:moveTo>
                <a:cubicBezTo>
                  <a:pt x="6585" y="8192"/>
                  <a:pt x="6743" y="8412"/>
                  <a:pt x="6743" y="8633"/>
                </a:cubicBezTo>
                <a:cubicBezTo>
                  <a:pt x="6743" y="8822"/>
                  <a:pt x="6585" y="9042"/>
                  <a:pt x="6365" y="9042"/>
                </a:cubicBezTo>
                <a:cubicBezTo>
                  <a:pt x="6113" y="9042"/>
                  <a:pt x="5955" y="8822"/>
                  <a:pt x="5955" y="8633"/>
                </a:cubicBezTo>
                <a:cubicBezTo>
                  <a:pt x="5955" y="8412"/>
                  <a:pt x="6144" y="8255"/>
                  <a:pt x="6365" y="8192"/>
                </a:cubicBezTo>
                <a:close/>
                <a:moveTo>
                  <a:pt x="6428" y="0"/>
                </a:moveTo>
                <a:cubicBezTo>
                  <a:pt x="5766" y="0"/>
                  <a:pt x="5199" y="568"/>
                  <a:pt x="5199" y="1229"/>
                </a:cubicBezTo>
                <a:lnTo>
                  <a:pt x="5199" y="2080"/>
                </a:lnTo>
                <a:cubicBezTo>
                  <a:pt x="4695" y="2489"/>
                  <a:pt x="4380" y="3025"/>
                  <a:pt x="4380" y="3718"/>
                </a:cubicBezTo>
                <a:cubicBezTo>
                  <a:pt x="4380" y="4065"/>
                  <a:pt x="4443" y="4380"/>
                  <a:pt x="4600" y="4695"/>
                </a:cubicBezTo>
                <a:lnTo>
                  <a:pt x="2458" y="8286"/>
                </a:lnTo>
                <a:lnTo>
                  <a:pt x="505" y="8286"/>
                </a:lnTo>
                <a:cubicBezTo>
                  <a:pt x="284" y="8286"/>
                  <a:pt x="95" y="8475"/>
                  <a:pt x="95" y="8664"/>
                </a:cubicBezTo>
                <a:cubicBezTo>
                  <a:pt x="1" y="8822"/>
                  <a:pt x="190" y="9042"/>
                  <a:pt x="410" y="9042"/>
                </a:cubicBezTo>
                <a:lnTo>
                  <a:pt x="1859" y="9042"/>
                </a:lnTo>
                <a:cubicBezTo>
                  <a:pt x="1261" y="9987"/>
                  <a:pt x="631" y="10775"/>
                  <a:pt x="631" y="11437"/>
                </a:cubicBezTo>
                <a:cubicBezTo>
                  <a:pt x="631" y="12108"/>
                  <a:pt x="1021" y="12642"/>
                  <a:pt x="1366" y="12642"/>
                </a:cubicBezTo>
                <a:cubicBezTo>
                  <a:pt x="1491" y="12642"/>
                  <a:pt x="1610" y="12572"/>
                  <a:pt x="1702" y="12413"/>
                </a:cubicBezTo>
                <a:lnTo>
                  <a:pt x="3781" y="9074"/>
                </a:lnTo>
                <a:lnTo>
                  <a:pt x="5167" y="9074"/>
                </a:lnTo>
                <a:cubicBezTo>
                  <a:pt x="5325" y="9546"/>
                  <a:pt x="5798" y="9893"/>
                  <a:pt x="6333" y="9893"/>
                </a:cubicBezTo>
                <a:cubicBezTo>
                  <a:pt x="6900" y="9893"/>
                  <a:pt x="7341" y="9546"/>
                  <a:pt x="7530" y="9074"/>
                </a:cubicBezTo>
                <a:lnTo>
                  <a:pt x="8854" y="9074"/>
                </a:lnTo>
                <a:lnTo>
                  <a:pt x="10964" y="12413"/>
                </a:lnTo>
                <a:cubicBezTo>
                  <a:pt x="11056" y="12572"/>
                  <a:pt x="11173" y="12642"/>
                  <a:pt x="11295" y="12642"/>
                </a:cubicBezTo>
                <a:cubicBezTo>
                  <a:pt x="11630" y="12642"/>
                  <a:pt x="12004" y="12108"/>
                  <a:pt x="12004" y="11437"/>
                </a:cubicBezTo>
                <a:cubicBezTo>
                  <a:pt x="12004" y="10775"/>
                  <a:pt x="11374" y="9987"/>
                  <a:pt x="10807" y="9042"/>
                </a:cubicBezTo>
                <a:lnTo>
                  <a:pt x="12288" y="9042"/>
                </a:lnTo>
                <a:cubicBezTo>
                  <a:pt x="12540" y="9042"/>
                  <a:pt x="12729" y="8822"/>
                  <a:pt x="12729" y="8633"/>
                </a:cubicBezTo>
                <a:cubicBezTo>
                  <a:pt x="12729" y="8412"/>
                  <a:pt x="12540" y="8255"/>
                  <a:pt x="12288" y="8255"/>
                </a:cubicBezTo>
                <a:lnTo>
                  <a:pt x="10334" y="8255"/>
                </a:lnTo>
                <a:lnTo>
                  <a:pt x="8192" y="4695"/>
                </a:lnTo>
                <a:cubicBezTo>
                  <a:pt x="8349" y="4380"/>
                  <a:pt x="8475" y="4065"/>
                  <a:pt x="8475" y="3718"/>
                </a:cubicBezTo>
                <a:cubicBezTo>
                  <a:pt x="8475" y="3056"/>
                  <a:pt x="8160" y="2458"/>
                  <a:pt x="7656" y="2080"/>
                </a:cubicBezTo>
                <a:lnTo>
                  <a:pt x="7656" y="1229"/>
                </a:lnTo>
                <a:cubicBezTo>
                  <a:pt x="7656" y="568"/>
                  <a:pt x="7089" y="0"/>
                  <a:pt x="6428" y="0"/>
                </a:cubicBezTo>
                <a:close/>
              </a:path>
            </a:pathLst>
          </a:custGeom>
          <a:solidFill>
            <a:srgbClr val="383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9859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Google Shape;3931;p44"/>
          <p:cNvSpPr/>
          <p:nvPr/>
        </p:nvSpPr>
        <p:spPr>
          <a:xfrm>
            <a:off x="2882150" y="3080650"/>
            <a:ext cx="6791700" cy="76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32" name="Google Shape;3932;p44"/>
          <p:cNvSpPr/>
          <p:nvPr/>
        </p:nvSpPr>
        <p:spPr>
          <a:xfrm>
            <a:off x="325612" y="2192422"/>
            <a:ext cx="1199400" cy="1169100"/>
          </a:xfrm>
          <a:prstGeom prst="star8">
            <a:avLst>
              <a:gd name="adj" fmla="val 25263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00"/>
              </a:solidFill>
            </a:endParaRPr>
          </a:p>
        </p:txBody>
      </p:sp>
      <p:sp>
        <p:nvSpPr>
          <p:cNvPr id="3933" name="Google Shape;3933;p44"/>
          <p:cNvSpPr/>
          <p:nvPr/>
        </p:nvSpPr>
        <p:spPr>
          <a:xfrm>
            <a:off x="7477950" y="3037012"/>
            <a:ext cx="849300" cy="849300"/>
          </a:xfrm>
          <a:prstGeom prst="mathMultiply">
            <a:avLst>
              <a:gd name="adj1" fmla="val 1711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34" name="Google Shape;3934;p44"/>
          <p:cNvSpPr txBox="1">
            <a:spLocks noGrp="1"/>
          </p:cNvSpPr>
          <p:nvPr>
            <p:ph type="title"/>
          </p:nvPr>
        </p:nvSpPr>
        <p:spPr>
          <a:xfrm>
            <a:off x="2963400" y="1449500"/>
            <a:ext cx="50598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</a:t>
            </a:r>
            <a:endParaRPr dirty="0"/>
          </a:p>
        </p:txBody>
      </p:sp>
      <p:sp>
        <p:nvSpPr>
          <p:cNvPr id="3935" name="Google Shape;3935;p44"/>
          <p:cNvSpPr txBox="1">
            <a:spLocks noGrp="1"/>
          </p:cNvSpPr>
          <p:nvPr>
            <p:ph type="subTitle" idx="1"/>
          </p:nvPr>
        </p:nvSpPr>
        <p:spPr>
          <a:xfrm>
            <a:off x="4572000" y="3237750"/>
            <a:ext cx="50598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version control platform</a:t>
            </a:r>
            <a:endParaRPr dirty="0"/>
          </a:p>
        </p:txBody>
      </p:sp>
      <p:grpSp>
        <p:nvGrpSpPr>
          <p:cNvPr id="3936" name="Google Shape;3936;p44"/>
          <p:cNvGrpSpPr/>
          <p:nvPr/>
        </p:nvGrpSpPr>
        <p:grpSpPr>
          <a:xfrm>
            <a:off x="929013" y="1050150"/>
            <a:ext cx="1191932" cy="3043200"/>
            <a:chOff x="1493288" y="768725"/>
            <a:chExt cx="1191932" cy="3043200"/>
          </a:xfrm>
        </p:grpSpPr>
        <p:grpSp>
          <p:nvGrpSpPr>
            <p:cNvPr id="3937" name="Google Shape;3937;p44"/>
            <p:cNvGrpSpPr/>
            <p:nvPr/>
          </p:nvGrpSpPr>
          <p:grpSpPr>
            <a:xfrm>
              <a:off x="1493288" y="768725"/>
              <a:ext cx="1191932" cy="760800"/>
              <a:chOff x="1278300" y="1764700"/>
              <a:chExt cx="1191932" cy="760800"/>
            </a:xfrm>
          </p:grpSpPr>
          <p:sp>
            <p:nvSpPr>
              <p:cNvPr id="3938" name="Google Shape;3938;p44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rgbClr val="FA5B41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939" name="Google Shape;3939;p44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940" name="Google Shape;3940;p4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41" name="Google Shape;3941;p4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42" name="Google Shape;3942;p4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43" name="Google Shape;3943;p4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44" name="Google Shape;3944;p4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45" name="Google Shape;3945;p4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946" name="Google Shape;3946;p44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3947" name="Google Shape;3947;p44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3948" name="Google Shape;3948;p44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949" name="Google Shape;3949;p44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950" name="Google Shape;3950;p44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 dirty="0"/>
                  </a:p>
                </p:txBody>
              </p:sp>
            </p:grpSp>
            <p:grpSp>
              <p:nvGrpSpPr>
                <p:cNvPr id="3951" name="Google Shape;3951;p44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3952" name="Google Shape;3952;p44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953" name="Google Shape;3953;p44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954" name="Google Shape;3954;p44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 dirty="0"/>
                  </a:p>
                </p:txBody>
              </p:sp>
            </p:grpSp>
            <p:grpSp>
              <p:nvGrpSpPr>
                <p:cNvPr id="3955" name="Google Shape;3955;p44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3956" name="Google Shape;3956;p44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957" name="Google Shape;3957;p44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958" name="Google Shape;3958;p44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 dirty="0"/>
                  </a:p>
                </p:txBody>
              </p:sp>
            </p:grpSp>
            <p:grpSp>
              <p:nvGrpSpPr>
                <p:cNvPr id="3959" name="Google Shape;3959;p44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3960" name="Google Shape;3960;p44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961" name="Google Shape;3961;p44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962" name="Google Shape;3962;p44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 dirty="0"/>
                  </a:p>
                </p:txBody>
              </p:sp>
            </p:grpSp>
          </p:grpSp>
          <p:sp>
            <p:nvSpPr>
              <p:cNvPr id="3963" name="Google Shape;3963;p44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4" name="Google Shape;3964;p44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5" name="Google Shape;3965;p44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6" name="Google Shape;3966;p44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7" name="Google Shape;3967;p44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8" name="Google Shape;3968;p44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9" name="Google Shape;3969;p44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0" name="Google Shape;3970;p44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1" name="Google Shape;3971;p44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2" name="Google Shape;3972;p44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3" name="Google Shape;3973;p44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4" name="Google Shape;3974;p44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5" name="Google Shape;3975;p44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976" name="Google Shape;3976;p44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3977" name="Google Shape;3977;p44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78" name="Google Shape;3978;p44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79" name="Google Shape;3979;p44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80" name="Google Shape;3980;p44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3981" name="Google Shape;3981;p44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82" name="Google Shape;3982;p44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83" name="Google Shape;3983;p44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3984" name="Google Shape;3984;p44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85" name="Google Shape;3985;p44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86" name="Google Shape;3986;p44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3987" name="Google Shape;3987;p44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88" name="Google Shape;3988;p44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89" name="Google Shape;3989;p44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</p:grpSp>
          <p:grpSp>
            <p:nvGrpSpPr>
              <p:cNvPr id="3990" name="Google Shape;3990;p44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3991" name="Google Shape;3991;p44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92" name="Google Shape;3992;p44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93" name="Google Shape;3993;p44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3994" name="Google Shape;3994;p44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95" name="Google Shape;3995;p44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96" name="Google Shape;3996;p44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3997" name="Google Shape;3997;p44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98" name="Google Shape;3998;p44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99" name="Google Shape;3999;p44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4000" name="Google Shape;4000;p44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01" name="Google Shape;4001;p44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02" name="Google Shape;4002;p44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</p:grpSp>
          <p:grpSp>
            <p:nvGrpSpPr>
              <p:cNvPr id="4003" name="Google Shape;4003;p44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4004" name="Google Shape;4004;p4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05" name="Google Shape;4005;p4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06" name="Google Shape;4006;p4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07" name="Google Shape;4007;p4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08" name="Google Shape;4008;p4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09" name="Google Shape;4009;p4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010" name="Google Shape;4010;p44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4011" name="Google Shape;4011;p4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12" name="Google Shape;4012;p4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13" name="Google Shape;4013;p4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14" name="Google Shape;4014;p4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15" name="Google Shape;4015;p4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16" name="Google Shape;4016;p4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4017" name="Google Shape;4017;p44"/>
            <p:cNvGrpSpPr/>
            <p:nvPr/>
          </p:nvGrpSpPr>
          <p:grpSpPr>
            <a:xfrm>
              <a:off x="1493288" y="1529525"/>
              <a:ext cx="1191932" cy="760800"/>
              <a:chOff x="1278300" y="1764700"/>
              <a:chExt cx="1191932" cy="760800"/>
            </a:xfrm>
          </p:grpSpPr>
          <p:sp>
            <p:nvSpPr>
              <p:cNvPr id="4018" name="Google Shape;4018;p44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rgbClr val="383138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019" name="Google Shape;4019;p44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4020" name="Google Shape;4020;p4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21" name="Google Shape;4021;p4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22" name="Google Shape;4022;p4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23" name="Google Shape;4023;p4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24" name="Google Shape;4024;p4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25" name="Google Shape;4025;p4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026" name="Google Shape;4026;p44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4027" name="Google Shape;4027;p44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4028" name="Google Shape;4028;p44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029" name="Google Shape;4029;p44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030" name="Google Shape;4030;p44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 dirty="0"/>
                  </a:p>
                </p:txBody>
              </p:sp>
            </p:grpSp>
            <p:grpSp>
              <p:nvGrpSpPr>
                <p:cNvPr id="4031" name="Google Shape;4031;p44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4032" name="Google Shape;4032;p44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033" name="Google Shape;4033;p44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034" name="Google Shape;4034;p44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 dirty="0"/>
                  </a:p>
                </p:txBody>
              </p:sp>
            </p:grpSp>
            <p:grpSp>
              <p:nvGrpSpPr>
                <p:cNvPr id="4035" name="Google Shape;4035;p44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4036" name="Google Shape;4036;p44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037" name="Google Shape;4037;p44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038" name="Google Shape;4038;p44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 dirty="0"/>
                  </a:p>
                </p:txBody>
              </p:sp>
            </p:grpSp>
            <p:grpSp>
              <p:nvGrpSpPr>
                <p:cNvPr id="4039" name="Google Shape;4039;p44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4040" name="Google Shape;4040;p44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041" name="Google Shape;4041;p44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042" name="Google Shape;4042;p44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 dirty="0"/>
                  </a:p>
                </p:txBody>
              </p:sp>
            </p:grpSp>
          </p:grpSp>
          <p:sp>
            <p:nvSpPr>
              <p:cNvPr id="4043" name="Google Shape;4043;p44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44" name="Google Shape;4044;p44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45" name="Google Shape;4045;p44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46" name="Google Shape;4046;p44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47" name="Google Shape;4047;p44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48" name="Google Shape;4048;p44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49" name="Google Shape;4049;p44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50" name="Google Shape;4050;p44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51" name="Google Shape;4051;p44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52" name="Google Shape;4052;p44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53" name="Google Shape;4053;p44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54" name="Google Shape;4054;p44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55" name="Google Shape;4055;p44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056" name="Google Shape;4056;p44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4057" name="Google Shape;4057;p44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58" name="Google Shape;4058;p44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59" name="Google Shape;4059;p44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60" name="Google Shape;4060;p44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4061" name="Google Shape;4061;p44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62" name="Google Shape;4062;p44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63" name="Google Shape;4063;p44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4064" name="Google Shape;4064;p44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65" name="Google Shape;4065;p44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66" name="Google Shape;4066;p44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4067" name="Google Shape;4067;p44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68" name="Google Shape;4068;p44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69" name="Google Shape;4069;p44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</p:grpSp>
          <p:grpSp>
            <p:nvGrpSpPr>
              <p:cNvPr id="4070" name="Google Shape;4070;p44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4071" name="Google Shape;4071;p44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72" name="Google Shape;4072;p44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73" name="Google Shape;4073;p44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4074" name="Google Shape;4074;p44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75" name="Google Shape;4075;p44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76" name="Google Shape;4076;p44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4077" name="Google Shape;4077;p44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78" name="Google Shape;4078;p44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79" name="Google Shape;4079;p44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4080" name="Google Shape;4080;p44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81" name="Google Shape;4081;p44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82" name="Google Shape;4082;p44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</p:grpSp>
          <p:grpSp>
            <p:nvGrpSpPr>
              <p:cNvPr id="4083" name="Google Shape;4083;p44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4084" name="Google Shape;4084;p4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85" name="Google Shape;4085;p4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86" name="Google Shape;4086;p4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87" name="Google Shape;4087;p4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88" name="Google Shape;4088;p4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89" name="Google Shape;4089;p4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090" name="Google Shape;4090;p44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4091" name="Google Shape;4091;p4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92" name="Google Shape;4092;p4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93" name="Google Shape;4093;p4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94" name="Google Shape;4094;p4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95" name="Google Shape;4095;p4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96" name="Google Shape;4096;p4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4097" name="Google Shape;4097;p44"/>
            <p:cNvGrpSpPr/>
            <p:nvPr/>
          </p:nvGrpSpPr>
          <p:grpSpPr>
            <a:xfrm>
              <a:off x="1493288" y="2290325"/>
              <a:ext cx="1191932" cy="760800"/>
              <a:chOff x="1278300" y="1764700"/>
              <a:chExt cx="1191932" cy="760800"/>
            </a:xfrm>
          </p:grpSpPr>
          <p:sp>
            <p:nvSpPr>
              <p:cNvPr id="4098" name="Google Shape;4098;p44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rgbClr val="FA5B41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099" name="Google Shape;4099;p44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4100" name="Google Shape;4100;p4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01" name="Google Shape;4101;p4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02" name="Google Shape;4102;p4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03" name="Google Shape;4103;p4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04" name="Google Shape;4104;p4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05" name="Google Shape;4105;p4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106" name="Google Shape;4106;p44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4107" name="Google Shape;4107;p44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4108" name="Google Shape;4108;p44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109" name="Google Shape;4109;p44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110" name="Google Shape;4110;p44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 dirty="0"/>
                  </a:p>
                </p:txBody>
              </p:sp>
            </p:grpSp>
            <p:grpSp>
              <p:nvGrpSpPr>
                <p:cNvPr id="4111" name="Google Shape;4111;p44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4112" name="Google Shape;4112;p44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113" name="Google Shape;4113;p44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114" name="Google Shape;4114;p44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 dirty="0"/>
                  </a:p>
                </p:txBody>
              </p:sp>
            </p:grpSp>
            <p:grpSp>
              <p:nvGrpSpPr>
                <p:cNvPr id="4115" name="Google Shape;4115;p44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4116" name="Google Shape;4116;p44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117" name="Google Shape;4117;p44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118" name="Google Shape;4118;p44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 dirty="0"/>
                  </a:p>
                </p:txBody>
              </p:sp>
            </p:grpSp>
            <p:grpSp>
              <p:nvGrpSpPr>
                <p:cNvPr id="4119" name="Google Shape;4119;p44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4120" name="Google Shape;4120;p44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121" name="Google Shape;4121;p44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122" name="Google Shape;4122;p44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 dirty="0"/>
                  </a:p>
                </p:txBody>
              </p:sp>
            </p:grpSp>
          </p:grpSp>
          <p:sp>
            <p:nvSpPr>
              <p:cNvPr id="4123" name="Google Shape;4123;p44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24" name="Google Shape;4124;p44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25" name="Google Shape;4125;p44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26" name="Google Shape;4126;p44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27" name="Google Shape;4127;p44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28" name="Google Shape;4128;p44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29" name="Google Shape;4129;p44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30" name="Google Shape;4130;p44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31" name="Google Shape;4131;p44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32" name="Google Shape;4132;p44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33" name="Google Shape;4133;p44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34" name="Google Shape;4134;p44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35" name="Google Shape;4135;p44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136" name="Google Shape;4136;p44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4137" name="Google Shape;4137;p44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38" name="Google Shape;4138;p44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39" name="Google Shape;4139;p44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40" name="Google Shape;4140;p44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4141" name="Google Shape;4141;p44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42" name="Google Shape;4142;p44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43" name="Google Shape;4143;p44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4144" name="Google Shape;4144;p44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45" name="Google Shape;4145;p44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46" name="Google Shape;4146;p44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4147" name="Google Shape;4147;p44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48" name="Google Shape;4148;p44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49" name="Google Shape;4149;p44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</p:grpSp>
          <p:grpSp>
            <p:nvGrpSpPr>
              <p:cNvPr id="4150" name="Google Shape;4150;p44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4151" name="Google Shape;4151;p44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52" name="Google Shape;4152;p44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53" name="Google Shape;4153;p44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4154" name="Google Shape;4154;p44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55" name="Google Shape;4155;p44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56" name="Google Shape;4156;p44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4157" name="Google Shape;4157;p44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58" name="Google Shape;4158;p44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59" name="Google Shape;4159;p44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4160" name="Google Shape;4160;p44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61" name="Google Shape;4161;p44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62" name="Google Shape;4162;p44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</p:grpSp>
          <p:grpSp>
            <p:nvGrpSpPr>
              <p:cNvPr id="4163" name="Google Shape;4163;p44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4164" name="Google Shape;4164;p4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65" name="Google Shape;4165;p4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66" name="Google Shape;4166;p4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67" name="Google Shape;4167;p4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68" name="Google Shape;4168;p4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69" name="Google Shape;4169;p4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170" name="Google Shape;4170;p44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4171" name="Google Shape;4171;p4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72" name="Google Shape;4172;p4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73" name="Google Shape;4173;p4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74" name="Google Shape;4174;p4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75" name="Google Shape;4175;p4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76" name="Google Shape;4176;p4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4177" name="Google Shape;4177;p44"/>
            <p:cNvGrpSpPr/>
            <p:nvPr/>
          </p:nvGrpSpPr>
          <p:grpSpPr>
            <a:xfrm>
              <a:off x="1493288" y="3051125"/>
              <a:ext cx="1191932" cy="760800"/>
              <a:chOff x="1278300" y="1764700"/>
              <a:chExt cx="1191932" cy="760800"/>
            </a:xfrm>
          </p:grpSpPr>
          <p:sp>
            <p:nvSpPr>
              <p:cNvPr id="4178" name="Google Shape;4178;p44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rgbClr val="383138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179" name="Google Shape;4179;p44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4180" name="Google Shape;4180;p4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81" name="Google Shape;4181;p4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82" name="Google Shape;4182;p4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83" name="Google Shape;4183;p4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84" name="Google Shape;4184;p4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85" name="Google Shape;4185;p4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186" name="Google Shape;4186;p44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4187" name="Google Shape;4187;p44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4188" name="Google Shape;4188;p44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189" name="Google Shape;4189;p44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190" name="Google Shape;4190;p44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 dirty="0"/>
                  </a:p>
                </p:txBody>
              </p:sp>
            </p:grpSp>
            <p:grpSp>
              <p:nvGrpSpPr>
                <p:cNvPr id="4191" name="Google Shape;4191;p44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4192" name="Google Shape;4192;p44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193" name="Google Shape;4193;p44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194" name="Google Shape;4194;p44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 dirty="0"/>
                  </a:p>
                </p:txBody>
              </p:sp>
            </p:grpSp>
            <p:grpSp>
              <p:nvGrpSpPr>
                <p:cNvPr id="4195" name="Google Shape;4195;p44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4196" name="Google Shape;4196;p44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197" name="Google Shape;4197;p44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198" name="Google Shape;4198;p44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 dirty="0"/>
                  </a:p>
                </p:txBody>
              </p:sp>
            </p:grpSp>
            <p:grpSp>
              <p:nvGrpSpPr>
                <p:cNvPr id="4199" name="Google Shape;4199;p44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4200" name="Google Shape;4200;p44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201" name="Google Shape;4201;p44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202" name="Google Shape;4202;p44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 dirty="0"/>
                  </a:p>
                </p:txBody>
              </p:sp>
            </p:grpSp>
          </p:grpSp>
          <p:sp>
            <p:nvSpPr>
              <p:cNvPr id="4203" name="Google Shape;4203;p44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4" name="Google Shape;4204;p44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5" name="Google Shape;4205;p44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6" name="Google Shape;4206;p44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7" name="Google Shape;4207;p44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8" name="Google Shape;4208;p44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9" name="Google Shape;4209;p44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0" name="Google Shape;4210;p44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1" name="Google Shape;4211;p44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2" name="Google Shape;4212;p44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3" name="Google Shape;4213;p44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4" name="Google Shape;4214;p44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5" name="Google Shape;4215;p44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216" name="Google Shape;4216;p44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4217" name="Google Shape;4217;p44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18" name="Google Shape;4218;p44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19" name="Google Shape;4219;p44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20" name="Google Shape;4220;p44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4221" name="Google Shape;4221;p44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22" name="Google Shape;4222;p44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23" name="Google Shape;4223;p44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4224" name="Google Shape;4224;p44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25" name="Google Shape;4225;p44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26" name="Google Shape;4226;p44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4227" name="Google Shape;4227;p44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28" name="Google Shape;4228;p44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29" name="Google Shape;4229;p44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</p:grpSp>
          <p:grpSp>
            <p:nvGrpSpPr>
              <p:cNvPr id="4230" name="Google Shape;4230;p44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4231" name="Google Shape;4231;p44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32" name="Google Shape;4232;p44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33" name="Google Shape;4233;p44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4234" name="Google Shape;4234;p44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35" name="Google Shape;4235;p44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36" name="Google Shape;4236;p44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4237" name="Google Shape;4237;p44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38" name="Google Shape;4238;p44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39" name="Google Shape;4239;p44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4240" name="Google Shape;4240;p44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41" name="Google Shape;4241;p44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42" name="Google Shape;4242;p44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</p:grpSp>
          <p:grpSp>
            <p:nvGrpSpPr>
              <p:cNvPr id="4243" name="Google Shape;4243;p44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4244" name="Google Shape;4244;p4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45" name="Google Shape;4245;p4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46" name="Google Shape;4246;p4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47" name="Google Shape;4247;p4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48" name="Google Shape;4248;p4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49" name="Google Shape;4249;p4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250" name="Google Shape;4250;p44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4251" name="Google Shape;4251;p4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52" name="Google Shape;4252;p4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53" name="Google Shape;4253;p4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54" name="Google Shape;4254;p4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55" name="Google Shape;4255;p4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56" name="Google Shape;4256;p4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4257" name="Google Shape;4257;p44"/>
          <p:cNvGrpSpPr/>
          <p:nvPr/>
        </p:nvGrpSpPr>
        <p:grpSpPr>
          <a:xfrm flipH="1">
            <a:off x="2193013" y="612188"/>
            <a:ext cx="266700" cy="345050"/>
            <a:chOff x="1172410" y="839125"/>
            <a:chExt cx="266700" cy="345050"/>
          </a:xfrm>
        </p:grpSpPr>
        <p:cxnSp>
          <p:nvCxnSpPr>
            <p:cNvPr id="4258" name="Google Shape;4258;p44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59" name="Google Shape;4259;p44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60" name="Google Shape;4260;p44"/>
          <p:cNvGrpSpPr/>
          <p:nvPr/>
        </p:nvGrpSpPr>
        <p:grpSpPr>
          <a:xfrm rot="10800000" flipH="1">
            <a:off x="557220" y="4151163"/>
            <a:ext cx="266700" cy="345050"/>
            <a:chOff x="1172410" y="839125"/>
            <a:chExt cx="266700" cy="345050"/>
          </a:xfrm>
        </p:grpSpPr>
        <p:cxnSp>
          <p:nvCxnSpPr>
            <p:cNvPr id="4261" name="Google Shape;4261;p44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2" name="Google Shape;4262;p44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0BAD185-E32B-4AD2-A9D8-4F6842897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736" y="1443976"/>
            <a:ext cx="1468801" cy="1468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2D3DB1-DD2F-43C2-9B9E-E1FD75C76AE3}"/>
              </a:ext>
            </a:extLst>
          </p:cNvPr>
          <p:cNvSpPr/>
          <p:nvPr/>
        </p:nvSpPr>
        <p:spPr>
          <a:xfrm>
            <a:off x="4550647" y="3646304"/>
            <a:ext cx="3619499" cy="738195"/>
          </a:xfrm>
          <a:prstGeom prst="rect">
            <a:avLst/>
          </a:prstGeom>
          <a:solidFill>
            <a:srgbClr val="383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B0EAAE-B152-4158-82E5-9A3C2D888A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8443" t="-104" r="7909" b="22430"/>
          <a:stretch/>
        </p:blipFill>
        <p:spPr>
          <a:xfrm>
            <a:off x="7815" y="-1"/>
            <a:ext cx="9144000" cy="5143501"/>
          </a:xfrm>
          <a:prstGeom prst="rect">
            <a:avLst/>
          </a:prstGeom>
        </p:spPr>
      </p:pic>
      <p:sp>
        <p:nvSpPr>
          <p:cNvPr id="4794" name="Google Shape;4794;p54"/>
          <p:cNvSpPr txBox="1">
            <a:spLocks noGrp="1"/>
          </p:cNvSpPr>
          <p:nvPr>
            <p:ph type="ctrTitle"/>
          </p:nvPr>
        </p:nvSpPr>
        <p:spPr>
          <a:xfrm>
            <a:off x="3111463" y="140637"/>
            <a:ext cx="3502500" cy="11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4795" name="Google Shape;4795;p54"/>
          <p:cNvSpPr txBox="1">
            <a:spLocks noGrp="1"/>
          </p:cNvSpPr>
          <p:nvPr>
            <p:ph type="subTitle" idx="1"/>
          </p:nvPr>
        </p:nvSpPr>
        <p:spPr>
          <a:xfrm>
            <a:off x="1522427" y="2346392"/>
            <a:ext cx="2591700" cy="8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vishnub341@gmail.com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+91  88487 52606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wish-new.me</a:t>
            </a:r>
            <a:endParaRPr dirty="0"/>
          </a:p>
        </p:txBody>
      </p:sp>
      <p:sp>
        <p:nvSpPr>
          <p:cNvPr id="4796" name="Google Shape;4796;p54"/>
          <p:cNvSpPr txBox="1">
            <a:spLocks noGrp="1"/>
          </p:cNvSpPr>
          <p:nvPr>
            <p:ph type="title" idx="2"/>
          </p:nvPr>
        </p:nvSpPr>
        <p:spPr>
          <a:xfrm>
            <a:off x="3371040" y="1046167"/>
            <a:ext cx="3094832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grpSp>
        <p:nvGrpSpPr>
          <p:cNvPr id="4801" name="Google Shape;4801;p54"/>
          <p:cNvGrpSpPr/>
          <p:nvPr/>
        </p:nvGrpSpPr>
        <p:grpSpPr>
          <a:xfrm>
            <a:off x="1507724" y="3258578"/>
            <a:ext cx="250648" cy="250648"/>
            <a:chOff x="1379798" y="1723250"/>
            <a:chExt cx="397887" cy="397887"/>
          </a:xfrm>
        </p:grpSpPr>
        <p:sp>
          <p:nvSpPr>
            <p:cNvPr id="4802" name="Google Shape;4802;p54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3" name="Google Shape;4803;p54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4" name="Google Shape;4804;p54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5" name="Google Shape;4805;p54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06" name="Google Shape;4806;p54"/>
          <p:cNvGrpSpPr/>
          <p:nvPr/>
        </p:nvGrpSpPr>
        <p:grpSpPr>
          <a:xfrm>
            <a:off x="1508691" y="3691690"/>
            <a:ext cx="250636" cy="250649"/>
            <a:chOff x="864491" y="1723250"/>
            <a:chExt cx="397866" cy="397887"/>
          </a:xfrm>
        </p:grpSpPr>
        <p:sp>
          <p:nvSpPr>
            <p:cNvPr id="4807" name="Google Shape;4807;p54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8" name="Google Shape;4808;p54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9" name="Google Shape;4809;p54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14" name="Google Shape;4814;p54"/>
          <p:cNvGrpSpPr/>
          <p:nvPr/>
        </p:nvGrpSpPr>
        <p:grpSpPr>
          <a:xfrm>
            <a:off x="1286207" y="1402747"/>
            <a:ext cx="266700" cy="345050"/>
            <a:chOff x="1172410" y="839125"/>
            <a:chExt cx="266700" cy="345050"/>
          </a:xfrm>
          <a:effectLst>
            <a:glow rad="101600">
              <a:srgbClr val="7030A0">
                <a:alpha val="60000"/>
              </a:srgbClr>
            </a:glow>
          </a:effectLst>
        </p:grpSpPr>
        <p:cxnSp>
          <p:nvCxnSpPr>
            <p:cNvPr id="4815" name="Google Shape;4815;p54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6" name="Google Shape;4816;p54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17" name="Google Shape;4817;p54"/>
          <p:cNvGrpSpPr/>
          <p:nvPr/>
        </p:nvGrpSpPr>
        <p:grpSpPr>
          <a:xfrm rot="10800000">
            <a:off x="3624575" y="4018056"/>
            <a:ext cx="266700" cy="345050"/>
            <a:chOff x="1172410" y="839125"/>
            <a:chExt cx="266700" cy="345050"/>
          </a:xfrm>
          <a:effectLst>
            <a:glow rad="101600">
              <a:srgbClr val="7030A0">
                <a:alpha val="60000"/>
              </a:srgbClr>
            </a:glow>
          </a:effectLst>
        </p:grpSpPr>
        <p:cxnSp>
          <p:nvCxnSpPr>
            <p:cNvPr id="4818" name="Google Shape;4818;p54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9" name="Google Shape;4819;p54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40" name="Google Shape;4794;p54">
            <a:extLst>
              <a:ext uri="{FF2B5EF4-FFF2-40B4-BE49-F238E27FC236}">
                <a16:creationId xmlns:a16="http://schemas.microsoft.com/office/drawing/2014/main" id="{82115AF0-E73D-4E62-A262-6E298CBB4815}"/>
              </a:ext>
            </a:extLst>
          </p:cNvPr>
          <p:cNvSpPr txBox="1">
            <a:spLocks/>
          </p:cNvSpPr>
          <p:nvPr/>
        </p:nvSpPr>
        <p:spPr>
          <a:xfrm>
            <a:off x="1414833" y="1622331"/>
            <a:ext cx="2138853" cy="446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Rajdhani"/>
              <a:buNone/>
              <a:defRPr sz="7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4800" dirty="0"/>
              <a:t>VISHNU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2872D4EB-96E9-4A07-A239-D4F594611722}"/>
              </a:ext>
            </a:extLst>
          </p:cNvPr>
          <p:cNvSpPr txBox="1"/>
          <p:nvPr/>
        </p:nvSpPr>
        <p:spPr>
          <a:xfrm>
            <a:off x="1452493" y="1992899"/>
            <a:ext cx="1504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A5B41"/>
                </a:solidFill>
              </a:rPr>
              <a:t>BHAGIRATHAN</a:t>
            </a:r>
            <a:endParaRPr lang="en-US" sz="3200" dirty="0">
              <a:solidFill>
                <a:srgbClr val="FA5B41"/>
              </a:solidFill>
            </a:endParaRPr>
          </a:p>
        </p:txBody>
      </p:sp>
      <p:sp>
        <p:nvSpPr>
          <p:cNvPr id="443" name="Google Shape;4795;p54">
            <a:extLst>
              <a:ext uri="{FF2B5EF4-FFF2-40B4-BE49-F238E27FC236}">
                <a16:creationId xmlns:a16="http://schemas.microsoft.com/office/drawing/2014/main" id="{E658AB7D-34A8-42DF-9CB6-0366D04D320D}"/>
              </a:ext>
            </a:extLst>
          </p:cNvPr>
          <p:cNvSpPr txBox="1">
            <a:spLocks/>
          </p:cNvSpPr>
          <p:nvPr/>
        </p:nvSpPr>
        <p:spPr>
          <a:xfrm>
            <a:off x="6023196" y="2396489"/>
            <a:ext cx="2591700" cy="491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jawal"/>
              <a:buNone/>
              <a:defRPr sz="18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jawal"/>
              <a:buNone/>
              <a:defRPr sz="18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jawal"/>
              <a:buNone/>
              <a:defRPr sz="18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jawal"/>
              <a:buNone/>
              <a:defRPr sz="18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jawal"/>
              <a:buNone/>
              <a:defRPr sz="18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jawal"/>
              <a:buNone/>
              <a:defRPr sz="18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jawal"/>
              <a:buNone/>
              <a:defRPr sz="18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jawal"/>
              <a:buNone/>
              <a:defRPr sz="18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aadil.sajid23@gmail.com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+91  70127 93338</a:t>
            </a:r>
          </a:p>
        </p:txBody>
      </p:sp>
      <p:grpSp>
        <p:nvGrpSpPr>
          <p:cNvPr id="444" name="Google Shape;4801;p54">
            <a:extLst>
              <a:ext uri="{FF2B5EF4-FFF2-40B4-BE49-F238E27FC236}">
                <a16:creationId xmlns:a16="http://schemas.microsoft.com/office/drawing/2014/main" id="{A4480D89-269C-488E-912E-DB79F21F872E}"/>
              </a:ext>
            </a:extLst>
          </p:cNvPr>
          <p:cNvGrpSpPr/>
          <p:nvPr/>
        </p:nvGrpSpPr>
        <p:grpSpPr>
          <a:xfrm>
            <a:off x="6016399" y="3238382"/>
            <a:ext cx="250648" cy="250648"/>
            <a:chOff x="1379798" y="1723250"/>
            <a:chExt cx="397887" cy="397887"/>
          </a:xfrm>
        </p:grpSpPr>
        <p:sp>
          <p:nvSpPr>
            <p:cNvPr id="445" name="Google Shape;4802;p54">
              <a:extLst>
                <a:ext uri="{FF2B5EF4-FFF2-40B4-BE49-F238E27FC236}">
                  <a16:creationId xmlns:a16="http://schemas.microsoft.com/office/drawing/2014/main" id="{98AED73D-5BDD-4952-A2F9-F87E6D7FE358}"/>
                </a:ext>
              </a:extLst>
            </p:cNvPr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803;p54">
              <a:extLst>
                <a:ext uri="{FF2B5EF4-FFF2-40B4-BE49-F238E27FC236}">
                  <a16:creationId xmlns:a16="http://schemas.microsoft.com/office/drawing/2014/main" id="{F4E2B8FC-F070-4E6F-9403-29A73ADE2416}"/>
                </a:ext>
              </a:extLst>
            </p:cNvPr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804;p54">
              <a:extLst>
                <a:ext uri="{FF2B5EF4-FFF2-40B4-BE49-F238E27FC236}">
                  <a16:creationId xmlns:a16="http://schemas.microsoft.com/office/drawing/2014/main" id="{17E5344F-E1DD-454F-A5B5-AD0DF4B1C6AD}"/>
                </a:ext>
              </a:extLst>
            </p:cNvPr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805;p54">
              <a:extLst>
                <a:ext uri="{FF2B5EF4-FFF2-40B4-BE49-F238E27FC236}">
                  <a16:creationId xmlns:a16="http://schemas.microsoft.com/office/drawing/2014/main" id="{138BEA9C-CCC8-479A-B853-D5038C2CCB00}"/>
                </a:ext>
              </a:extLst>
            </p:cNvPr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9" name="Google Shape;4806;p54">
            <a:extLst>
              <a:ext uri="{FF2B5EF4-FFF2-40B4-BE49-F238E27FC236}">
                <a16:creationId xmlns:a16="http://schemas.microsoft.com/office/drawing/2014/main" id="{1748A035-35C0-49C7-9D9F-64C1A447E791}"/>
              </a:ext>
            </a:extLst>
          </p:cNvPr>
          <p:cNvGrpSpPr/>
          <p:nvPr/>
        </p:nvGrpSpPr>
        <p:grpSpPr>
          <a:xfrm>
            <a:off x="6023196" y="3673113"/>
            <a:ext cx="250636" cy="250649"/>
            <a:chOff x="864491" y="1723250"/>
            <a:chExt cx="397866" cy="397887"/>
          </a:xfrm>
        </p:grpSpPr>
        <p:sp>
          <p:nvSpPr>
            <p:cNvPr id="450" name="Google Shape;4807;p54">
              <a:extLst>
                <a:ext uri="{FF2B5EF4-FFF2-40B4-BE49-F238E27FC236}">
                  <a16:creationId xmlns:a16="http://schemas.microsoft.com/office/drawing/2014/main" id="{B1B825BF-9D5B-4411-ADC3-A84F3B28B2A7}"/>
                </a:ext>
              </a:extLst>
            </p:cNvPr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808;p54">
              <a:extLst>
                <a:ext uri="{FF2B5EF4-FFF2-40B4-BE49-F238E27FC236}">
                  <a16:creationId xmlns:a16="http://schemas.microsoft.com/office/drawing/2014/main" id="{5DCBFE44-330A-4EF6-A7FB-DB26FA7A33A6}"/>
                </a:ext>
              </a:extLst>
            </p:cNvPr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809;p54">
              <a:extLst>
                <a:ext uri="{FF2B5EF4-FFF2-40B4-BE49-F238E27FC236}">
                  <a16:creationId xmlns:a16="http://schemas.microsoft.com/office/drawing/2014/main" id="{64BAA8D5-0FE5-4B73-9A22-03FA8A0D74B8}"/>
                </a:ext>
              </a:extLst>
            </p:cNvPr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3" name="Google Shape;4814;p54">
            <a:extLst>
              <a:ext uri="{FF2B5EF4-FFF2-40B4-BE49-F238E27FC236}">
                <a16:creationId xmlns:a16="http://schemas.microsoft.com/office/drawing/2014/main" id="{DCD12ADC-989E-4BEE-8DF1-A2BAF391E4CE}"/>
              </a:ext>
            </a:extLst>
          </p:cNvPr>
          <p:cNvGrpSpPr/>
          <p:nvPr/>
        </p:nvGrpSpPr>
        <p:grpSpPr>
          <a:xfrm rot="16200000">
            <a:off x="5812645" y="3994684"/>
            <a:ext cx="391695" cy="345050"/>
            <a:chOff x="1172410" y="839125"/>
            <a:chExt cx="266700" cy="345050"/>
          </a:xfrm>
          <a:effectLst>
            <a:glow rad="101600">
              <a:srgbClr val="7030A0">
                <a:alpha val="60000"/>
              </a:srgbClr>
            </a:glow>
          </a:effectLst>
        </p:grpSpPr>
        <p:cxnSp>
          <p:nvCxnSpPr>
            <p:cNvPr id="454" name="Google Shape;4815;p54">
              <a:extLst>
                <a:ext uri="{FF2B5EF4-FFF2-40B4-BE49-F238E27FC236}">
                  <a16:creationId xmlns:a16="http://schemas.microsoft.com/office/drawing/2014/main" id="{D9A6B4AC-55CB-4693-BA0D-BF67E010797E}"/>
                </a:ext>
              </a:extLst>
            </p:cNvPr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816;p54">
              <a:extLst>
                <a:ext uri="{FF2B5EF4-FFF2-40B4-BE49-F238E27FC236}">
                  <a16:creationId xmlns:a16="http://schemas.microsoft.com/office/drawing/2014/main" id="{CCE24DCD-74A3-47AA-A65E-FD660586C56F}"/>
                </a:ext>
              </a:extLst>
            </p:cNvPr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6" name="Google Shape;4817;p54">
            <a:extLst>
              <a:ext uri="{FF2B5EF4-FFF2-40B4-BE49-F238E27FC236}">
                <a16:creationId xmlns:a16="http://schemas.microsoft.com/office/drawing/2014/main" id="{B4E84AD2-4364-4109-B33B-1EAEA2ED1F5C}"/>
              </a:ext>
            </a:extLst>
          </p:cNvPr>
          <p:cNvGrpSpPr/>
          <p:nvPr/>
        </p:nvGrpSpPr>
        <p:grpSpPr>
          <a:xfrm rot="5400000">
            <a:off x="7678465" y="1456429"/>
            <a:ext cx="446453" cy="345050"/>
            <a:chOff x="1172410" y="839125"/>
            <a:chExt cx="266700" cy="345050"/>
          </a:xfrm>
          <a:effectLst>
            <a:glow rad="63500">
              <a:srgbClr val="7030A0">
                <a:alpha val="40000"/>
              </a:srgbClr>
            </a:glow>
          </a:effectLst>
        </p:grpSpPr>
        <p:cxnSp>
          <p:nvCxnSpPr>
            <p:cNvPr id="457" name="Google Shape;4818;p54">
              <a:extLst>
                <a:ext uri="{FF2B5EF4-FFF2-40B4-BE49-F238E27FC236}">
                  <a16:creationId xmlns:a16="http://schemas.microsoft.com/office/drawing/2014/main" id="{975B195F-7994-4092-AAAD-E1BA212A1F2B}"/>
                </a:ext>
              </a:extLst>
            </p:cNvPr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819;p54">
              <a:extLst>
                <a:ext uri="{FF2B5EF4-FFF2-40B4-BE49-F238E27FC236}">
                  <a16:creationId xmlns:a16="http://schemas.microsoft.com/office/drawing/2014/main" id="{DBEA9E1E-AC93-4D08-A5F1-1B404C229E8E}"/>
                </a:ext>
              </a:extLst>
            </p:cNvPr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9" name="Google Shape;4794;p54">
            <a:extLst>
              <a:ext uri="{FF2B5EF4-FFF2-40B4-BE49-F238E27FC236}">
                <a16:creationId xmlns:a16="http://schemas.microsoft.com/office/drawing/2014/main" id="{CB7A1AE3-BD0C-4F91-90E3-4109A5FC257F}"/>
              </a:ext>
            </a:extLst>
          </p:cNvPr>
          <p:cNvSpPr txBox="1">
            <a:spLocks/>
          </p:cNvSpPr>
          <p:nvPr/>
        </p:nvSpPr>
        <p:spPr>
          <a:xfrm>
            <a:off x="5915602" y="1672428"/>
            <a:ext cx="2138853" cy="446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Rajdhani"/>
              <a:buNone/>
              <a:defRPr sz="7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4800" dirty="0"/>
              <a:t>AADIL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8318D58D-B467-4496-852B-96E57E396E1D}"/>
              </a:ext>
            </a:extLst>
          </p:cNvPr>
          <p:cNvSpPr txBox="1"/>
          <p:nvPr/>
        </p:nvSpPr>
        <p:spPr>
          <a:xfrm>
            <a:off x="5953262" y="2042996"/>
            <a:ext cx="1504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A5B41"/>
                </a:solidFill>
              </a:rPr>
              <a:t>SAJID</a:t>
            </a:r>
            <a:endParaRPr lang="en-US" sz="3200" dirty="0">
              <a:solidFill>
                <a:srgbClr val="FA5B41"/>
              </a:solidFill>
            </a:endParaRPr>
          </a:p>
        </p:txBody>
      </p:sp>
      <p:sp>
        <p:nvSpPr>
          <p:cNvPr id="461" name="Google Shape;4795;p54">
            <a:extLst>
              <a:ext uri="{FF2B5EF4-FFF2-40B4-BE49-F238E27FC236}">
                <a16:creationId xmlns:a16="http://schemas.microsoft.com/office/drawing/2014/main" id="{59FE2D32-0B68-49E4-B76F-18E394257036}"/>
              </a:ext>
            </a:extLst>
          </p:cNvPr>
          <p:cNvSpPr txBox="1">
            <a:spLocks/>
          </p:cNvSpPr>
          <p:nvPr/>
        </p:nvSpPr>
        <p:spPr>
          <a:xfrm>
            <a:off x="1733819" y="3193246"/>
            <a:ext cx="25917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jawal"/>
              <a:buNone/>
              <a:defRPr sz="18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jawal"/>
              <a:buNone/>
              <a:defRPr sz="18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jawal"/>
              <a:buNone/>
              <a:defRPr sz="18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jawal"/>
              <a:buNone/>
              <a:defRPr sz="18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jawal"/>
              <a:buNone/>
              <a:defRPr sz="18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jawal"/>
              <a:buNone/>
              <a:defRPr sz="18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jawal"/>
              <a:buNone/>
              <a:defRPr sz="18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jawal"/>
              <a:buNone/>
              <a:defRPr sz="18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Linkedin.com/wishnew8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@wish_new8</a:t>
            </a:r>
          </a:p>
        </p:txBody>
      </p:sp>
      <p:sp>
        <p:nvSpPr>
          <p:cNvPr id="462" name="Google Shape;4795;p54">
            <a:extLst>
              <a:ext uri="{FF2B5EF4-FFF2-40B4-BE49-F238E27FC236}">
                <a16:creationId xmlns:a16="http://schemas.microsoft.com/office/drawing/2014/main" id="{7CB4E0AB-5160-4AB2-940D-FADDFD87417B}"/>
              </a:ext>
            </a:extLst>
          </p:cNvPr>
          <p:cNvSpPr txBox="1">
            <a:spLocks/>
          </p:cNvSpPr>
          <p:nvPr/>
        </p:nvSpPr>
        <p:spPr>
          <a:xfrm>
            <a:off x="6282150" y="3169461"/>
            <a:ext cx="25917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jawal"/>
              <a:buNone/>
              <a:defRPr sz="18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jawal"/>
              <a:buNone/>
              <a:defRPr sz="18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jawal"/>
              <a:buNone/>
              <a:defRPr sz="18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jawal"/>
              <a:buNone/>
              <a:defRPr sz="18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jawal"/>
              <a:buNone/>
              <a:defRPr sz="18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jawal"/>
              <a:buNone/>
              <a:defRPr sz="18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jawal"/>
              <a:buNone/>
              <a:defRPr sz="18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jawal"/>
              <a:buNone/>
              <a:defRPr sz="18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Linkedin.com/aad33l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@aad33l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32"/>
          <p:cNvSpPr txBox="1">
            <a:spLocks noGrp="1"/>
          </p:cNvSpPr>
          <p:nvPr>
            <p:ph type="title"/>
          </p:nvPr>
        </p:nvSpPr>
        <p:spPr>
          <a:xfrm>
            <a:off x="1588839" y="16004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EDITOR</a:t>
            </a:r>
            <a:endParaRPr dirty="0"/>
          </a:p>
        </p:txBody>
      </p:sp>
      <p:sp>
        <p:nvSpPr>
          <p:cNvPr id="2386" name="Google Shape;2386;p32"/>
          <p:cNvSpPr txBox="1">
            <a:spLocks noGrp="1"/>
          </p:cNvSpPr>
          <p:nvPr>
            <p:ph type="title" idx="2"/>
          </p:nvPr>
        </p:nvSpPr>
        <p:spPr>
          <a:xfrm>
            <a:off x="722100" y="1843146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2387" name="Google Shape;2387;p32"/>
          <p:cNvSpPr txBox="1">
            <a:spLocks noGrp="1"/>
          </p:cNvSpPr>
          <p:nvPr>
            <p:ph type="subTitle" idx="1"/>
          </p:nvPr>
        </p:nvSpPr>
        <p:spPr>
          <a:xfrm>
            <a:off x="1588850" y="1994118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VS Code 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VS COdium</a:t>
            </a:r>
            <a:endParaRPr dirty="0"/>
          </a:p>
        </p:txBody>
      </p:sp>
      <p:sp>
        <p:nvSpPr>
          <p:cNvPr id="2388" name="Google Shape;2388;p32"/>
          <p:cNvSpPr txBox="1">
            <a:spLocks noGrp="1"/>
          </p:cNvSpPr>
          <p:nvPr>
            <p:ph type="title" idx="3"/>
          </p:nvPr>
        </p:nvSpPr>
        <p:spPr>
          <a:xfrm>
            <a:off x="4204975" y="16004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BROWSER</a:t>
            </a:r>
            <a:endParaRPr dirty="0"/>
          </a:p>
        </p:txBody>
      </p:sp>
      <p:sp>
        <p:nvSpPr>
          <p:cNvPr id="2389" name="Google Shape;2389;p32"/>
          <p:cNvSpPr txBox="1">
            <a:spLocks noGrp="1"/>
          </p:cNvSpPr>
          <p:nvPr>
            <p:ph type="title" idx="4"/>
          </p:nvPr>
        </p:nvSpPr>
        <p:spPr>
          <a:xfrm>
            <a:off x="3338223" y="1843146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2390" name="Google Shape;2390;p32"/>
          <p:cNvSpPr txBox="1">
            <a:spLocks noGrp="1"/>
          </p:cNvSpPr>
          <p:nvPr>
            <p:ph type="subTitle" idx="5"/>
          </p:nvPr>
        </p:nvSpPr>
        <p:spPr>
          <a:xfrm>
            <a:off x="4204975" y="1994154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Google Chrome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Mozilla Developer</a:t>
            </a:r>
            <a:endParaRPr dirty="0"/>
          </a:p>
        </p:txBody>
      </p:sp>
      <p:sp>
        <p:nvSpPr>
          <p:cNvPr id="2391" name="Google Shape;2391;p32"/>
          <p:cNvSpPr txBox="1">
            <a:spLocks noGrp="1"/>
          </p:cNvSpPr>
          <p:nvPr>
            <p:ph type="title" idx="6"/>
          </p:nvPr>
        </p:nvSpPr>
        <p:spPr>
          <a:xfrm>
            <a:off x="4274451" y="3183115"/>
            <a:ext cx="1737541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VS Code Plugins</a:t>
            </a:r>
            <a:endParaRPr dirty="0"/>
          </a:p>
        </p:txBody>
      </p:sp>
      <p:sp>
        <p:nvSpPr>
          <p:cNvPr id="2392" name="Google Shape;2392;p32"/>
          <p:cNvSpPr txBox="1">
            <a:spLocks noGrp="1"/>
          </p:cNvSpPr>
          <p:nvPr>
            <p:ph type="title" idx="7"/>
          </p:nvPr>
        </p:nvSpPr>
        <p:spPr>
          <a:xfrm>
            <a:off x="3407700" y="3432084"/>
            <a:ext cx="801301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2393" name="Google Shape;2393;p32"/>
          <p:cNvSpPr txBox="1">
            <a:spLocks noGrp="1"/>
          </p:cNvSpPr>
          <p:nvPr>
            <p:ph type="subTitle" idx="8"/>
          </p:nvPr>
        </p:nvSpPr>
        <p:spPr>
          <a:xfrm>
            <a:off x="4274450" y="3576718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Prettier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LiveServer</a:t>
            </a:r>
            <a:endParaRPr dirty="0"/>
          </a:p>
        </p:txBody>
      </p:sp>
      <p:sp>
        <p:nvSpPr>
          <p:cNvPr id="2397" name="Google Shape;2397;p32"/>
          <p:cNvSpPr txBox="1">
            <a:spLocks noGrp="1"/>
          </p:cNvSpPr>
          <p:nvPr>
            <p:ph type="title" idx="21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You’ll Need</a:t>
            </a:r>
            <a:endParaRPr dirty="0"/>
          </a:p>
        </p:txBody>
      </p:sp>
      <p:sp>
        <p:nvSpPr>
          <p:cNvPr id="2398" name="Google Shape;2398;p32"/>
          <p:cNvSpPr txBox="1">
            <a:spLocks noGrp="1"/>
          </p:cNvSpPr>
          <p:nvPr>
            <p:ph type="title" idx="15"/>
          </p:nvPr>
        </p:nvSpPr>
        <p:spPr>
          <a:xfrm>
            <a:off x="6822475" y="16004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CLIENT</a:t>
            </a:r>
            <a:endParaRPr dirty="0"/>
          </a:p>
        </p:txBody>
      </p:sp>
      <p:sp>
        <p:nvSpPr>
          <p:cNvPr id="2399" name="Google Shape;2399;p32"/>
          <p:cNvSpPr txBox="1">
            <a:spLocks noGrp="1"/>
          </p:cNvSpPr>
          <p:nvPr>
            <p:ph type="title" idx="16"/>
          </p:nvPr>
        </p:nvSpPr>
        <p:spPr>
          <a:xfrm>
            <a:off x="5952975" y="1843146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2400" name="Google Shape;2400;p32"/>
          <p:cNvSpPr txBox="1">
            <a:spLocks noGrp="1"/>
          </p:cNvSpPr>
          <p:nvPr>
            <p:ph type="subTitle" idx="17"/>
          </p:nvPr>
        </p:nvSpPr>
        <p:spPr>
          <a:xfrm>
            <a:off x="6822475" y="1994078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Desktop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CLI</a:t>
            </a:r>
            <a:endParaRPr dirty="0"/>
          </a:p>
        </p:txBody>
      </p:sp>
      <p:grpSp>
        <p:nvGrpSpPr>
          <p:cNvPr id="2404" name="Google Shape;2404;p32"/>
          <p:cNvGrpSpPr/>
          <p:nvPr/>
        </p:nvGrpSpPr>
        <p:grpSpPr>
          <a:xfrm>
            <a:off x="715051" y="1600434"/>
            <a:ext cx="835766" cy="870855"/>
            <a:chOff x="715051" y="1600434"/>
            <a:chExt cx="835766" cy="870855"/>
          </a:xfrm>
        </p:grpSpPr>
        <p:grpSp>
          <p:nvGrpSpPr>
            <p:cNvPr id="2405" name="Google Shape;2405;p32"/>
            <p:cNvGrpSpPr/>
            <p:nvPr/>
          </p:nvGrpSpPr>
          <p:grpSpPr>
            <a:xfrm>
              <a:off x="715051" y="1600434"/>
              <a:ext cx="266700" cy="345050"/>
              <a:chOff x="1172410" y="839125"/>
              <a:chExt cx="266700" cy="345050"/>
            </a:xfrm>
          </p:grpSpPr>
          <p:cxnSp>
            <p:nvCxnSpPr>
              <p:cNvPr id="2406" name="Google Shape;2406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7" name="Google Shape;2407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08" name="Google Shape;2408;p32"/>
            <p:cNvGrpSpPr/>
            <p:nvPr/>
          </p:nvGrpSpPr>
          <p:grpSpPr>
            <a:xfrm rot="10800000">
              <a:off x="1284116" y="2126239"/>
              <a:ext cx="266700" cy="345050"/>
              <a:chOff x="1172410" y="839125"/>
              <a:chExt cx="266700" cy="345050"/>
            </a:xfrm>
          </p:grpSpPr>
          <p:cxnSp>
            <p:nvCxnSpPr>
              <p:cNvPr id="2409" name="Google Shape;2409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0" name="Google Shape;2410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411" name="Google Shape;2411;p32"/>
          <p:cNvGrpSpPr/>
          <p:nvPr/>
        </p:nvGrpSpPr>
        <p:grpSpPr>
          <a:xfrm>
            <a:off x="3334701" y="1600434"/>
            <a:ext cx="835766" cy="870855"/>
            <a:chOff x="3334701" y="1600434"/>
            <a:chExt cx="835766" cy="870855"/>
          </a:xfrm>
        </p:grpSpPr>
        <p:grpSp>
          <p:nvGrpSpPr>
            <p:cNvPr id="2412" name="Google Shape;2412;p32"/>
            <p:cNvGrpSpPr/>
            <p:nvPr/>
          </p:nvGrpSpPr>
          <p:grpSpPr>
            <a:xfrm>
              <a:off x="3334701" y="1600434"/>
              <a:ext cx="266700" cy="345050"/>
              <a:chOff x="1172410" y="839125"/>
              <a:chExt cx="266700" cy="345050"/>
            </a:xfrm>
          </p:grpSpPr>
          <p:cxnSp>
            <p:nvCxnSpPr>
              <p:cNvPr id="2413" name="Google Shape;2413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4" name="Google Shape;2414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15" name="Google Shape;2415;p32"/>
            <p:cNvGrpSpPr/>
            <p:nvPr/>
          </p:nvGrpSpPr>
          <p:grpSpPr>
            <a:xfrm rot="10800000">
              <a:off x="3903766" y="2126239"/>
              <a:ext cx="266700" cy="345050"/>
              <a:chOff x="1172410" y="839125"/>
              <a:chExt cx="266700" cy="345050"/>
            </a:xfrm>
          </p:grpSpPr>
          <p:cxnSp>
            <p:nvCxnSpPr>
              <p:cNvPr id="2416" name="Google Shape;2416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7" name="Google Shape;2417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418" name="Google Shape;2418;p32"/>
          <p:cNvGrpSpPr/>
          <p:nvPr/>
        </p:nvGrpSpPr>
        <p:grpSpPr>
          <a:xfrm>
            <a:off x="5926913" y="1600434"/>
            <a:ext cx="835766" cy="870855"/>
            <a:chOff x="5926913" y="1600434"/>
            <a:chExt cx="835766" cy="870855"/>
          </a:xfrm>
        </p:grpSpPr>
        <p:grpSp>
          <p:nvGrpSpPr>
            <p:cNvPr id="2419" name="Google Shape;2419;p32"/>
            <p:cNvGrpSpPr/>
            <p:nvPr/>
          </p:nvGrpSpPr>
          <p:grpSpPr>
            <a:xfrm>
              <a:off x="5926913" y="1600434"/>
              <a:ext cx="266700" cy="345050"/>
              <a:chOff x="1172410" y="839125"/>
              <a:chExt cx="266700" cy="345050"/>
            </a:xfrm>
          </p:grpSpPr>
          <p:cxnSp>
            <p:nvCxnSpPr>
              <p:cNvPr id="2420" name="Google Shape;2420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1" name="Google Shape;2421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22" name="Google Shape;2422;p32"/>
            <p:cNvGrpSpPr/>
            <p:nvPr/>
          </p:nvGrpSpPr>
          <p:grpSpPr>
            <a:xfrm rot="10800000">
              <a:off x="6495979" y="2126239"/>
              <a:ext cx="266700" cy="345050"/>
              <a:chOff x="1172410" y="839125"/>
              <a:chExt cx="266700" cy="345050"/>
            </a:xfrm>
          </p:grpSpPr>
          <p:cxnSp>
            <p:nvCxnSpPr>
              <p:cNvPr id="2423" name="Google Shape;2423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4" name="Google Shape;2424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425" name="Google Shape;2425;p32"/>
          <p:cNvGrpSpPr/>
          <p:nvPr/>
        </p:nvGrpSpPr>
        <p:grpSpPr>
          <a:xfrm>
            <a:off x="3400651" y="3193447"/>
            <a:ext cx="835766" cy="870855"/>
            <a:chOff x="715051" y="3193447"/>
            <a:chExt cx="835766" cy="870855"/>
          </a:xfrm>
        </p:grpSpPr>
        <p:grpSp>
          <p:nvGrpSpPr>
            <p:cNvPr id="2426" name="Google Shape;2426;p32"/>
            <p:cNvGrpSpPr/>
            <p:nvPr/>
          </p:nvGrpSpPr>
          <p:grpSpPr>
            <a:xfrm>
              <a:off x="715051" y="3193447"/>
              <a:ext cx="266700" cy="345050"/>
              <a:chOff x="1172410" y="839125"/>
              <a:chExt cx="266700" cy="345050"/>
            </a:xfrm>
          </p:grpSpPr>
          <p:cxnSp>
            <p:nvCxnSpPr>
              <p:cNvPr id="2427" name="Google Shape;2427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8" name="Google Shape;2428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29" name="Google Shape;2429;p32"/>
            <p:cNvGrpSpPr/>
            <p:nvPr/>
          </p:nvGrpSpPr>
          <p:grpSpPr>
            <a:xfrm rot="10800000">
              <a:off x="1284116" y="3719252"/>
              <a:ext cx="266700" cy="345050"/>
              <a:chOff x="1172410" y="839125"/>
              <a:chExt cx="266700" cy="345050"/>
            </a:xfrm>
          </p:grpSpPr>
          <p:cxnSp>
            <p:nvCxnSpPr>
              <p:cNvPr id="2430" name="Google Shape;2430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1" name="Google Shape;2431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p34"/>
          <p:cNvSpPr/>
          <p:nvPr/>
        </p:nvSpPr>
        <p:spPr>
          <a:xfrm rot="10800000">
            <a:off x="4179950" y="2245300"/>
            <a:ext cx="4971900" cy="157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3" name="Google Shape;2473;p34"/>
          <p:cNvSpPr/>
          <p:nvPr/>
        </p:nvSpPr>
        <p:spPr>
          <a:xfrm>
            <a:off x="7534575" y="539500"/>
            <a:ext cx="849300" cy="849300"/>
          </a:xfrm>
          <a:prstGeom prst="mathMultiply">
            <a:avLst>
              <a:gd name="adj1" fmla="val 1711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4" name="Google Shape;2474;p34"/>
          <p:cNvSpPr txBox="1">
            <a:spLocks noGrp="1"/>
          </p:cNvSpPr>
          <p:nvPr>
            <p:ph type="title"/>
          </p:nvPr>
        </p:nvSpPr>
        <p:spPr>
          <a:xfrm>
            <a:off x="4264576" y="1234800"/>
            <a:ext cx="38820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YOU’LL LEARN</a:t>
            </a:r>
            <a:endParaRPr dirty="0"/>
          </a:p>
        </p:txBody>
      </p:sp>
      <p:sp>
        <p:nvSpPr>
          <p:cNvPr id="2475" name="Google Shape;2475;p34"/>
          <p:cNvSpPr txBox="1">
            <a:spLocks noGrp="1"/>
          </p:cNvSpPr>
          <p:nvPr>
            <p:ph type="subTitle" idx="1"/>
          </p:nvPr>
        </p:nvSpPr>
        <p:spPr>
          <a:xfrm>
            <a:off x="4217049" y="2304300"/>
            <a:ext cx="4430149" cy="1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languages &amp; tools of web development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Key concepts </a:t>
            </a:r>
            <a:r>
              <a:rPr lang="en-US" sz="1200" dirty="0"/>
              <a:t>(</a:t>
            </a:r>
            <a:r>
              <a:rPr lang="en-US" sz="1200" dirty="0" err="1"/>
              <a:t>eg</a:t>
            </a:r>
            <a:r>
              <a:rPr lang="en-US" sz="1200" dirty="0"/>
              <a:t> URL, HTTP, DOM, </a:t>
            </a:r>
            <a:r>
              <a:rPr lang="en-US" sz="1200" dirty="0" err="1"/>
              <a:t>etc</a:t>
            </a:r>
            <a:r>
              <a:rPr lang="en-US" sz="1200" dirty="0"/>
              <a:t>) 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How websites work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Inspect network traffic using </a:t>
            </a:r>
            <a:r>
              <a:rPr lang="en-US" dirty="0" err="1"/>
              <a:t>DevTools</a:t>
            </a:r>
            <a:r>
              <a:rPr lang="en-US" dirty="0"/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Basics of HTML and CSS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Validating web pages</a:t>
            </a:r>
            <a:endParaRPr dirty="0"/>
          </a:p>
        </p:txBody>
      </p:sp>
      <p:grpSp>
        <p:nvGrpSpPr>
          <p:cNvPr id="2476" name="Google Shape;2476;p34"/>
          <p:cNvGrpSpPr/>
          <p:nvPr/>
        </p:nvGrpSpPr>
        <p:grpSpPr>
          <a:xfrm flipH="1">
            <a:off x="3529151" y="463300"/>
            <a:ext cx="266700" cy="345050"/>
            <a:chOff x="1172410" y="839125"/>
            <a:chExt cx="266700" cy="345050"/>
          </a:xfrm>
        </p:grpSpPr>
        <p:cxnSp>
          <p:nvCxnSpPr>
            <p:cNvPr id="2477" name="Google Shape;2477;p34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8" name="Google Shape;2478;p34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9" name="Google Shape;2479;p34"/>
          <p:cNvGrpSpPr/>
          <p:nvPr/>
        </p:nvGrpSpPr>
        <p:grpSpPr>
          <a:xfrm rot="10800000" flipH="1">
            <a:off x="819383" y="4002275"/>
            <a:ext cx="266700" cy="345050"/>
            <a:chOff x="1172410" y="839125"/>
            <a:chExt cx="266700" cy="345050"/>
          </a:xfrm>
        </p:grpSpPr>
        <p:cxnSp>
          <p:nvCxnSpPr>
            <p:cNvPr id="2480" name="Google Shape;2480;p34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1" name="Google Shape;2481;p34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82" name="Google Shape;2482;p34"/>
          <p:cNvSpPr/>
          <p:nvPr/>
        </p:nvSpPr>
        <p:spPr>
          <a:xfrm>
            <a:off x="947025" y="259400"/>
            <a:ext cx="1570800" cy="1531200"/>
          </a:xfrm>
          <a:prstGeom prst="star8">
            <a:avLst>
              <a:gd name="adj" fmla="val 2526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483" name="Google Shape;2483;p34"/>
          <p:cNvCxnSpPr>
            <a:stCxn id="2484" idx="2"/>
            <a:endCxn id="2485" idx="0"/>
          </p:cNvCxnSpPr>
          <p:nvPr/>
        </p:nvCxnSpPr>
        <p:spPr>
          <a:xfrm rot="5400000">
            <a:off x="1678188" y="1496375"/>
            <a:ext cx="735900" cy="802200"/>
          </a:xfrm>
          <a:prstGeom prst="bentConnector3">
            <a:avLst>
              <a:gd name="adj1" fmla="val 50002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6" name="Google Shape;2486;p34"/>
          <p:cNvCxnSpPr>
            <a:stCxn id="2484" idx="2"/>
            <a:endCxn id="2487" idx="0"/>
          </p:cNvCxnSpPr>
          <p:nvPr/>
        </p:nvCxnSpPr>
        <p:spPr>
          <a:xfrm rot="-5400000" flipH="1">
            <a:off x="2465238" y="1511525"/>
            <a:ext cx="735900" cy="7719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88" name="Google Shape;2488;p34"/>
          <p:cNvGrpSpPr/>
          <p:nvPr/>
        </p:nvGrpSpPr>
        <p:grpSpPr>
          <a:xfrm>
            <a:off x="1180200" y="768725"/>
            <a:ext cx="2503775" cy="3433500"/>
            <a:chOff x="1031200" y="964775"/>
            <a:chExt cx="2503775" cy="3433500"/>
          </a:xfrm>
        </p:grpSpPr>
        <p:grpSp>
          <p:nvGrpSpPr>
            <p:cNvPr id="2489" name="Google Shape;2489;p34"/>
            <p:cNvGrpSpPr/>
            <p:nvPr/>
          </p:nvGrpSpPr>
          <p:grpSpPr>
            <a:xfrm>
              <a:off x="1702288" y="964775"/>
              <a:ext cx="1191932" cy="760800"/>
              <a:chOff x="1278300" y="1764700"/>
              <a:chExt cx="1191932" cy="760800"/>
            </a:xfrm>
          </p:grpSpPr>
          <p:sp>
            <p:nvSpPr>
              <p:cNvPr id="2484" name="Google Shape;2484;p34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490" name="Google Shape;2490;p34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2491" name="Google Shape;2491;p3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92" name="Google Shape;2492;p3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93" name="Google Shape;2493;p3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94" name="Google Shape;2494;p3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95" name="Google Shape;2495;p3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96" name="Google Shape;2496;p3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497" name="Google Shape;2497;p34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2498" name="Google Shape;2498;p34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2499" name="Google Shape;2499;p34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500" name="Google Shape;2500;p34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501" name="Google Shape;2501;p34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 dirty="0"/>
                  </a:p>
                </p:txBody>
              </p:sp>
            </p:grpSp>
            <p:grpSp>
              <p:nvGrpSpPr>
                <p:cNvPr id="2502" name="Google Shape;2502;p34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2503" name="Google Shape;2503;p34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504" name="Google Shape;2504;p34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505" name="Google Shape;2505;p34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 dirty="0"/>
                  </a:p>
                </p:txBody>
              </p:sp>
            </p:grpSp>
            <p:grpSp>
              <p:nvGrpSpPr>
                <p:cNvPr id="2506" name="Google Shape;2506;p34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2507" name="Google Shape;2507;p34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508" name="Google Shape;2508;p34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509" name="Google Shape;2509;p34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 dirty="0"/>
                  </a:p>
                </p:txBody>
              </p:sp>
            </p:grpSp>
            <p:grpSp>
              <p:nvGrpSpPr>
                <p:cNvPr id="2510" name="Google Shape;2510;p34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2511" name="Google Shape;2511;p34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512" name="Google Shape;2512;p34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513" name="Google Shape;2513;p34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 dirty="0"/>
                  </a:p>
                </p:txBody>
              </p:sp>
            </p:grpSp>
          </p:grpSp>
          <p:sp>
            <p:nvSpPr>
              <p:cNvPr id="2514" name="Google Shape;2514;p34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5" name="Google Shape;2515;p34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6" name="Google Shape;2516;p34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7" name="Google Shape;2517;p34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8" name="Google Shape;2518;p34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9" name="Google Shape;2519;p34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0" name="Google Shape;2520;p34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1" name="Google Shape;2521;p34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2" name="Google Shape;2522;p34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3" name="Google Shape;2523;p34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4" name="Google Shape;2524;p34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5" name="Google Shape;2525;p34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6" name="Google Shape;2526;p34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527" name="Google Shape;2527;p34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2528" name="Google Shape;2528;p34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29" name="Google Shape;2529;p34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30" name="Google Shape;2530;p34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31" name="Google Shape;2531;p34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2532" name="Google Shape;2532;p34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33" name="Google Shape;2533;p34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34" name="Google Shape;2534;p34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2535" name="Google Shape;2535;p34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36" name="Google Shape;2536;p34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37" name="Google Shape;2537;p34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2538" name="Google Shape;2538;p34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39" name="Google Shape;2539;p34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40" name="Google Shape;2540;p34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</p:grpSp>
          <p:grpSp>
            <p:nvGrpSpPr>
              <p:cNvPr id="2541" name="Google Shape;2541;p34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2542" name="Google Shape;2542;p34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43" name="Google Shape;2543;p34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44" name="Google Shape;2544;p34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2545" name="Google Shape;2545;p34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46" name="Google Shape;2546;p34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47" name="Google Shape;2547;p34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2548" name="Google Shape;2548;p34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49" name="Google Shape;2549;p34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50" name="Google Shape;2550;p34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  <p:sp>
              <p:nvSpPr>
                <p:cNvPr id="2551" name="Google Shape;2551;p34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52" name="Google Shape;2552;p34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53" name="Google Shape;2553;p34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</p:grpSp>
          <p:grpSp>
            <p:nvGrpSpPr>
              <p:cNvPr id="2554" name="Google Shape;2554;p34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2555" name="Google Shape;2555;p3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56" name="Google Shape;2556;p3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57" name="Google Shape;2557;p3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58" name="Google Shape;2558;p3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59" name="Google Shape;2559;p3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60" name="Google Shape;2560;p3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561" name="Google Shape;2561;p34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2562" name="Google Shape;2562;p3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63" name="Google Shape;2563;p3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64" name="Google Shape;2564;p3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65" name="Google Shape;2565;p3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66" name="Google Shape;2566;p3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67" name="Google Shape;2567;p3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cxnSp>
          <p:nvCxnSpPr>
            <p:cNvPr id="2568" name="Google Shape;2568;p34"/>
            <p:cNvCxnSpPr>
              <a:stCxn id="2484" idx="2"/>
              <a:endCxn id="2569" idx="0"/>
            </p:cNvCxnSpPr>
            <p:nvPr/>
          </p:nvCxnSpPr>
          <p:spPr>
            <a:xfrm rot="-5400000" flipH="1">
              <a:off x="1358638" y="2665175"/>
              <a:ext cx="1879800" cy="600"/>
            </a:xfrm>
            <a:prstGeom prst="bentConnector3">
              <a:avLst>
                <a:gd name="adj1" fmla="val 49997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70" name="Google Shape;2570;p34"/>
            <p:cNvGrpSpPr/>
            <p:nvPr/>
          </p:nvGrpSpPr>
          <p:grpSpPr>
            <a:xfrm>
              <a:off x="1031200" y="2461500"/>
              <a:ext cx="2503775" cy="1936775"/>
              <a:chOff x="1031200" y="2461500"/>
              <a:chExt cx="2503775" cy="1936775"/>
            </a:xfrm>
          </p:grpSpPr>
          <p:grpSp>
            <p:nvGrpSpPr>
              <p:cNvPr id="2571" name="Google Shape;2571;p34"/>
              <p:cNvGrpSpPr/>
              <p:nvPr/>
            </p:nvGrpSpPr>
            <p:grpSpPr>
              <a:xfrm>
                <a:off x="1031200" y="2461500"/>
                <a:ext cx="929400" cy="793025"/>
                <a:chOff x="1031200" y="2461500"/>
                <a:chExt cx="929400" cy="793025"/>
              </a:xfrm>
            </p:grpSpPr>
            <p:sp>
              <p:nvSpPr>
                <p:cNvPr id="2572" name="Google Shape;2572;p34"/>
                <p:cNvSpPr/>
                <p:nvPr/>
              </p:nvSpPr>
              <p:spPr>
                <a:xfrm rot="10800000" flipH="1">
                  <a:off x="1274350" y="3188525"/>
                  <a:ext cx="443100" cy="660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73" name="Google Shape;2573;p34"/>
                <p:cNvSpPr/>
                <p:nvPr/>
              </p:nvSpPr>
              <p:spPr>
                <a:xfrm rot="10800000" flipH="1">
                  <a:off x="1419400" y="3058325"/>
                  <a:ext cx="153000" cy="130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85" name="Google Shape;2485;p34"/>
                <p:cNvSpPr/>
                <p:nvPr/>
              </p:nvSpPr>
              <p:spPr>
                <a:xfrm>
                  <a:off x="1031200" y="2461500"/>
                  <a:ext cx="929400" cy="59310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574" name="Google Shape;2574;p34"/>
              <p:cNvGrpSpPr/>
              <p:nvPr/>
            </p:nvGrpSpPr>
            <p:grpSpPr>
              <a:xfrm>
                <a:off x="2605575" y="2461500"/>
                <a:ext cx="929400" cy="793025"/>
                <a:chOff x="1031200" y="2461500"/>
                <a:chExt cx="929400" cy="793025"/>
              </a:xfrm>
            </p:grpSpPr>
            <p:sp>
              <p:nvSpPr>
                <p:cNvPr id="2575" name="Google Shape;2575;p34"/>
                <p:cNvSpPr/>
                <p:nvPr/>
              </p:nvSpPr>
              <p:spPr>
                <a:xfrm rot="10800000" flipH="1">
                  <a:off x="1274350" y="3188525"/>
                  <a:ext cx="443100" cy="660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76" name="Google Shape;2576;p34"/>
                <p:cNvSpPr/>
                <p:nvPr/>
              </p:nvSpPr>
              <p:spPr>
                <a:xfrm rot="10800000" flipH="1">
                  <a:off x="1419400" y="3058325"/>
                  <a:ext cx="153000" cy="130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87" name="Google Shape;2487;p34"/>
                <p:cNvSpPr/>
                <p:nvPr/>
              </p:nvSpPr>
              <p:spPr>
                <a:xfrm>
                  <a:off x="1031200" y="2461500"/>
                  <a:ext cx="929400" cy="59310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577" name="Google Shape;2577;p34"/>
              <p:cNvGrpSpPr/>
              <p:nvPr/>
            </p:nvGrpSpPr>
            <p:grpSpPr>
              <a:xfrm>
                <a:off x="1833550" y="3605250"/>
                <a:ext cx="929400" cy="793025"/>
                <a:chOff x="1031200" y="2461500"/>
                <a:chExt cx="929400" cy="793025"/>
              </a:xfrm>
            </p:grpSpPr>
            <p:sp>
              <p:nvSpPr>
                <p:cNvPr id="2578" name="Google Shape;2578;p34"/>
                <p:cNvSpPr/>
                <p:nvPr/>
              </p:nvSpPr>
              <p:spPr>
                <a:xfrm rot="10800000" flipH="1">
                  <a:off x="1274350" y="3188525"/>
                  <a:ext cx="443100" cy="660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79" name="Google Shape;2579;p34"/>
                <p:cNvSpPr/>
                <p:nvPr/>
              </p:nvSpPr>
              <p:spPr>
                <a:xfrm rot="10800000" flipH="1">
                  <a:off x="1419400" y="3058325"/>
                  <a:ext cx="153000" cy="130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69" name="Google Shape;2569;p34"/>
                <p:cNvSpPr/>
                <p:nvPr/>
              </p:nvSpPr>
              <p:spPr>
                <a:xfrm>
                  <a:off x="1031200" y="2461500"/>
                  <a:ext cx="929400" cy="59310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B0F689E-394B-4248-BBE2-C62235E38E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5" t="7551" r="16363" b="35870"/>
          <a:stretch/>
        </p:blipFill>
        <p:spPr>
          <a:xfrm>
            <a:off x="1185509" y="2278895"/>
            <a:ext cx="908251" cy="5682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7C048A-66EB-4AD1-B643-0E1C3F42EC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4" b="10640"/>
          <a:stretch/>
        </p:blipFill>
        <p:spPr>
          <a:xfrm>
            <a:off x="2769156" y="2282929"/>
            <a:ext cx="898522" cy="556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D51A68-6637-45CD-81A0-48B821D785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52" t="52331" r="3276"/>
          <a:stretch/>
        </p:blipFill>
        <p:spPr>
          <a:xfrm>
            <a:off x="2000215" y="3428486"/>
            <a:ext cx="895543" cy="5605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BAAA48-58E9-4AFD-9441-79BFD5C929B1}"/>
              </a:ext>
            </a:extLst>
          </p:cNvPr>
          <p:cNvSpPr txBox="1"/>
          <p:nvPr/>
        </p:nvSpPr>
        <p:spPr>
          <a:xfrm>
            <a:off x="1919778" y="3459480"/>
            <a:ext cx="6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Living in Spain without the S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3"/>
          <p:cNvSpPr/>
          <p:nvPr/>
        </p:nvSpPr>
        <p:spPr>
          <a:xfrm>
            <a:off x="7997078" y="1455003"/>
            <a:ext cx="1099200" cy="10992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0" name="Google Shape;2450;p33"/>
          <p:cNvSpPr/>
          <p:nvPr/>
        </p:nvSpPr>
        <p:spPr>
          <a:xfrm rot="10800000">
            <a:off x="4407" y="3424876"/>
            <a:ext cx="8811000" cy="76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1" name="Google Shape;2451;p33"/>
          <p:cNvSpPr txBox="1">
            <a:spLocks noGrp="1"/>
          </p:cNvSpPr>
          <p:nvPr>
            <p:ph type="title" idx="2"/>
          </p:nvPr>
        </p:nvSpPr>
        <p:spPr>
          <a:xfrm>
            <a:off x="1650390" y="1159097"/>
            <a:ext cx="119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2452" name="Google Shape;2452;p33"/>
          <p:cNvSpPr txBox="1">
            <a:spLocks noGrp="1"/>
          </p:cNvSpPr>
          <p:nvPr>
            <p:ph type="title"/>
          </p:nvPr>
        </p:nvSpPr>
        <p:spPr>
          <a:xfrm>
            <a:off x="1497475" y="2449225"/>
            <a:ext cx="3355500" cy="7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 End</a:t>
            </a:r>
            <a:endParaRPr dirty="0"/>
          </a:p>
        </p:txBody>
      </p:sp>
      <p:sp>
        <p:nvSpPr>
          <p:cNvPr id="2453" name="Google Shape;2453;p33"/>
          <p:cNvSpPr txBox="1">
            <a:spLocks noGrp="1"/>
          </p:cNvSpPr>
          <p:nvPr>
            <p:ph type="subTitle" idx="1"/>
          </p:nvPr>
        </p:nvSpPr>
        <p:spPr>
          <a:xfrm>
            <a:off x="1494150" y="3465525"/>
            <a:ext cx="2602200" cy="6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HTML, CSS, JS</a:t>
            </a:r>
            <a:endParaRPr dirty="0"/>
          </a:p>
        </p:txBody>
      </p:sp>
      <p:grpSp>
        <p:nvGrpSpPr>
          <p:cNvPr id="2454" name="Google Shape;2454;p33"/>
          <p:cNvGrpSpPr/>
          <p:nvPr/>
        </p:nvGrpSpPr>
        <p:grpSpPr>
          <a:xfrm>
            <a:off x="1591576" y="1006197"/>
            <a:ext cx="266700" cy="345050"/>
            <a:chOff x="1172410" y="839125"/>
            <a:chExt cx="266700" cy="345050"/>
          </a:xfrm>
        </p:grpSpPr>
        <p:cxnSp>
          <p:nvCxnSpPr>
            <p:cNvPr id="2455" name="Google Shape;2455;p33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6" name="Google Shape;2456;p33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57" name="Google Shape;2457;p33"/>
          <p:cNvGrpSpPr/>
          <p:nvPr/>
        </p:nvGrpSpPr>
        <p:grpSpPr>
          <a:xfrm rot="10800000">
            <a:off x="2634416" y="1808752"/>
            <a:ext cx="266700" cy="345050"/>
            <a:chOff x="1172410" y="839125"/>
            <a:chExt cx="266700" cy="345050"/>
          </a:xfrm>
        </p:grpSpPr>
        <p:cxnSp>
          <p:nvCxnSpPr>
            <p:cNvPr id="2458" name="Google Shape;2458;p33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9" name="Google Shape;2459;p33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60" name="Google Shape;2460;p33"/>
          <p:cNvGrpSpPr/>
          <p:nvPr/>
        </p:nvGrpSpPr>
        <p:grpSpPr>
          <a:xfrm flipH="1">
            <a:off x="8023601" y="463300"/>
            <a:ext cx="266700" cy="345050"/>
            <a:chOff x="1172410" y="839125"/>
            <a:chExt cx="266700" cy="345050"/>
          </a:xfrm>
        </p:grpSpPr>
        <p:cxnSp>
          <p:nvCxnSpPr>
            <p:cNvPr id="2461" name="Google Shape;2461;p33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2" name="Google Shape;2462;p33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463" name="Google Shape;2463;p33"/>
          <p:cNvPicPr preferRelativeResize="0"/>
          <p:nvPr/>
        </p:nvPicPr>
        <p:blipFill rotWithShape="1">
          <a:blip r:embed="rId3"/>
          <a:srcRect l="585" r="1105"/>
          <a:stretch/>
        </p:blipFill>
        <p:spPr>
          <a:xfrm>
            <a:off x="4953603" y="539500"/>
            <a:ext cx="3477592" cy="39075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465" name="Google Shape;2465;p33"/>
          <p:cNvGrpSpPr/>
          <p:nvPr/>
        </p:nvGrpSpPr>
        <p:grpSpPr>
          <a:xfrm rot="10800000" flipH="1">
            <a:off x="5313833" y="4002275"/>
            <a:ext cx="266700" cy="345050"/>
            <a:chOff x="1172410" y="839125"/>
            <a:chExt cx="266700" cy="345050"/>
          </a:xfrm>
        </p:grpSpPr>
        <p:cxnSp>
          <p:nvCxnSpPr>
            <p:cNvPr id="2466" name="Google Shape;2466;p33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7" name="Google Shape;2467;p33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3"/>
          <p:cNvSpPr/>
          <p:nvPr/>
        </p:nvSpPr>
        <p:spPr>
          <a:xfrm>
            <a:off x="7952108" y="1455003"/>
            <a:ext cx="1099200" cy="10992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0" name="Google Shape;2450;p33"/>
          <p:cNvSpPr/>
          <p:nvPr/>
        </p:nvSpPr>
        <p:spPr>
          <a:xfrm rot="10800000">
            <a:off x="4407" y="3424876"/>
            <a:ext cx="8811000" cy="76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1" name="Google Shape;2451;p33"/>
          <p:cNvSpPr txBox="1">
            <a:spLocks noGrp="1"/>
          </p:cNvSpPr>
          <p:nvPr>
            <p:ph type="title" idx="2"/>
          </p:nvPr>
        </p:nvSpPr>
        <p:spPr>
          <a:xfrm>
            <a:off x="1650390" y="1159097"/>
            <a:ext cx="119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452" name="Google Shape;2452;p33"/>
          <p:cNvSpPr txBox="1">
            <a:spLocks noGrp="1"/>
          </p:cNvSpPr>
          <p:nvPr>
            <p:ph type="title"/>
          </p:nvPr>
        </p:nvSpPr>
        <p:spPr>
          <a:xfrm>
            <a:off x="1497475" y="2449225"/>
            <a:ext cx="3355500" cy="7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 End</a:t>
            </a:r>
            <a:endParaRPr dirty="0"/>
          </a:p>
        </p:txBody>
      </p:sp>
      <p:sp>
        <p:nvSpPr>
          <p:cNvPr id="2453" name="Google Shape;2453;p33"/>
          <p:cNvSpPr txBox="1">
            <a:spLocks noGrp="1"/>
          </p:cNvSpPr>
          <p:nvPr>
            <p:ph type="subTitle" idx="1"/>
          </p:nvPr>
        </p:nvSpPr>
        <p:spPr>
          <a:xfrm>
            <a:off x="1494150" y="3465525"/>
            <a:ext cx="2602200" cy="6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SQL, Python, MS Azure</a:t>
            </a:r>
            <a:endParaRPr dirty="0"/>
          </a:p>
        </p:txBody>
      </p:sp>
      <p:grpSp>
        <p:nvGrpSpPr>
          <p:cNvPr id="2454" name="Google Shape;2454;p33"/>
          <p:cNvGrpSpPr/>
          <p:nvPr/>
        </p:nvGrpSpPr>
        <p:grpSpPr>
          <a:xfrm>
            <a:off x="1591576" y="1006197"/>
            <a:ext cx="266700" cy="345050"/>
            <a:chOff x="1172410" y="839125"/>
            <a:chExt cx="266700" cy="345050"/>
          </a:xfrm>
        </p:grpSpPr>
        <p:cxnSp>
          <p:nvCxnSpPr>
            <p:cNvPr id="2455" name="Google Shape;2455;p33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6" name="Google Shape;2456;p33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57" name="Google Shape;2457;p33"/>
          <p:cNvGrpSpPr/>
          <p:nvPr/>
        </p:nvGrpSpPr>
        <p:grpSpPr>
          <a:xfrm rot="10800000">
            <a:off x="2634416" y="1808752"/>
            <a:ext cx="266700" cy="345050"/>
            <a:chOff x="1172410" y="839125"/>
            <a:chExt cx="266700" cy="345050"/>
          </a:xfrm>
        </p:grpSpPr>
        <p:cxnSp>
          <p:nvCxnSpPr>
            <p:cNvPr id="2458" name="Google Shape;2458;p33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9" name="Google Shape;2459;p33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60" name="Google Shape;2460;p33"/>
          <p:cNvGrpSpPr/>
          <p:nvPr/>
        </p:nvGrpSpPr>
        <p:grpSpPr>
          <a:xfrm flipH="1">
            <a:off x="8023601" y="463300"/>
            <a:ext cx="266700" cy="345050"/>
            <a:chOff x="1172410" y="839125"/>
            <a:chExt cx="266700" cy="345050"/>
          </a:xfrm>
        </p:grpSpPr>
        <p:cxnSp>
          <p:nvCxnSpPr>
            <p:cNvPr id="2461" name="Google Shape;2461;p33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2" name="Google Shape;2462;p33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463" name="Google Shape;2463;p33"/>
          <p:cNvPicPr preferRelativeResize="0"/>
          <p:nvPr/>
        </p:nvPicPr>
        <p:blipFill rotWithShape="1">
          <a:blip r:embed="rId3"/>
          <a:srcRect l="1213" t="1126" r="-39" b="-455"/>
          <a:stretch/>
        </p:blipFill>
        <p:spPr>
          <a:xfrm>
            <a:off x="4934799" y="539501"/>
            <a:ext cx="3474798" cy="38813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0773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3"/>
          <p:cNvSpPr/>
          <p:nvPr/>
        </p:nvSpPr>
        <p:spPr>
          <a:xfrm>
            <a:off x="8191950" y="1455003"/>
            <a:ext cx="1099200" cy="10992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0" name="Google Shape;2450;p33"/>
          <p:cNvSpPr/>
          <p:nvPr/>
        </p:nvSpPr>
        <p:spPr>
          <a:xfrm rot="10800000">
            <a:off x="4407" y="3424876"/>
            <a:ext cx="8811000" cy="76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1" name="Google Shape;2451;p33"/>
          <p:cNvSpPr txBox="1">
            <a:spLocks noGrp="1"/>
          </p:cNvSpPr>
          <p:nvPr>
            <p:ph type="title" idx="2"/>
          </p:nvPr>
        </p:nvSpPr>
        <p:spPr>
          <a:xfrm>
            <a:off x="1650390" y="1159097"/>
            <a:ext cx="119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452" name="Google Shape;2452;p33"/>
          <p:cNvSpPr txBox="1">
            <a:spLocks noGrp="1"/>
          </p:cNvSpPr>
          <p:nvPr>
            <p:ph type="title"/>
          </p:nvPr>
        </p:nvSpPr>
        <p:spPr>
          <a:xfrm>
            <a:off x="1497475" y="2449225"/>
            <a:ext cx="3355500" cy="7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Full Stack</a:t>
            </a:r>
            <a:endParaRPr dirty="0"/>
          </a:p>
        </p:txBody>
      </p:sp>
      <p:sp>
        <p:nvSpPr>
          <p:cNvPr id="2453" name="Google Shape;2453;p33"/>
          <p:cNvSpPr txBox="1">
            <a:spLocks noGrp="1"/>
          </p:cNvSpPr>
          <p:nvPr>
            <p:ph type="subTitle" idx="1"/>
          </p:nvPr>
        </p:nvSpPr>
        <p:spPr>
          <a:xfrm>
            <a:off x="1494150" y="3465525"/>
            <a:ext cx="2602200" cy="6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HTML, CSS, JS, SQL,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MS Azure, Python</a:t>
            </a:r>
            <a:endParaRPr dirty="0"/>
          </a:p>
        </p:txBody>
      </p:sp>
      <p:grpSp>
        <p:nvGrpSpPr>
          <p:cNvPr id="2454" name="Google Shape;2454;p33"/>
          <p:cNvGrpSpPr/>
          <p:nvPr/>
        </p:nvGrpSpPr>
        <p:grpSpPr>
          <a:xfrm>
            <a:off x="1591576" y="1006197"/>
            <a:ext cx="266700" cy="345050"/>
            <a:chOff x="1172410" y="839125"/>
            <a:chExt cx="266700" cy="345050"/>
          </a:xfrm>
        </p:grpSpPr>
        <p:cxnSp>
          <p:nvCxnSpPr>
            <p:cNvPr id="2455" name="Google Shape;2455;p33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6" name="Google Shape;2456;p33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57" name="Google Shape;2457;p33"/>
          <p:cNvGrpSpPr/>
          <p:nvPr/>
        </p:nvGrpSpPr>
        <p:grpSpPr>
          <a:xfrm rot="10800000">
            <a:off x="2634416" y="1808752"/>
            <a:ext cx="266700" cy="345050"/>
            <a:chOff x="1172410" y="839125"/>
            <a:chExt cx="266700" cy="345050"/>
          </a:xfrm>
        </p:grpSpPr>
        <p:cxnSp>
          <p:nvCxnSpPr>
            <p:cNvPr id="2458" name="Google Shape;2458;p33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9" name="Google Shape;2459;p33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60" name="Google Shape;2460;p33"/>
          <p:cNvGrpSpPr/>
          <p:nvPr/>
        </p:nvGrpSpPr>
        <p:grpSpPr>
          <a:xfrm flipH="1">
            <a:off x="8023601" y="463300"/>
            <a:ext cx="266700" cy="345050"/>
            <a:chOff x="1172410" y="839125"/>
            <a:chExt cx="266700" cy="345050"/>
          </a:xfrm>
        </p:grpSpPr>
        <p:cxnSp>
          <p:nvCxnSpPr>
            <p:cNvPr id="2461" name="Google Shape;2461;p33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2" name="Google Shape;2462;p33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463" name="Google Shape;2463;p33"/>
          <p:cNvPicPr preferRelativeResize="0"/>
          <p:nvPr/>
        </p:nvPicPr>
        <p:blipFill rotWithShape="1">
          <a:blip r:embed="rId3"/>
          <a:srcRect l="6879" t="1127" r="7248" b="-1127"/>
          <a:stretch/>
        </p:blipFill>
        <p:spPr>
          <a:xfrm>
            <a:off x="5207680" y="546701"/>
            <a:ext cx="3281120" cy="380057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465" name="Google Shape;2465;p33"/>
          <p:cNvGrpSpPr/>
          <p:nvPr/>
        </p:nvGrpSpPr>
        <p:grpSpPr>
          <a:xfrm rot="10800000" flipH="1">
            <a:off x="5313833" y="4002275"/>
            <a:ext cx="266700" cy="345050"/>
            <a:chOff x="1172410" y="839125"/>
            <a:chExt cx="266700" cy="345050"/>
          </a:xfrm>
        </p:grpSpPr>
        <p:cxnSp>
          <p:nvCxnSpPr>
            <p:cNvPr id="2466" name="Google Shape;2466;p33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7" name="Google Shape;2467;p33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1731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 pattern="rectangle" dir="ou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67" name="Google Shape;4267;p45"/>
          <p:cNvCxnSpPr>
            <a:stCxn id="4268" idx="0"/>
            <a:endCxn id="4269" idx="0"/>
          </p:cNvCxnSpPr>
          <p:nvPr/>
        </p:nvCxnSpPr>
        <p:spPr>
          <a:xfrm rot="-5400000" flipH="1">
            <a:off x="5210388" y="3305914"/>
            <a:ext cx="559500" cy="600"/>
          </a:xfrm>
          <a:prstGeom prst="bentConnector3">
            <a:avLst>
              <a:gd name="adj1" fmla="val 49996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0" name="Google Shape;4270;p45"/>
          <p:cNvCxnSpPr>
            <a:cxnSpLocks/>
            <a:stCxn id="4271" idx="3"/>
            <a:endCxn id="4272" idx="1"/>
          </p:cNvCxnSpPr>
          <p:nvPr/>
        </p:nvCxnSpPr>
        <p:spPr>
          <a:xfrm flipV="1">
            <a:off x="4231651" y="2529989"/>
            <a:ext cx="668387" cy="459787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3" name="Google Shape;4273;p45"/>
          <p:cNvCxnSpPr>
            <a:cxnSpLocks/>
            <a:stCxn id="4272" idx="3"/>
            <a:endCxn id="4274" idx="1"/>
          </p:cNvCxnSpPr>
          <p:nvPr/>
        </p:nvCxnSpPr>
        <p:spPr>
          <a:xfrm>
            <a:off x="6079638" y="2529989"/>
            <a:ext cx="796025" cy="459775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5" name="Google Shape;4275;p45"/>
          <p:cNvCxnSpPr>
            <a:cxnSpLocks/>
            <a:stCxn id="4276" idx="2"/>
            <a:endCxn id="4271" idx="0"/>
          </p:cNvCxnSpPr>
          <p:nvPr/>
        </p:nvCxnSpPr>
        <p:spPr>
          <a:xfrm rot="16200000" flipH="1">
            <a:off x="3350542" y="2404443"/>
            <a:ext cx="577550" cy="16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7" name="Google Shape;4277;p45"/>
          <p:cNvCxnSpPr>
            <a:stCxn id="4278" idx="2"/>
            <a:endCxn id="4274" idx="0"/>
          </p:cNvCxnSpPr>
          <p:nvPr/>
        </p:nvCxnSpPr>
        <p:spPr>
          <a:xfrm rot="-5400000" flipH="1">
            <a:off x="7051896" y="2404126"/>
            <a:ext cx="577500" cy="600"/>
          </a:xfrm>
          <a:prstGeom prst="bentConnector3">
            <a:avLst>
              <a:gd name="adj1" fmla="val 50003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9" name="Google Shape;4279;p45"/>
          <p:cNvCxnSpPr>
            <a:cxnSpLocks/>
            <a:stCxn id="4280" idx="3"/>
            <a:endCxn id="4271" idx="1"/>
          </p:cNvCxnSpPr>
          <p:nvPr/>
        </p:nvCxnSpPr>
        <p:spPr>
          <a:xfrm>
            <a:off x="2383669" y="2530001"/>
            <a:ext cx="663330" cy="459775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81" name="Google Shape;4281;p45"/>
          <p:cNvSpPr txBox="1">
            <a:spLocks noGrp="1"/>
          </p:cNvSpPr>
          <p:nvPr>
            <p:ph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LEARNING TIMELINE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282" name="Google Shape;4282;p45"/>
          <p:cNvSpPr txBox="1">
            <a:spLocks noGrp="1"/>
          </p:cNvSpPr>
          <p:nvPr>
            <p:ph type="title" idx="4294967295"/>
          </p:nvPr>
        </p:nvSpPr>
        <p:spPr>
          <a:xfrm>
            <a:off x="825471" y="1611390"/>
            <a:ext cx="19269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HTML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4284" name="Google Shape;4284;p45"/>
          <p:cNvSpPr txBox="1">
            <a:spLocks noGrp="1"/>
          </p:cNvSpPr>
          <p:nvPr>
            <p:ph type="title" idx="4294967295"/>
          </p:nvPr>
        </p:nvSpPr>
        <p:spPr>
          <a:xfrm>
            <a:off x="4583988" y="1585285"/>
            <a:ext cx="19269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JS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4285" name="Google Shape;4285;p45"/>
          <p:cNvSpPr txBox="1">
            <a:spLocks noGrp="1"/>
          </p:cNvSpPr>
          <p:nvPr>
            <p:ph type="subTitle" idx="4294967295"/>
          </p:nvPr>
        </p:nvSpPr>
        <p:spPr>
          <a:xfrm>
            <a:off x="4583988" y="1765646"/>
            <a:ext cx="1926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 weeks</a:t>
            </a:r>
            <a:endParaRPr dirty="0"/>
          </a:p>
        </p:txBody>
      </p:sp>
      <p:sp>
        <p:nvSpPr>
          <p:cNvPr id="4286" name="Google Shape;4286;p45"/>
          <p:cNvSpPr txBox="1">
            <a:spLocks noGrp="1"/>
          </p:cNvSpPr>
          <p:nvPr>
            <p:ph type="title" idx="4294967295"/>
          </p:nvPr>
        </p:nvSpPr>
        <p:spPr>
          <a:xfrm>
            <a:off x="2675875" y="3580655"/>
            <a:ext cx="19269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CSS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4287" name="Google Shape;4287;p45"/>
          <p:cNvSpPr txBox="1">
            <a:spLocks noGrp="1"/>
          </p:cNvSpPr>
          <p:nvPr>
            <p:ph type="subTitle" idx="4294967295"/>
          </p:nvPr>
        </p:nvSpPr>
        <p:spPr>
          <a:xfrm>
            <a:off x="2675858" y="3726345"/>
            <a:ext cx="1926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 weeks</a:t>
            </a:r>
            <a:endParaRPr dirty="0"/>
          </a:p>
        </p:txBody>
      </p:sp>
      <p:sp>
        <p:nvSpPr>
          <p:cNvPr id="4288" name="Google Shape;4288;p45"/>
          <p:cNvSpPr txBox="1">
            <a:spLocks noGrp="1"/>
          </p:cNvSpPr>
          <p:nvPr>
            <p:ph type="title" idx="4294967295"/>
          </p:nvPr>
        </p:nvSpPr>
        <p:spPr>
          <a:xfrm>
            <a:off x="6376913" y="3580655"/>
            <a:ext cx="19269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GIT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4289" name="Google Shape;4289;p45"/>
          <p:cNvSpPr txBox="1">
            <a:spLocks noGrp="1"/>
          </p:cNvSpPr>
          <p:nvPr>
            <p:ph type="subTitle" idx="4294967295"/>
          </p:nvPr>
        </p:nvSpPr>
        <p:spPr>
          <a:xfrm>
            <a:off x="6376913" y="3710716"/>
            <a:ext cx="1926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week</a:t>
            </a:r>
            <a:endParaRPr dirty="0"/>
          </a:p>
        </p:txBody>
      </p:sp>
      <p:cxnSp>
        <p:nvCxnSpPr>
          <p:cNvPr id="4290" name="Google Shape;4290;p45"/>
          <p:cNvCxnSpPr>
            <a:stCxn id="4291" idx="0"/>
            <a:endCxn id="4292" idx="0"/>
          </p:cNvCxnSpPr>
          <p:nvPr/>
        </p:nvCxnSpPr>
        <p:spPr>
          <a:xfrm rot="-5400000" flipH="1">
            <a:off x="1476487" y="3272926"/>
            <a:ext cx="625500" cy="600"/>
          </a:xfrm>
          <a:prstGeom prst="bentConnector3">
            <a:avLst>
              <a:gd name="adj1" fmla="val 49996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93" name="Google Shape;4293;p45"/>
          <p:cNvGrpSpPr/>
          <p:nvPr/>
        </p:nvGrpSpPr>
        <p:grpSpPr>
          <a:xfrm>
            <a:off x="1194207" y="2233451"/>
            <a:ext cx="1189462" cy="793025"/>
            <a:chOff x="901169" y="2461500"/>
            <a:chExt cx="1189462" cy="793025"/>
          </a:xfrm>
        </p:grpSpPr>
        <p:sp>
          <p:nvSpPr>
            <p:cNvPr id="4294" name="Google Shape;4294;p45"/>
            <p:cNvSpPr/>
            <p:nvPr/>
          </p:nvSpPr>
          <p:spPr>
            <a:xfrm rot="10800000" flipH="1">
              <a:off x="1274350" y="3188525"/>
              <a:ext cx="443100" cy="6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1" name="Google Shape;4291;p45"/>
            <p:cNvSpPr/>
            <p:nvPr/>
          </p:nvSpPr>
          <p:spPr>
            <a:xfrm rot="10800000" flipH="1">
              <a:off x="1419400" y="3058325"/>
              <a:ext cx="153000" cy="13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0" name="Google Shape;4280;p45"/>
            <p:cNvSpPr/>
            <p:nvPr/>
          </p:nvSpPr>
          <p:spPr>
            <a:xfrm>
              <a:off x="901169" y="2461500"/>
              <a:ext cx="1189462" cy="593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Rajdhani"/>
                  <a:cs typeface="Rajdhani"/>
                  <a:sym typeface="Rajdhani"/>
                </a:rPr>
                <a:t>WEEK 2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4295" name="Google Shape;4295;p45"/>
          <p:cNvGrpSpPr/>
          <p:nvPr/>
        </p:nvGrpSpPr>
        <p:grpSpPr>
          <a:xfrm>
            <a:off x="4900038" y="2233439"/>
            <a:ext cx="1179600" cy="793025"/>
            <a:chOff x="906100" y="2461500"/>
            <a:chExt cx="1179600" cy="793025"/>
          </a:xfrm>
        </p:grpSpPr>
        <p:sp>
          <p:nvSpPr>
            <p:cNvPr id="4268" name="Google Shape;4268;p45"/>
            <p:cNvSpPr/>
            <p:nvPr/>
          </p:nvSpPr>
          <p:spPr>
            <a:xfrm rot="10800000" flipH="1">
              <a:off x="1274350" y="3188525"/>
              <a:ext cx="443100" cy="6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6" name="Google Shape;4296;p45"/>
            <p:cNvSpPr/>
            <p:nvPr/>
          </p:nvSpPr>
          <p:spPr>
            <a:xfrm rot="10800000" flipH="1">
              <a:off x="1419400" y="3058325"/>
              <a:ext cx="153000" cy="13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2" name="Google Shape;4272;p45"/>
            <p:cNvSpPr/>
            <p:nvPr/>
          </p:nvSpPr>
          <p:spPr>
            <a:xfrm>
              <a:off x="906100" y="2461500"/>
              <a:ext cx="1179600" cy="593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Rajdhani"/>
                  <a:ea typeface="Rajdhani"/>
                  <a:cs typeface="Rajdhani"/>
                  <a:sym typeface="Rajdhani"/>
                </a:rPr>
                <a:t>WEEK 8</a:t>
              </a:r>
              <a:endParaRPr dirty="0"/>
            </a:p>
          </p:txBody>
        </p:sp>
      </p:grpSp>
      <p:grpSp>
        <p:nvGrpSpPr>
          <p:cNvPr id="4297" name="Google Shape;4297;p45"/>
          <p:cNvGrpSpPr/>
          <p:nvPr/>
        </p:nvGrpSpPr>
        <p:grpSpPr>
          <a:xfrm>
            <a:off x="3046999" y="2693226"/>
            <a:ext cx="1184652" cy="793025"/>
            <a:chOff x="903574" y="2461500"/>
            <a:chExt cx="1184652" cy="793025"/>
          </a:xfrm>
        </p:grpSpPr>
        <p:sp>
          <p:nvSpPr>
            <p:cNvPr id="4298" name="Google Shape;4298;p45"/>
            <p:cNvSpPr/>
            <p:nvPr/>
          </p:nvSpPr>
          <p:spPr>
            <a:xfrm rot="10800000" flipH="1">
              <a:off x="1274350" y="3188525"/>
              <a:ext cx="443100" cy="6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9" name="Google Shape;4299;p45"/>
            <p:cNvSpPr/>
            <p:nvPr/>
          </p:nvSpPr>
          <p:spPr>
            <a:xfrm rot="10800000" flipH="1">
              <a:off x="1419400" y="3058325"/>
              <a:ext cx="153000" cy="13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1" name="Google Shape;4271;p45"/>
            <p:cNvSpPr/>
            <p:nvPr/>
          </p:nvSpPr>
          <p:spPr>
            <a:xfrm>
              <a:off x="903574" y="2461500"/>
              <a:ext cx="1184652" cy="593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Rajdhani"/>
                  <a:ea typeface="Rajdhani"/>
                  <a:cs typeface="Rajdhani"/>
                  <a:sym typeface="Rajdhani"/>
                </a:rPr>
                <a:t>WEEK 5</a:t>
              </a:r>
              <a:endParaRPr dirty="0"/>
            </a:p>
          </p:txBody>
        </p:sp>
      </p:grpSp>
      <p:grpSp>
        <p:nvGrpSpPr>
          <p:cNvPr id="4300" name="Google Shape;4300;p45"/>
          <p:cNvGrpSpPr/>
          <p:nvPr/>
        </p:nvGrpSpPr>
        <p:grpSpPr>
          <a:xfrm>
            <a:off x="6875663" y="2693214"/>
            <a:ext cx="929400" cy="793025"/>
            <a:chOff x="1031200" y="2461500"/>
            <a:chExt cx="929400" cy="793025"/>
          </a:xfrm>
        </p:grpSpPr>
        <p:sp>
          <p:nvSpPr>
            <p:cNvPr id="4301" name="Google Shape;4301;p45"/>
            <p:cNvSpPr/>
            <p:nvPr/>
          </p:nvSpPr>
          <p:spPr>
            <a:xfrm rot="10800000" flipH="1">
              <a:off x="1274350" y="3188525"/>
              <a:ext cx="443100" cy="6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2" name="Google Shape;4302;p45"/>
            <p:cNvSpPr/>
            <p:nvPr/>
          </p:nvSpPr>
          <p:spPr>
            <a:xfrm rot="10800000" flipH="1">
              <a:off x="1419400" y="3058325"/>
              <a:ext cx="153000" cy="13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4" name="Google Shape;4274;p45"/>
            <p:cNvSpPr/>
            <p:nvPr/>
          </p:nvSpPr>
          <p:spPr>
            <a:xfrm>
              <a:off x="1031200" y="2461500"/>
              <a:ext cx="929400" cy="593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Rajdhani"/>
                  <a:ea typeface="Rajdhani"/>
                  <a:cs typeface="Rajdhani"/>
                  <a:sym typeface="Rajdhani"/>
                </a:rPr>
                <a:t>WEEK 9</a:t>
              </a:r>
              <a:endParaRPr dirty="0"/>
            </a:p>
          </p:txBody>
        </p:sp>
      </p:grpSp>
      <p:grpSp>
        <p:nvGrpSpPr>
          <p:cNvPr id="4303" name="Google Shape;4303;p45"/>
          <p:cNvGrpSpPr/>
          <p:nvPr/>
        </p:nvGrpSpPr>
        <p:grpSpPr>
          <a:xfrm>
            <a:off x="1192971" y="3585920"/>
            <a:ext cx="1191932" cy="760800"/>
            <a:chOff x="1278300" y="1764700"/>
            <a:chExt cx="1191932" cy="760800"/>
          </a:xfrm>
        </p:grpSpPr>
        <p:sp>
          <p:nvSpPr>
            <p:cNvPr id="4292" name="Google Shape;4292;p45"/>
            <p:cNvSpPr/>
            <p:nvPr/>
          </p:nvSpPr>
          <p:spPr>
            <a:xfrm>
              <a:off x="1278300" y="1764700"/>
              <a:ext cx="1191900" cy="76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304" name="Google Shape;4304;p45"/>
            <p:cNvGrpSpPr/>
            <p:nvPr/>
          </p:nvGrpSpPr>
          <p:grpSpPr>
            <a:xfrm>
              <a:off x="1360125" y="1803525"/>
              <a:ext cx="365100" cy="168600"/>
              <a:chOff x="1360125" y="1844875"/>
              <a:chExt cx="365100" cy="168600"/>
            </a:xfrm>
          </p:grpSpPr>
          <p:sp>
            <p:nvSpPr>
              <p:cNvPr id="4305" name="Google Shape;4305;p45"/>
              <p:cNvSpPr/>
              <p:nvPr/>
            </p:nvSpPr>
            <p:spPr>
              <a:xfrm>
                <a:off x="1360125" y="1844875"/>
                <a:ext cx="365100" cy="168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06" name="Google Shape;4306;p45"/>
              <p:cNvSpPr/>
              <p:nvPr/>
            </p:nvSpPr>
            <p:spPr>
              <a:xfrm>
                <a:off x="1383150" y="18617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07" name="Google Shape;4307;p45"/>
              <p:cNvSpPr/>
              <p:nvPr/>
            </p:nvSpPr>
            <p:spPr>
              <a:xfrm>
                <a:off x="1383150" y="18911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08" name="Google Shape;4308;p45"/>
              <p:cNvSpPr/>
              <p:nvPr/>
            </p:nvSpPr>
            <p:spPr>
              <a:xfrm>
                <a:off x="1383150" y="19205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09" name="Google Shape;4309;p45"/>
              <p:cNvSpPr/>
              <p:nvPr/>
            </p:nvSpPr>
            <p:spPr>
              <a:xfrm>
                <a:off x="1383150" y="19499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10" name="Google Shape;4310;p45"/>
              <p:cNvSpPr/>
              <p:nvPr/>
            </p:nvSpPr>
            <p:spPr>
              <a:xfrm>
                <a:off x="1383150" y="19793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311" name="Google Shape;4311;p45"/>
            <p:cNvGrpSpPr/>
            <p:nvPr/>
          </p:nvGrpSpPr>
          <p:grpSpPr>
            <a:xfrm>
              <a:off x="1947775" y="1814100"/>
              <a:ext cx="378100" cy="147450"/>
              <a:chOff x="1947775" y="1814100"/>
              <a:chExt cx="378100" cy="147450"/>
            </a:xfrm>
          </p:grpSpPr>
          <p:grpSp>
            <p:nvGrpSpPr>
              <p:cNvPr id="4312" name="Google Shape;4312;p45"/>
              <p:cNvGrpSpPr/>
              <p:nvPr/>
            </p:nvGrpSpPr>
            <p:grpSpPr>
              <a:xfrm>
                <a:off x="1947775" y="1814100"/>
                <a:ext cx="30300" cy="147450"/>
                <a:chOff x="1947775" y="1824725"/>
                <a:chExt cx="30300" cy="147450"/>
              </a:xfrm>
            </p:grpSpPr>
            <p:sp>
              <p:nvSpPr>
                <p:cNvPr id="4313" name="Google Shape;4313;p45"/>
                <p:cNvSpPr/>
                <p:nvPr/>
              </p:nvSpPr>
              <p:spPr>
                <a:xfrm>
                  <a:off x="1947775" y="1942775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14" name="Google Shape;4314;p45"/>
                <p:cNvSpPr/>
                <p:nvPr/>
              </p:nvSpPr>
              <p:spPr>
                <a:xfrm>
                  <a:off x="1947775" y="1824725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15" name="Google Shape;4315;p45"/>
                <p:cNvSpPr/>
                <p:nvPr/>
              </p:nvSpPr>
              <p:spPr>
                <a:xfrm>
                  <a:off x="1947775" y="1883750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</p:grpSp>
          <p:grpSp>
            <p:nvGrpSpPr>
              <p:cNvPr id="4316" name="Google Shape;4316;p45"/>
              <p:cNvGrpSpPr/>
              <p:nvPr/>
            </p:nvGrpSpPr>
            <p:grpSpPr>
              <a:xfrm>
                <a:off x="2061800" y="1814100"/>
                <a:ext cx="30300" cy="147450"/>
                <a:chOff x="2061800" y="1824725"/>
                <a:chExt cx="30300" cy="147450"/>
              </a:xfrm>
            </p:grpSpPr>
            <p:sp>
              <p:nvSpPr>
                <p:cNvPr id="4317" name="Google Shape;4317;p45"/>
                <p:cNvSpPr/>
                <p:nvPr/>
              </p:nvSpPr>
              <p:spPr>
                <a:xfrm rot="10800000">
                  <a:off x="2061800" y="1824725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18" name="Google Shape;4318;p45"/>
                <p:cNvSpPr/>
                <p:nvPr/>
              </p:nvSpPr>
              <p:spPr>
                <a:xfrm rot="10800000">
                  <a:off x="2061800" y="1941875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19" name="Google Shape;4319;p45"/>
                <p:cNvSpPr/>
                <p:nvPr/>
              </p:nvSpPr>
              <p:spPr>
                <a:xfrm rot="10800000">
                  <a:off x="2061800" y="1882850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</p:grpSp>
          <p:grpSp>
            <p:nvGrpSpPr>
              <p:cNvPr id="4320" name="Google Shape;4320;p45"/>
              <p:cNvGrpSpPr/>
              <p:nvPr/>
            </p:nvGrpSpPr>
            <p:grpSpPr>
              <a:xfrm>
                <a:off x="2175825" y="1814100"/>
                <a:ext cx="30300" cy="147450"/>
                <a:chOff x="2175825" y="1824725"/>
                <a:chExt cx="30300" cy="147450"/>
              </a:xfrm>
            </p:grpSpPr>
            <p:sp>
              <p:nvSpPr>
                <p:cNvPr id="4321" name="Google Shape;4321;p45"/>
                <p:cNvSpPr/>
                <p:nvPr/>
              </p:nvSpPr>
              <p:spPr>
                <a:xfrm>
                  <a:off x="2175825" y="1942775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22" name="Google Shape;4322;p45"/>
                <p:cNvSpPr/>
                <p:nvPr/>
              </p:nvSpPr>
              <p:spPr>
                <a:xfrm>
                  <a:off x="2175825" y="1824725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23" name="Google Shape;4323;p45"/>
                <p:cNvSpPr/>
                <p:nvPr/>
              </p:nvSpPr>
              <p:spPr>
                <a:xfrm>
                  <a:off x="2175825" y="1883750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</p:grpSp>
          <p:grpSp>
            <p:nvGrpSpPr>
              <p:cNvPr id="4324" name="Google Shape;4324;p45"/>
              <p:cNvGrpSpPr/>
              <p:nvPr/>
            </p:nvGrpSpPr>
            <p:grpSpPr>
              <a:xfrm>
                <a:off x="2295575" y="1814100"/>
                <a:ext cx="30300" cy="147450"/>
                <a:chOff x="2295575" y="1824725"/>
                <a:chExt cx="30300" cy="147450"/>
              </a:xfrm>
            </p:grpSpPr>
            <p:sp>
              <p:nvSpPr>
                <p:cNvPr id="4325" name="Google Shape;4325;p45"/>
                <p:cNvSpPr/>
                <p:nvPr/>
              </p:nvSpPr>
              <p:spPr>
                <a:xfrm rot="10800000">
                  <a:off x="2295575" y="1824725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26" name="Google Shape;4326;p45"/>
                <p:cNvSpPr/>
                <p:nvPr/>
              </p:nvSpPr>
              <p:spPr>
                <a:xfrm rot="10800000">
                  <a:off x="2295575" y="1941875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27" name="Google Shape;4327;p45"/>
                <p:cNvSpPr/>
                <p:nvPr/>
              </p:nvSpPr>
              <p:spPr>
                <a:xfrm rot="10800000">
                  <a:off x="2295575" y="1882850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</p:grpSp>
        </p:grpSp>
        <p:sp>
          <p:nvSpPr>
            <p:cNvPr id="4328" name="Google Shape;4328;p45"/>
            <p:cNvSpPr/>
            <p:nvPr/>
          </p:nvSpPr>
          <p:spPr>
            <a:xfrm>
              <a:off x="2004000" y="1765680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9" name="Google Shape;4329;p45"/>
            <p:cNvSpPr/>
            <p:nvPr/>
          </p:nvSpPr>
          <p:spPr>
            <a:xfrm>
              <a:off x="2004000" y="2280575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0" name="Google Shape;4330;p45"/>
            <p:cNvSpPr/>
            <p:nvPr/>
          </p:nvSpPr>
          <p:spPr>
            <a:xfrm>
              <a:off x="1278932" y="2001375"/>
              <a:ext cx="1191300" cy="17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1" name="Google Shape;4331;p45"/>
            <p:cNvSpPr/>
            <p:nvPr/>
          </p:nvSpPr>
          <p:spPr>
            <a:xfrm>
              <a:off x="1278932" y="2268863"/>
              <a:ext cx="1191300" cy="17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2" name="Google Shape;4332;p45"/>
            <p:cNvSpPr/>
            <p:nvPr/>
          </p:nvSpPr>
          <p:spPr>
            <a:xfrm>
              <a:off x="2123738" y="1765680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3" name="Google Shape;4333;p45"/>
            <p:cNvSpPr/>
            <p:nvPr/>
          </p:nvSpPr>
          <p:spPr>
            <a:xfrm>
              <a:off x="2123738" y="2014455"/>
              <a:ext cx="14700" cy="2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4" name="Google Shape;4334;p45"/>
            <p:cNvSpPr/>
            <p:nvPr/>
          </p:nvSpPr>
          <p:spPr>
            <a:xfrm>
              <a:off x="2123738" y="2280575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5" name="Google Shape;4335;p45"/>
            <p:cNvSpPr/>
            <p:nvPr/>
          </p:nvSpPr>
          <p:spPr>
            <a:xfrm>
              <a:off x="2243488" y="1765680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6" name="Google Shape;4336;p45"/>
            <p:cNvSpPr/>
            <p:nvPr/>
          </p:nvSpPr>
          <p:spPr>
            <a:xfrm>
              <a:off x="2243488" y="2014455"/>
              <a:ext cx="14700" cy="2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7" name="Google Shape;4337;p45"/>
            <p:cNvSpPr/>
            <p:nvPr/>
          </p:nvSpPr>
          <p:spPr>
            <a:xfrm>
              <a:off x="2243488" y="2280575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8" name="Google Shape;4338;p45"/>
            <p:cNvSpPr/>
            <p:nvPr/>
          </p:nvSpPr>
          <p:spPr>
            <a:xfrm>
              <a:off x="2363238" y="1765680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9" name="Google Shape;4339;p45"/>
            <p:cNvSpPr/>
            <p:nvPr/>
          </p:nvSpPr>
          <p:spPr>
            <a:xfrm>
              <a:off x="2363238" y="2014455"/>
              <a:ext cx="14700" cy="2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0" name="Google Shape;4340;p45"/>
            <p:cNvSpPr/>
            <p:nvPr/>
          </p:nvSpPr>
          <p:spPr>
            <a:xfrm>
              <a:off x="2363238" y="2280575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341" name="Google Shape;4341;p45"/>
            <p:cNvGrpSpPr/>
            <p:nvPr/>
          </p:nvGrpSpPr>
          <p:grpSpPr>
            <a:xfrm>
              <a:off x="1947775" y="2014455"/>
              <a:ext cx="378100" cy="255300"/>
              <a:chOff x="1947775" y="2014455"/>
              <a:chExt cx="378100" cy="255300"/>
            </a:xfrm>
          </p:grpSpPr>
          <p:sp>
            <p:nvSpPr>
              <p:cNvPr id="4342" name="Google Shape;4342;p45"/>
              <p:cNvSpPr/>
              <p:nvPr/>
            </p:nvSpPr>
            <p:spPr>
              <a:xfrm>
                <a:off x="2004000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43" name="Google Shape;4343;p45"/>
              <p:cNvSpPr/>
              <p:nvPr/>
            </p:nvSpPr>
            <p:spPr>
              <a:xfrm>
                <a:off x="1947775" y="218815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44" name="Google Shape;4344;p45"/>
              <p:cNvSpPr/>
              <p:nvPr/>
            </p:nvSpPr>
            <p:spPr>
              <a:xfrm>
                <a:off x="1947775" y="207010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45" name="Google Shape;4345;p45"/>
              <p:cNvSpPr/>
              <p:nvPr/>
            </p:nvSpPr>
            <p:spPr>
              <a:xfrm>
                <a:off x="1947775" y="21291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 dirty="0"/>
              </a:p>
            </p:txBody>
          </p:sp>
          <p:sp>
            <p:nvSpPr>
              <p:cNvPr id="4346" name="Google Shape;4346;p45"/>
              <p:cNvSpPr/>
              <p:nvPr/>
            </p:nvSpPr>
            <p:spPr>
              <a:xfrm rot="10800000">
                <a:off x="2061800" y="207010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47" name="Google Shape;4347;p45"/>
              <p:cNvSpPr/>
              <p:nvPr/>
            </p:nvSpPr>
            <p:spPr>
              <a:xfrm rot="10800000">
                <a:off x="2061800" y="218725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48" name="Google Shape;4348;p45"/>
              <p:cNvSpPr/>
              <p:nvPr/>
            </p:nvSpPr>
            <p:spPr>
              <a:xfrm rot="10800000">
                <a:off x="2061800" y="21282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 dirty="0"/>
              </a:p>
            </p:txBody>
          </p:sp>
          <p:sp>
            <p:nvSpPr>
              <p:cNvPr id="4349" name="Google Shape;4349;p45"/>
              <p:cNvSpPr/>
              <p:nvPr/>
            </p:nvSpPr>
            <p:spPr>
              <a:xfrm>
                <a:off x="2175825" y="218815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50" name="Google Shape;4350;p45"/>
              <p:cNvSpPr/>
              <p:nvPr/>
            </p:nvSpPr>
            <p:spPr>
              <a:xfrm>
                <a:off x="2175825" y="207010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51" name="Google Shape;4351;p45"/>
              <p:cNvSpPr/>
              <p:nvPr/>
            </p:nvSpPr>
            <p:spPr>
              <a:xfrm>
                <a:off x="2175825" y="21291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 dirty="0"/>
              </a:p>
            </p:txBody>
          </p:sp>
          <p:sp>
            <p:nvSpPr>
              <p:cNvPr id="4352" name="Google Shape;4352;p45"/>
              <p:cNvSpPr/>
              <p:nvPr/>
            </p:nvSpPr>
            <p:spPr>
              <a:xfrm rot="10800000">
                <a:off x="2295575" y="207010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53" name="Google Shape;4353;p45"/>
              <p:cNvSpPr/>
              <p:nvPr/>
            </p:nvSpPr>
            <p:spPr>
              <a:xfrm rot="10800000">
                <a:off x="2295575" y="218725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54" name="Google Shape;4354;p45"/>
              <p:cNvSpPr/>
              <p:nvPr/>
            </p:nvSpPr>
            <p:spPr>
              <a:xfrm rot="10800000">
                <a:off x="2295575" y="21282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 dirty="0"/>
              </a:p>
            </p:txBody>
          </p:sp>
        </p:grpSp>
        <p:grpSp>
          <p:nvGrpSpPr>
            <p:cNvPr id="4355" name="Google Shape;4355;p45"/>
            <p:cNvGrpSpPr/>
            <p:nvPr/>
          </p:nvGrpSpPr>
          <p:grpSpPr>
            <a:xfrm>
              <a:off x="1947775" y="2325200"/>
              <a:ext cx="378100" cy="147450"/>
              <a:chOff x="1947775" y="2325200"/>
              <a:chExt cx="378100" cy="147450"/>
            </a:xfrm>
          </p:grpSpPr>
          <p:sp>
            <p:nvSpPr>
              <p:cNvPr id="4356" name="Google Shape;4356;p45"/>
              <p:cNvSpPr/>
              <p:nvPr/>
            </p:nvSpPr>
            <p:spPr>
              <a:xfrm>
                <a:off x="1947775" y="244325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57" name="Google Shape;4357;p45"/>
              <p:cNvSpPr/>
              <p:nvPr/>
            </p:nvSpPr>
            <p:spPr>
              <a:xfrm>
                <a:off x="1947775" y="232520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58" name="Google Shape;4358;p45"/>
              <p:cNvSpPr/>
              <p:nvPr/>
            </p:nvSpPr>
            <p:spPr>
              <a:xfrm>
                <a:off x="1947775" y="23842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 dirty="0"/>
              </a:p>
            </p:txBody>
          </p:sp>
          <p:sp>
            <p:nvSpPr>
              <p:cNvPr id="4359" name="Google Shape;4359;p45"/>
              <p:cNvSpPr/>
              <p:nvPr/>
            </p:nvSpPr>
            <p:spPr>
              <a:xfrm rot="10800000">
                <a:off x="2061800" y="232520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60" name="Google Shape;4360;p45"/>
              <p:cNvSpPr/>
              <p:nvPr/>
            </p:nvSpPr>
            <p:spPr>
              <a:xfrm rot="10800000">
                <a:off x="2061800" y="244235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61" name="Google Shape;4361;p45"/>
              <p:cNvSpPr/>
              <p:nvPr/>
            </p:nvSpPr>
            <p:spPr>
              <a:xfrm rot="10800000">
                <a:off x="2061800" y="23833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 dirty="0"/>
              </a:p>
            </p:txBody>
          </p:sp>
          <p:sp>
            <p:nvSpPr>
              <p:cNvPr id="4362" name="Google Shape;4362;p45"/>
              <p:cNvSpPr/>
              <p:nvPr/>
            </p:nvSpPr>
            <p:spPr>
              <a:xfrm>
                <a:off x="2175825" y="244325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63" name="Google Shape;4363;p45"/>
              <p:cNvSpPr/>
              <p:nvPr/>
            </p:nvSpPr>
            <p:spPr>
              <a:xfrm>
                <a:off x="2175825" y="232520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64" name="Google Shape;4364;p45"/>
              <p:cNvSpPr/>
              <p:nvPr/>
            </p:nvSpPr>
            <p:spPr>
              <a:xfrm>
                <a:off x="2175825" y="23842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 dirty="0"/>
              </a:p>
            </p:txBody>
          </p:sp>
          <p:sp>
            <p:nvSpPr>
              <p:cNvPr id="4365" name="Google Shape;4365;p45"/>
              <p:cNvSpPr/>
              <p:nvPr/>
            </p:nvSpPr>
            <p:spPr>
              <a:xfrm rot="10800000">
                <a:off x="2295575" y="232520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66" name="Google Shape;4366;p45"/>
              <p:cNvSpPr/>
              <p:nvPr/>
            </p:nvSpPr>
            <p:spPr>
              <a:xfrm rot="10800000">
                <a:off x="2295575" y="244235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67" name="Google Shape;4367;p45"/>
              <p:cNvSpPr/>
              <p:nvPr/>
            </p:nvSpPr>
            <p:spPr>
              <a:xfrm rot="10800000">
                <a:off x="2295575" y="23833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 dirty="0"/>
              </a:p>
            </p:txBody>
          </p:sp>
        </p:grpSp>
        <p:grpSp>
          <p:nvGrpSpPr>
            <p:cNvPr id="4368" name="Google Shape;4368;p45"/>
            <p:cNvGrpSpPr/>
            <p:nvPr/>
          </p:nvGrpSpPr>
          <p:grpSpPr>
            <a:xfrm>
              <a:off x="1360125" y="2057800"/>
              <a:ext cx="365100" cy="168600"/>
              <a:chOff x="1360125" y="1844875"/>
              <a:chExt cx="365100" cy="168600"/>
            </a:xfrm>
          </p:grpSpPr>
          <p:sp>
            <p:nvSpPr>
              <p:cNvPr id="4369" name="Google Shape;4369;p45"/>
              <p:cNvSpPr/>
              <p:nvPr/>
            </p:nvSpPr>
            <p:spPr>
              <a:xfrm>
                <a:off x="1360125" y="1844875"/>
                <a:ext cx="365100" cy="168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70" name="Google Shape;4370;p45"/>
              <p:cNvSpPr/>
              <p:nvPr/>
            </p:nvSpPr>
            <p:spPr>
              <a:xfrm>
                <a:off x="1383150" y="18617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71" name="Google Shape;4371;p45"/>
              <p:cNvSpPr/>
              <p:nvPr/>
            </p:nvSpPr>
            <p:spPr>
              <a:xfrm>
                <a:off x="1383150" y="18911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72" name="Google Shape;4372;p45"/>
              <p:cNvSpPr/>
              <p:nvPr/>
            </p:nvSpPr>
            <p:spPr>
              <a:xfrm>
                <a:off x="1383150" y="19205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73" name="Google Shape;4373;p45"/>
              <p:cNvSpPr/>
              <p:nvPr/>
            </p:nvSpPr>
            <p:spPr>
              <a:xfrm>
                <a:off x="1383150" y="19499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74" name="Google Shape;4374;p45"/>
              <p:cNvSpPr/>
              <p:nvPr/>
            </p:nvSpPr>
            <p:spPr>
              <a:xfrm>
                <a:off x="1383150" y="19793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375" name="Google Shape;4375;p45"/>
            <p:cNvGrpSpPr/>
            <p:nvPr/>
          </p:nvGrpSpPr>
          <p:grpSpPr>
            <a:xfrm>
              <a:off x="1360125" y="2314625"/>
              <a:ext cx="365100" cy="168600"/>
              <a:chOff x="1360125" y="1844875"/>
              <a:chExt cx="365100" cy="168600"/>
            </a:xfrm>
          </p:grpSpPr>
          <p:sp>
            <p:nvSpPr>
              <p:cNvPr id="4376" name="Google Shape;4376;p45"/>
              <p:cNvSpPr/>
              <p:nvPr/>
            </p:nvSpPr>
            <p:spPr>
              <a:xfrm>
                <a:off x="1360125" y="1844875"/>
                <a:ext cx="365100" cy="168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77" name="Google Shape;4377;p45"/>
              <p:cNvSpPr/>
              <p:nvPr/>
            </p:nvSpPr>
            <p:spPr>
              <a:xfrm>
                <a:off x="1383150" y="18617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78" name="Google Shape;4378;p45"/>
              <p:cNvSpPr/>
              <p:nvPr/>
            </p:nvSpPr>
            <p:spPr>
              <a:xfrm>
                <a:off x="1383150" y="18911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79" name="Google Shape;4379;p45"/>
              <p:cNvSpPr/>
              <p:nvPr/>
            </p:nvSpPr>
            <p:spPr>
              <a:xfrm>
                <a:off x="1383150" y="19205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80" name="Google Shape;4380;p45"/>
              <p:cNvSpPr/>
              <p:nvPr/>
            </p:nvSpPr>
            <p:spPr>
              <a:xfrm>
                <a:off x="1383150" y="19499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81" name="Google Shape;4381;p45"/>
              <p:cNvSpPr/>
              <p:nvPr/>
            </p:nvSpPr>
            <p:spPr>
              <a:xfrm>
                <a:off x="1383150" y="19793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382" name="Google Shape;4382;p45"/>
          <p:cNvGrpSpPr/>
          <p:nvPr/>
        </p:nvGrpSpPr>
        <p:grpSpPr>
          <a:xfrm>
            <a:off x="3043359" y="1354876"/>
            <a:ext cx="1191932" cy="760800"/>
            <a:chOff x="1278300" y="1764700"/>
            <a:chExt cx="1191932" cy="760800"/>
          </a:xfrm>
        </p:grpSpPr>
        <p:sp>
          <p:nvSpPr>
            <p:cNvPr id="4276" name="Google Shape;4276;p45"/>
            <p:cNvSpPr/>
            <p:nvPr/>
          </p:nvSpPr>
          <p:spPr>
            <a:xfrm>
              <a:off x="1278300" y="1764700"/>
              <a:ext cx="1191900" cy="76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383" name="Google Shape;4383;p45"/>
            <p:cNvGrpSpPr/>
            <p:nvPr/>
          </p:nvGrpSpPr>
          <p:grpSpPr>
            <a:xfrm>
              <a:off x="1360125" y="1803525"/>
              <a:ext cx="365100" cy="168600"/>
              <a:chOff x="1360125" y="1844875"/>
              <a:chExt cx="365100" cy="168600"/>
            </a:xfrm>
          </p:grpSpPr>
          <p:sp>
            <p:nvSpPr>
              <p:cNvPr id="4384" name="Google Shape;4384;p45"/>
              <p:cNvSpPr/>
              <p:nvPr/>
            </p:nvSpPr>
            <p:spPr>
              <a:xfrm>
                <a:off x="1360125" y="1844875"/>
                <a:ext cx="365100" cy="168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85" name="Google Shape;4385;p45"/>
              <p:cNvSpPr/>
              <p:nvPr/>
            </p:nvSpPr>
            <p:spPr>
              <a:xfrm>
                <a:off x="1383150" y="18617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86" name="Google Shape;4386;p45"/>
              <p:cNvSpPr/>
              <p:nvPr/>
            </p:nvSpPr>
            <p:spPr>
              <a:xfrm>
                <a:off x="1383150" y="18911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87" name="Google Shape;4387;p45"/>
              <p:cNvSpPr/>
              <p:nvPr/>
            </p:nvSpPr>
            <p:spPr>
              <a:xfrm>
                <a:off x="1383150" y="19205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88" name="Google Shape;4388;p45"/>
              <p:cNvSpPr/>
              <p:nvPr/>
            </p:nvSpPr>
            <p:spPr>
              <a:xfrm>
                <a:off x="1383150" y="19499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89" name="Google Shape;4389;p45"/>
              <p:cNvSpPr/>
              <p:nvPr/>
            </p:nvSpPr>
            <p:spPr>
              <a:xfrm>
                <a:off x="1383150" y="19793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390" name="Google Shape;4390;p45"/>
            <p:cNvGrpSpPr/>
            <p:nvPr/>
          </p:nvGrpSpPr>
          <p:grpSpPr>
            <a:xfrm>
              <a:off x="1947775" y="1814100"/>
              <a:ext cx="378100" cy="147450"/>
              <a:chOff x="1947775" y="1814100"/>
              <a:chExt cx="378100" cy="147450"/>
            </a:xfrm>
          </p:grpSpPr>
          <p:grpSp>
            <p:nvGrpSpPr>
              <p:cNvPr id="4391" name="Google Shape;4391;p45"/>
              <p:cNvGrpSpPr/>
              <p:nvPr/>
            </p:nvGrpSpPr>
            <p:grpSpPr>
              <a:xfrm>
                <a:off x="1947775" y="1814100"/>
                <a:ext cx="30300" cy="147450"/>
                <a:chOff x="1947775" y="1824725"/>
                <a:chExt cx="30300" cy="147450"/>
              </a:xfrm>
            </p:grpSpPr>
            <p:sp>
              <p:nvSpPr>
                <p:cNvPr id="4392" name="Google Shape;4392;p45"/>
                <p:cNvSpPr/>
                <p:nvPr/>
              </p:nvSpPr>
              <p:spPr>
                <a:xfrm>
                  <a:off x="1947775" y="1942775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93" name="Google Shape;4393;p45"/>
                <p:cNvSpPr/>
                <p:nvPr/>
              </p:nvSpPr>
              <p:spPr>
                <a:xfrm>
                  <a:off x="1947775" y="1824725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94" name="Google Shape;4394;p45"/>
                <p:cNvSpPr/>
                <p:nvPr/>
              </p:nvSpPr>
              <p:spPr>
                <a:xfrm>
                  <a:off x="1947775" y="1883750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</p:grpSp>
          <p:grpSp>
            <p:nvGrpSpPr>
              <p:cNvPr id="4395" name="Google Shape;4395;p45"/>
              <p:cNvGrpSpPr/>
              <p:nvPr/>
            </p:nvGrpSpPr>
            <p:grpSpPr>
              <a:xfrm>
                <a:off x="2061800" y="1814100"/>
                <a:ext cx="30300" cy="147450"/>
                <a:chOff x="2061800" y="1824725"/>
                <a:chExt cx="30300" cy="147450"/>
              </a:xfrm>
            </p:grpSpPr>
            <p:sp>
              <p:nvSpPr>
                <p:cNvPr id="4396" name="Google Shape;4396;p45"/>
                <p:cNvSpPr/>
                <p:nvPr/>
              </p:nvSpPr>
              <p:spPr>
                <a:xfrm rot="10800000">
                  <a:off x="2061800" y="1824725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97" name="Google Shape;4397;p45"/>
                <p:cNvSpPr/>
                <p:nvPr/>
              </p:nvSpPr>
              <p:spPr>
                <a:xfrm rot="10800000">
                  <a:off x="2061800" y="1941875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98" name="Google Shape;4398;p45"/>
                <p:cNvSpPr/>
                <p:nvPr/>
              </p:nvSpPr>
              <p:spPr>
                <a:xfrm rot="10800000">
                  <a:off x="2061800" y="1882850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</p:grpSp>
          <p:grpSp>
            <p:nvGrpSpPr>
              <p:cNvPr id="4399" name="Google Shape;4399;p45"/>
              <p:cNvGrpSpPr/>
              <p:nvPr/>
            </p:nvGrpSpPr>
            <p:grpSpPr>
              <a:xfrm>
                <a:off x="2175825" y="1814100"/>
                <a:ext cx="30300" cy="147450"/>
                <a:chOff x="2175825" y="1824725"/>
                <a:chExt cx="30300" cy="147450"/>
              </a:xfrm>
            </p:grpSpPr>
            <p:sp>
              <p:nvSpPr>
                <p:cNvPr id="4400" name="Google Shape;4400;p45"/>
                <p:cNvSpPr/>
                <p:nvPr/>
              </p:nvSpPr>
              <p:spPr>
                <a:xfrm>
                  <a:off x="2175825" y="1942775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01" name="Google Shape;4401;p45"/>
                <p:cNvSpPr/>
                <p:nvPr/>
              </p:nvSpPr>
              <p:spPr>
                <a:xfrm>
                  <a:off x="2175825" y="1824725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02" name="Google Shape;4402;p45"/>
                <p:cNvSpPr/>
                <p:nvPr/>
              </p:nvSpPr>
              <p:spPr>
                <a:xfrm>
                  <a:off x="2175825" y="1883750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</p:grpSp>
          <p:grpSp>
            <p:nvGrpSpPr>
              <p:cNvPr id="4403" name="Google Shape;4403;p45"/>
              <p:cNvGrpSpPr/>
              <p:nvPr/>
            </p:nvGrpSpPr>
            <p:grpSpPr>
              <a:xfrm>
                <a:off x="2295575" y="1814100"/>
                <a:ext cx="30300" cy="147450"/>
                <a:chOff x="2295575" y="1824725"/>
                <a:chExt cx="30300" cy="147450"/>
              </a:xfrm>
            </p:grpSpPr>
            <p:sp>
              <p:nvSpPr>
                <p:cNvPr id="4404" name="Google Shape;4404;p45"/>
                <p:cNvSpPr/>
                <p:nvPr/>
              </p:nvSpPr>
              <p:spPr>
                <a:xfrm rot="10800000">
                  <a:off x="2295575" y="1824725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05" name="Google Shape;4405;p45"/>
                <p:cNvSpPr/>
                <p:nvPr/>
              </p:nvSpPr>
              <p:spPr>
                <a:xfrm rot="10800000">
                  <a:off x="2295575" y="1941875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06" name="Google Shape;4406;p45"/>
                <p:cNvSpPr/>
                <p:nvPr/>
              </p:nvSpPr>
              <p:spPr>
                <a:xfrm rot="10800000">
                  <a:off x="2295575" y="1882850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</p:grpSp>
        </p:grpSp>
        <p:sp>
          <p:nvSpPr>
            <p:cNvPr id="4407" name="Google Shape;4407;p45"/>
            <p:cNvSpPr/>
            <p:nvPr/>
          </p:nvSpPr>
          <p:spPr>
            <a:xfrm>
              <a:off x="2004000" y="1765680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8" name="Google Shape;4408;p45"/>
            <p:cNvSpPr/>
            <p:nvPr/>
          </p:nvSpPr>
          <p:spPr>
            <a:xfrm>
              <a:off x="2004000" y="2280575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9" name="Google Shape;4409;p45"/>
            <p:cNvSpPr/>
            <p:nvPr/>
          </p:nvSpPr>
          <p:spPr>
            <a:xfrm>
              <a:off x="1278932" y="2001375"/>
              <a:ext cx="1191300" cy="17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0" name="Google Shape;4410;p45"/>
            <p:cNvSpPr/>
            <p:nvPr/>
          </p:nvSpPr>
          <p:spPr>
            <a:xfrm>
              <a:off x="1278932" y="2268863"/>
              <a:ext cx="1191300" cy="17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1" name="Google Shape;4411;p45"/>
            <p:cNvSpPr/>
            <p:nvPr/>
          </p:nvSpPr>
          <p:spPr>
            <a:xfrm>
              <a:off x="2123738" y="1765680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2" name="Google Shape;4412;p45"/>
            <p:cNvSpPr/>
            <p:nvPr/>
          </p:nvSpPr>
          <p:spPr>
            <a:xfrm>
              <a:off x="2123738" y="2014455"/>
              <a:ext cx="14700" cy="2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3" name="Google Shape;4413;p45"/>
            <p:cNvSpPr/>
            <p:nvPr/>
          </p:nvSpPr>
          <p:spPr>
            <a:xfrm>
              <a:off x="2123738" y="2280575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4" name="Google Shape;4414;p45"/>
            <p:cNvSpPr/>
            <p:nvPr/>
          </p:nvSpPr>
          <p:spPr>
            <a:xfrm>
              <a:off x="2243488" y="1765680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5" name="Google Shape;4415;p45"/>
            <p:cNvSpPr/>
            <p:nvPr/>
          </p:nvSpPr>
          <p:spPr>
            <a:xfrm>
              <a:off x="2243488" y="2014455"/>
              <a:ext cx="14700" cy="2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6" name="Google Shape;4416;p45"/>
            <p:cNvSpPr/>
            <p:nvPr/>
          </p:nvSpPr>
          <p:spPr>
            <a:xfrm>
              <a:off x="2243488" y="2280575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7" name="Google Shape;4417;p45"/>
            <p:cNvSpPr/>
            <p:nvPr/>
          </p:nvSpPr>
          <p:spPr>
            <a:xfrm>
              <a:off x="2363238" y="1765680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8" name="Google Shape;4418;p45"/>
            <p:cNvSpPr/>
            <p:nvPr/>
          </p:nvSpPr>
          <p:spPr>
            <a:xfrm>
              <a:off x="2363238" y="2014455"/>
              <a:ext cx="14700" cy="2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9" name="Google Shape;4419;p45"/>
            <p:cNvSpPr/>
            <p:nvPr/>
          </p:nvSpPr>
          <p:spPr>
            <a:xfrm>
              <a:off x="2363238" y="2280575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20" name="Google Shape;4420;p45"/>
            <p:cNvGrpSpPr/>
            <p:nvPr/>
          </p:nvGrpSpPr>
          <p:grpSpPr>
            <a:xfrm>
              <a:off x="1947775" y="2014455"/>
              <a:ext cx="378100" cy="255300"/>
              <a:chOff x="1947775" y="2014455"/>
              <a:chExt cx="378100" cy="255300"/>
            </a:xfrm>
          </p:grpSpPr>
          <p:sp>
            <p:nvSpPr>
              <p:cNvPr id="4421" name="Google Shape;4421;p45"/>
              <p:cNvSpPr/>
              <p:nvPr/>
            </p:nvSpPr>
            <p:spPr>
              <a:xfrm>
                <a:off x="2004000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22" name="Google Shape;4422;p45"/>
              <p:cNvSpPr/>
              <p:nvPr/>
            </p:nvSpPr>
            <p:spPr>
              <a:xfrm>
                <a:off x="1947775" y="218815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23" name="Google Shape;4423;p45"/>
              <p:cNvSpPr/>
              <p:nvPr/>
            </p:nvSpPr>
            <p:spPr>
              <a:xfrm>
                <a:off x="1947775" y="207010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24" name="Google Shape;4424;p45"/>
              <p:cNvSpPr/>
              <p:nvPr/>
            </p:nvSpPr>
            <p:spPr>
              <a:xfrm>
                <a:off x="1947775" y="21291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 dirty="0"/>
              </a:p>
            </p:txBody>
          </p:sp>
          <p:sp>
            <p:nvSpPr>
              <p:cNvPr id="4425" name="Google Shape;4425;p45"/>
              <p:cNvSpPr/>
              <p:nvPr/>
            </p:nvSpPr>
            <p:spPr>
              <a:xfrm rot="10800000">
                <a:off x="2061800" y="207010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26" name="Google Shape;4426;p45"/>
              <p:cNvSpPr/>
              <p:nvPr/>
            </p:nvSpPr>
            <p:spPr>
              <a:xfrm rot="10800000">
                <a:off x="2061800" y="218725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27" name="Google Shape;4427;p45"/>
              <p:cNvSpPr/>
              <p:nvPr/>
            </p:nvSpPr>
            <p:spPr>
              <a:xfrm rot="10800000">
                <a:off x="2061800" y="21282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 dirty="0"/>
              </a:p>
            </p:txBody>
          </p:sp>
          <p:sp>
            <p:nvSpPr>
              <p:cNvPr id="4428" name="Google Shape;4428;p45"/>
              <p:cNvSpPr/>
              <p:nvPr/>
            </p:nvSpPr>
            <p:spPr>
              <a:xfrm>
                <a:off x="2175825" y="218815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29" name="Google Shape;4429;p45"/>
              <p:cNvSpPr/>
              <p:nvPr/>
            </p:nvSpPr>
            <p:spPr>
              <a:xfrm>
                <a:off x="2175825" y="207010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30" name="Google Shape;4430;p45"/>
              <p:cNvSpPr/>
              <p:nvPr/>
            </p:nvSpPr>
            <p:spPr>
              <a:xfrm>
                <a:off x="2175825" y="21291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 dirty="0"/>
              </a:p>
            </p:txBody>
          </p:sp>
          <p:sp>
            <p:nvSpPr>
              <p:cNvPr id="4431" name="Google Shape;4431;p45"/>
              <p:cNvSpPr/>
              <p:nvPr/>
            </p:nvSpPr>
            <p:spPr>
              <a:xfrm rot="10800000">
                <a:off x="2295575" y="207010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32" name="Google Shape;4432;p45"/>
              <p:cNvSpPr/>
              <p:nvPr/>
            </p:nvSpPr>
            <p:spPr>
              <a:xfrm rot="10800000">
                <a:off x="2295575" y="218725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33" name="Google Shape;4433;p45"/>
              <p:cNvSpPr/>
              <p:nvPr/>
            </p:nvSpPr>
            <p:spPr>
              <a:xfrm rot="10800000">
                <a:off x="2295575" y="21282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 dirty="0"/>
              </a:p>
            </p:txBody>
          </p:sp>
        </p:grpSp>
        <p:grpSp>
          <p:nvGrpSpPr>
            <p:cNvPr id="4434" name="Google Shape;4434;p45"/>
            <p:cNvGrpSpPr/>
            <p:nvPr/>
          </p:nvGrpSpPr>
          <p:grpSpPr>
            <a:xfrm>
              <a:off x="1947775" y="2325200"/>
              <a:ext cx="378100" cy="147450"/>
              <a:chOff x="1947775" y="2325200"/>
              <a:chExt cx="378100" cy="147450"/>
            </a:xfrm>
          </p:grpSpPr>
          <p:sp>
            <p:nvSpPr>
              <p:cNvPr id="4435" name="Google Shape;4435;p45"/>
              <p:cNvSpPr/>
              <p:nvPr/>
            </p:nvSpPr>
            <p:spPr>
              <a:xfrm>
                <a:off x="1947775" y="244325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36" name="Google Shape;4436;p45"/>
              <p:cNvSpPr/>
              <p:nvPr/>
            </p:nvSpPr>
            <p:spPr>
              <a:xfrm>
                <a:off x="1947775" y="232520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37" name="Google Shape;4437;p45"/>
              <p:cNvSpPr/>
              <p:nvPr/>
            </p:nvSpPr>
            <p:spPr>
              <a:xfrm>
                <a:off x="1947775" y="23842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 dirty="0"/>
              </a:p>
            </p:txBody>
          </p:sp>
          <p:sp>
            <p:nvSpPr>
              <p:cNvPr id="4438" name="Google Shape;4438;p45"/>
              <p:cNvSpPr/>
              <p:nvPr/>
            </p:nvSpPr>
            <p:spPr>
              <a:xfrm rot="10800000">
                <a:off x="2061800" y="232520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39" name="Google Shape;4439;p45"/>
              <p:cNvSpPr/>
              <p:nvPr/>
            </p:nvSpPr>
            <p:spPr>
              <a:xfrm rot="10800000">
                <a:off x="2061800" y="244235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40" name="Google Shape;4440;p45"/>
              <p:cNvSpPr/>
              <p:nvPr/>
            </p:nvSpPr>
            <p:spPr>
              <a:xfrm rot="10800000">
                <a:off x="2061800" y="23833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 dirty="0"/>
              </a:p>
            </p:txBody>
          </p:sp>
          <p:sp>
            <p:nvSpPr>
              <p:cNvPr id="4441" name="Google Shape;4441;p45"/>
              <p:cNvSpPr/>
              <p:nvPr/>
            </p:nvSpPr>
            <p:spPr>
              <a:xfrm>
                <a:off x="2175825" y="244325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42" name="Google Shape;4442;p45"/>
              <p:cNvSpPr/>
              <p:nvPr/>
            </p:nvSpPr>
            <p:spPr>
              <a:xfrm>
                <a:off x="2175825" y="232520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43" name="Google Shape;4443;p45"/>
              <p:cNvSpPr/>
              <p:nvPr/>
            </p:nvSpPr>
            <p:spPr>
              <a:xfrm>
                <a:off x="2175825" y="23842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 dirty="0"/>
              </a:p>
            </p:txBody>
          </p:sp>
          <p:sp>
            <p:nvSpPr>
              <p:cNvPr id="4444" name="Google Shape;4444;p45"/>
              <p:cNvSpPr/>
              <p:nvPr/>
            </p:nvSpPr>
            <p:spPr>
              <a:xfrm rot="10800000">
                <a:off x="2295575" y="232520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45" name="Google Shape;4445;p45"/>
              <p:cNvSpPr/>
              <p:nvPr/>
            </p:nvSpPr>
            <p:spPr>
              <a:xfrm rot="10800000">
                <a:off x="2295575" y="244235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46" name="Google Shape;4446;p45"/>
              <p:cNvSpPr/>
              <p:nvPr/>
            </p:nvSpPr>
            <p:spPr>
              <a:xfrm rot="10800000">
                <a:off x="2295575" y="23833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 dirty="0"/>
              </a:p>
            </p:txBody>
          </p:sp>
        </p:grpSp>
        <p:grpSp>
          <p:nvGrpSpPr>
            <p:cNvPr id="4447" name="Google Shape;4447;p45"/>
            <p:cNvGrpSpPr/>
            <p:nvPr/>
          </p:nvGrpSpPr>
          <p:grpSpPr>
            <a:xfrm>
              <a:off x="1360125" y="2057800"/>
              <a:ext cx="365100" cy="168600"/>
              <a:chOff x="1360125" y="1844875"/>
              <a:chExt cx="365100" cy="168600"/>
            </a:xfrm>
          </p:grpSpPr>
          <p:sp>
            <p:nvSpPr>
              <p:cNvPr id="4448" name="Google Shape;4448;p45"/>
              <p:cNvSpPr/>
              <p:nvPr/>
            </p:nvSpPr>
            <p:spPr>
              <a:xfrm>
                <a:off x="1360125" y="1844875"/>
                <a:ext cx="365100" cy="168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49" name="Google Shape;4449;p45"/>
              <p:cNvSpPr/>
              <p:nvPr/>
            </p:nvSpPr>
            <p:spPr>
              <a:xfrm>
                <a:off x="1383150" y="18617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50" name="Google Shape;4450;p45"/>
              <p:cNvSpPr/>
              <p:nvPr/>
            </p:nvSpPr>
            <p:spPr>
              <a:xfrm>
                <a:off x="1383150" y="18911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51" name="Google Shape;4451;p45"/>
              <p:cNvSpPr/>
              <p:nvPr/>
            </p:nvSpPr>
            <p:spPr>
              <a:xfrm>
                <a:off x="1383150" y="19205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52" name="Google Shape;4452;p45"/>
              <p:cNvSpPr/>
              <p:nvPr/>
            </p:nvSpPr>
            <p:spPr>
              <a:xfrm>
                <a:off x="1383150" y="19499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53" name="Google Shape;4453;p45"/>
              <p:cNvSpPr/>
              <p:nvPr/>
            </p:nvSpPr>
            <p:spPr>
              <a:xfrm>
                <a:off x="1383150" y="19793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454" name="Google Shape;4454;p45"/>
            <p:cNvGrpSpPr/>
            <p:nvPr/>
          </p:nvGrpSpPr>
          <p:grpSpPr>
            <a:xfrm>
              <a:off x="1360125" y="2314625"/>
              <a:ext cx="365100" cy="168600"/>
              <a:chOff x="1360125" y="1844875"/>
              <a:chExt cx="365100" cy="168600"/>
            </a:xfrm>
          </p:grpSpPr>
          <p:sp>
            <p:nvSpPr>
              <p:cNvPr id="4455" name="Google Shape;4455;p45"/>
              <p:cNvSpPr/>
              <p:nvPr/>
            </p:nvSpPr>
            <p:spPr>
              <a:xfrm>
                <a:off x="1360125" y="1844875"/>
                <a:ext cx="365100" cy="168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56" name="Google Shape;4456;p45"/>
              <p:cNvSpPr/>
              <p:nvPr/>
            </p:nvSpPr>
            <p:spPr>
              <a:xfrm>
                <a:off x="1383150" y="18617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57" name="Google Shape;4457;p45"/>
              <p:cNvSpPr/>
              <p:nvPr/>
            </p:nvSpPr>
            <p:spPr>
              <a:xfrm>
                <a:off x="1383150" y="18911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58" name="Google Shape;4458;p45"/>
              <p:cNvSpPr/>
              <p:nvPr/>
            </p:nvSpPr>
            <p:spPr>
              <a:xfrm>
                <a:off x="1383150" y="19205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59" name="Google Shape;4459;p45"/>
              <p:cNvSpPr/>
              <p:nvPr/>
            </p:nvSpPr>
            <p:spPr>
              <a:xfrm>
                <a:off x="1383150" y="19499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60" name="Google Shape;4460;p45"/>
              <p:cNvSpPr/>
              <p:nvPr/>
            </p:nvSpPr>
            <p:spPr>
              <a:xfrm>
                <a:off x="1383150" y="19793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461" name="Google Shape;4461;p45"/>
          <p:cNvGrpSpPr/>
          <p:nvPr/>
        </p:nvGrpSpPr>
        <p:grpSpPr>
          <a:xfrm>
            <a:off x="4893871" y="3585920"/>
            <a:ext cx="1191932" cy="760800"/>
            <a:chOff x="1278300" y="1764700"/>
            <a:chExt cx="1191932" cy="760800"/>
          </a:xfrm>
        </p:grpSpPr>
        <p:sp>
          <p:nvSpPr>
            <p:cNvPr id="4269" name="Google Shape;4269;p45"/>
            <p:cNvSpPr/>
            <p:nvPr/>
          </p:nvSpPr>
          <p:spPr>
            <a:xfrm>
              <a:off x="1278300" y="1764700"/>
              <a:ext cx="1191900" cy="76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62" name="Google Shape;4462;p45"/>
            <p:cNvGrpSpPr/>
            <p:nvPr/>
          </p:nvGrpSpPr>
          <p:grpSpPr>
            <a:xfrm>
              <a:off x="1360125" y="1803525"/>
              <a:ext cx="365100" cy="168600"/>
              <a:chOff x="1360125" y="1844875"/>
              <a:chExt cx="365100" cy="168600"/>
            </a:xfrm>
          </p:grpSpPr>
          <p:sp>
            <p:nvSpPr>
              <p:cNvPr id="4463" name="Google Shape;4463;p45"/>
              <p:cNvSpPr/>
              <p:nvPr/>
            </p:nvSpPr>
            <p:spPr>
              <a:xfrm>
                <a:off x="1360125" y="1844875"/>
                <a:ext cx="365100" cy="168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64" name="Google Shape;4464;p45"/>
              <p:cNvSpPr/>
              <p:nvPr/>
            </p:nvSpPr>
            <p:spPr>
              <a:xfrm>
                <a:off x="1383150" y="18617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65" name="Google Shape;4465;p45"/>
              <p:cNvSpPr/>
              <p:nvPr/>
            </p:nvSpPr>
            <p:spPr>
              <a:xfrm>
                <a:off x="1383150" y="18911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66" name="Google Shape;4466;p45"/>
              <p:cNvSpPr/>
              <p:nvPr/>
            </p:nvSpPr>
            <p:spPr>
              <a:xfrm>
                <a:off x="1383150" y="19205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67" name="Google Shape;4467;p45"/>
              <p:cNvSpPr/>
              <p:nvPr/>
            </p:nvSpPr>
            <p:spPr>
              <a:xfrm>
                <a:off x="1383150" y="19499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68" name="Google Shape;4468;p45"/>
              <p:cNvSpPr/>
              <p:nvPr/>
            </p:nvSpPr>
            <p:spPr>
              <a:xfrm>
                <a:off x="1383150" y="19793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469" name="Google Shape;4469;p45"/>
            <p:cNvGrpSpPr/>
            <p:nvPr/>
          </p:nvGrpSpPr>
          <p:grpSpPr>
            <a:xfrm>
              <a:off x="1947775" y="1814100"/>
              <a:ext cx="378100" cy="147450"/>
              <a:chOff x="1947775" y="1814100"/>
              <a:chExt cx="378100" cy="147450"/>
            </a:xfrm>
          </p:grpSpPr>
          <p:grpSp>
            <p:nvGrpSpPr>
              <p:cNvPr id="4470" name="Google Shape;4470;p45"/>
              <p:cNvGrpSpPr/>
              <p:nvPr/>
            </p:nvGrpSpPr>
            <p:grpSpPr>
              <a:xfrm>
                <a:off x="1947775" y="1814100"/>
                <a:ext cx="30300" cy="147450"/>
                <a:chOff x="1947775" y="1824725"/>
                <a:chExt cx="30300" cy="147450"/>
              </a:xfrm>
            </p:grpSpPr>
            <p:sp>
              <p:nvSpPr>
                <p:cNvPr id="4471" name="Google Shape;4471;p45"/>
                <p:cNvSpPr/>
                <p:nvPr/>
              </p:nvSpPr>
              <p:spPr>
                <a:xfrm>
                  <a:off x="1947775" y="1942775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72" name="Google Shape;4472;p45"/>
                <p:cNvSpPr/>
                <p:nvPr/>
              </p:nvSpPr>
              <p:spPr>
                <a:xfrm>
                  <a:off x="1947775" y="1824725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73" name="Google Shape;4473;p45"/>
                <p:cNvSpPr/>
                <p:nvPr/>
              </p:nvSpPr>
              <p:spPr>
                <a:xfrm>
                  <a:off x="1947775" y="1883750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</p:grpSp>
          <p:grpSp>
            <p:nvGrpSpPr>
              <p:cNvPr id="4474" name="Google Shape;4474;p45"/>
              <p:cNvGrpSpPr/>
              <p:nvPr/>
            </p:nvGrpSpPr>
            <p:grpSpPr>
              <a:xfrm>
                <a:off x="2061800" y="1814100"/>
                <a:ext cx="30300" cy="147450"/>
                <a:chOff x="2061800" y="1824725"/>
                <a:chExt cx="30300" cy="147450"/>
              </a:xfrm>
            </p:grpSpPr>
            <p:sp>
              <p:nvSpPr>
                <p:cNvPr id="4475" name="Google Shape;4475;p45"/>
                <p:cNvSpPr/>
                <p:nvPr/>
              </p:nvSpPr>
              <p:spPr>
                <a:xfrm rot="10800000">
                  <a:off x="2061800" y="1824725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76" name="Google Shape;4476;p45"/>
                <p:cNvSpPr/>
                <p:nvPr/>
              </p:nvSpPr>
              <p:spPr>
                <a:xfrm rot="10800000">
                  <a:off x="2061800" y="1941875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77" name="Google Shape;4477;p45"/>
                <p:cNvSpPr/>
                <p:nvPr/>
              </p:nvSpPr>
              <p:spPr>
                <a:xfrm rot="10800000">
                  <a:off x="2061800" y="1882850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</p:grpSp>
          <p:grpSp>
            <p:nvGrpSpPr>
              <p:cNvPr id="4478" name="Google Shape;4478;p45"/>
              <p:cNvGrpSpPr/>
              <p:nvPr/>
            </p:nvGrpSpPr>
            <p:grpSpPr>
              <a:xfrm>
                <a:off x="2175825" y="1814100"/>
                <a:ext cx="30300" cy="147450"/>
                <a:chOff x="2175825" y="1824725"/>
                <a:chExt cx="30300" cy="147450"/>
              </a:xfrm>
            </p:grpSpPr>
            <p:sp>
              <p:nvSpPr>
                <p:cNvPr id="4479" name="Google Shape;4479;p45"/>
                <p:cNvSpPr/>
                <p:nvPr/>
              </p:nvSpPr>
              <p:spPr>
                <a:xfrm>
                  <a:off x="2175825" y="1942775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80" name="Google Shape;4480;p45"/>
                <p:cNvSpPr/>
                <p:nvPr/>
              </p:nvSpPr>
              <p:spPr>
                <a:xfrm>
                  <a:off x="2175825" y="1824725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81" name="Google Shape;4481;p45"/>
                <p:cNvSpPr/>
                <p:nvPr/>
              </p:nvSpPr>
              <p:spPr>
                <a:xfrm>
                  <a:off x="2175825" y="1883750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</p:grpSp>
          <p:grpSp>
            <p:nvGrpSpPr>
              <p:cNvPr id="4482" name="Google Shape;4482;p45"/>
              <p:cNvGrpSpPr/>
              <p:nvPr/>
            </p:nvGrpSpPr>
            <p:grpSpPr>
              <a:xfrm>
                <a:off x="2295575" y="1814100"/>
                <a:ext cx="30300" cy="147450"/>
                <a:chOff x="2295575" y="1824725"/>
                <a:chExt cx="30300" cy="147450"/>
              </a:xfrm>
            </p:grpSpPr>
            <p:sp>
              <p:nvSpPr>
                <p:cNvPr id="4483" name="Google Shape;4483;p45"/>
                <p:cNvSpPr/>
                <p:nvPr/>
              </p:nvSpPr>
              <p:spPr>
                <a:xfrm rot="10800000">
                  <a:off x="2295575" y="1824725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84" name="Google Shape;4484;p45"/>
                <p:cNvSpPr/>
                <p:nvPr/>
              </p:nvSpPr>
              <p:spPr>
                <a:xfrm rot="10800000">
                  <a:off x="2295575" y="1941875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85" name="Google Shape;4485;p45"/>
                <p:cNvSpPr/>
                <p:nvPr/>
              </p:nvSpPr>
              <p:spPr>
                <a:xfrm rot="10800000">
                  <a:off x="2295575" y="1882850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</p:grpSp>
        </p:grpSp>
        <p:sp>
          <p:nvSpPr>
            <p:cNvPr id="4486" name="Google Shape;4486;p45"/>
            <p:cNvSpPr/>
            <p:nvPr/>
          </p:nvSpPr>
          <p:spPr>
            <a:xfrm>
              <a:off x="2004000" y="1765680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7" name="Google Shape;4487;p45"/>
            <p:cNvSpPr/>
            <p:nvPr/>
          </p:nvSpPr>
          <p:spPr>
            <a:xfrm>
              <a:off x="2004000" y="2280575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8" name="Google Shape;4488;p45"/>
            <p:cNvSpPr/>
            <p:nvPr/>
          </p:nvSpPr>
          <p:spPr>
            <a:xfrm>
              <a:off x="1278932" y="2001375"/>
              <a:ext cx="1191300" cy="17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9" name="Google Shape;4489;p45"/>
            <p:cNvSpPr/>
            <p:nvPr/>
          </p:nvSpPr>
          <p:spPr>
            <a:xfrm>
              <a:off x="1278932" y="2268863"/>
              <a:ext cx="1191300" cy="17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0" name="Google Shape;4490;p45"/>
            <p:cNvSpPr/>
            <p:nvPr/>
          </p:nvSpPr>
          <p:spPr>
            <a:xfrm>
              <a:off x="2123738" y="1765680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1" name="Google Shape;4491;p45"/>
            <p:cNvSpPr/>
            <p:nvPr/>
          </p:nvSpPr>
          <p:spPr>
            <a:xfrm>
              <a:off x="2123738" y="2014455"/>
              <a:ext cx="14700" cy="2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2" name="Google Shape;4492;p45"/>
            <p:cNvSpPr/>
            <p:nvPr/>
          </p:nvSpPr>
          <p:spPr>
            <a:xfrm>
              <a:off x="2123738" y="2280575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3" name="Google Shape;4493;p45"/>
            <p:cNvSpPr/>
            <p:nvPr/>
          </p:nvSpPr>
          <p:spPr>
            <a:xfrm>
              <a:off x="2243488" y="1765680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4" name="Google Shape;4494;p45"/>
            <p:cNvSpPr/>
            <p:nvPr/>
          </p:nvSpPr>
          <p:spPr>
            <a:xfrm>
              <a:off x="2243488" y="2014455"/>
              <a:ext cx="14700" cy="2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5" name="Google Shape;4495;p45"/>
            <p:cNvSpPr/>
            <p:nvPr/>
          </p:nvSpPr>
          <p:spPr>
            <a:xfrm>
              <a:off x="2243488" y="2280575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6" name="Google Shape;4496;p45"/>
            <p:cNvSpPr/>
            <p:nvPr/>
          </p:nvSpPr>
          <p:spPr>
            <a:xfrm>
              <a:off x="2363238" y="1765680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7" name="Google Shape;4497;p45"/>
            <p:cNvSpPr/>
            <p:nvPr/>
          </p:nvSpPr>
          <p:spPr>
            <a:xfrm>
              <a:off x="2363238" y="2014455"/>
              <a:ext cx="14700" cy="2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8" name="Google Shape;4498;p45"/>
            <p:cNvSpPr/>
            <p:nvPr/>
          </p:nvSpPr>
          <p:spPr>
            <a:xfrm>
              <a:off x="2363238" y="2280575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99" name="Google Shape;4499;p45"/>
            <p:cNvGrpSpPr/>
            <p:nvPr/>
          </p:nvGrpSpPr>
          <p:grpSpPr>
            <a:xfrm>
              <a:off x="1947775" y="2014455"/>
              <a:ext cx="378100" cy="255300"/>
              <a:chOff x="1947775" y="2014455"/>
              <a:chExt cx="378100" cy="255300"/>
            </a:xfrm>
          </p:grpSpPr>
          <p:sp>
            <p:nvSpPr>
              <p:cNvPr id="4500" name="Google Shape;4500;p45"/>
              <p:cNvSpPr/>
              <p:nvPr/>
            </p:nvSpPr>
            <p:spPr>
              <a:xfrm>
                <a:off x="2004000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01" name="Google Shape;4501;p45"/>
              <p:cNvSpPr/>
              <p:nvPr/>
            </p:nvSpPr>
            <p:spPr>
              <a:xfrm>
                <a:off x="1947775" y="218815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02" name="Google Shape;4502;p45"/>
              <p:cNvSpPr/>
              <p:nvPr/>
            </p:nvSpPr>
            <p:spPr>
              <a:xfrm>
                <a:off x="1947775" y="207010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03" name="Google Shape;4503;p45"/>
              <p:cNvSpPr/>
              <p:nvPr/>
            </p:nvSpPr>
            <p:spPr>
              <a:xfrm>
                <a:off x="1947775" y="21291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 dirty="0"/>
              </a:p>
            </p:txBody>
          </p:sp>
          <p:sp>
            <p:nvSpPr>
              <p:cNvPr id="4504" name="Google Shape;4504;p45"/>
              <p:cNvSpPr/>
              <p:nvPr/>
            </p:nvSpPr>
            <p:spPr>
              <a:xfrm rot="10800000">
                <a:off x="2061800" y="207010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05" name="Google Shape;4505;p45"/>
              <p:cNvSpPr/>
              <p:nvPr/>
            </p:nvSpPr>
            <p:spPr>
              <a:xfrm rot="10800000">
                <a:off x="2061800" y="218725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06" name="Google Shape;4506;p45"/>
              <p:cNvSpPr/>
              <p:nvPr/>
            </p:nvSpPr>
            <p:spPr>
              <a:xfrm rot="10800000">
                <a:off x="2061800" y="21282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 dirty="0"/>
              </a:p>
            </p:txBody>
          </p:sp>
          <p:sp>
            <p:nvSpPr>
              <p:cNvPr id="4507" name="Google Shape;4507;p45"/>
              <p:cNvSpPr/>
              <p:nvPr/>
            </p:nvSpPr>
            <p:spPr>
              <a:xfrm>
                <a:off x="2175825" y="218815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08" name="Google Shape;4508;p45"/>
              <p:cNvSpPr/>
              <p:nvPr/>
            </p:nvSpPr>
            <p:spPr>
              <a:xfrm>
                <a:off x="2175825" y="207010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09" name="Google Shape;4509;p45"/>
              <p:cNvSpPr/>
              <p:nvPr/>
            </p:nvSpPr>
            <p:spPr>
              <a:xfrm>
                <a:off x="2175825" y="21291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 dirty="0"/>
              </a:p>
            </p:txBody>
          </p:sp>
          <p:sp>
            <p:nvSpPr>
              <p:cNvPr id="4510" name="Google Shape;4510;p45"/>
              <p:cNvSpPr/>
              <p:nvPr/>
            </p:nvSpPr>
            <p:spPr>
              <a:xfrm rot="10800000">
                <a:off x="2295575" y="207010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11" name="Google Shape;4511;p45"/>
              <p:cNvSpPr/>
              <p:nvPr/>
            </p:nvSpPr>
            <p:spPr>
              <a:xfrm rot="10800000">
                <a:off x="2295575" y="218725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12" name="Google Shape;4512;p45"/>
              <p:cNvSpPr/>
              <p:nvPr/>
            </p:nvSpPr>
            <p:spPr>
              <a:xfrm rot="10800000">
                <a:off x="2295575" y="21282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 dirty="0"/>
              </a:p>
            </p:txBody>
          </p:sp>
        </p:grpSp>
        <p:grpSp>
          <p:nvGrpSpPr>
            <p:cNvPr id="4513" name="Google Shape;4513;p45"/>
            <p:cNvGrpSpPr/>
            <p:nvPr/>
          </p:nvGrpSpPr>
          <p:grpSpPr>
            <a:xfrm>
              <a:off x="1947775" y="2325200"/>
              <a:ext cx="378100" cy="147450"/>
              <a:chOff x="1947775" y="2325200"/>
              <a:chExt cx="378100" cy="147450"/>
            </a:xfrm>
          </p:grpSpPr>
          <p:sp>
            <p:nvSpPr>
              <p:cNvPr id="4514" name="Google Shape;4514;p45"/>
              <p:cNvSpPr/>
              <p:nvPr/>
            </p:nvSpPr>
            <p:spPr>
              <a:xfrm>
                <a:off x="1947775" y="244325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15" name="Google Shape;4515;p45"/>
              <p:cNvSpPr/>
              <p:nvPr/>
            </p:nvSpPr>
            <p:spPr>
              <a:xfrm>
                <a:off x="1947775" y="232520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16" name="Google Shape;4516;p45"/>
              <p:cNvSpPr/>
              <p:nvPr/>
            </p:nvSpPr>
            <p:spPr>
              <a:xfrm>
                <a:off x="1947775" y="23842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 dirty="0"/>
              </a:p>
            </p:txBody>
          </p:sp>
          <p:sp>
            <p:nvSpPr>
              <p:cNvPr id="4517" name="Google Shape;4517;p45"/>
              <p:cNvSpPr/>
              <p:nvPr/>
            </p:nvSpPr>
            <p:spPr>
              <a:xfrm rot="10800000">
                <a:off x="2061800" y="232520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18" name="Google Shape;4518;p45"/>
              <p:cNvSpPr/>
              <p:nvPr/>
            </p:nvSpPr>
            <p:spPr>
              <a:xfrm rot="10800000">
                <a:off x="2061800" y="244235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19" name="Google Shape;4519;p45"/>
              <p:cNvSpPr/>
              <p:nvPr/>
            </p:nvSpPr>
            <p:spPr>
              <a:xfrm rot="10800000">
                <a:off x="2061800" y="23833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 dirty="0"/>
              </a:p>
            </p:txBody>
          </p:sp>
          <p:sp>
            <p:nvSpPr>
              <p:cNvPr id="4520" name="Google Shape;4520;p45"/>
              <p:cNvSpPr/>
              <p:nvPr/>
            </p:nvSpPr>
            <p:spPr>
              <a:xfrm>
                <a:off x="2175825" y="244325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21" name="Google Shape;4521;p45"/>
              <p:cNvSpPr/>
              <p:nvPr/>
            </p:nvSpPr>
            <p:spPr>
              <a:xfrm>
                <a:off x="2175825" y="232520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22" name="Google Shape;4522;p45"/>
              <p:cNvSpPr/>
              <p:nvPr/>
            </p:nvSpPr>
            <p:spPr>
              <a:xfrm>
                <a:off x="2175825" y="23842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 dirty="0"/>
              </a:p>
            </p:txBody>
          </p:sp>
          <p:sp>
            <p:nvSpPr>
              <p:cNvPr id="4523" name="Google Shape;4523;p45"/>
              <p:cNvSpPr/>
              <p:nvPr/>
            </p:nvSpPr>
            <p:spPr>
              <a:xfrm rot="10800000">
                <a:off x="2295575" y="232520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24" name="Google Shape;4524;p45"/>
              <p:cNvSpPr/>
              <p:nvPr/>
            </p:nvSpPr>
            <p:spPr>
              <a:xfrm rot="10800000">
                <a:off x="2295575" y="244235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25" name="Google Shape;4525;p45"/>
              <p:cNvSpPr/>
              <p:nvPr/>
            </p:nvSpPr>
            <p:spPr>
              <a:xfrm rot="10800000">
                <a:off x="2295575" y="23833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 dirty="0"/>
              </a:p>
            </p:txBody>
          </p:sp>
        </p:grpSp>
        <p:grpSp>
          <p:nvGrpSpPr>
            <p:cNvPr id="4526" name="Google Shape;4526;p45"/>
            <p:cNvGrpSpPr/>
            <p:nvPr/>
          </p:nvGrpSpPr>
          <p:grpSpPr>
            <a:xfrm>
              <a:off x="1360125" y="2057800"/>
              <a:ext cx="365100" cy="168600"/>
              <a:chOff x="1360125" y="1844875"/>
              <a:chExt cx="365100" cy="168600"/>
            </a:xfrm>
          </p:grpSpPr>
          <p:sp>
            <p:nvSpPr>
              <p:cNvPr id="4527" name="Google Shape;4527;p45"/>
              <p:cNvSpPr/>
              <p:nvPr/>
            </p:nvSpPr>
            <p:spPr>
              <a:xfrm>
                <a:off x="1360125" y="1844875"/>
                <a:ext cx="365100" cy="168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28" name="Google Shape;4528;p45"/>
              <p:cNvSpPr/>
              <p:nvPr/>
            </p:nvSpPr>
            <p:spPr>
              <a:xfrm>
                <a:off x="1383150" y="18617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29" name="Google Shape;4529;p45"/>
              <p:cNvSpPr/>
              <p:nvPr/>
            </p:nvSpPr>
            <p:spPr>
              <a:xfrm>
                <a:off x="1383150" y="18911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30" name="Google Shape;4530;p45"/>
              <p:cNvSpPr/>
              <p:nvPr/>
            </p:nvSpPr>
            <p:spPr>
              <a:xfrm>
                <a:off x="1383150" y="19205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31" name="Google Shape;4531;p45"/>
              <p:cNvSpPr/>
              <p:nvPr/>
            </p:nvSpPr>
            <p:spPr>
              <a:xfrm>
                <a:off x="1383150" y="19499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32" name="Google Shape;4532;p45"/>
              <p:cNvSpPr/>
              <p:nvPr/>
            </p:nvSpPr>
            <p:spPr>
              <a:xfrm>
                <a:off x="1383150" y="19793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533" name="Google Shape;4533;p45"/>
            <p:cNvGrpSpPr/>
            <p:nvPr/>
          </p:nvGrpSpPr>
          <p:grpSpPr>
            <a:xfrm>
              <a:off x="1360125" y="2314625"/>
              <a:ext cx="365100" cy="168600"/>
              <a:chOff x="1360125" y="1844875"/>
              <a:chExt cx="365100" cy="168600"/>
            </a:xfrm>
          </p:grpSpPr>
          <p:sp>
            <p:nvSpPr>
              <p:cNvPr id="4534" name="Google Shape;4534;p45"/>
              <p:cNvSpPr/>
              <p:nvPr/>
            </p:nvSpPr>
            <p:spPr>
              <a:xfrm>
                <a:off x="1360125" y="1844875"/>
                <a:ext cx="365100" cy="168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35" name="Google Shape;4535;p45"/>
              <p:cNvSpPr/>
              <p:nvPr/>
            </p:nvSpPr>
            <p:spPr>
              <a:xfrm>
                <a:off x="1383150" y="18617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36" name="Google Shape;4536;p45"/>
              <p:cNvSpPr/>
              <p:nvPr/>
            </p:nvSpPr>
            <p:spPr>
              <a:xfrm>
                <a:off x="1383150" y="18911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37" name="Google Shape;4537;p45"/>
              <p:cNvSpPr/>
              <p:nvPr/>
            </p:nvSpPr>
            <p:spPr>
              <a:xfrm>
                <a:off x="1383150" y="19205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38" name="Google Shape;4538;p45"/>
              <p:cNvSpPr/>
              <p:nvPr/>
            </p:nvSpPr>
            <p:spPr>
              <a:xfrm>
                <a:off x="1383150" y="19499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39" name="Google Shape;4539;p45"/>
              <p:cNvSpPr/>
              <p:nvPr/>
            </p:nvSpPr>
            <p:spPr>
              <a:xfrm>
                <a:off x="1383150" y="19793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540" name="Google Shape;4540;p45"/>
          <p:cNvGrpSpPr/>
          <p:nvPr/>
        </p:nvGrpSpPr>
        <p:grpSpPr>
          <a:xfrm>
            <a:off x="6744396" y="1354876"/>
            <a:ext cx="1191932" cy="760800"/>
            <a:chOff x="1278300" y="1764700"/>
            <a:chExt cx="1191932" cy="760800"/>
          </a:xfrm>
        </p:grpSpPr>
        <p:sp>
          <p:nvSpPr>
            <p:cNvPr id="4278" name="Google Shape;4278;p45"/>
            <p:cNvSpPr/>
            <p:nvPr/>
          </p:nvSpPr>
          <p:spPr>
            <a:xfrm>
              <a:off x="1278300" y="1764700"/>
              <a:ext cx="1191900" cy="76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541" name="Google Shape;4541;p45"/>
            <p:cNvGrpSpPr/>
            <p:nvPr/>
          </p:nvGrpSpPr>
          <p:grpSpPr>
            <a:xfrm>
              <a:off x="1360125" y="1803525"/>
              <a:ext cx="365100" cy="168600"/>
              <a:chOff x="1360125" y="1844875"/>
              <a:chExt cx="365100" cy="168600"/>
            </a:xfrm>
          </p:grpSpPr>
          <p:sp>
            <p:nvSpPr>
              <p:cNvPr id="4542" name="Google Shape;4542;p45"/>
              <p:cNvSpPr/>
              <p:nvPr/>
            </p:nvSpPr>
            <p:spPr>
              <a:xfrm>
                <a:off x="1360125" y="1844875"/>
                <a:ext cx="365100" cy="168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43" name="Google Shape;4543;p45"/>
              <p:cNvSpPr/>
              <p:nvPr/>
            </p:nvSpPr>
            <p:spPr>
              <a:xfrm>
                <a:off x="1383150" y="18617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44" name="Google Shape;4544;p45"/>
              <p:cNvSpPr/>
              <p:nvPr/>
            </p:nvSpPr>
            <p:spPr>
              <a:xfrm>
                <a:off x="1383150" y="18911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45" name="Google Shape;4545;p45"/>
              <p:cNvSpPr/>
              <p:nvPr/>
            </p:nvSpPr>
            <p:spPr>
              <a:xfrm>
                <a:off x="1383150" y="19205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46" name="Google Shape;4546;p45"/>
              <p:cNvSpPr/>
              <p:nvPr/>
            </p:nvSpPr>
            <p:spPr>
              <a:xfrm>
                <a:off x="1383150" y="19499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47" name="Google Shape;4547;p45"/>
              <p:cNvSpPr/>
              <p:nvPr/>
            </p:nvSpPr>
            <p:spPr>
              <a:xfrm>
                <a:off x="1383150" y="19793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548" name="Google Shape;4548;p45"/>
            <p:cNvGrpSpPr/>
            <p:nvPr/>
          </p:nvGrpSpPr>
          <p:grpSpPr>
            <a:xfrm>
              <a:off x="1947775" y="1814100"/>
              <a:ext cx="378100" cy="147450"/>
              <a:chOff x="1947775" y="1814100"/>
              <a:chExt cx="378100" cy="147450"/>
            </a:xfrm>
          </p:grpSpPr>
          <p:grpSp>
            <p:nvGrpSpPr>
              <p:cNvPr id="4549" name="Google Shape;4549;p45"/>
              <p:cNvGrpSpPr/>
              <p:nvPr/>
            </p:nvGrpSpPr>
            <p:grpSpPr>
              <a:xfrm>
                <a:off x="1947775" y="1814100"/>
                <a:ext cx="30300" cy="147450"/>
                <a:chOff x="1947775" y="1824725"/>
                <a:chExt cx="30300" cy="147450"/>
              </a:xfrm>
            </p:grpSpPr>
            <p:sp>
              <p:nvSpPr>
                <p:cNvPr id="4550" name="Google Shape;4550;p45"/>
                <p:cNvSpPr/>
                <p:nvPr/>
              </p:nvSpPr>
              <p:spPr>
                <a:xfrm>
                  <a:off x="1947775" y="1942775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51" name="Google Shape;4551;p45"/>
                <p:cNvSpPr/>
                <p:nvPr/>
              </p:nvSpPr>
              <p:spPr>
                <a:xfrm>
                  <a:off x="1947775" y="1824725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52" name="Google Shape;4552;p45"/>
                <p:cNvSpPr/>
                <p:nvPr/>
              </p:nvSpPr>
              <p:spPr>
                <a:xfrm>
                  <a:off x="1947775" y="1883750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</p:grpSp>
          <p:grpSp>
            <p:nvGrpSpPr>
              <p:cNvPr id="4553" name="Google Shape;4553;p45"/>
              <p:cNvGrpSpPr/>
              <p:nvPr/>
            </p:nvGrpSpPr>
            <p:grpSpPr>
              <a:xfrm>
                <a:off x="2061800" y="1814100"/>
                <a:ext cx="30300" cy="147450"/>
                <a:chOff x="2061800" y="1824725"/>
                <a:chExt cx="30300" cy="147450"/>
              </a:xfrm>
            </p:grpSpPr>
            <p:sp>
              <p:nvSpPr>
                <p:cNvPr id="4554" name="Google Shape;4554;p45"/>
                <p:cNvSpPr/>
                <p:nvPr/>
              </p:nvSpPr>
              <p:spPr>
                <a:xfrm rot="10800000">
                  <a:off x="2061800" y="1824725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55" name="Google Shape;4555;p45"/>
                <p:cNvSpPr/>
                <p:nvPr/>
              </p:nvSpPr>
              <p:spPr>
                <a:xfrm rot="10800000">
                  <a:off x="2061800" y="1941875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56" name="Google Shape;4556;p45"/>
                <p:cNvSpPr/>
                <p:nvPr/>
              </p:nvSpPr>
              <p:spPr>
                <a:xfrm rot="10800000">
                  <a:off x="2061800" y="1882850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</p:grpSp>
          <p:grpSp>
            <p:nvGrpSpPr>
              <p:cNvPr id="4557" name="Google Shape;4557;p45"/>
              <p:cNvGrpSpPr/>
              <p:nvPr/>
            </p:nvGrpSpPr>
            <p:grpSpPr>
              <a:xfrm>
                <a:off x="2175825" y="1814100"/>
                <a:ext cx="30300" cy="147450"/>
                <a:chOff x="2175825" y="1824725"/>
                <a:chExt cx="30300" cy="147450"/>
              </a:xfrm>
            </p:grpSpPr>
            <p:sp>
              <p:nvSpPr>
                <p:cNvPr id="4558" name="Google Shape;4558;p45"/>
                <p:cNvSpPr/>
                <p:nvPr/>
              </p:nvSpPr>
              <p:spPr>
                <a:xfrm>
                  <a:off x="2175825" y="1942775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59" name="Google Shape;4559;p45"/>
                <p:cNvSpPr/>
                <p:nvPr/>
              </p:nvSpPr>
              <p:spPr>
                <a:xfrm>
                  <a:off x="2175825" y="1824725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60" name="Google Shape;4560;p45"/>
                <p:cNvSpPr/>
                <p:nvPr/>
              </p:nvSpPr>
              <p:spPr>
                <a:xfrm>
                  <a:off x="2175825" y="1883750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</p:grpSp>
          <p:grpSp>
            <p:nvGrpSpPr>
              <p:cNvPr id="4561" name="Google Shape;4561;p45"/>
              <p:cNvGrpSpPr/>
              <p:nvPr/>
            </p:nvGrpSpPr>
            <p:grpSpPr>
              <a:xfrm>
                <a:off x="2295575" y="1814100"/>
                <a:ext cx="30300" cy="147450"/>
                <a:chOff x="2295575" y="1824725"/>
                <a:chExt cx="30300" cy="147450"/>
              </a:xfrm>
            </p:grpSpPr>
            <p:sp>
              <p:nvSpPr>
                <p:cNvPr id="4562" name="Google Shape;4562;p45"/>
                <p:cNvSpPr/>
                <p:nvPr/>
              </p:nvSpPr>
              <p:spPr>
                <a:xfrm rot="10800000">
                  <a:off x="2295575" y="1824725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63" name="Google Shape;4563;p45"/>
                <p:cNvSpPr/>
                <p:nvPr/>
              </p:nvSpPr>
              <p:spPr>
                <a:xfrm rot="10800000">
                  <a:off x="2295575" y="1941875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64" name="Google Shape;4564;p45"/>
                <p:cNvSpPr/>
                <p:nvPr/>
              </p:nvSpPr>
              <p:spPr>
                <a:xfrm rot="10800000">
                  <a:off x="2295575" y="1882850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 dirty="0"/>
                </a:p>
              </p:txBody>
            </p:sp>
          </p:grpSp>
        </p:grpSp>
        <p:sp>
          <p:nvSpPr>
            <p:cNvPr id="4565" name="Google Shape;4565;p45"/>
            <p:cNvSpPr/>
            <p:nvPr/>
          </p:nvSpPr>
          <p:spPr>
            <a:xfrm>
              <a:off x="2004000" y="1765680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6" name="Google Shape;4566;p45"/>
            <p:cNvSpPr/>
            <p:nvPr/>
          </p:nvSpPr>
          <p:spPr>
            <a:xfrm>
              <a:off x="2004000" y="2280575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7" name="Google Shape;4567;p45"/>
            <p:cNvSpPr/>
            <p:nvPr/>
          </p:nvSpPr>
          <p:spPr>
            <a:xfrm>
              <a:off x="1278932" y="2001375"/>
              <a:ext cx="1191300" cy="17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8" name="Google Shape;4568;p45"/>
            <p:cNvSpPr/>
            <p:nvPr/>
          </p:nvSpPr>
          <p:spPr>
            <a:xfrm>
              <a:off x="1278932" y="2268863"/>
              <a:ext cx="1191300" cy="17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9" name="Google Shape;4569;p45"/>
            <p:cNvSpPr/>
            <p:nvPr/>
          </p:nvSpPr>
          <p:spPr>
            <a:xfrm>
              <a:off x="2123738" y="1765680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0" name="Google Shape;4570;p45"/>
            <p:cNvSpPr/>
            <p:nvPr/>
          </p:nvSpPr>
          <p:spPr>
            <a:xfrm>
              <a:off x="2123738" y="2014455"/>
              <a:ext cx="14700" cy="2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1" name="Google Shape;4571;p45"/>
            <p:cNvSpPr/>
            <p:nvPr/>
          </p:nvSpPr>
          <p:spPr>
            <a:xfrm>
              <a:off x="2123738" y="2280575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2" name="Google Shape;4572;p45"/>
            <p:cNvSpPr/>
            <p:nvPr/>
          </p:nvSpPr>
          <p:spPr>
            <a:xfrm>
              <a:off x="2243488" y="1765680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3" name="Google Shape;4573;p45"/>
            <p:cNvSpPr/>
            <p:nvPr/>
          </p:nvSpPr>
          <p:spPr>
            <a:xfrm>
              <a:off x="2243488" y="2014455"/>
              <a:ext cx="14700" cy="2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4" name="Google Shape;4574;p45"/>
            <p:cNvSpPr/>
            <p:nvPr/>
          </p:nvSpPr>
          <p:spPr>
            <a:xfrm>
              <a:off x="2243488" y="2280575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5" name="Google Shape;4575;p45"/>
            <p:cNvSpPr/>
            <p:nvPr/>
          </p:nvSpPr>
          <p:spPr>
            <a:xfrm>
              <a:off x="2363238" y="1765680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6" name="Google Shape;4576;p45"/>
            <p:cNvSpPr/>
            <p:nvPr/>
          </p:nvSpPr>
          <p:spPr>
            <a:xfrm>
              <a:off x="2363238" y="2014455"/>
              <a:ext cx="14700" cy="2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7" name="Google Shape;4577;p45"/>
            <p:cNvSpPr/>
            <p:nvPr/>
          </p:nvSpPr>
          <p:spPr>
            <a:xfrm>
              <a:off x="2363238" y="2280575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578" name="Google Shape;4578;p45"/>
            <p:cNvGrpSpPr/>
            <p:nvPr/>
          </p:nvGrpSpPr>
          <p:grpSpPr>
            <a:xfrm>
              <a:off x="1947775" y="2014455"/>
              <a:ext cx="378100" cy="255300"/>
              <a:chOff x="1947775" y="2014455"/>
              <a:chExt cx="378100" cy="255300"/>
            </a:xfrm>
          </p:grpSpPr>
          <p:sp>
            <p:nvSpPr>
              <p:cNvPr id="4579" name="Google Shape;4579;p45"/>
              <p:cNvSpPr/>
              <p:nvPr/>
            </p:nvSpPr>
            <p:spPr>
              <a:xfrm>
                <a:off x="2004000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80" name="Google Shape;4580;p45"/>
              <p:cNvSpPr/>
              <p:nvPr/>
            </p:nvSpPr>
            <p:spPr>
              <a:xfrm>
                <a:off x="1947775" y="218815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81" name="Google Shape;4581;p45"/>
              <p:cNvSpPr/>
              <p:nvPr/>
            </p:nvSpPr>
            <p:spPr>
              <a:xfrm>
                <a:off x="1947775" y="207010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82" name="Google Shape;4582;p45"/>
              <p:cNvSpPr/>
              <p:nvPr/>
            </p:nvSpPr>
            <p:spPr>
              <a:xfrm>
                <a:off x="1947775" y="21291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 dirty="0"/>
              </a:p>
            </p:txBody>
          </p:sp>
          <p:sp>
            <p:nvSpPr>
              <p:cNvPr id="4583" name="Google Shape;4583;p45"/>
              <p:cNvSpPr/>
              <p:nvPr/>
            </p:nvSpPr>
            <p:spPr>
              <a:xfrm rot="10800000">
                <a:off x="2061800" y="207010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84" name="Google Shape;4584;p45"/>
              <p:cNvSpPr/>
              <p:nvPr/>
            </p:nvSpPr>
            <p:spPr>
              <a:xfrm rot="10800000">
                <a:off x="2061800" y="218725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85" name="Google Shape;4585;p45"/>
              <p:cNvSpPr/>
              <p:nvPr/>
            </p:nvSpPr>
            <p:spPr>
              <a:xfrm rot="10800000">
                <a:off x="2061800" y="21282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 dirty="0"/>
              </a:p>
            </p:txBody>
          </p:sp>
          <p:sp>
            <p:nvSpPr>
              <p:cNvPr id="4586" name="Google Shape;4586;p45"/>
              <p:cNvSpPr/>
              <p:nvPr/>
            </p:nvSpPr>
            <p:spPr>
              <a:xfrm>
                <a:off x="2175825" y="218815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87" name="Google Shape;4587;p45"/>
              <p:cNvSpPr/>
              <p:nvPr/>
            </p:nvSpPr>
            <p:spPr>
              <a:xfrm>
                <a:off x="2175825" y="207010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88" name="Google Shape;4588;p45"/>
              <p:cNvSpPr/>
              <p:nvPr/>
            </p:nvSpPr>
            <p:spPr>
              <a:xfrm>
                <a:off x="2175825" y="21291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 dirty="0"/>
              </a:p>
            </p:txBody>
          </p:sp>
          <p:sp>
            <p:nvSpPr>
              <p:cNvPr id="4589" name="Google Shape;4589;p45"/>
              <p:cNvSpPr/>
              <p:nvPr/>
            </p:nvSpPr>
            <p:spPr>
              <a:xfrm rot="10800000">
                <a:off x="2295575" y="207010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90" name="Google Shape;4590;p45"/>
              <p:cNvSpPr/>
              <p:nvPr/>
            </p:nvSpPr>
            <p:spPr>
              <a:xfrm rot="10800000">
                <a:off x="2295575" y="218725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91" name="Google Shape;4591;p45"/>
              <p:cNvSpPr/>
              <p:nvPr/>
            </p:nvSpPr>
            <p:spPr>
              <a:xfrm rot="10800000">
                <a:off x="2295575" y="21282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 dirty="0"/>
              </a:p>
            </p:txBody>
          </p:sp>
        </p:grpSp>
        <p:grpSp>
          <p:nvGrpSpPr>
            <p:cNvPr id="4592" name="Google Shape;4592;p45"/>
            <p:cNvGrpSpPr/>
            <p:nvPr/>
          </p:nvGrpSpPr>
          <p:grpSpPr>
            <a:xfrm>
              <a:off x="1947775" y="2325200"/>
              <a:ext cx="378100" cy="147450"/>
              <a:chOff x="1947775" y="2325200"/>
              <a:chExt cx="378100" cy="147450"/>
            </a:xfrm>
          </p:grpSpPr>
          <p:sp>
            <p:nvSpPr>
              <p:cNvPr id="4593" name="Google Shape;4593;p45"/>
              <p:cNvSpPr/>
              <p:nvPr/>
            </p:nvSpPr>
            <p:spPr>
              <a:xfrm>
                <a:off x="1947775" y="244325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94" name="Google Shape;4594;p45"/>
              <p:cNvSpPr/>
              <p:nvPr/>
            </p:nvSpPr>
            <p:spPr>
              <a:xfrm>
                <a:off x="1947775" y="232520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95" name="Google Shape;4595;p45"/>
              <p:cNvSpPr/>
              <p:nvPr/>
            </p:nvSpPr>
            <p:spPr>
              <a:xfrm>
                <a:off x="1947775" y="23842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 dirty="0"/>
              </a:p>
            </p:txBody>
          </p:sp>
          <p:sp>
            <p:nvSpPr>
              <p:cNvPr id="4596" name="Google Shape;4596;p45"/>
              <p:cNvSpPr/>
              <p:nvPr/>
            </p:nvSpPr>
            <p:spPr>
              <a:xfrm rot="10800000">
                <a:off x="2061800" y="232520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97" name="Google Shape;4597;p45"/>
              <p:cNvSpPr/>
              <p:nvPr/>
            </p:nvSpPr>
            <p:spPr>
              <a:xfrm rot="10800000">
                <a:off x="2061800" y="244235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98" name="Google Shape;4598;p45"/>
              <p:cNvSpPr/>
              <p:nvPr/>
            </p:nvSpPr>
            <p:spPr>
              <a:xfrm rot="10800000">
                <a:off x="2061800" y="23833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 dirty="0"/>
              </a:p>
            </p:txBody>
          </p:sp>
          <p:sp>
            <p:nvSpPr>
              <p:cNvPr id="4599" name="Google Shape;4599;p45"/>
              <p:cNvSpPr/>
              <p:nvPr/>
            </p:nvSpPr>
            <p:spPr>
              <a:xfrm>
                <a:off x="2175825" y="244325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00" name="Google Shape;4600;p45"/>
              <p:cNvSpPr/>
              <p:nvPr/>
            </p:nvSpPr>
            <p:spPr>
              <a:xfrm>
                <a:off x="2175825" y="232520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01" name="Google Shape;4601;p45"/>
              <p:cNvSpPr/>
              <p:nvPr/>
            </p:nvSpPr>
            <p:spPr>
              <a:xfrm>
                <a:off x="2175825" y="23842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 dirty="0"/>
              </a:p>
            </p:txBody>
          </p:sp>
          <p:sp>
            <p:nvSpPr>
              <p:cNvPr id="4602" name="Google Shape;4602;p45"/>
              <p:cNvSpPr/>
              <p:nvPr/>
            </p:nvSpPr>
            <p:spPr>
              <a:xfrm rot="10800000">
                <a:off x="2295575" y="232520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03" name="Google Shape;4603;p45"/>
              <p:cNvSpPr/>
              <p:nvPr/>
            </p:nvSpPr>
            <p:spPr>
              <a:xfrm rot="10800000">
                <a:off x="2295575" y="244235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04" name="Google Shape;4604;p45"/>
              <p:cNvSpPr/>
              <p:nvPr/>
            </p:nvSpPr>
            <p:spPr>
              <a:xfrm rot="10800000">
                <a:off x="2295575" y="23833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 dirty="0"/>
              </a:p>
            </p:txBody>
          </p:sp>
        </p:grpSp>
        <p:grpSp>
          <p:nvGrpSpPr>
            <p:cNvPr id="4605" name="Google Shape;4605;p45"/>
            <p:cNvGrpSpPr/>
            <p:nvPr/>
          </p:nvGrpSpPr>
          <p:grpSpPr>
            <a:xfrm>
              <a:off x="1360125" y="2057800"/>
              <a:ext cx="365100" cy="168600"/>
              <a:chOff x="1360125" y="1844875"/>
              <a:chExt cx="365100" cy="168600"/>
            </a:xfrm>
          </p:grpSpPr>
          <p:sp>
            <p:nvSpPr>
              <p:cNvPr id="4606" name="Google Shape;4606;p45"/>
              <p:cNvSpPr/>
              <p:nvPr/>
            </p:nvSpPr>
            <p:spPr>
              <a:xfrm>
                <a:off x="1360125" y="1844875"/>
                <a:ext cx="365100" cy="168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07" name="Google Shape;4607;p45"/>
              <p:cNvSpPr/>
              <p:nvPr/>
            </p:nvSpPr>
            <p:spPr>
              <a:xfrm>
                <a:off x="1383150" y="18617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08" name="Google Shape;4608;p45"/>
              <p:cNvSpPr/>
              <p:nvPr/>
            </p:nvSpPr>
            <p:spPr>
              <a:xfrm>
                <a:off x="1383150" y="18911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09" name="Google Shape;4609;p45"/>
              <p:cNvSpPr/>
              <p:nvPr/>
            </p:nvSpPr>
            <p:spPr>
              <a:xfrm>
                <a:off x="1383150" y="19205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10" name="Google Shape;4610;p45"/>
              <p:cNvSpPr/>
              <p:nvPr/>
            </p:nvSpPr>
            <p:spPr>
              <a:xfrm>
                <a:off x="1383150" y="19499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11" name="Google Shape;4611;p45"/>
              <p:cNvSpPr/>
              <p:nvPr/>
            </p:nvSpPr>
            <p:spPr>
              <a:xfrm>
                <a:off x="1383150" y="19793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612" name="Google Shape;4612;p45"/>
            <p:cNvGrpSpPr/>
            <p:nvPr/>
          </p:nvGrpSpPr>
          <p:grpSpPr>
            <a:xfrm>
              <a:off x="1360125" y="2314625"/>
              <a:ext cx="365100" cy="168600"/>
              <a:chOff x="1360125" y="1844875"/>
              <a:chExt cx="365100" cy="168600"/>
            </a:xfrm>
          </p:grpSpPr>
          <p:sp>
            <p:nvSpPr>
              <p:cNvPr id="4613" name="Google Shape;4613;p45"/>
              <p:cNvSpPr/>
              <p:nvPr/>
            </p:nvSpPr>
            <p:spPr>
              <a:xfrm>
                <a:off x="1360125" y="1844875"/>
                <a:ext cx="365100" cy="168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14" name="Google Shape;4614;p45"/>
              <p:cNvSpPr/>
              <p:nvPr/>
            </p:nvSpPr>
            <p:spPr>
              <a:xfrm>
                <a:off x="1383150" y="18617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15" name="Google Shape;4615;p45"/>
              <p:cNvSpPr/>
              <p:nvPr/>
            </p:nvSpPr>
            <p:spPr>
              <a:xfrm>
                <a:off x="1383150" y="18911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16" name="Google Shape;4616;p45"/>
              <p:cNvSpPr/>
              <p:nvPr/>
            </p:nvSpPr>
            <p:spPr>
              <a:xfrm>
                <a:off x="1383150" y="19205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17" name="Google Shape;4617;p45"/>
              <p:cNvSpPr/>
              <p:nvPr/>
            </p:nvSpPr>
            <p:spPr>
              <a:xfrm>
                <a:off x="1383150" y="19499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18" name="Google Shape;4618;p45"/>
              <p:cNvSpPr/>
              <p:nvPr/>
            </p:nvSpPr>
            <p:spPr>
              <a:xfrm>
                <a:off x="1383150" y="19793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60" name="Google Shape;4287;p45">
            <a:extLst>
              <a:ext uri="{FF2B5EF4-FFF2-40B4-BE49-F238E27FC236}">
                <a16:creationId xmlns:a16="http://schemas.microsoft.com/office/drawing/2014/main" id="{18F21F57-D65A-4067-88EF-7914E07327BE}"/>
              </a:ext>
            </a:extLst>
          </p:cNvPr>
          <p:cNvSpPr txBox="1">
            <a:spLocks/>
          </p:cNvSpPr>
          <p:nvPr/>
        </p:nvSpPr>
        <p:spPr>
          <a:xfrm>
            <a:off x="818130" y="1782034"/>
            <a:ext cx="1926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●"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○"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■"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●"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○"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■"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●"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○"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■"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pPr marL="0" indent="0" algn="ctr">
              <a:buFont typeface="Tajawal"/>
              <a:buNone/>
            </a:pPr>
            <a:r>
              <a:rPr lang="en-US" dirty="0"/>
              <a:t>2 weeks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F1D9BCB-1E34-4DEF-BB94-2E18E2108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331" y="3565401"/>
            <a:ext cx="556925" cy="559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5E0D2DD-DAB3-4DD4-ABCD-6839B212BF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725"/>
          <a:stretch/>
        </p:blipFill>
        <p:spPr>
          <a:xfrm>
            <a:off x="977535" y="1650085"/>
            <a:ext cx="514181" cy="42818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2DBD061-EFB1-4C7B-8691-7F5B627F98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492" t="12879" r="25204" b="12791"/>
          <a:stretch/>
        </p:blipFill>
        <p:spPr>
          <a:xfrm>
            <a:off x="4751008" y="1599021"/>
            <a:ext cx="433803" cy="43600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03CC78D-ADF2-4067-A4DD-9026A76CF1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7274" y="3567875"/>
            <a:ext cx="485020" cy="48502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2" name="Google Shape;3882;p43"/>
          <p:cNvSpPr txBox="1">
            <a:spLocks noGrp="1"/>
          </p:cNvSpPr>
          <p:nvPr>
            <p:ph type="title" idx="15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2"/>
                </a:solidFill>
              </a:rPr>
              <a:t>NOTE-WORTHY TERMS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883" name="Google Shape;3883;p43"/>
          <p:cNvSpPr txBox="1">
            <a:spLocks noGrp="1"/>
          </p:cNvSpPr>
          <p:nvPr>
            <p:ph type="title"/>
          </p:nvPr>
        </p:nvSpPr>
        <p:spPr>
          <a:xfrm>
            <a:off x="900539" y="2055150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URL</a:t>
            </a:r>
            <a:endParaRPr dirty="0"/>
          </a:p>
        </p:txBody>
      </p:sp>
      <p:sp>
        <p:nvSpPr>
          <p:cNvPr id="3884" name="Google Shape;3884;p43"/>
          <p:cNvSpPr txBox="1">
            <a:spLocks noGrp="1"/>
          </p:cNvSpPr>
          <p:nvPr>
            <p:ph type="subTitle" idx="1"/>
          </p:nvPr>
        </p:nvSpPr>
        <p:spPr>
          <a:xfrm>
            <a:off x="900539" y="2341574"/>
            <a:ext cx="182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Uniform Resourse Location</a:t>
            </a:r>
            <a:endParaRPr dirty="0"/>
          </a:p>
        </p:txBody>
      </p:sp>
      <p:sp>
        <p:nvSpPr>
          <p:cNvPr id="3885" name="Google Shape;3885;p43"/>
          <p:cNvSpPr txBox="1">
            <a:spLocks noGrp="1"/>
          </p:cNvSpPr>
          <p:nvPr>
            <p:ph type="title" idx="2"/>
          </p:nvPr>
        </p:nvSpPr>
        <p:spPr>
          <a:xfrm>
            <a:off x="3659700" y="2055150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SERVER</a:t>
            </a:r>
            <a:endParaRPr dirty="0"/>
          </a:p>
        </p:txBody>
      </p:sp>
      <p:sp>
        <p:nvSpPr>
          <p:cNvPr id="3886" name="Google Shape;3886;p43"/>
          <p:cNvSpPr txBox="1">
            <a:spLocks noGrp="1"/>
          </p:cNvSpPr>
          <p:nvPr>
            <p:ph type="subTitle" idx="3"/>
          </p:nvPr>
        </p:nvSpPr>
        <p:spPr>
          <a:xfrm>
            <a:off x="3659700" y="2341574"/>
            <a:ext cx="182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Computer/s that host our target/website</a:t>
            </a:r>
            <a:endParaRPr dirty="0"/>
          </a:p>
        </p:txBody>
      </p:sp>
      <p:sp>
        <p:nvSpPr>
          <p:cNvPr id="3887" name="Google Shape;3887;p43"/>
          <p:cNvSpPr txBox="1">
            <a:spLocks noGrp="1"/>
          </p:cNvSpPr>
          <p:nvPr>
            <p:ph type="title" idx="4"/>
          </p:nvPr>
        </p:nvSpPr>
        <p:spPr>
          <a:xfrm>
            <a:off x="900539" y="3742976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</a:t>
            </a:r>
            <a:endParaRPr dirty="0"/>
          </a:p>
        </p:txBody>
      </p:sp>
      <p:sp>
        <p:nvSpPr>
          <p:cNvPr id="3888" name="Google Shape;3888;p43"/>
          <p:cNvSpPr txBox="1">
            <a:spLocks noGrp="1"/>
          </p:cNvSpPr>
          <p:nvPr>
            <p:ph type="subTitle" idx="5"/>
          </p:nvPr>
        </p:nvSpPr>
        <p:spPr>
          <a:xfrm>
            <a:off x="900539" y="4029500"/>
            <a:ext cx="182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Document Object Model</a:t>
            </a:r>
            <a:endParaRPr dirty="0"/>
          </a:p>
        </p:txBody>
      </p:sp>
      <p:sp>
        <p:nvSpPr>
          <p:cNvPr id="3889" name="Google Shape;3889;p43"/>
          <p:cNvSpPr txBox="1">
            <a:spLocks noGrp="1"/>
          </p:cNvSpPr>
          <p:nvPr>
            <p:ph type="title" idx="6"/>
          </p:nvPr>
        </p:nvSpPr>
        <p:spPr>
          <a:xfrm>
            <a:off x="3659700" y="3742976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</a:t>
            </a:r>
            <a:endParaRPr dirty="0"/>
          </a:p>
        </p:txBody>
      </p:sp>
      <p:sp>
        <p:nvSpPr>
          <p:cNvPr id="3890" name="Google Shape;3890;p43"/>
          <p:cNvSpPr txBox="1">
            <a:spLocks noGrp="1"/>
          </p:cNvSpPr>
          <p:nvPr>
            <p:ph type="subTitle" idx="7"/>
          </p:nvPr>
        </p:nvSpPr>
        <p:spPr>
          <a:xfrm>
            <a:off x="3659700" y="4029500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or browser</a:t>
            </a:r>
            <a:endParaRPr dirty="0"/>
          </a:p>
        </p:txBody>
      </p:sp>
      <p:sp>
        <p:nvSpPr>
          <p:cNvPr id="3891" name="Google Shape;3891;p43"/>
          <p:cNvSpPr txBox="1">
            <a:spLocks noGrp="1"/>
          </p:cNvSpPr>
          <p:nvPr>
            <p:ph type="title" idx="8"/>
          </p:nvPr>
        </p:nvSpPr>
        <p:spPr>
          <a:xfrm>
            <a:off x="6418861" y="2055150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RESPONSIVE</a:t>
            </a:r>
            <a:endParaRPr dirty="0"/>
          </a:p>
        </p:txBody>
      </p:sp>
      <p:sp>
        <p:nvSpPr>
          <p:cNvPr id="3892" name="Google Shape;3892;p43"/>
          <p:cNvSpPr txBox="1">
            <a:spLocks noGrp="1"/>
          </p:cNvSpPr>
          <p:nvPr>
            <p:ph type="subTitle" idx="9"/>
          </p:nvPr>
        </p:nvSpPr>
        <p:spPr>
          <a:xfrm>
            <a:off x="6418861" y="2341573"/>
            <a:ext cx="1824600" cy="6097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Ensuring correct display of website on any device</a:t>
            </a:r>
            <a:endParaRPr dirty="0"/>
          </a:p>
        </p:txBody>
      </p:sp>
      <p:sp>
        <p:nvSpPr>
          <p:cNvPr id="3893" name="Google Shape;3893;p43"/>
          <p:cNvSpPr txBox="1">
            <a:spLocks noGrp="1"/>
          </p:cNvSpPr>
          <p:nvPr>
            <p:ph type="title" idx="13"/>
          </p:nvPr>
        </p:nvSpPr>
        <p:spPr>
          <a:xfrm>
            <a:off x="6418861" y="3742976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DEPLOYMENT</a:t>
            </a:r>
            <a:endParaRPr dirty="0"/>
          </a:p>
        </p:txBody>
      </p:sp>
      <p:sp>
        <p:nvSpPr>
          <p:cNvPr id="3894" name="Google Shape;3894;p43"/>
          <p:cNvSpPr txBox="1">
            <a:spLocks noGrp="1"/>
          </p:cNvSpPr>
          <p:nvPr>
            <p:ph type="subTitle" idx="14"/>
          </p:nvPr>
        </p:nvSpPr>
        <p:spPr>
          <a:xfrm>
            <a:off x="6418861" y="4029500"/>
            <a:ext cx="182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Hosting a website on the Internet</a:t>
            </a:r>
            <a:endParaRPr dirty="0"/>
          </a:p>
        </p:txBody>
      </p:sp>
      <p:grpSp>
        <p:nvGrpSpPr>
          <p:cNvPr id="3903" name="Google Shape;3903;p43"/>
          <p:cNvGrpSpPr/>
          <p:nvPr/>
        </p:nvGrpSpPr>
        <p:grpSpPr>
          <a:xfrm>
            <a:off x="4350613" y="1493745"/>
            <a:ext cx="442775" cy="442750"/>
            <a:chOff x="4725350" y="2130775"/>
            <a:chExt cx="442775" cy="442750"/>
          </a:xfrm>
        </p:grpSpPr>
        <p:sp>
          <p:nvSpPr>
            <p:cNvPr id="3904" name="Google Shape;3904;p43"/>
            <p:cNvSpPr/>
            <p:nvPr/>
          </p:nvSpPr>
          <p:spPr>
            <a:xfrm>
              <a:off x="4855850" y="2130775"/>
              <a:ext cx="181800" cy="39625"/>
            </a:xfrm>
            <a:custGeom>
              <a:avLst/>
              <a:gdLst/>
              <a:ahLst/>
              <a:cxnLst/>
              <a:rect l="l" t="t" r="r" b="b"/>
              <a:pathLst>
                <a:path w="7272" h="1585" extrusionOk="0">
                  <a:moveTo>
                    <a:pt x="0" y="0"/>
                  </a:moveTo>
                  <a:lnTo>
                    <a:pt x="0" y="1584"/>
                  </a:lnTo>
                  <a:lnTo>
                    <a:pt x="7271" y="1584"/>
                  </a:lnTo>
                  <a:lnTo>
                    <a:pt x="72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5" name="Google Shape;3905;p43"/>
            <p:cNvSpPr/>
            <p:nvPr/>
          </p:nvSpPr>
          <p:spPr>
            <a:xfrm>
              <a:off x="4855850" y="2196550"/>
              <a:ext cx="181800" cy="38900"/>
            </a:xfrm>
            <a:custGeom>
              <a:avLst/>
              <a:gdLst/>
              <a:ahLst/>
              <a:cxnLst/>
              <a:rect l="l" t="t" r="r" b="b"/>
              <a:pathLst>
                <a:path w="7272" h="1556" extrusionOk="0">
                  <a:moveTo>
                    <a:pt x="0" y="0"/>
                  </a:moveTo>
                  <a:lnTo>
                    <a:pt x="0" y="1556"/>
                  </a:lnTo>
                  <a:lnTo>
                    <a:pt x="7271" y="1556"/>
                  </a:lnTo>
                  <a:lnTo>
                    <a:pt x="72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6" name="Google Shape;3906;p43"/>
            <p:cNvSpPr/>
            <p:nvPr/>
          </p:nvSpPr>
          <p:spPr>
            <a:xfrm>
              <a:off x="4855850" y="2261250"/>
              <a:ext cx="181800" cy="38925"/>
            </a:xfrm>
            <a:custGeom>
              <a:avLst/>
              <a:gdLst/>
              <a:ahLst/>
              <a:cxnLst/>
              <a:rect l="l" t="t" r="r" b="b"/>
              <a:pathLst>
                <a:path w="7272" h="1557" extrusionOk="0">
                  <a:moveTo>
                    <a:pt x="0" y="1"/>
                  </a:moveTo>
                  <a:lnTo>
                    <a:pt x="0" y="1557"/>
                  </a:lnTo>
                  <a:lnTo>
                    <a:pt x="7271" y="1557"/>
                  </a:lnTo>
                  <a:lnTo>
                    <a:pt x="72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7" name="Google Shape;3907;p43"/>
            <p:cNvSpPr/>
            <p:nvPr/>
          </p:nvSpPr>
          <p:spPr>
            <a:xfrm>
              <a:off x="4725350" y="2404125"/>
              <a:ext cx="130525" cy="38950"/>
            </a:xfrm>
            <a:custGeom>
              <a:avLst/>
              <a:gdLst/>
              <a:ahLst/>
              <a:cxnLst/>
              <a:rect l="l" t="t" r="r" b="b"/>
              <a:pathLst>
                <a:path w="5221" h="1558" extrusionOk="0">
                  <a:moveTo>
                    <a:pt x="1" y="0"/>
                  </a:moveTo>
                  <a:lnTo>
                    <a:pt x="1" y="1557"/>
                  </a:lnTo>
                  <a:lnTo>
                    <a:pt x="5220" y="1557"/>
                  </a:lnTo>
                  <a:lnTo>
                    <a:pt x="52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8" name="Google Shape;3908;p43"/>
            <p:cNvSpPr/>
            <p:nvPr/>
          </p:nvSpPr>
          <p:spPr>
            <a:xfrm>
              <a:off x="4725350" y="2468850"/>
              <a:ext cx="130525" cy="38950"/>
            </a:xfrm>
            <a:custGeom>
              <a:avLst/>
              <a:gdLst/>
              <a:ahLst/>
              <a:cxnLst/>
              <a:rect l="l" t="t" r="r" b="b"/>
              <a:pathLst>
                <a:path w="5221" h="1558" extrusionOk="0">
                  <a:moveTo>
                    <a:pt x="1" y="0"/>
                  </a:moveTo>
                  <a:lnTo>
                    <a:pt x="1" y="1557"/>
                  </a:lnTo>
                  <a:lnTo>
                    <a:pt x="5220" y="1557"/>
                  </a:lnTo>
                  <a:lnTo>
                    <a:pt x="52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9" name="Google Shape;3909;p43"/>
            <p:cNvSpPr/>
            <p:nvPr/>
          </p:nvSpPr>
          <p:spPr>
            <a:xfrm>
              <a:off x="4725350" y="2533575"/>
              <a:ext cx="130525" cy="39950"/>
            </a:xfrm>
            <a:custGeom>
              <a:avLst/>
              <a:gdLst/>
              <a:ahLst/>
              <a:cxnLst/>
              <a:rect l="l" t="t" r="r" b="b"/>
              <a:pathLst>
                <a:path w="5221" h="1598" extrusionOk="0">
                  <a:moveTo>
                    <a:pt x="1" y="0"/>
                  </a:moveTo>
                  <a:lnTo>
                    <a:pt x="1" y="1598"/>
                  </a:lnTo>
                  <a:lnTo>
                    <a:pt x="5220" y="1598"/>
                  </a:lnTo>
                  <a:lnTo>
                    <a:pt x="52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0" name="Google Shape;3910;p43"/>
            <p:cNvSpPr/>
            <p:nvPr/>
          </p:nvSpPr>
          <p:spPr>
            <a:xfrm>
              <a:off x="5037625" y="2533575"/>
              <a:ext cx="130500" cy="39950"/>
            </a:xfrm>
            <a:custGeom>
              <a:avLst/>
              <a:gdLst/>
              <a:ahLst/>
              <a:cxnLst/>
              <a:rect l="l" t="t" r="r" b="b"/>
              <a:pathLst>
                <a:path w="5220" h="1598" extrusionOk="0">
                  <a:moveTo>
                    <a:pt x="0" y="0"/>
                  </a:moveTo>
                  <a:lnTo>
                    <a:pt x="0" y="1598"/>
                  </a:lnTo>
                  <a:lnTo>
                    <a:pt x="5219" y="1598"/>
                  </a:lnTo>
                  <a:lnTo>
                    <a:pt x="52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1" name="Google Shape;3911;p43"/>
            <p:cNvSpPr/>
            <p:nvPr/>
          </p:nvSpPr>
          <p:spPr>
            <a:xfrm>
              <a:off x="5037625" y="2404125"/>
              <a:ext cx="130500" cy="38950"/>
            </a:xfrm>
            <a:custGeom>
              <a:avLst/>
              <a:gdLst/>
              <a:ahLst/>
              <a:cxnLst/>
              <a:rect l="l" t="t" r="r" b="b"/>
              <a:pathLst>
                <a:path w="5220" h="1558" extrusionOk="0">
                  <a:moveTo>
                    <a:pt x="0" y="0"/>
                  </a:moveTo>
                  <a:lnTo>
                    <a:pt x="0" y="1557"/>
                  </a:lnTo>
                  <a:lnTo>
                    <a:pt x="5219" y="1557"/>
                  </a:lnTo>
                  <a:lnTo>
                    <a:pt x="52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2" name="Google Shape;3912;p43"/>
            <p:cNvSpPr/>
            <p:nvPr/>
          </p:nvSpPr>
          <p:spPr>
            <a:xfrm>
              <a:off x="5037625" y="2468850"/>
              <a:ext cx="130500" cy="38950"/>
            </a:xfrm>
            <a:custGeom>
              <a:avLst/>
              <a:gdLst/>
              <a:ahLst/>
              <a:cxnLst/>
              <a:rect l="l" t="t" r="r" b="b"/>
              <a:pathLst>
                <a:path w="5220" h="1558" extrusionOk="0">
                  <a:moveTo>
                    <a:pt x="0" y="0"/>
                  </a:moveTo>
                  <a:lnTo>
                    <a:pt x="0" y="1557"/>
                  </a:lnTo>
                  <a:lnTo>
                    <a:pt x="5219" y="1557"/>
                  </a:lnTo>
                  <a:lnTo>
                    <a:pt x="52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3" name="Google Shape;3913;p43"/>
            <p:cNvSpPr/>
            <p:nvPr/>
          </p:nvSpPr>
          <p:spPr>
            <a:xfrm>
              <a:off x="4882000" y="2325975"/>
              <a:ext cx="129475" cy="142900"/>
            </a:xfrm>
            <a:custGeom>
              <a:avLst/>
              <a:gdLst/>
              <a:ahLst/>
              <a:cxnLst/>
              <a:rect l="l" t="t" r="r" b="b"/>
              <a:pathLst>
                <a:path w="5179" h="5716" extrusionOk="0">
                  <a:moveTo>
                    <a:pt x="2067" y="1"/>
                  </a:moveTo>
                  <a:lnTo>
                    <a:pt x="2067" y="1653"/>
                  </a:lnTo>
                  <a:cubicBezTo>
                    <a:pt x="1474" y="1874"/>
                    <a:pt x="1033" y="2438"/>
                    <a:pt x="1033" y="3126"/>
                  </a:cubicBezTo>
                  <a:cubicBezTo>
                    <a:pt x="1033" y="3278"/>
                    <a:pt x="1061" y="3429"/>
                    <a:pt x="1116" y="3581"/>
                  </a:cubicBezTo>
                  <a:lnTo>
                    <a:pt x="1" y="4421"/>
                  </a:lnTo>
                  <a:lnTo>
                    <a:pt x="1" y="5715"/>
                  </a:lnTo>
                  <a:lnTo>
                    <a:pt x="1736" y="4421"/>
                  </a:lnTo>
                  <a:cubicBezTo>
                    <a:pt x="1970" y="4573"/>
                    <a:pt x="2273" y="4683"/>
                    <a:pt x="2590" y="4683"/>
                  </a:cubicBezTo>
                  <a:cubicBezTo>
                    <a:pt x="2906" y="4683"/>
                    <a:pt x="3209" y="4573"/>
                    <a:pt x="3457" y="4421"/>
                  </a:cubicBezTo>
                  <a:lnTo>
                    <a:pt x="5179" y="5715"/>
                  </a:lnTo>
                  <a:lnTo>
                    <a:pt x="5179" y="4421"/>
                  </a:lnTo>
                  <a:lnTo>
                    <a:pt x="4063" y="3581"/>
                  </a:lnTo>
                  <a:cubicBezTo>
                    <a:pt x="4118" y="3429"/>
                    <a:pt x="4145" y="3278"/>
                    <a:pt x="4145" y="3126"/>
                  </a:cubicBezTo>
                  <a:cubicBezTo>
                    <a:pt x="4145" y="2438"/>
                    <a:pt x="3719" y="1874"/>
                    <a:pt x="3113" y="1653"/>
                  </a:cubicBezTo>
                  <a:lnTo>
                    <a:pt x="3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0" name="Google Shape;10344;p68">
            <a:extLst>
              <a:ext uri="{FF2B5EF4-FFF2-40B4-BE49-F238E27FC236}">
                <a16:creationId xmlns:a16="http://schemas.microsoft.com/office/drawing/2014/main" id="{D9B1A880-C30E-458C-9723-6E14E7497C4E}"/>
              </a:ext>
            </a:extLst>
          </p:cNvPr>
          <p:cNvGrpSpPr/>
          <p:nvPr/>
        </p:nvGrpSpPr>
        <p:grpSpPr>
          <a:xfrm>
            <a:off x="1637806" y="1559520"/>
            <a:ext cx="352349" cy="338760"/>
            <a:chOff x="3854700" y="249750"/>
            <a:chExt cx="500425" cy="481125"/>
          </a:xfrm>
          <a:solidFill>
            <a:srgbClr val="FA5B41"/>
          </a:solidFill>
        </p:grpSpPr>
        <p:sp>
          <p:nvSpPr>
            <p:cNvPr id="51" name="Google Shape;10345;p68">
              <a:extLst>
                <a:ext uri="{FF2B5EF4-FFF2-40B4-BE49-F238E27FC236}">
                  <a16:creationId xmlns:a16="http://schemas.microsoft.com/office/drawing/2014/main" id="{53C6E5F6-149E-41C7-B318-420A35D9DEEE}"/>
                </a:ext>
              </a:extLst>
            </p:cNvPr>
            <p:cNvSpPr/>
            <p:nvPr/>
          </p:nvSpPr>
          <p:spPr>
            <a:xfrm>
              <a:off x="4206725" y="598350"/>
              <a:ext cx="70775" cy="68025"/>
            </a:xfrm>
            <a:custGeom>
              <a:avLst/>
              <a:gdLst/>
              <a:ahLst/>
              <a:cxnLst/>
              <a:rect l="l" t="t" r="r" b="b"/>
              <a:pathLst>
                <a:path w="2831" h="2721" extrusionOk="0">
                  <a:moveTo>
                    <a:pt x="622" y="1"/>
                  </a:moveTo>
                  <a:cubicBezTo>
                    <a:pt x="478" y="1"/>
                    <a:pt x="333" y="56"/>
                    <a:pt x="223" y="165"/>
                  </a:cubicBezTo>
                  <a:cubicBezTo>
                    <a:pt x="0" y="388"/>
                    <a:pt x="0" y="744"/>
                    <a:pt x="223" y="966"/>
                  </a:cubicBezTo>
                  <a:lnTo>
                    <a:pt x="1819" y="2562"/>
                  </a:lnTo>
                  <a:cubicBezTo>
                    <a:pt x="1929" y="2668"/>
                    <a:pt x="2070" y="2721"/>
                    <a:pt x="2211" y="2721"/>
                  </a:cubicBezTo>
                  <a:cubicBezTo>
                    <a:pt x="2356" y="2721"/>
                    <a:pt x="2501" y="2665"/>
                    <a:pt x="2611" y="2553"/>
                  </a:cubicBezTo>
                  <a:cubicBezTo>
                    <a:pt x="2828" y="2337"/>
                    <a:pt x="2831" y="1984"/>
                    <a:pt x="2617" y="1764"/>
                  </a:cubicBezTo>
                  <a:lnTo>
                    <a:pt x="1021" y="165"/>
                  </a:lnTo>
                  <a:cubicBezTo>
                    <a:pt x="911" y="56"/>
                    <a:pt x="767" y="1"/>
                    <a:pt x="6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2" name="Google Shape;10346;p68">
              <a:extLst>
                <a:ext uri="{FF2B5EF4-FFF2-40B4-BE49-F238E27FC236}">
                  <a16:creationId xmlns:a16="http://schemas.microsoft.com/office/drawing/2014/main" id="{2C124444-B605-4389-B8F4-B99E3FE2483A}"/>
                </a:ext>
              </a:extLst>
            </p:cNvPr>
            <p:cNvSpPr/>
            <p:nvPr/>
          </p:nvSpPr>
          <p:spPr>
            <a:xfrm>
              <a:off x="4226750" y="538600"/>
              <a:ext cx="91250" cy="48150"/>
            </a:xfrm>
            <a:custGeom>
              <a:avLst/>
              <a:gdLst/>
              <a:ahLst/>
              <a:cxnLst/>
              <a:rect l="l" t="t" r="r" b="b"/>
              <a:pathLst>
                <a:path w="3650" h="1926" extrusionOk="0">
                  <a:moveTo>
                    <a:pt x="631" y="1"/>
                  </a:moveTo>
                  <a:cubicBezTo>
                    <a:pt x="393" y="1"/>
                    <a:pt x="175" y="151"/>
                    <a:pt x="97" y="387"/>
                  </a:cubicBezTo>
                  <a:cubicBezTo>
                    <a:pt x="0" y="676"/>
                    <a:pt x="151" y="993"/>
                    <a:pt x="440" y="1098"/>
                  </a:cubicBezTo>
                  <a:lnTo>
                    <a:pt x="2837" y="1896"/>
                  </a:lnTo>
                  <a:cubicBezTo>
                    <a:pt x="2896" y="1916"/>
                    <a:pt x="2956" y="1925"/>
                    <a:pt x="3014" y="1925"/>
                  </a:cubicBezTo>
                  <a:cubicBezTo>
                    <a:pt x="3251" y="1925"/>
                    <a:pt x="3471" y="1774"/>
                    <a:pt x="3551" y="1538"/>
                  </a:cubicBezTo>
                  <a:cubicBezTo>
                    <a:pt x="3650" y="1243"/>
                    <a:pt x="3490" y="920"/>
                    <a:pt x="3192" y="824"/>
                  </a:cubicBezTo>
                  <a:lnTo>
                    <a:pt x="798" y="26"/>
                  </a:lnTo>
                  <a:cubicBezTo>
                    <a:pt x="742" y="9"/>
                    <a:pt x="686" y="1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3" name="Google Shape;10347;p68">
              <a:extLst>
                <a:ext uri="{FF2B5EF4-FFF2-40B4-BE49-F238E27FC236}">
                  <a16:creationId xmlns:a16="http://schemas.microsoft.com/office/drawing/2014/main" id="{E4AAD14A-9C12-475C-86B3-1177219B71A4}"/>
                </a:ext>
              </a:extLst>
            </p:cNvPr>
            <p:cNvSpPr/>
            <p:nvPr/>
          </p:nvSpPr>
          <p:spPr>
            <a:xfrm>
              <a:off x="4146500" y="618325"/>
              <a:ext cx="52050" cy="88650"/>
            </a:xfrm>
            <a:custGeom>
              <a:avLst/>
              <a:gdLst/>
              <a:ahLst/>
              <a:cxnLst/>
              <a:rect l="l" t="t" r="r" b="b"/>
              <a:pathLst>
                <a:path w="2082" h="3546" extrusionOk="0">
                  <a:moveTo>
                    <a:pt x="632" y="1"/>
                  </a:moveTo>
                  <a:cubicBezTo>
                    <a:pt x="574" y="1"/>
                    <a:pt x="514" y="10"/>
                    <a:pt x="455" y="29"/>
                  </a:cubicBezTo>
                  <a:cubicBezTo>
                    <a:pt x="160" y="128"/>
                    <a:pt x="0" y="447"/>
                    <a:pt x="100" y="746"/>
                  </a:cubicBezTo>
                  <a:lnTo>
                    <a:pt x="898" y="3140"/>
                  </a:lnTo>
                  <a:cubicBezTo>
                    <a:pt x="970" y="3386"/>
                    <a:pt x="1196" y="3546"/>
                    <a:pt x="1439" y="3546"/>
                  </a:cubicBezTo>
                  <a:cubicBezTo>
                    <a:pt x="1498" y="3546"/>
                    <a:pt x="1558" y="3536"/>
                    <a:pt x="1617" y="3516"/>
                  </a:cubicBezTo>
                  <a:cubicBezTo>
                    <a:pt x="1921" y="3417"/>
                    <a:pt x="2081" y="3082"/>
                    <a:pt x="1970" y="2784"/>
                  </a:cubicBezTo>
                  <a:lnTo>
                    <a:pt x="1172" y="387"/>
                  </a:lnTo>
                  <a:cubicBezTo>
                    <a:pt x="1092" y="150"/>
                    <a:pt x="871" y="1"/>
                    <a:pt x="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4" name="Google Shape;10348;p68">
              <a:extLst>
                <a:ext uri="{FF2B5EF4-FFF2-40B4-BE49-F238E27FC236}">
                  <a16:creationId xmlns:a16="http://schemas.microsoft.com/office/drawing/2014/main" id="{8D203780-53C5-44B6-BE25-7D80DE2FB0CD}"/>
                </a:ext>
              </a:extLst>
            </p:cNvPr>
            <p:cNvSpPr/>
            <p:nvPr/>
          </p:nvSpPr>
          <p:spPr>
            <a:xfrm>
              <a:off x="3927425" y="319075"/>
              <a:ext cx="70650" cy="67850"/>
            </a:xfrm>
            <a:custGeom>
              <a:avLst/>
              <a:gdLst/>
              <a:ahLst/>
              <a:cxnLst/>
              <a:rect l="l" t="t" r="r" b="b"/>
              <a:pathLst>
                <a:path w="2826" h="2714" extrusionOk="0">
                  <a:moveTo>
                    <a:pt x="621" y="0"/>
                  </a:moveTo>
                  <a:cubicBezTo>
                    <a:pt x="477" y="0"/>
                    <a:pt x="333" y="55"/>
                    <a:pt x="223" y="165"/>
                  </a:cubicBezTo>
                  <a:cubicBezTo>
                    <a:pt x="4" y="385"/>
                    <a:pt x="1" y="737"/>
                    <a:pt x="214" y="957"/>
                  </a:cubicBezTo>
                  <a:lnTo>
                    <a:pt x="1813" y="2556"/>
                  </a:lnTo>
                  <a:cubicBezTo>
                    <a:pt x="1922" y="2661"/>
                    <a:pt x="2062" y="2714"/>
                    <a:pt x="2203" y="2714"/>
                  </a:cubicBezTo>
                  <a:cubicBezTo>
                    <a:pt x="2348" y="2714"/>
                    <a:pt x="2494" y="2658"/>
                    <a:pt x="2605" y="2547"/>
                  </a:cubicBezTo>
                  <a:cubicBezTo>
                    <a:pt x="2822" y="2330"/>
                    <a:pt x="2825" y="1977"/>
                    <a:pt x="2611" y="1755"/>
                  </a:cubicBezTo>
                  <a:lnTo>
                    <a:pt x="1012" y="159"/>
                  </a:lnTo>
                  <a:cubicBezTo>
                    <a:pt x="904" y="53"/>
                    <a:pt x="762" y="0"/>
                    <a:pt x="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5" name="Google Shape;10349;p68">
              <a:extLst>
                <a:ext uri="{FF2B5EF4-FFF2-40B4-BE49-F238E27FC236}">
                  <a16:creationId xmlns:a16="http://schemas.microsoft.com/office/drawing/2014/main" id="{34F1DE72-5C64-4D78-9879-D5819C05AFD4}"/>
                </a:ext>
              </a:extLst>
            </p:cNvPr>
            <p:cNvSpPr/>
            <p:nvPr/>
          </p:nvSpPr>
          <p:spPr>
            <a:xfrm>
              <a:off x="4007000" y="279300"/>
              <a:ext cx="51675" cy="88150"/>
            </a:xfrm>
            <a:custGeom>
              <a:avLst/>
              <a:gdLst/>
              <a:ahLst/>
              <a:cxnLst/>
              <a:rect l="l" t="t" r="r" b="b"/>
              <a:pathLst>
                <a:path w="2067" h="3526" extrusionOk="0">
                  <a:moveTo>
                    <a:pt x="632" y="0"/>
                  </a:moveTo>
                  <a:cubicBezTo>
                    <a:pt x="573" y="0"/>
                    <a:pt x="512" y="10"/>
                    <a:pt x="452" y="30"/>
                  </a:cubicBezTo>
                  <a:cubicBezTo>
                    <a:pt x="160" y="127"/>
                    <a:pt x="0" y="437"/>
                    <a:pt x="91" y="732"/>
                  </a:cubicBezTo>
                  <a:lnTo>
                    <a:pt x="889" y="3126"/>
                  </a:lnTo>
                  <a:cubicBezTo>
                    <a:pt x="964" y="3370"/>
                    <a:pt x="1188" y="3525"/>
                    <a:pt x="1428" y="3525"/>
                  </a:cubicBezTo>
                  <a:cubicBezTo>
                    <a:pt x="1487" y="3525"/>
                    <a:pt x="1547" y="3516"/>
                    <a:pt x="1605" y="3496"/>
                  </a:cubicBezTo>
                  <a:cubicBezTo>
                    <a:pt x="1907" y="3397"/>
                    <a:pt x="2066" y="3069"/>
                    <a:pt x="1961" y="2771"/>
                  </a:cubicBezTo>
                  <a:lnTo>
                    <a:pt x="1160" y="374"/>
                  </a:lnTo>
                  <a:cubicBezTo>
                    <a:pt x="1079" y="144"/>
                    <a:pt x="863" y="0"/>
                    <a:pt x="6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6" name="Google Shape;10350;p68">
              <a:extLst>
                <a:ext uri="{FF2B5EF4-FFF2-40B4-BE49-F238E27FC236}">
                  <a16:creationId xmlns:a16="http://schemas.microsoft.com/office/drawing/2014/main" id="{66AA289A-3BE5-4987-8464-E1D264DAF47A}"/>
                </a:ext>
              </a:extLst>
            </p:cNvPr>
            <p:cNvSpPr/>
            <p:nvPr/>
          </p:nvSpPr>
          <p:spPr>
            <a:xfrm>
              <a:off x="3887300" y="398850"/>
              <a:ext cx="91800" cy="48250"/>
            </a:xfrm>
            <a:custGeom>
              <a:avLst/>
              <a:gdLst/>
              <a:ahLst/>
              <a:cxnLst/>
              <a:rect l="l" t="t" r="r" b="b"/>
              <a:pathLst>
                <a:path w="3672" h="1930" extrusionOk="0">
                  <a:moveTo>
                    <a:pt x="638" y="0"/>
                  </a:moveTo>
                  <a:cubicBezTo>
                    <a:pt x="399" y="0"/>
                    <a:pt x="178" y="150"/>
                    <a:pt x="100" y="385"/>
                  </a:cubicBezTo>
                  <a:cubicBezTo>
                    <a:pt x="1" y="678"/>
                    <a:pt x="154" y="991"/>
                    <a:pt x="443" y="1096"/>
                  </a:cubicBezTo>
                  <a:lnTo>
                    <a:pt x="2840" y="1894"/>
                  </a:lnTo>
                  <a:cubicBezTo>
                    <a:pt x="2905" y="1918"/>
                    <a:pt x="2971" y="1930"/>
                    <a:pt x="3036" y="1930"/>
                  </a:cubicBezTo>
                  <a:cubicBezTo>
                    <a:pt x="3271" y="1930"/>
                    <a:pt x="3492" y="1781"/>
                    <a:pt x="3572" y="1545"/>
                  </a:cubicBezTo>
                  <a:cubicBezTo>
                    <a:pt x="3671" y="1241"/>
                    <a:pt x="3503" y="915"/>
                    <a:pt x="3195" y="825"/>
                  </a:cubicBezTo>
                  <a:lnTo>
                    <a:pt x="802" y="24"/>
                  </a:lnTo>
                  <a:cubicBezTo>
                    <a:pt x="747" y="8"/>
                    <a:pt x="692" y="0"/>
                    <a:pt x="6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7" name="Google Shape;10351;p68">
              <a:extLst>
                <a:ext uri="{FF2B5EF4-FFF2-40B4-BE49-F238E27FC236}">
                  <a16:creationId xmlns:a16="http://schemas.microsoft.com/office/drawing/2014/main" id="{2CCD819E-3E55-4292-8B95-1D738DE0F5E4}"/>
                </a:ext>
              </a:extLst>
            </p:cNvPr>
            <p:cNvSpPr/>
            <p:nvPr/>
          </p:nvSpPr>
          <p:spPr>
            <a:xfrm>
              <a:off x="385470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8" y="0"/>
                  </a:moveTo>
                  <a:lnTo>
                    <a:pt x="10639" y="1635"/>
                  </a:lnTo>
                  <a:cubicBezTo>
                    <a:pt x="10811" y="1720"/>
                    <a:pt x="10971" y="1831"/>
                    <a:pt x="11109" y="1964"/>
                  </a:cubicBezTo>
                  <a:cubicBezTo>
                    <a:pt x="11772" y="2623"/>
                    <a:pt x="11772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4" y="9287"/>
                    <a:pt x="2464" y="8215"/>
                    <a:pt x="3126" y="7552"/>
                  </a:cubicBezTo>
                  <a:lnTo>
                    <a:pt x="5331" y="5351"/>
                  </a:lnTo>
                  <a:cubicBezTo>
                    <a:pt x="4924" y="4499"/>
                    <a:pt x="4764" y="3554"/>
                    <a:pt x="4867" y="2620"/>
                  </a:cubicBezTo>
                  <a:lnTo>
                    <a:pt x="4867" y="2620"/>
                  </a:lnTo>
                  <a:lnTo>
                    <a:pt x="1527" y="5956"/>
                  </a:lnTo>
                  <a:cubicBezTo>
                    <a:pt x="1" y="7501"/>
                    <a:pt x="7" y="9992"/>
                    <a:pt x="1545" y="11530"/>
                  </a:cubicBezTo>
                  <a:cubicBezTo>
                    <a:pt x="2316" y="12301"/>
                    <a:pt x="3328" y="12687"/>
                    <a:pt x="4340" y="12687"/>
                  </a:cubicBezTo>
                  <a:cubicBezTo>
                    <a:pt x="5344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9" y="3276"/>
                    <a:pt x="13627" y="1843"/>
                  </a:cubicBezTo>
                  <a:cubicBezTo>
                    <a:pt x="13500" y="1467"/>
                    <a:pt x="13316" y="1114"/>
                    <a:pt x="13076" y="798"/>
                  </a:cubicBezTo>
                  <a:lnTo>
                    <a:pt x="13066" y="807"/>
                  </a:lnTo>
                  <a:cubicBezTo>
                    <a:pt x="12955" y="663"/>
                    <a:pt x="12844" y="503"/>
                    <a:pt x="12708" y="368"/>
                  </a:cubicBezTo>
                  <a:cubicBezTo>
                    <a:pt x="12570" y="235"/>
                    <a:pt x="12428" y="115"/>
                    <a:pt x="122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8" name="Google Shape;10352;p68">
              <a:extLst>
                <a:ext uri="{FF2B5EF4-FFF2-40B4-BE49-F238E27FC236}">
                  <a16:creationId xmlns:a16="http://schemas.microsoft.com/office/drawing/2014/main" id="{2606D788-3E98-4B28-B3D3-5777AE26D513}"/>
                </a:ext>
              </a:extLst>
            </p:cNvPr>
            <p:cNvSpPr/>
            <p:nvPr/>
          </p:nvSpPr>
          <p:spPr>
            <a:xfrm>
              <a:off x="399682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3" y="1"/>
                  </a:moveTo>
                  <a:cubicBezTo>
                    <a:pt x="8989" y="1"/>
                    <a:pt x="7985" y="381"/>
                    <a:pt x="7216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6" y="11038"/>
                  </a:cubicBezTo>
                  <a:cubicBezTo>
                    <a:pt x="639" y="11414"/>
                    <a:pt x="826" y="11767"/>
                    <a:pt x="1067" y="12083"/>
                  </a:cubicBezTo>
                  <a:lnTo>
                    <a:pt x="1073" y="12074"/>
                  </a:lnTo>
                  <a:cubicBezTo>
                    <a:pt x="1187" y="12218"/>
                    <a:pt x="1296" y="12378"/>
                    <a:pt x="1434" y="12513"/>
                  </a:cubicBezTo>
                  <a:cubicBezTo>
                    <a:pt x="1570" y="12646"/>
                    <a:pt x="1711" y="12766"/>
                    <a:pt x="1865" y="12881"/>
                  </a:cubicBezTo>
                  <a:lnTo>
                    <a:pt x="3500" y="11243"/>
                  </a:lnTo>
                  <a:cubicBezTo>
                    <a:pt x="3328" y="11158"/>
                    <a:pt x="3169" y="11050"/>
                    <a:pt x="3030" y="10918"/>
                  </a:cubicBezTo>
                  <a:cubicBezTo>
                    <a:pt x="2368" y="10255"/>
                    <a:pt x="2368" y="9183"/>
                    <a:pt x="3030" y="8521"/>
                  </a:cubicBezTo>
                  <a:lnTo>
                    <a:pt x="8812" y="2739"/>
                  </a:lnTo>
                  <a:cubicBezTo>
                    <a:pt x="9143" y="2408"/>
                    <a:pt x="9577" y="2242"/>
                    <a:pt x="10010" y="2242"/>
                  </a:cubicBezTo>
                  <a:cubicBezTo>
                    <a:pt x="10443" y="2242"/>
                    <a:pt x="10876" y="2408"/>
                    <a:pt x="11206" y="2739"/>
                  </a:cubicBezTo>
                  <a:cubicBezTo>
                    <a:pt x="11868" y="3401"/>
                    <a:pt x="11868" y="4473"/>
                    <a:pt x="11206" y="5136"/>
                  </a:cubicBezTo>
                  <a:lnTo>
                    <a:pt x="8812" y="7530"/>
                  </a:lnTo>
                  <a:cubicBezTo>
                    <a:pt x="9215" y="8382"/>
                    <a:pt x="9375" y="9328"/>
                    <a:pt x="9273" y="10261"/>
                  </a:cubicBezTo>
                  <a:lnTo>
                    <a:pt x="12805" y="6732"/>
                  </a:lnTo>
                  <a:cubicBezTo>
                    <a:pt x="14331" y="5187"/>
                    <a:pt x="14325" y="2697"/>
                    <a:pt x="12787" y="1158"/>
                  </a:cubicBezTo>
                  <a:cubicBezTo>
                    <a:pt x="12016" y="387"/>
                    <a:pt x="11004" y="1"/>
                    <a:pt x="99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59" name="Google Shape;11486;p70">
            <a:extLst>
              <a:ext uri="{FF2B5EF4-FFF2-40B4-BE49-F238E27FC236}">
                <a16:creationId xmlns:a16="http://schemas.microsoft.com/office/drawing/2014/main" id="{FEF2F76B-D405-411B-8CCC-7579F0DA1546}"/>
              </a:ext>
            </a:extLst>
          </p:cNvPr>
          <p:cNvGrpSpPr/>
          <p:nvPr/>
        </p:nvGrpSpPr>
        <p:grpSpPr>
          <a:xfrm>
            <a:off x="4350613" y="3211286"/>
            <a:ext cx="442775" cy="484800"/>
            <a:chOff x="3497300" y="3227275"/>
            <a:chExt cx="296175" cy="296175"/>
          </a:xfrm>
          <a:solidFill>
            <a:srgbClr val="FA5B41"/>
          </a:solidFill>
        </p:grpSpPr>
        <p:sp>
          <p:nvSpPr>
            <p:cNvPr id="60" name="Google Shape;11487;p70">
              <a:extLst>
                <a:ext uri="{FF2B5EF4-FFF2-40B4-BE49-F238E27FC236}">
                  <a16:creationId xmlns:a16="http://schemas.microsoft.com/office/drawing/2014/main" id="{52EE8F45-83C6-46E8-AA10-7422F3FD0E7C}"/>
                </a:ext>
              </a:extLst>
            </p:cNvPr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11488;p70">
              <a:extLst>
                <a:ext uri="{FF2B5EF4-FFF2-40B4-BE49-F238E27FC236}">
                  <a16:creationId xmlns:a16="http://schemas.microsoft.com/office/drawing/2014/main" id="{93E57191-DB7B-4D32-985F-9B5423D0BB8C}"/>
                </a:ext>
              </a:extLst>
            </p:cNvPr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1489;p70">
              <a:extLst>
                <a:ext uri="{FF2B5EF4-FFF2-40B4-BE49-F238E27FC236}">
                  <a16:creationId xmlns:a16="http://schemas.microsoft.com/office/drawing/2014/main" id="{191CB6FF-22D0-4FA2-8A15-B931294A6CD9}"/>
                </a:ext>
              </a:extLst>
            </p:cNvPr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11490;p70">
              <a:extLst>
                <a:ext uri="{FF2B5EF4-FFF2-40B4-BE49-F238E27FC236}">
                  <a16:creationId xmlns:a16="http://schemas.microsoft.com/office/drawing/2014/main" id="{5164AE9E-7971-48AD-B733-1D22695702D3}"/>
                </a:ext>
              </a:extLst>
            </p:cNvPr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11491;p70">
              <a:extLst>
                <a:ext uri="{FF2B5EF4-FFF2-40B4-BE49-F238E27FC236}">
                  <a16:creationId xmlns:a16="http://schemas.microsoft.com/office/drawing/2014/main" id="{56C93617-F4AC-4BE0-A7CC-324A7C9E16D0}"/>
                </a:ext>
              </a:extLst>
            </p:cNvPr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11492;p70">
              <a:extLst>
                <a:ext uri="{FF2B5EF4-FFF2-40B4-BE49-F238E27FC236}">
                  <a16:creationId xmlns:a16="http://schemas.microsoft.com/office/drawing/2014/main" id="{4DFDC796-E265-44DF-B08F-C4C0026EA187}"/>
                </a:ext>
              </a:extLst>
            </p:cNvPr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11493;p70">
              <a:extLst>
                <a:ext uri="{FF2B5EF4-FFF2-40B4-BE49-F238E27FC236}">
                  <a16:creationId xmlns:a16="http://schemas.microsoft.com/office/drawing/2014/main" id="{D78AD740-F709-4454-BED6-E8087DD539C9}"/>
                </a:ext>
              </a:extLst>
            </p:cNvPr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11494;p70">
              <a:extLst>
                <a:ext uri="{FF2B5EF4-FFF2-40B4-BE49-F238E27FC236}">
                  <a16:creationId xmlns:a16="http://schemas.microsoft.com/office/drawing/2014/main" id="{5A3A47D7-B92F-4423-9727-E10F2E97EF27}"/>
                </a:ext>
              </a:extLst>
            </p:cNvPr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8" name="Google Shape;13144;p74">
            <a:extLst>
              <a:ext uri="{FF2B5EF4-FFF2-40B4-BE49-F238E27FC236}">
                <a16:creationId xmlns:a16="http://schemas.microsoft.com/office/drawing/2014/main" id="{883D4053-8C3D-4EED-B73F-BEDAB5D267AD}"/>
              </a:ext>
            </a:extLst>
          </p:cNvPr>
          <p:cNvGrpSpPr/>
          <p:nvPr/>
        </p:nvGrpSpPr>
        <p:grpSpPr>
          <a:xfrm>
            <a:off x="1591652" y="3266984"/>
            <a:ext cx="442373" cy="420775"/>
            <a:chOff x="-6690625" y="3631325"/>
            <a:chExt cx="307225" cy="292225"/>
          </a:xfrm>
          <a:solidFill>
            <a:srgbClr val="FA5B41"/>
          </a:solidFill>
        </p:grpSpPr>
        <p:sp>
          <p:nvSpPr>
            <p:cNvPr id="69" name="Google Shape;13145;p74">
              <a:extLst>
                <a:ext uri="{FF2B5EF4-FFF2-40B4-BE49-F238E27FC236}">
                  <a16:creationId xmlns:a16="http://schemas.microsoft.com/office/drawing/2014/main" id="{000DE998-874E-4A0C-B7B6-EDCDEA1175D3}"/>
                </a:ext>
              </a:extLst>
            </p:cNvPr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13146;p74">
              <a:extLst>
                <a:ext uri="{FF2B5EF4-FFF2-40B4-BE49-F238E27FC236}">
                  <a16:creationId xmlns:a16="http://schemas.microsoft.com/office/drawing/2014/main" id="{11712F39-0E24-43B9-AD7B-9070C8244CC2}"/>
                </a:ext>
              </a:extLst>
            </p:cNvPr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13147;p74">
              <a:extLst>
                <a:ext uri="{FF2B5EF4-FFF2-40B4-BE49-F238E27FC236}">
                  <a16:creationId xmlns:a16="http://schemas.microsoft.com/office/drawing/2014/main" id="{51C5DEB4-730E-415D-AA2D-81C4579E5101}"/>
                </a:ext>
              </a:extLst>
            </p:cNvPr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13148;p74">
              <a:extLst>
                <a:ext uri="{FF2B5EF4-FFF2-40B4-BE49-F238E27FC236}">
                  <a16:creationId xmlns:a16="http://schemas.microsoft.com/office/drawing/2014/main" id="{A82B3E68-748B-4940-81EF-D4626CB00127}"/>
                </a:ext>
              </a:extLst>
            </p:cNvPr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13149;p74">
              <a:extLst>
                <a:ext uri="{FF2B5EF4-FFF2-40B4-BE49-F238E27FC236}">
                  <a16:creationId xmlns:a16="http://schemas.microsoft.com/office/drawing/2014/main" id="{BB9A1F42-5EEA-46C1-A73D-5739E41BC62D}"/>
                </a:ext>
              </a:extLst>
            </p:cNvPr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" name="Google Shape;13276;p74">
            <a:extLst>
              <a:ext uri="{FF2B5EF4-FFF2-40B4-BE49-F238E27FC236}">
                <a16:creationId xmlns:a16="http://schemas.microsoft.com/office/drawing/2014/main" id="{C6F040AD-E60A-4ADB-9F93-1509EFFBFA89}"/>
              </a:ext>
            </a:extLst>
          </p:cNvPr>
          <p:cNvGrpSpPr/>
          <p:nvPr/>
        </p:nvGrpSpPr>
        <p:grpSpPr>
          <a:xfrm>
            <a:off x="7119081" y="3256750"/>
            <a:ext cx="424159" cy="419659"/>
            <a:chOff x="-1182750" y="3962900"/>
            <a:chExt cx="294575" cy="291450"/>
          </a:xfrm>
          <a:solidFill>
            <a:srgbClr val="FA5B41"/>
          </a:solidFill>
        </p:grpSpPr>
        <p:sp>
          <p:nvSpPr>
            <p:cNvPr id="75" name="Google Shape;13277;p74">
              <a:extLst>
                <a:ext uri="{FF2B5EF4-FFF2-40B4-BE49-F238E27FC236}">
                  <a16:creationId xmlns:a16="http://schemas.microsoft.com/office/drawing/2014/main" id="{A575AE54-CEDB-4BC2-A8F6-3189DA4881A1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13278;p74">
              <a:extLst>
                <a:ext uri="{FF2B5EF4-FFF2-40B4-BE49-F238E27FC236}">
                  <a16:creationId xmlns:a16="http://schemas.microsoft.com/office/drawing/2014/main" id="{2A8E2FAD-36CC-463A-9AFB-1810DDCE776D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13279;p74">
              <a:extLst>
                <a:ext uri="{FF2B5EF4-FFF2-40B4-BE49-F238E27FC236}">
                  <a16:creationId xmlns:a16="http://schemas.microsoft.com/office/drawing/2014/main" id="{846AFBD7-AEE2-43A9-A0B6-19980ED1EAC4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13280;p74">
              <a:extLst>
                <a:ext uri="{FF2B5EF4-FFF2-40B4-BE49-F238E27FC236}">
                  <a16:creationId xmlns:a16="http://schemas.microsoft.com/office/drawing/2014/main" id="{E7DAC724-C634-4C29-9F36-F89CEE77EC7C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13281;p74">
              <a:extLst>
                <a:ext uri="{FF2B5EF4-FFF2-40B4-BE49-F238E27FC236}">
                  <a16:creationId xmlns:a16="http://schemas.microsoft.com/office/drawing/2014/main" id="{8D3C8B53-86E2-41A9-B505-0FF4F124B7F0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13282;p74">
              <a:extLst>
                <a:ext uri="{FF2B5EF4-FFF2-40B4-BE49-F238E27FC236}">
                  <a16:creationId xmlns:a16="http://schemas.microsoft.com/office/drawing/2014/main" id="{651C1A2E-DAEE-4733-8547-399F397B71E6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13283;p74">
              <a:extLst>
                <a:ext uri="{FF2B5EF4-FFF2-40B4-BE49-F238E27FC236}">
                  <a16:creationId xmlns:a16="http://schemas.microsoft.com/office/drawing/2014/main" id="{75CD6EAD-5716-4A89-B546-C818D36B0A0A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2" name="Google Shape;13321;p74">
            <a:extLst>
              <a:ext uri="{FF2B5EF4-FFF2-40B4-BE49-F238E27FC236}">
                <a16:creationId xmlns:a16="http://schemas.microsoft.com/office/drawing/2014/main" id="{EDC0156B-3DD5-46E9-B4D9-EBEF56C44556}"/>
              </a:ext>
            </a:extLst>
          </p:cNvPr>
          <p:cNvGrpSpPr/>
          <p:nvPr/>
        </p:nvGrpSpPr>
        <p:grpSpPr>
          <a:xfrm>
            <a:off x="7168974" y="1512623"/>
            <a:ext cx="425310" cy="419659"/>
            <a:chOff x="-1951475" y="3597450"/>
            <a:chExt cx="295375" cy="291450"/>
          </a:xfrm>
          <a:solidFill>
            <a:srgbClr val="FA5B41"/>
          </a:solidFill>
        </p:grpSpPr>
        <p:sp>
          <p:nvSpPr>
            <p:cNvPr id="83" name="Google Shape;13322;p74">
              <a:extLst>
                <a:ext uri="{FF2B5EF4-FFF2-40B4-BE49-F238E27FC236}">
                  <a16:creationId xmlns:a16="http://schemas.microsoft.com/office/drawing/2014/main" id="{FCC19B0F-DAD8-4D8D-B951-0A915AE6B5F3}"/>
                </a:ext>
              </a:extLst>
            </p:cNvPr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13323;p74">
              <a:extLst>
                <a:ext uri="{FF2B5EF4-FFF2-40B4-BE49-F238E27FC236}">
                  <a16:creationId xmlns:a16="http://schemas.microsoft.com/office/drawing/2014/main" id="{7AB0A5A1-E874-4601-A8E4-D7D2D444B1B5}"/>
                </a:ext>
              </a:extLst>
            </p:cNvPr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13324;p74">
              <a:extLst>
                <a:ext uri="{FF2B5EF4-FFF2-40B4-BE49-F238E27FC236}">
                  <a16:creationId xmlns:a16="http://schemas.microsoft.com/office/drawing/2014/main" id="{6E0002BF-5DDC-4BFF-915C-6CACAE0FD00F}"/>
                </a:ext>
              </a:extLst>
            </p:cNvPr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13325;p74">
              <a:extLst>
                <a:ext uri="{FF2B5EF4-FFF2-40B4-BE49-F238E27FC236}">
                  <a16:creationId xmlns:a16="http://schemas.microsoft.com/office/drawing/2014/main" id="{5957B817-FCEC-4F43-B4A4-BFC5FB955099}"/>
                </a:ext>
              </a:extLst>
            </p:cNvPr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Web Hosting Project Proposal by Slidesgo">
  <a:themeElements>
    <a:clrScheme name="Simple Light">
      <a:dk1>
        <a:srgbClr val="383138"/>
      </a:dk1>
      <a:lt1>
        <a:srgbClr val="FFFFFF"/>
      </a:lt1>
      <a:dk2>
        <a:srgbClr val="C2C0F2"/>
      </a:dk2>
      <a:lt2>
        <a:srgbClr val="FA5B4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383138"/>
    </a:dk1>
    <a:lt1>
      <a:srgbClr val="FFFFFF"/>
    </a:lt1>
    <a:dk2>
      <a:srgbClr val="C2C0F2"/>
    </a:dk2>
    <a:lt2>
      <a:srgbClr val="FA5B41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738</Words>
  <Application>Microsoft Office PowerPoint</Application>
  <PresentationFormat>On-screen Show (16:9)</PresentationFormat>
  <Paragraphs>329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Rajdhani Medium</vt:lpstr>
      <vt:lpstr>Lato</vt:lpstr>
      <vt:lpstr>Anaheim</vt:lpstr>
      <vt:lpstr>Arial</vt:lpstr>
      <vt:lpstr>Century Gothic</vt:lpstr>
      <vt:lpstr>Rajdhani</vt:lpstr>
      <vt:lpstr>Tajawal</vt:lpstr>
      <vt:lpstr>Web Hosting Project Proposal by Slidesgo</vt:lpstr>
      <vt:lpstr>WEB DEV        101</vt:lpstr>
      <vt:lpstr>VISHNU BHAGIRATHAN</vt:lpstr>
      <vt:lpstr>CODE EDITOR</vt:lpstr>
      <vt:lpstr>WHAT YOU’LL LEARN</vt:lpstr>
      <vt:lpstr>01</vt:lpstr>
      <vt:lpstr>02</vt:lpstr>
      <vt:lpstr>03</vt:lpstr>
      <vt:lpstr>LEARNING TIMELINE</vt:lpstr>
      <vt:lpstr>NOTE-WORTHY TERMS</vt:lpstr>
      <vt:lpstr>How it works?</vt:lpstr>
      <vt:lpstr>INSPECTING HTTP REQUESTS &amp; RESPONSES</vt:lpstr>
      <vt:lpstr>INTRODUCTION TO &lt; HTML &gt;</vt:lpstr>
      <vt:lpstr>What you’ll learn</vt:lpstr>
      <vt:lpstr>INTROUCTION TO { CSS }</vt:lpstr>
      <vt:lpstr>CASCADING STYLE SHEETS</vt:lpstr>
      <vt:lpstr>METHODS OF ADDING CSS</vt:lpstr>
      <vt:lpstr>CSS SELECTORS</vt:lpstr>
      <vt:lpstr>COLOURS IN CSS</vt:lpstr>
      <vt:lpstr>FONTS</vt:lpstr>
      <vt:lpstr>BOX MODEL</vt:lpstr>
      <vt:lpstr>MARGIN AND PADDING</vt:lpstr>
      <vt:lpstr>GITHUB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        101</dc:title>
  <dc:creator>Vizzy Boii</dc:creator>
  <cp:lastModifiedBy>Vizzy Boii</cp:lastModifiedBy>
  <cp:revision>8</cp:revision>
  <dcterms:modified xsi:type="dcterms:W3CDTF">2022-03-02T06:27:11Z</dcterms:modified>
</cp:coreProperties>
</file>