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06C68A-7FFD-423D-828D-0B5F72066B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5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56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70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033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41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935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71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02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84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95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2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07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0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1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3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1300CE-9DD9-4519-9FC0-15B3775AE760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7C805E-9664-4E12-9215-6E57BD408D8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585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hyperlink" Target="https://www.w3schools.com/cssref/css_websafe_fonts.as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adding.asp" TargetMode="External"/><Relationship Id="rId2" Type="http://schemas.openxmlformats.org/officeDocument/2006/relationships/hyperlink" Target="https://www.w3schools.com/css/css_margin.as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z3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96FCCC-DFC5-4AD9-824D-D04FE499C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362" y="474537"/>
            <a:ext cx="9144000" cy="1655762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BendyStraw" panose="02000603000000000000" pitchFamily="2" charset="0"/>
                <a:ea typeface="BendyStraw" panose="02000603000000000000" pitchFamily="2" charset="0"/>
              </a:rPr>
              <a:t>Intro to CSS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33E0A-B3D7-4BB4-BF7C-7DE8FB9F2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5944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88AC-E479-4CAB-A63E-EBD80259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ASPHALTIC GRAIN CONDENSED PERSO" panose="02000000000000000000" pitchFamily="2" charset="0"/>
              </a:rPr>
              <a:t>Cascading Style Sheets</a:t>
            </a:r>
            <a:endParaRPr lang="en-IN" sz="5400" dirty="0">
              <a:latin typeface="ASPHALTIC GRAIN CONDENSED PERS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AD92-7823-41B3-8BC3-87D753AB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7920"/>
            <a:ext cx="10353762" cy="405875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Cascading Style Sheets (CSS) is a style sheet language used for describing the presentation of a document written in a markup language like HTML. CSS is a cornerstone technology of the World Wide Web, alongside HTML and JavaScript.</a:t>
            </a:r>
          </a:p>
          <a:p>
            <a:endParaRPr lang="en-IN" sz="2400" dirty="0"/>
          </a:p>
          <a:p>
            <a:r>
              <a:rPr lang="en-IN" sz="2400" dirty="0"/>
              <a:t>Not a programming language</a:t>
            </a:r>
          </a:p>
          <a:p>
            <a:endParaRPr lang="en-IN" sz="2400" dirty="0"/>
          </a:p>
          <a:p>
            <a:r>
              <a:rPr lang="en-IN" sz="2400" dirty="0"/>
              <a:t>Stylesheet/Styling language</a:t>
            </a:r>
          </a:p>
          <a:p>
            <a:endParaRPr lang="en-IN" sz="2400" dirty="0"/>
          </a:p>
          <a:p>
            <a:r>
              <a:rPr lang="en-IN" sz="2400" dirty="0"/>
              <a:t>Used for website layout and design</a:t>
            </a:r>
          </a:p>
        </p:txBody>
      </p:sp>
    </p:spTree>
    <p:extLst>
      <p:ext uri="{BB962C8B-B14F-4D97-AF65-F5344CB8AC3E}">
        <p14:creationId xmlns:p14="http://schemas.microsoft.com/office/powerpoint/2010/main" val="161108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1CE0-03CB-47D7-AB8A-EF728F94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SPHALTIC GRAIN CONDENSED PERSO" panose="02000000000000000000" pitchFamily="2" charset="0"/>
              </a:rPr>
              <a:t>Methods of adding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31D1-DFAD-431E-BCB9-AB3493C7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/>
              <a:t>There are three methods for styling:</a:t>
            </a:r>
          </a:p>
          <a:p>
            <a:endParaRPr lang="en-IN" sz="2400" dirty="0"/>
          </a:p>
          <a:p>
            <a:pPr marL="494100" indent="-457200">
              <a:buFont typeface="+mj-lt"/>
              <a:buAutoNum type="arabicPeriod"/>
            </a:pPr>
            <a:r>
              <a:rPr lang="en-IN" sz="2400" dirty="0"/>
              <a:t>Inline CSS</a:t>
            </a:r>
          </a:p>
          <a:p>
            <a:pPr marL="494100" indent="-457200">
              <a:buFont typeface="+mj-lt"/>
              <a:buAutoNum type="arabicPeriod"/>
            </a:pPr>
            <a:endParaRPr lang="en-IN" sz="2400" dirty="0"/>
          </a:p>
          <a:p>
            <a:pPr marL="494100" indent="-457200">
              <a:buFont typeface="+mj-lt"/>
              <a:buAutoNum type="arabicPeriod"/>
            </a:pPr>
            <a:r>
              <a:rPr lang="en-IN" sz="2400" dirty="0"/>
              <a:t>Internal CSS</a:t>
            </a:r>
          </a:p>
          <a:p>
            <a:pPr marL="494100" indent="-457200">
              <a:buFont typeface="+mj-lt"/>
              <a:buAutoNum type="arabicPeriod"/>
            </a:pPr>
            <a:endParaRPr lang="en-IN" sz="2400" dirty="0"/>
          </a:p>
          <a:p>
            <a:pPr marL="494100" indent="-457200">
              <a:buFont typeface="+mj-lt"/>
              <a:buAutoNum type="arabicPeriod"/>
            </a:pPr>
            <a:r>
              <a:rPr lang="en-IN" sz="2400" dirty="0"/>
              <a:t>External CSS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265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4E64-1E61-4EC8-B809-426BF2CD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SPHALTIC GRAIN CONDENSED PERSO" panose="02000000000000000000" pitchFamily="2" charset="0"/>
              </a:rPr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68F1-2225-462E-978A-886DECEF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7482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IN" dirty="0"/>
          </a:p>
          <a:p>
            <a:pPr marL="36900" indent="0" algn="ctr">
              <a:buNone/>
            </a:pPr>
            <a:r>
              <a:rPr lang="en-IN" sz="2400" dirty="0"/>
              <a:t>a           {     background-color     :       yellow       ;         }</a:t>
            </a:r>
          </a:p>
          <a:p>
            <a:pPr marL="36900" indent="0" algn="ctr">
              <a:buNone/>
            </a:pPr>
            <a:endParaRPr lang="en-IN" sz="2400" dirty="0"/>
          </a:p>
          <a:p>
            <a:pPr marL="36900" indent="0">
              <a:buNone/>
            </a:pPr>
            <a:r>
              <a:rPr lang="en-IN" sz="2400" dirty="0"/>
              <a:t>                   1            2                  3                  4           5           6         7</a:t>
            </a:r>
          </a:p>
          <a:p>
            <a:pPr marL="494100" indent="-457200">
              <a:buFont typeface="+mj-lt"/>
              <a:buAutoNum type="arabicPeriod"/>
            </a:pPr>
            <a:endParaRPr lang="en-IN" sz="2400" dirty="0"/>
          </a:p>
          <a:p>
            <a:pPr marL="494100" indent="-457200">
              <a:buFont typeface="+mj-lt"/>
              <a:buAutoNum type="arabicPeriod"/>
            </a:pPr>
            <a:r>
              <a:rPr lang="en-IN" sz="2400" dirty="0"/>
              <a:t>Selector								5.	Value</a:t>
            </a:r>
          </a:p>
          <a:p>
            <a:pPr marL="494100" indent="-457200">
              <a:buFont typeface="+mj-lt"/>
              <a:buAutoNum type="arabicPeriod"/>
            </a:pPr>
            <a:r>
              <a:rPr lang="en-IN" sz="2400" dirty="0"/>
              <a:t>Declaration start						6.	Declaration separator</a:t>
            </a:r>
          </a:p>
          <a:p>
            <a:pPr marL="494100" indent="-457200">
              <a:buFont typeface="+mj-lt"/>
              <a:buAutoNum type="arabicPeriod"/>
            </a:pPr>
            <a:r>
              <a:rPr lang="en-IN" sz="2400" dirty="0"/>
              <a:t>Property								7. 	Declaration End</a:t>
            </a:r>
          </a:p>
          <a:p>
            <a:pPr marL="494100" indent="-457200">
              <a:buFont typeface="+mj-lt"/>
              <a:buAutoNum type="arabicPeriod"/>
            </a:pPr>
            <a:r>
              <a:rPr lang="en-IN" sz="2400" dirty="0"/>
              <a:t>Separator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97397E1-9EC1-4E4C-8499-03FA078DC2B7}"/>
              </a:ext>
            </a:extLst>
          </p:cNvPr>
          <p:cNvSpPr/>
          <p:nvPr/>
        </p:nvSpPr>
        <p:spPr>
          <a:xfrm rot="16200000">
            <a:off x="7561011" y="2344998"/>
            <a:ext cx="427704" cy="10864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C6AFE8D-6EF2-4DCA-82FF-3126F6E3420F}"/>
              </a:ext>
            </a:extLst>
          </p:cNvPr>
          <p:cNvSpPr/>
          <p:nvPr/>
        </p:nvSpPr>
        <p:spPr>
          <a:xfrm rot="16200000">
            <a:off x="8568822" y="2576059"/>
            <a:ext cx="427704" cy="624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FA63925-07DC-4CC9-9780-99F332C544CE}"/>
              </a:ext>
            </a:extLst>
          </p:cNvPr>
          <p:cNvSpPr/>
          <p:nvPr/>
        </p:nvSpPr>
        <p:spPr>
          <a:xfrm rot="16200000">
            <a:off x="9404564" y="2507235"/>
            <a:ext cx="427704" cy="761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EDA4A9B-67CE-47C5-9BFC-3AADC74B7C2A}"/>
              </a:ext>
            </a:extLst>
          </p:cNvPr>
          <p:cNvSpPr/>
          <p:nvPr/>
        </p:nvSpPr>
        <p:spPr>
          <a:xfrm rot="16200000">
            <a:off x="6572869" y="2605550"/>
            <a:ext cx="427704" cy="5653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15A647C-ACDA-4A5B-A8A3-4EAA67F55EE8}"/>
              </a:ext>
            </a:extLst>
          </p:cNvPr>
          <p:cNvSpPr/>
          <p:nvPr/>
        </p:nvSpPr>
        <p:spPr>
          <a:xfrm rot="16200000">
            <a:off x="2401534" y="2258961"/>
            <a:ext cx="427704" cy="12585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07AF259-E187-4DEB-95B4-1EB2EE2301DB}"/>
              </a:ext>
            </a:extLst>
          </p:cNvPr>
          <p:cNvSpPr/>
          <p:nvPr/>
        </p:nvSpPr>
        <p:spPr>
          <a:xfrm rot="16200000">
            <a:off x="3392134" y="2630132"/>
            <a:ext cx="427704" cy="516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AD3BE82-A42B-45E8-9215-0F527EA19C05}"/>
              </a:ext>
            </a:extLst>
          </p:cNvPr>
          <p:cNvSpPr/>
          <p:nvPr/>
        </p:nvSpPr>
        <p:spPr>
          <a:xfrm rot="16200000">
            <a:off x="5029205" y="1789474"/>
            <a:ext cx="427704" cy="2197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4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2CF5-AEA6-4511-939A-6CDE3EF8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ASPHALTIC GRAIN CONDENSED PERSO" panose="02000000000000000000" pitchFamily="2" charset="0"/>
              </a:rPr>
              <a:t>Colours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D366-391E-4506-8EF5-A34E543C7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0179" y="2189650"/>
            <a:ext cx="5060497" cy="405875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Colour names</a:t>
            </a:r>
          </a:p>
          <a:p>
            <a:r>
              <a:rPr lang="en-IN" sz="2400" dirty="0"/>
              <a:t>HTML5 colour names</a:t>
            </a:r>
          </a:p>
          <a:p>
            <a:r>
              <a:rPr lang="en-IN" sz="2400" dirty="0"/>
              <a:t>Hexa decimal</a:t>
            </a:r>
          </a:p>
          <a:p>
            <a:r>
              <a:rPr lang="en-IN" sz="2400" dirty="0"/>
              <a:t>RGB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3552D-D682-4763-A09E-4F6B8824D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4169" y="1855354"/>
            <a:ext cx="5064665" cy="4864996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dirty="0"/>
              <a:t>body {</a:t>
            </a:r>
          </a:p>
          <a:p>
            <a:pPr marL="36900" indent="0">
              <a:buNone/>
            </a:pPr>
            <a:r>
              <a:rPr lang="en-IN" dirty="0"/>
              <a:t>		color: red;</a:t>
            </a:r>
          </a:p>
          <a:p>
            <a:pPr marL="36900" indent="0">
              <a:buNone/>
            </a:pPr>
            <a:r>
              <a:rPr lang="en-IN" dirty="0"/>
              <a:t>		background-color: coral;</a:t>
            </a:r>
          </a:p>
          <a:p>
            <a:pPr marL="36900" indent="0">
              <a:buNone/>
            </a:pPr>
            <a:r>
              <a:rPr lang="en-IN" dirty="0"/>
              <a:t>   }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h1 {</a:t>
            </a:r>
          </a:p>
          <a:p>
            <a:pPr marL="36900" indent="0">
              <a:buNone/>
            </a:pPr>
            <a:r>
              <a:rPr lang="en-IN" dirty="0"/>
              <a:t>          color: #00ff00;</a:t>
            </a:r>
          </a:p>
          <a:p>
            <a:pPr marL="36900" indent="0">
              <a:buNone/>
            </a:pPr>
            <a:r>
              <a:rPr lang="en-IN" dirty="0"/>
              <a:t>  }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p {</a:t>
            </a:r>
          </a:p>
          <a:p>
            <a:pPr marL="36900" indent="0">
              <a:buNone/>
            </a:pPr>
            <a:r>
              <a:rPr lang="en-IN" dirty="0"/>
              <a:t>       color: rgb(0,0,255);</a:t>
            </a:r>
          </a:p>
          <a:p>
            <a:pPr marL="3690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EEAF-4C2D-4118-A7E2-3AC6596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dirty="0">
                <a:latin typeface="ASPHALTIC GRAIN CONDENSED PERSO" panose="02000000000000000000" pitchFamily="2" charset="0"/>
              </a:rPr>
              <a:t>Fonts</a:t>
            </a:r>
            <a:endParaRPr lang="en-IN" sz="4400" dirty="0">
              <a:latin typeface="ASPHALTIC GRAIN CONDENSED PERS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D0FF-3EB1-481A-B215-2F3E71AB4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361713"/>
            <a:ext cx="5060497" cy="4058750"/>
          </a:xfrm>
        </p:spPr>
        <p:txBody>
          <a:bodyPr/>
          <a:lstStyle/>
          <a:p>
            <a:r>
              <a:rPr lang="en-IN" dirty="0"/>
              <a:t>Google fonts</a:t>
            </a:r>
          </a:p>
          <a:p>
            <a:r>
              <a:rPr lang="en-IN" dirty="0"/>
              <a:t>Web Safe fonts</a:t>
            </a:r>
          </a:p>
          <a:p>
            <a:r>
              <a:rPr lang="en-IN" dirty="0"/>
              <a:t>Importing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07846-ECA6-4DA5-BD28-37644281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710" y="2361712"/>
            <a:ext cx="5064665" cy="405875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https://www.w3schools.com/cssref/css_websafe_fonts.asp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https://fonts.google.com/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08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6EF3-C4C0-480E-AEFB-38AFE116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ASPHALTIC GRAIN CONDENSED PERSO" panose="02000000000000000000" pitchFamily="2" charset="0"/>
              </a:rPr>
              <a:t>Box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96D276-F666-42D0-8622-17D9A8BB28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34" y="1580050"/>
            <a:ext cx="7252215" cy="4850611"/>
          </a:xfrm>
        </p:spPr>
      </p:pic>
    </p:spTree>
    <p:extLst>
      <p:ext uri="{BB962C8B-B14F-4D97-AF65-F5344CB8AC3E}">
        <p14:creationId xmlns:p14="http://schemas.microsoft.com/office/powerpoint/2010/main" val="163099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6188-B4EE-4C14-B94D-0AAD5808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6913-29F4-400B-9896-FAF413309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0179" y="2420707"/>
            <a:ext cx="5060497" cy="4058750"/>
          </a:xfrm>
        </p:spPr>
        <p:txBody>
          <a:bodyPr/>
          <a:lstStyle/>
          <a:p>
            <a:pPr marL="36900" indent="0" algn="ctr">
              <a:buNone/>
            </a:pPr>
            <a:r>
              <a:rPr lang="en-IN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  <a:p>
            <a:endParaRPr lang="en-IN" dirty="0">
              <a:solidFill>
                <a:srgbClr val="E9805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N" dirty="0">
              <a:solidFill>
                <a:srgbClr val="E9805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N" dirty="0">
              <a:solidFill>
                <a:srgbClr val="E9805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>
                <a:solidFill>
                  <a:srgbClr val="E9805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https://www.w3schools.com/css/css_margin.asp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4118-5E1B-420B-8278-59349C53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718" y="2420707"/>
            <a:ext cx="5064665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en-IN" dirty="0"/>
              <a:t>Padding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IN" dirty="0">
                <a:hlinkClick r:id="rId3"/>
              </a:rPr>
              <a:t>https://www.w3schools.com/css/css_padding.asp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79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B686-A4BF-4010-957D-F3F6FB27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ASPHALTIC GRAIN CONDENSED PERSO" panose="02000000000000000000" pitchFamily="2" charset="0"/>
              </a:rPr>
              <a:t>Ping me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5B6D-C4F8-446D-84BF-FC8382AD3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169" y="1732450"/>
            <a:ext cx="5060497" cy="4058750"/>
          </a:xfrm>
        </p:spPr>
        <p:txBody>
          <a:bodyPr/>
          <a:lstStyle/>
          <a:p>
            <a:pPr marL="36900" indent="0" algn="ctr">
              <a:buNone/>
            </a:pPr>
            <a:endParaRPr lang="en-IN" sz="2400" dirty="0">
              <a:effectLst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6900" indent="0" algn="ctr">
              <a:buNone/>
            </a:pPr>
            <a:endParaRPr lang="en-IN" sz="2400" dirty="0">
              <a:effectLst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6900" indent="0" algn="ctr">
              <a:buNone/>
            </a:pPr>
            <a:r>
              <a:rPr lang="en-IN" sz="24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sz="2400" dirty="0">
              <a:solidFill>
                <a:srgbClr val="E98052"/>
              </a:solidFill>
              <a:effectLst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6900" indent="0">
              <a:buNone/>
            </a:pPr>
            <a:endParaRPr lang="en-IN" dirty="0">
              <a:solidFill>
                <a:srgbClr val="E9805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6900" indent="0">
              <a:buNone/>
            </a:pPr>
            <a:endParaRPr lang="en-IN" dirty="0">
              <a:solidFill>
                <a:srgbClr val="E9805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6900" indent="0" algn="ctr">
              <a:buNone/>
            </a:pPr>
            <a:r>
              <a:rPr lang="en-IN" dirty="0">
                <a:hlinkClick r:id="rId2"/>
              </a:rPr>
              <a:t>https://github.com/Viz38</a:t>
            </a: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A7F2C4-1686-494F-8CBF-B99F075D4B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IN" sz="2400" dirty="0"/>
          </a:p>
          <a:p>
            <a:pPr marL="36900" indent="0" algn="ctr">
              <a:buNone/>
            </a:pPr>
            <a:endParaRPr lang="en-IN" sz="2400" dirty="0"/>
          </a:p>
          <a:p>
            <a:pPr marL="36900" indent="0" algn="ctr">
              <a:buNone/>
            </a:pPr>
            <a:r>
              <a:rPr lang="en-IN" sz="2400" dirty="0"/>
              <a:t>Phone</a:t>
            </a:r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  <a:p>
            <a:pPr marL="36900" indent="0" algn="ctr">
              <a:buNone/>
            </a:pPr>
            <a:r>
              <a:rPr lang="en-IN" dirty="0"/>
              <a:t>8848752606</a:t>
            </a:r>
          </a:p>
        </p:txBody>
      </p:sp>
    </p:spTree>
    <p:extLst>
      <p:ext uri="{BB962C8B-B14F-4D97-AF65-F5344CB8AC3E}">
        <p14:creationId xmlns:p14="http://schemas.microsoft.com/office/powerpoint/2010/main" val="3643880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267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ASPHALTIC GRAIN CONDENSED PERSO</vt:lpstr>
      <vt:lpstr>BendyStraw</vt:lpstr>
      <vt:lpstr>Calisto MT</vt:lpstr>
      <vt:lpstr>Wingdings 2</vt:lpstr>
      <vt:lpstr>Slate</vt:lpstr>
      <vt:lpstr>PowerPoint Presentation</vt:lpstr>
      <vt:lpstr>Cascading Style Sheets</vt:lpstr>
      <vt:lpstr>Methods of adding CSS</vt:lpstr>
      <vt:lpstr>CSS Selectors</vt:lpstr>
      <vt:lpstr>Colours in CSS</vt:lpstr>
      <vt:lpstr>Fonts</vt:lpstr>
      <vt:lpstr>Box Model</vt:lpstr>
      <vt:lpstr>Margin and Padding</vt:lpstr>
      <vt:lpstr>Ping me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bhagirathan</dc:creator>
  <cp:lastModifiedBy>vishnu bhagirathan</cp:lastModifiedBy>
  <cp:revision>3</cp:revision>
  <dcterms:created xsi:type="dcterms:W3CDTF">2020-06-26T06:39:41Z</dcterms:created>
  <dcterms:modified xsi:type="dcterms:W3CDTF">2020-06-27T15:08:32Z</dcterms:modified>
</cp:coreProperties>
</file>