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FD1F-7999-44C8-B65D-2A71B5A2D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6BFE-65FE-401E-A83E-2DAD328D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6D49-0584-45E3-93B9-894FA066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7F94-06BF-4711-8D74-FC0B1AED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160A-9AA7-4B30-9AF7-B3C782AB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48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1EFB-D428-456E-8FE5-DD73A5DC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1EDD6-5A36-4D0E-AC89-C4FA7245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FC92-621D-4C2B-8D99-3BA2297E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9545-1564-4C0A-AA28-8C8ACC79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D08A-C4D8-473C-AF8E-29397DE3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520EF-566D-4070-AEC2-7869184F0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E8DEB-CD18-4E6E-A9D4-A17C8547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1C84-19F9-4292-AB3C-749C4C4F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F4285-1C90-4EF4-87DE-3B99F421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5D62-71FC-475B-A4F3-A4452DBF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6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2FAD-7A10-4FD9-9F81-8646969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B7BE-8847-4D3A-B753-BEF04A0D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391A-83BA-4C98-9214-3D8283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B213-A733-4F76-9867-46FBB144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FB85-3654-4B7F-8AB4-77251907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2659-8D80-49D2-886E-5A06C8DA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E659-0CA6-48BC-98DA-E90F49A3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E95A-1444-41E9-983F-B4BBCB51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4E2E-8253-4EA1-BFED-6E1B15E2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C224-B58E-41A6-BACB-CEACE1FB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3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15AB-26C0-4456-B818-4A4728D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00D3-E2F8-4FE5-B9A2-818CA6BDB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148F-56D8-436B-A381-486075D4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FEB27-CDF9-4839-A1F5-8942A822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BB96A-166A-4920-99C5-DEAC9D3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D4809-A49A-485C-9E1F-FE6B8EBF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24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F9C-0275-40D2-A6DA-CC1C7529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E122-38E4-4F69-BD7B-C5D17772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30896-7130-43D2-8101-B321BC038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79B04-1DCF-42BF-8A3F-7FE0DD66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B870F-2B31-4A7F-B655-D452EF53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45F0E-389C-431F-9C97-5C8385BF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C0891-54F6-4166-9E2E-DD3F40F5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6B744-9648-4D5C-9591-22D64072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1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313B-9CD9-4EA8-9B35-542ECEDA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53523-621E-4001-ABCE-F1AF2FE5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8BB7-3C51-4371-926F-E8F8B99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A57B-0504-40A9-9771-7C87CADB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210D3-1E31-45DB-846A-7C296CDD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C3B7E-861C-4D4A-9193-9E508958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7F655-DECB-464A-943C-6D77C0AE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2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2B75-0AC3-4EE0-9584-C17A8F6E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5652-B11A-4C2A-81B7-E1D1D1B9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D6448-7B3B-4386-8459-04BB2326C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5156F-D83A-4DB4-A14C-A8C9A1BF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DCAD-BAB4-477E-A3DB-FC198F8F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8BD0-73A2-4DF7-8827-AEE9B85F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5EB-DD15-4C8A-AF09-843A068C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6681C-D99A-424D-BFEC-320D22936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01FCD-A4C8-40AD-B6FA-8C9BC7038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D2C2C-8CC6-48BB-8C19-FA4A7F67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E971B-D313-4D41-8296-3C269053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C4BB4-748D-4B56-B1CB-3B194B31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76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FEC13-8DFD-4D0A-AA74-451CDB59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2D3B8-133E-482E-B31E-52A42669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9FA0-4CA3-4653-9F2A-71B9BE720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1400-380E-4292-A5E1-F5EC403449D0}" type="datetimeFigureOut">
              <a:rPr lang="en-CA" smtClean="0"/>
              <a:t>2017-12-12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6E27-DDC5-456E-A0CF-C49D7037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C619-E37A-4495-B1C6-9706DE651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5964-EBF0-47EB-87E9-70B8BADCA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89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5211-D095-4AB1-BD4E-DB3247E6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17" y="367966"/>
            <a:ext cx="9144000" cy="1424489"/>
          </a:xfrm>
        </p:spPr>
        <p:txBody>
          <a:bodyPr/>
          <a:lstStyle/>
          <a:p>
            <a:r>
              <a:rPr lang="en-US" dirty="0"/>
              <a:t>For any NBA basketball fan..</a:t>
            </a:r>
            <a:endParaRPr lang="en-CA" dirty="0"/>
          </a:p>
        </p:txBody>
      </p:sp>
      <p:pic>
        <p:nvPicPr>
          <p:cNvPr id="1028" name="Picture 4" descr="http://local.sltrib.com/charts/jazz/fans.jpg">
            <a:extLst>
              <a:ext uri="{FF2B5EF4-FFF2-40B4-BE49-F238E27FC236}">
                <a16:creationId xmlns:a16="http://schemas.microsoft.com/office/drawing/2014/main" id="{01FAB9E0-2FA8-4B6D-A454-F1272361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7" y="2147136"/>
            <a:ext cx="73056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BA9D6-47FC-44A2-AF4C-88B7C84C3D9D}"/>
              </a:ext>
            </a:extLst>
          </p:cNvPr>
          <p:cNvSpPr txBox="1"/>
          <p:nvPr/>
        </p:nvSpPr>
        <p:spPr>
          <a:xfrm>
            <a:off x="8518358" y="3068352"/>
            <a:ext cx="3176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Who wants to know why their team is winning (or losing)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7379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1C2E-811E-4C83-8A23-E475F9C9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this about?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0860-E11D-4392-8273-F537CAFD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62012" cy="3837238"/>
          </a:xfrm>
        </p:spPr>
        <p:txBody>
          <a:bodyPr/>
          <a:lstStyle/>
          <a:p>
            <a:r>
              <a:rPr lang="en-US" sz="3400" dirty="0"/>
              <a:t>It is about the role of the 3-point shot in basketball when it comes to:</a:t>
            </a:r>
          </a:p>
          <a:p>
            <a:pPr marL="0" indent="0">
              <a:buNone/>
            </a:pPr>
            <a:endParaRPr lang="en-US" sz="3400" dirty="0"/>
          </a:p>
          <a:p>
            <a:pPr lvl="1"/>
            <a:r>
              <a:rPr lang="en-US" sz="2800" dirty="0"/>
              <a:t>Winning games</a:t>
            </a:r>
          </a:p>
          <a:p>
            <a:pPr lvl="1"/>
            <a:r>
              <a:rPr lang="en-US" sz="2800" dirty="0"/>
              <a:t>Generating efficient shots</a:t>
            </a:r>
          </a:p>
          <a:p>
            <a:pPr lvl="1"/>
            <a:r>
              <a:rPr lang="en-US" sz="2800" dirty="0"/>
              <a:t>Winning the Larry O’Brien Trophy</a:t>
            </a:r>
          </a:p>
        </p:txBody>
      </p:sp>
      <p:pic>
        <p:nvPicPr>
          <p:cNvPr id="2052" name="Picture 4" descr="http://assets.nydailynews.com/polopoly_fs/1.2424373.1446733412!/img/httpImage/image.jpg_gen/derivatives/article_750/477386578.jpg">
            <a:extLst>
              <a:ext uri="{FF2B5EF4-FFF2-40B4-BE49-F238E27FC236}">
                <a16:creationId xmlns:a16="http://schemas.microsoft.com/office/drawing/2014/main" id="{1F037E4B-8BD3-42EE-BFE4-5D745CFB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641" y="1690688"/>
            <a:ext cx="2312243" cy="44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8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8173-3F72-4897-9C52-B6B20BA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do?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BC4-0539-4585-ABCE-DAF77784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			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		</a:t>
            </a:r>
            <a:r>
              <a:rPr lang="en-CA" sz="3400" dirty="0"/>
              <a:t>https://george-r.github.io/final2/</a:t>
            </a:r>
          </a:p>
        </p:txBody>
      </p:sp>
    </p:spTree>
    <p:extLst>
      <p:ext uri="{BB962C8B-B14F-4D97-AF65-F5344CB8AC3E}">
        <p14:creationId xmlns:p14="http://schemas.microsoft.com/office/powerpoint/2010/main" val="177253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B805-B1E1-41AF-BCAD-04849D19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people learn?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1416-83D1-4F72-8780-0C0A0D5A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1" y="1709153"/>
            <a:ext cx="5482389" cy="4414754"/>
          </a:xfrm>
        </p:spPr>
        <p:txBody>
          <a:bodyPr>
            <a:normAutofit/>
          </a:bodyPr>
          <a:lstStyle/>
          <a:p>
            <a:r>
              <a:rPr lang="en-US" dirty="0"/>
              <a:t>This graphic should make it clear to the reader that:</a:t>
            </a:r>
          </a:p>
          <a:p>
            <a:pPr lvl="1"/>
            <a:r>
              <a:rPr lang="en-US" dirty="0"/>
              <a:t>Three-point shooting teams are more likely to have a winning season</a:t>
            </a:r>
          </a:p>
          <a:p>
            <a:pPr lvl="1"/>
            <a:r>
              <a:rPr lang="en-US" dirty="0"/>
              <a:t>The best NBA players focus on 3-point shots</a:t>
            </a:r>
          </a:p>
          <a:p>
            <a:pPr lvl="1"/>
            <a:r>
              <a:rPr lang="en-US" dirty="0"/>
              <a:t>Success from the 3-pt line results in a more efficient offense</a:t>
            </a:r>
          </a:p>
          <a:p>
            <a:pPr lvl="2"/>
            <a:r>
              <a:rPr lang="en-US" dirty="0"/>
              <a:t>More easy layups and therefore a higher chance to get to the free-throw line </a:t>
            </a:r>
          </a:p>
          <a:p>
            <a:pPr lvl="2"/>
            <a:endParaRPr lang="en-US" dirty="0"/>
          </a:p>
        </p:txBody>
      </p:sp>
      <p:pic>
        <p:nvPicPr>
          <p:cNvPr id="3074" name="Picture 2" descr="https://cdn-s3.si.com/s3fs-public/sikids/pages/images/cms/imce/users/dantec/2015/06/golden-state-warriors-2015-nba-champs-header.jpg">
            <a:extLst>
              <a:ext uri="{FF2B5EF4-FFF2-40B4-BE49-F238E27FC236}">
                <a16:creationId xmlns:a16="http://schemas.microsoft.com/office/drawing/2014/main" id="{8627555F-2622-4245-9BE9-7C616C00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05" y="170915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3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0986-F877-4848-9F8B-D969890B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9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went well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1F08-04D2-4078-BD51-D0338875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36" y="1343817"/>
            <a:ext cx="7570369" cy="4832393"/>
          </a:xfrm>
        </p:spPr>
        <p:txBody>
          <a:bodyPr/>
          <a:lstStyle/>
          <a:p>
            <a:r>
              <a:rPr lang="en-US" dirty="0"/>
              <a:t>Managed to find all the data I need (this was not easy)</a:t>
            </a:r>
          </a:p>
          <a:p>
            <a:r>
              <a:rPr lang="en-US" dirty="0"/>
              <a:t>Loading so much data works fairly fast with a good internet connection</a:t>
            </a:r>
          </a:p>
          <a:p>
            <a:r>
              <a:rPr lang="en-US" dirty="0"/>
              <a:t>Able to link all the charts and graphics the way I envisioned</a:t>
            </a:r>
          </a:p>
          <a:p>
            <a:r>
              <a:rPr lang="en-US" dirty="0"/>
              <a:t>Enforce the belief I had that the 3-point shot is key to winning championships in the modern NBA</a:t>
            </a:r>
            <a:endParaRPr lang="en-CA" dirty="0"/>
          </a:p>
        </p:txBody>
      </p:sp>
      <p:pic>
        <p:nvPicPr>
          <p:cNvPr id="4098" name="Picture 2" descr="http://wagesofwins.com/wp-content/uploads/2012/05/michael-jordan-the-shot-1.jpg">
            <a:extLst>
              <a:ext uri="{FF2B5EF4-FFF2-40B4-BE49-F238E27FC236}">
                <a16:creationId xmlns:a16="http://schemas.microsoft.com/office/drawing/2014/main" id="{BFED124C-59EB-43B5-AC1C-D8D8B41F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35" y="1343817"/>
            <a:ext cx="3959536" cy="398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FB43-44D9-487B-BD83-10BB11A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 improve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7FCA-D52A-4921-967D-8F968BE8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725" y="2320423"/>
            <a:ext cx="6268453" cy="3262229"/>
          </a:xfrm>
        </p:spPr>
        <p:txBody>
          <a:bodyPr/>
          <a:lstStyle/>
          <a:p>
            <a:r>
              <a:rPr lang="en-US" dirty="0"/>
              <a:t>Improve the layout (working on this)</a:t>
            </a:r>
          </a:p>
          <a:p>
            <a:r>
              <a:rPr lang="en-US" dirty="0"/>
              <a:t>Make it work on other platforms (phones and tablets)</a:t>
            </a:r>
          </a:p>
          <a:p>
            <a:r>
              <a:rPr lang="en-US" dirty="0"/>
              <a:t>Add playoff stats as well</a:t>
            </a:r>
          </a:p>
          <a:p>
            <a:r>
              <a:rPr lang="en-US" dirty="0"/>
              <a:t>IDEALLY update this with live data from the current season to give a relevant picture of what is happening today </a:t>
            </a:r>
            <a:endParaRPr lang="en-CA" dirty="0"/>
          </a:p>
        </p:txBody>
      </p:sp>
      <p:pic>
        <p:nvPicPr>
          <p:cNvPr id="5122" name="Picture 2" descr="https://d13csqd2kn0ewr.cloudfront.net/uploads/image/file/248604/cropped_GettyImages-1862193.jpg?ts=1496798613">
            <a:extLst>
              <a:ext uri="{FF2B5EF4-FFF2-40B4-BE49-F238E27FC236}">
                <a16:creationId xmlns:a16="http://schemas.microsoft.com/office/drawing/2014/main" id="{3C0E43C0-601E-4B44-9FCE-2A975A5A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0" y="2103484"/>
            <a:ext cx="4904695" cy="369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5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 any NBA basketball fan..</vt:lpstr>
      <vt:lpstr>What is this about?</vt:lpstr>
      <vt:lpstr>What does it do?</vt:lpstr>
      <vt:lpstr>What will people learn?</vt:lpstr>
      <vt:lpstr>What went well</vt:lpstr>
      <vt:lpstr>What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any NBA basketball fan..</dc:title>
  <dc:creator>George</dc:creator>
  <cp:lastModifiedBy>George</cp:lastModifiedBy>
  <cp:revision>6</cp:revision>
  <dcterms:created xsi:type="dcterms:W3CDTF">2017-12-12T18:26:28Z</dcterms:created>
  <dcterms:modified xsi:type="dcterms:W3CDTF">2017-12-12T19:20:46Z</dcterms:modified>
</cp:coreProperties>
</file>