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/>
    <p:restoredTop sz="86344"/>
  </p:normalViewPr>
  <p:slideViewPr>
    <p:cSldViewPr snapToGrid="0" snapToObjects="1">
      <p:cViewPr varScale="1">
        <p:scale>
          <a:sx n="134" d="100"/>
          <a:sy n="134" d="100"/>
        </p:scale>
        <p:origin x="208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35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3B7B4-03FD-384B-9630-3DAF84717B3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3016C-E3EC-2C46-8353-B6D89E2E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3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3016C-E3EC-2C46-8353-B6D89E2E4F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3016C-E3EC-2C46-8353-B6D89E2E4F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3016C-E3EC-2C46-8353-B6D89E2E4F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9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3016C-E3EC-2C46-8353-B6D89E2E4F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9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5F4A-45FD-154A-BB7A-93D28B32DE1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hyperlink" Target="http://localhost:8000/week13-YuanhongShi/PS01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Skyscraper</a:t>
            </a:r>
            <a:r>
              <a:rPr lang="zh-CN" altLang="en-US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Information</a:t>
            </a:r>
            <a:endParaRPr lang="en-US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3447" y="4674331"/>
            <a:ext cx="1657028" cy="946714"/>
          </a:xfrm>
        </p:spPr>
        <p:txBody>
          <a:bodyPr>
            <a:norm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Angela</a:t>
            </a:r>
            <a:r>
              <a:rPr lang="zh-CN" altLang="en-US" sz="16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Shi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12/12/2017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509963"/>
            <a:ext cx="9144000" cy="458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Visualize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data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for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important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skyscrapers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Big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Cities of USA</a:t>
            </a:r>
            <a:endParaRPr lang="en-US" sz="2000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8743" y="72566"/>
            <a:ext cx="10058400" cy="67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863918" y="354919"/>
            <a:ext cx="89308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Basic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Information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for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American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High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Buildings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9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71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63918" y="354919"/>
            <a:ext cx="89308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Interface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Visual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Website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7" y="1816337"/>
            <a:ext cx="3945657" cy="36219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26" y="1816337"/>
            <a:ext cx="3945657" cy="36219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296" y="1816337"/>
            <a:ext cx="3943962" cy="362193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63918" y="5868365"/>
            <a:ext cx="8930808" cy="39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hlinkClick r:id="rId6"/>
              </a:rPr>
              <a:t>Link address for the website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2557" y="5469046"/>
            <a:ext cx="3184295" cy="368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Welcome page of the website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128426" y="5469046"/>
            <a:ext cx="3945657" cy="368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Select city and show the image of downtown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154296" y="5469046"/>
            <a:ext cx="3943962" cy="368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Compare data of the tallest buildings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0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63918" y="354919"/>
            <a:ext cx="89308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Situation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and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further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possibility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project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63918" y="1828800"/>
            <a:ext cx="4111494" cy="4652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Structure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of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the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project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Country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City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Area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Building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Functions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of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the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project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Geo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map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information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Tooltip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to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show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name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area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Zoom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function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for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area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Click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dot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to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jump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into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building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information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Tooltip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for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building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information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Data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Comparison</a:t>
            </a:r>
          </a:p>
          <a:p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6189" y="1828800"/>
            <a:ext cx="4111494" cy="4652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Structure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of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the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project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Country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City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-&gt;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more</a:t>
            </a:r>
            <a:r>
              <a:rPr lang="zh-CN" altLang="en-US" sz="20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cities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Area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-&gt;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more</a:t>
            </a:r>
            <a:r>
              <a:rPr lang="zh-CN" altLang="en-US" sz="20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areas</a:t>
            </a:r>
            <a:endParaRPr lang="en-US" altLang="zh-CN" sz="2000" dirty="0">
              <a:solidFill>
                <a:srgbClr val="FF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Building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-&gt;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more</a:t>
            </a:r>
            <a:r>
              <a:rPr lang="zh-CN" altLang="en-US" sz="20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buildings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Functions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of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the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project</a:t>
            </a:r>
          </a:p>
          <a:p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Geo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map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information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Tooltip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to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show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name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of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area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Zoom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function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for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area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Click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dot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to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jump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into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building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information</a:t>
            </a:r>
            <a:endParaRPr lang="en-US" altLang="zh-CN" sz="1600" dirty="0" smtClean="0">
              <a:solidFill>
                <a:srgbClr val="FF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Tooltip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for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building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information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Tour</a:t>
            </a:r>
            <a:r>
              <a:rPr lang="zh-CN" altLang="en-US" sz="16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path</a:t>
            </a:r>
            <a:r>
              <a:rPr lang="zh-CN" altLang="en-US" sz="16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in</a:t>
            </a:r>
            <a:r>
              <a:rPr lang="zh-CN" altLang="en-US" sz="16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the</a:t>
            </a:r>
            <a:r>
              <a:rPr lang="zh-CN" altLang="en-US" sz="1600" dirty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area</a:t>
            </a:r>
            <a:r>
              <a:rPr lang="zh-CN" altLang="en-US" sz="16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endParaRPr lang="en-US" altLang="zh-CN" sz="1600" dirty="0">
              <a:solidFill>
                <a:srgbClr val="FF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Data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Comparison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Select</a:t>
            </a:r>
            <a:r>
              <a:rPr lang="zh-CN" altLang="en-US" sz="16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compare</a:t>
            </a:r>
            <a:r>
              <a:rPr lang="zh-CN" altLang="en-US" sz="16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buildings</a:t>
            </a:r>
            <a:endParaRPr lang="en-US" altLang="zh-CN" sz="1600" dirty="0">
              <a:solidFill>
                <a:srgbClr val="FF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63918" y="1277471"/>
            <a:ext cx="884200" cy="551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Now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56188" y="1277471"/>
            <a:ext cx="2349929" cy="551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Future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4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159</Words>
  <Application>Microsoft Macintosh PowerPoint</Application>
  <PresentationFormat>Widescreen</PresentationFormat>
  <Paragraphs>46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Abadi MT Condensed Extra Bold</vt:lpstr>
      <vt:lpstr>Abadi MT Condensed Light</vt:lpstr>
      <vt:lpstr>Arial</vt:lpstr>
      <vt:lpstr>Calibri</vt:lpstr>
      <vt:lpstr>Calibri Light</vt:lpstr>
      <vt:lpstr>DengXian Light</vt:lpstr>
      <vt:lpstr>Office Theme</vt:lpstr>
      <vt:lpstr>Skyscraper Information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of Buildings </dc:title>
  <dc:creator>Yuanhong SHI</dc:creator>
  <cp:lastModifiedBy>Yuanhong SHI</cp:lastModifiedBy>
  <cp:revision>69</cp:revision>
  <dcterms:created xsi:type="dcterms:W3CDTF">2017-11-12T01:08:37Z</dcterms:created>
  <dcterms:modified xsi:type="dcterms:W3CDTF">2017-12-08T04:47:13Z</dcterms:modified>
</cp:coreProperties>
</file>