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9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96F621E-4E3D-C945-B2D0-AE6F2E023816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4066490-97D6-7C44-B6D8-A19AC81B1BD8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7086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621E-4E3D-C945-B2D0-AE6F2E023816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6490-97D6-7C44-B6D8-A19AC81B1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621E-4E3D-C945-B2D0-AE6F2E023816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6490-97D6-7C44-B6D8-A19AC81B1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9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621E-4E3D-C945-B2D0-AE6F2E023816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6490-97D6-7C44-B6D8-A19AC81B1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5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6F621E-4E3D-C945-B2D0-AE6F2E023816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66490-97D6-7C44-B6D8-A19AC81B1B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62403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621E-4E3D-C945-B2D0-AE6F2E023816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6490-97D6-7C44-B6D8-A19AC81B1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9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621E-4E3D-C945-B2D0-AE6F2E023816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6490-97D6-7C44-B6D8-A19AC81B1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5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621E-4E3D-C945-B2D0-AE6F2E023816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6490-97D6-7C44-B6D8-A19AC81B1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621E-4E3D-C945-B2D0-AE6F2E023816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6490-97D6-7C44-B6D8-A19AC81B1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5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6F621E-4E3D-C945-B2D0-AE6F2E023816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66490-97D6-7C44-B6D8-A19AC81B1B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964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6F621E-4E3D-C945-B2D0-AE6F2E023816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66490-97D6-7C44-B6D8-A19AC81B1B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541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96F621E-4E3D-C945-B2D0-AE6F2E023816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4066490-97D6-7C44-B6D8-A19AC81B1B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940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iztechfall2017.github.io/week13-askelton1/PS01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VISUALIZATION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ABIGAIL SKELTON</a:t>
            </a:r>
          </a:p>
          <a:p>
            <a:r>
              <a:rPr lang="en-US" dirty="0" smtClean="0"/>
              <a:t>FALL 2017</a:t>
            </a:r>
          </a:p>
          <a:p>
            <a:r>
              <a:rPr lang="en-US" dirty="0" smtClean="0"/>
              <a:t>PROF. ERICA GUNN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5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AUDIENCE &amp; USE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400" b="1" i="1" dirty="0" smtClean="0"/>
              <a:t>Who is your visualization for?</a:t>
            </a:r>
          </a:p>
          <a:p>
            <a:pPr lvl="1">
              <a:buFont typeface="Wingdings" charset="2"/>
              <a:buChar char="Ø"/>
            </a:pPr>
            <a:r>
              <a:rPr lang="en-US" sz="2400" i="0" dirty="0" smtClean="0"/>
              <a:t>The target audience for this visualization is the social </a:t>
            </a:r>
            <a:r>
              <a:rPr lang="en-US" sz="2400" i="0" dirty="0" smtClean="0"/>
              <a:t>changer/entrepreneur or </a:t>
            </a:r>
            <a:r>
              <a:rPr lang="en-US" sz="2400" i="0" dirty="0" smtClean="0"/>
              <a:t>anyone interested in state vs. federal laws. </a:t>
            </a:r>
          </a:p>
          <a:p>
            <a:pPr lvl="1">
              <a:buFont typeface="Wingdings" charset="2"/>
              <a:buChar char="Ø"/>
            </a:pPr>
            <a:r>
              <a:rPr lang="en-US" sz="2400" i="0" dirty="0" smtClean="0"/>
              <a:t>A visualization like this could be used, or used as a model for, news organizations like VICE, </a:t>
            </a:r>
            <a:r>
              <a:rPr lang="en-US" sz="2400" i="0" dirty="0" err="1" smtClean="0"/>
              <a:t>Buzzfeed</a:t>
            </a:r>
            <a:r>
              <a:rPr lang="en-US" sz="2400" i="0" dirty="0" smtClean="0"/>
              <a:t>, CNN or NY Times. </a:t>
            </a:r>
          </a:p>
        </p:txBody>
      </p:sp>
    </p:spTree>
    <p:extLst>
      <p:ext uri="{BB962C8B-B14F-4D97-AF65-F5344CB8AC3E}">
        <p14:creationId xmlns:p14="http://schemas.microsoft.com/office/powerpoint/2010/main" val="121038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CONTENT &amp;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400" b="1" i="1" dirty="0" smtClean="0"/>
              <a:t>What is it about?</a:t>
            </a:r>
          </a:p>
          <a:p>
            <a:pPr lvl="1">
              <a:buFont typeface="Wingdings" charset="2"/>
              <a:buChar char="Ø"/>
            </a:pPr>
            <a:r>
              <a:rPr lang="en-US" sz="2400" i="0" dirty="0" smtClean="0"/>
              <a:t>My visualization is a map of the current marijuana laws in the United States, as legislated by state governments. </a:t>
            </a:r>
          </a:p>
          <a:p>
            <a:pPr lvl="1">
              <a:buFont typeface="Wingdings" charset="2"/>
              <a:buChar char="Ø"/>
            </a:pPr>
            <a:r>
              <a:rPr lang="en-US" sz="2400" i="0" dirty="0" smtClean="0"/>
              <a:t>The reader is able to visualize the data through a color scale and interact with the map to learn more details and </a:t>
            </a:r>
            <a:r>
              <a:rPr lang="en-US" sz="2400" i="0" dirty="0" smtClean="0"/>
              <a:t>change </a:t>
            </a:r>
            <a:r>
              <a:rPr lang="en-US" sz="2400" i="0" dirty="0" smtClean="0"/>
              <a:t>the data. </a:t>
            </a:r>
          </a:p>
          <a:p>
            <a:pPr lvl="1">
              <a:buFont typeface="Wingdings" charset="2"/>
              <a:buChar char="Ø"/>
            </a:pPr>
            <a:endParaRPr lang="en-US" sz="2400" i="0" dirty="0" smtClean="0"/>
          </a:p>
        </p:txBody>
      </p:sp>
    </p:spTree>
    <p:extLst>
      <p:ext uri="{BB962C8B-B14F-4D97-AF65-F5344CB8AC3E}">
        <p14:creationId xmlns:p14="http://schemas.microsoft.com/office/powerpoint/2010/main" val="91252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400" b="1" i="1" dirty="0" smtClean="0"/>
              <a:t>What does it do? (features, </a:t>
            </a:r>
            <a:r>
              <a:rPr lang="en-US" sz="2400" b="1" i="1" dirty="0" smtClean="0"/>
              <a:t>etc.)</a:t>
            </a:r>
            <a:endParaRPr lang="en-US" sz="2400" b="1" i="1" dirty="0" smtClean="0"/>
          </a:p>
          <a:p>
            <a:pPr>
              <a:buFont typeface="Wingdings" charset="2"/>
              <a:buChar char="Ø"/>
            </a:pPr>
            <a:r>
              <a:rPr lang="en-US" sz="2400" i="0" dirty="0" smtClean="0">
                <a:hlinkClick r:id="rId2"/>
              </a:rPr>
              <a:t>PS01</a:t>
            </a:r>
            <a:endParaRPr lang="en-US" sz="2400" dirty="0" smtClean="0"/>
          </a:p>
          <a:p>
            <a:pPr>
              <a:buFont typeface="Wingdings" charset="2"/>
              <a:buChar char="Ø"/>
            </a:pPr>
            <a:r>
              <a:rPr lang="en-US" sz="2400" i="0" dirty="0" smtClean="0"/>
              <a:t>Features include: choropleth map with ordinal scale, radio buttons to toggle data, tooltip with a concatenated string of data, text wrapping</a:t>
            </a:r>
          </a:p>
          <a:p>
            <a:pPr lvl="5">
              <a:buFont typeface="Wingdings" charset="2"/>
              <a:buChar char="Ø"/>
            </a:pPr>
            <a:endParaRPr lang="en-US" sz="2400" i="0" dirty="0" smtClean="0"/>
          </a:p>
          <a:p>
            <a:pPr>
              <a:buFont typeface="Wingdings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321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400" b="1" i="1" dirty="0" smtClean="0"/>
              <a:t>What will people learn by reading this graphic?</a:t>
            </a:r>
          </a:p>
          <a:p>
            <a:pPr>
              <a:buFont typeface="Wingdings" charset="2"/>
              <a:buChar char="Ø"/>
            </a:pPr>
            <a:r>
              <a:rPr lang="en-US" sz="2400" dirty="0" smtClean="0"/>
              <a:t>The audience should have a better understanding of both individual states regulations and an overall view of how marijuana is regulated in the United States</a:t>
            </a:r>
          </a:p>
          <a:p>
            <a:pPr>
              <a:buFont typeface="Wingdings" charset="2"/>
              <a:buChar char="Ø"/>
            </a:pPr>
            <a:r>
              <a:rPr lang="en-US" sz="2400" dirty="0" smtClean="0"/>
              <a:t>Given a different dataset, this map could act as a model for a variety of topics (gun laws, voter registration laws, immigration rates in the U.S., etc.) </a:t>
            </a:r>
          </a:p>
          <a:p>
            <a:pPr>
              <a:buFont typeface="Wingdings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564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ACHIEVEMENTS &amp;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charset="2"/>
              <a:buChar char="Ø"/>
            </a:pPr>
            <a:r>
              <a:rPr lang="en-US" sz="2400" b="1" i="1" dirty="0" smtClean="0"/>
              <a:t>What do you think went well, what would you improve if you could?</a:t>
            </a:r>
          </a:p>
          <a:p>
            <a:pPr>
              <a:buFont typeface="Wingdings" charset="2"/>
              <a:buChar char="Ø"/>
            </a:pPr>
            <a:r>
              <a:rPr lang="en-US" sz="2400" dirty="0" smtClean="0"/>
              <a:t>I would definitely work on time management and structure on my next attempt at a project like this; I feel like I worked backwards for a lot of my project (design first, structure second) but I would have benefited from shifting my focus around</a:t>
            </a:r>
          </a:p>
          <a:p>
            <a:pPr>
              <a:buFont typeface="Wingdings" charset="2"/>
              <a:buChar char="Ø"/>
            </a:pPr>
            <a:r>
              <a:rPr lang="en-US" sz="2400" dirty="0" smtClean="0"/>
              <a:t>If I had more time, I would have added a slider that moved the choropleth along a timeline, and I would’ve added more data to the tooltip or a text box on hover below the map.</a:t>
            </a:r>
          </a:p>
          <a:p>
            <a:pPr>
              <a:buFont typeface="Wingdings" charset="2"/>
              <a:buChar char="Ø"/>
            </a:pPr>
            <a:r>
              <a:rPr lang="en-US" sz="2400" dirty="0" smtClean="0"/>
              <a:t>Overall, I am really pleased with the outcome of my final </a:t>
            </a:r>
            <a:r>
              <a:rPr lang="en-US" sz="2400" dirty="0" smtClean="0"/>
              <a:t>project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pPr>
              <a:buFont typeface="Wingdings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708035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1436</TotalTime>
  <Words>345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Franklin Gothic Book</vt:lpstr>
      <vt:lpstr>Wingdings</vt:lpstr>
      <vt:lpstr>Crop</vt:lpstr>
      <vt:lpstr>VISUALIZATION TECHNOLOGIES</vt:lpstr>
      <vt:lpstr>AUDIENCE &amp; USE </vt:lpstr>
      <vt:lpstr>CONTENT &amp; TOPIC</vt:lpstr>
      <vt:lpstr>FEATURES</vt:lpstr>
      <vt:lpstr>TAKEAWAYS</vt:lpstr>
      <vt:lpstr>ACHIEVEMENTS &amp; IMPROVEMENTS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TECHNOLOGIES</dc:title>
  <dc:creator>Microsoft Office User</dc:creator>
  <cp:lastModifiedBy>Microsoft Office User</cp:lastModifiedBy>
  <cp:revision>7</cp:revision>
  <dcterms:created xsi:type="dcterms:W3CDTF">2017-12-12T19:31:55Z</dcterms:created>
  <dcterms:modified xsi:type="dcterms:W3CDTF">2017-12-13T22:33:59Z</dcterms:modified>
</cp:coreProperties>
</file>