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C61F-DB4A-4C54-A193-D9F4E8CD4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Nba</a:t>
            </a:r>
            <a:r>
              <a:rPr lang="en-US" dirty="0"/>
              <a:t> 3-Point Shots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25A51-50A4-439E-AF77-218DC73A3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2016-2017 Regular Season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811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E3DE-CAE2-4076-BEAA-9C152B14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A34E-6D88-4B57-BAC0-7276C3E2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7" y="3429000"/>
            <a:ext cx="9746672" cy="3131700"/>
          </a:xfrm>
        </p:spPr>
        <p:txBody>
          <a:bodyPr/>
          <a:lstStyle/>
          <a:p>
            <a:r>
              <a:rPr lang="en-US" dirty="0"/>
              <a:t>NBA Shot logs of every shot of the regular season for every NBA team</a:t>
            </a:r>
          </a:p>
          <a:p>
            <a:pPr lvl="1"/>
            <a:r>
              <a:rPr lang="en-US" dirty="0"/>
              <a:t>This is all in multiple spreadsheets, do I need to make one .csv file?</a:t>
            </a:r>
          </a:p>
          <a:p>
            <a:pPr lvl="1"/>
            <a:r>
              <a:rPr lang="en-US" dirty="0"/>
              <a:t>Has player name, team name, an shot location (x, y co-ordinates)</a:t>
            </a:r>
          </a:p>
          <a:p>
            <a:r>
              <a:rPr lang="en-US" dirty="0"/>
              <a:t>NBA shot types by team (length of field goals and percentages)</a:t>
            </a:r>
          </a:p>
          <a:p>
            <a:r>
              <a:rPr lang="en-US" dirty="0"/>
              <a:t>NBA shot types by plater (length of field goals and percentages)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F5487-76B0-4439-8E74-50ACCA04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608"/>
            <a:ext cx="8400484" cy="27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7702-5F2B-457B-80B3-52F52DD3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ACEE-1568-46A9-9934-82C6F0588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74473"/>
            <a:ext cx="10820400" cy="26442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breakdown of all 32 NBA teams and their 3-pt Field Goal attempts </a:t>
            </a:r>
          </a:p>
          <a:p>
            <a:r>
              <a:rPr lang="en-US" dirty="0"/>
              <a:t>Each bar will have an on-click feature that will allow the user to select on of the teams </a:t>
            </a:r>
          </a:p>
          <a:p>
            <a:r>
              <a:rPr lang="en-US" dirty="0"/>
              <a:t>This will give a breakdown of each team’s players and their respective 3-pt field goal attempts</a:t>
            </a:r>
          </a:p>
          <a:p>
            <a:r>
              <a:rPr lang="en-US" dirty="0"/>
              <a:t>I was also thinking of having a scatter plot here instead, showing 3-pt field goal attempts vs. win percentage for each team, but I wanted to have a bar-chart. </a:t>
            </a:r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F1AC4F-16B6-499D-8466-78433DC4D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3" y="369904"/>
            <a:ext cx="6022937" cy="29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1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17B9-561B-47FF-9838-5BCF4A37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3C2A-725A-4141-BE0B-8D741614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47" y="2340827"/>
            <a:ext cx="5195456" cy="3433555"/>
          </a:xfrm>
        </p:spPr>
        <p:txBody>
          <a:bodyPr>
            <a:normAutofit/>
          </a:bodyPr>
          <a:lstStyle/>
          <a:p>
            <a:r>
              <a:rPr lang="en-US" dirty="0"/>
              <a:t>This is a breakdown of each team’s players and their individual 3-pt field goal attempts vs. 3-pt field goal average</a:t>
            </a:r>
          </a:p>
          <a:p>
            <a:r>
              <a:rPr lang="en-US" dirty="0"/>
              <a:t>Here there will also be an “on-click” feature where once a point is selected, representing the specific player, the shot chart at the bottom of the page will update accordingly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579ED-5901-458A-A537-527D187F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82" y="1922299"/>
            <a:ext cx="5195456" cy="385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DC479F-E938-405B-85A2-2A62D177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00722" y="833868"/>
            <a:ext cx="6348010" cy="5700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0286C-A211-49E8-BEAC-F021E1B2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38154" y="792082"/>
            <a:ext cx="8610600" cy="1293028"/>
          </a:xfrm>
        </p:spPr>
        <p:txBody>
          <a:bodyPr/>
          <a:lstStyle/>
          <a:p>
            <a:r>
              <a:rPr lang="en-US" dirty="0"/>
              <a:t>Visualization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A08B-B75E-4549-99D3-1C54F6C5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3379"/>
            <a:ext cx="6795655" cy="2363584"/>
          </a:xfrm>
        </p:spPr>
        <p:txBody>
          <a:bodyPr>
            <a:normAutofit/>
          </a:bodyPr>
          <a:lstStyle/>
          <a:p>
            <a:r>
              <a:rPr lang="en-US" dirty="0"/>
              <a:t>NBA 2016-2017 Shot chart of made/missed field goals for each player as selected in the previous visualization. </a:t>
            </a:r>
          </a:p>
          <a:p>
            <a:r>
              <a:rPr lang="en-US" dirty="0"/>
              <a:t>Maybe have a hover effect over each point to indicate distance, or date, or opponent, etc.)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34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4AC0-C69B-4CD2-AFE3-45E680F7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55F5-32D1-4C72-9BDC-48765908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45" y="2388524"/>
            <a:ext cx="6948055" cy="4024125"/>
          </a:xfrm>
        </p:spPr>
        <p:txBody>
          <a:bodyPr/>
          <a:lstStyle/>
          <a:p>
            <a:r>
              <a:rPr lang="en-US" dirty="0"/>
              <a:t>I now have to code everything</a:t>
            </a:r>
          </a:p>
          <a:p>
            <a:r>
              <a:rPr lang="en-US" dirty="0"/>
              <a:t>Having decided the layout, it is now just a matter of:</a:t>
            </a:r>
          </a:p>
          <a:p>
            <a:pPr lvl="1"/>
            <a:r>
              <a:rPr lang="en-US" dirty="0"/>
              <a:t>1. creating the visualizations so that they are connected</a:t>
            </a:r>
          </a:p>
          <a:p>
            <a:pPr lvl="1"/>
            <a:r>
              <a:rPr lang="en-US" dirty="0"/>
              <a:t>2. figure out how to properly use the shot log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481C2-7B18-45C3-A650-AEA26815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895" y="1953491"/>
            <a:ext cx="3575732" cy="46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4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</TotalTime>
  <Words>306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Nba 3-Point Shots</vt:lpstr>
      <vt:lpstr>Data</vt:lpstr>
      <vt:lpstr>Visualization  1</vt:lpstr>
      <vt:lpstr>Visualization 2</vt:lpstr>
      <vt:lpstr>Visualization 3</vt:lpstr>
      <vt:lpstr>Current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3-Point Shots</dc:title>
  <dc:creator>George</dc:creator>
  <cp:lastModifiedBy>George</cp:lastModifiedBy>
  <cp:revision>3</cp:revision>
  <dcterms:created xsi:type="dcterms:W3CDTF">2017-11-13T20:27:09Z</dcterms:created>
  <dcterms:modified xsi:type="dcterms:W3CDTF">2017-11-13T20:52:45Z</dcterms:modified>
</cp:coreProperties>
</file>