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273"/>
  </p:normalViewPr>
  <p:slideViewPr>
    <p:cSldViewPr snapToGrid="0" snapToObjects="1">
      <p:cViewPr>
        <p:scale>
          <a:sx n="80" d="100"/>
          <a:sy n="80" d="100"/>
        </p:scale>
        <p:origin x="3080" y="171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3B7B4-03FD-384B-9630-3DAF84717B3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3016C-E3EC-2C46-8353-B6D89E2E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3016C-E3EC-2C46-8353-B6D89E2E4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5F4A-45FD-154A-BB7A-93D28B32DE11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E035-F909-8141-A547-CF8B8350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</a:t>
            </a:r>
            <a:r>
              <a:rPr lang="zh-CN" altLang="en-US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endParaRPr lang="en-US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447" y="3968481"/>
            <a:ext cx="1657028" cy="946714"/>
          </a:xfrm>
        </p:spPr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Angela</a:t>
            </a:r>
            <a:r>
              <a:rPr lang="zh-CN" altLang="en-US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Shi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09963"/>
            <a:ext cx="9144000" cy="458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Visualize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important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Big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World</a:t>
            </a:r>
            <a:endParaRPr lang="en-US" sz="2000" dirty="0">
              <a:solidFill>
                <a:schemeClr val="bg1"/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8743" y="72566"/>
            <a:ext cx="10058400" cy="6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7" y="1569133"/>
            <a:ext cx="4921263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75" y="1569133"/>
            <a:ext cx="5534121" cy="43513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3518098" y="1663256"/>
            <a:ext cx="3504" cy="16621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12458" y="1669905"/>
            <a:ext cx="55734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85944" y="1662194"/>
            <a:ext cx="0" cy="22528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78974" y="3252865"/>
            <a:ext cx="92180" cy="921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90066" y="3718569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91616" y="4140844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68776" y="3672587"/>
            <a:ext cx="52466" cy="5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63918" y="354919"/>
            <a:ext cx="7461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nformation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539200" y="4736008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24715" y="4697022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30574" y="3771035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992529" y="2340623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4952" y="4352002"/>
            <a:ext cx="227343" cy="227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794726" y="1746620"/>
            <a:ext cx="1382233" cy="538071"/>
            <a:chOff x="9971567" y="1680482"/>
            <a:chExt cx="1382233" cy="538071"/>
          </a:xfrm>
        </p:grpSpPr>
        <p:sp>
          <p:nvSpPr>
            <p:cNvPr id="30" name="Rectangle 29"/>
            <p:cNvSpPr/>
            <p:nvPr/>
          </p:nvSpPr>
          <p:spPr>
            <a:xfrm>
              <a:off x="9971567" y="1680482"/>
              <a:ext cx="1382233" cy="4553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/>
            <p:cNvSpPr/>
            <p:nvPr/>
          </p:nvSpPr>
          <p:spPr>
            <a:xfrm rot="10800000">
              <a:off x="10219872" y="2135041"/>
              <a:ext cx="143328" cy="835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99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18" y="1303133"/>
            <a:ext cx="2823131" cy="227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Built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Time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Site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Area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Floor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Gross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Area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05" y="1146380"/>
            <a:ext cx="7865655" cy="571162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Set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Layout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Final</a:t>
            </a: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0" y="1272135"/>
            <a:ext cx="7404889" cy="5473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918" y="1792929"/>
            <a:ext cx="3620735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Title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Description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project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Select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column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Boston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New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York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Shanghai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Tokyo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Map: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each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Districts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with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Comparison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button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3918" y="354919"/>
            <a:ext cx="3860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Summary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918" y="1792929"/>
            <a:ext cx="812536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Problems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No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Working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process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Layout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page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HTML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Set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format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title,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body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text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page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CSS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Fit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left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SVG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element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d3.js,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javascript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Click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function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Zoom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Tooltip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basic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points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different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map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longitude,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latitude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points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Axon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each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pattern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Action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for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typical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positions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drawing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Mouse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events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dots,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information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single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tooltips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Button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click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function,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show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comparison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data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of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buildings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in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this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district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-&gt;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bar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chart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Choose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other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city,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 </a:t>
            </a:r>
            <a:r>
              <a:rPr lang="mr-IN" altLang="zh-CN" sz="1600" dirty="0" smtClean="0">
                <a:solidFill>
                  <a:schemeClr val="accent1">
                    <a:lumMod val="50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…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175</Words>
  <Application>Microsoft Macintosh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 MT Condensed Extra Bold</vt:lpstr>
      <vt:lpstr>Calibri</vt:lpstr>
      <vt:lpstr>Calibri Light</vt:lpstr>
      <vt:lpstr>DengXian Light</vt:lpstr>
      <vt:lpstr>Arial</vt:lpstr>
      <vt:lpstr>Office Theme</vt:lpstr>
      <vt:lpstr>Building Information</vt:lpstr>
      <vt:lpstr>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of Buildings </dc:title>
  <dc:creator>Yuanhong SHI</dc:creator>
  <cp:lastModifiedBy>Yuanhong SHI</cp:lastModifiedBy>
  <cp:revision>35</cp:revision>
  <dcterms:created xsi:type="dcterms:W3CDTF">2017-11-12T01:08:37Z</dcterms:created>
  <dcterms:modified xsi:type="dcterms:W3CDTF">2017-11-12T19:27:25Z</dcterms:modified>
</cp:coreProperties>
</file>