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8"/>
    <p:restoredTop sz="94320"/>
  </p:normalViewPr>
  <p:slideViewPr>
    <p:cSldViewPr snapToGrid="0" snapToObjects="1">
      <p:cViewPr>
        <p:scale>
          <a:sx n="80" d="100"/>
          <a:sy n="80" d="100"/>
        </p:scale>
        <p:origin x="480" y="4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396848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Boston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neighborhood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" y="1569133"/>
            <a:ext cx="492126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75" y="1569133"/>
            <a:ext cx="5534121" cy="43513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518098" y="1663256"/>
            <a:ext cx="3504" cy="1662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458" y="1669905"/>
            <a:ext cx="55734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85944" y="1662194"/>
            <a:ext cx="0" cy="2252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78974" y="3252865"/>
            <a:ext cx="92180" cy="921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90066" y="3718569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91616" y="4140844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68776" y="3672587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7461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eighborhood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39200" y="4736008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24715" y="469702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30574" y="3771035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92529" y="2340623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4952" y="435200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794726" y="1746620"/>
            <a:ext cx="1382233" cy="538071"/>
            <a:chOff x="9971567" y="1680482"/>
            <a:chExt cx="1382233" cy="538071"/>
          </a:xfrm>
        </p:grpSpPr>
        <p:sp>
          <p:nvSpPr>
            <p:cNvPr id="30" name="Rectangle 29"/>
            <p:cNvSpPr/>
            <p:nvPr/>
          </p:nvSpPr>
          <p:spPr>
            <a:xfrm>
              <a:off x="9971567" y="1680482"/>
              <a:ext cx="1382233" cy="455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 rot="10800000">
              <a:off x="10219872" y="2135041"/>
              <a:ext cx="143328" cy="835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1303133"/>
            <a:ext cx="2823131" cy="22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Floor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Gross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05" y="1146380"/>
            <a:ext cx="7865655" cy="57116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Final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0" y="1272135"/>
            <a:ext cx="7404889" cy="547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918" y="1792929"/>
            <a:ext cx="36207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Description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Select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column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with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Summary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8" y="1792929"/>
            <a:ext cx="8125366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Problems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process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format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body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text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Boston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left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element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d3.js,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javascript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longitude,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latitude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Axon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pattern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typical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positions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events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single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this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Choose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other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neighborhood,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mr-IN" altLang="zh-CN" sz="16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153</Words>
  <Application>Microsoft Macintosh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Extra Bold</vt:lpstr>
      <vt:lpstr>Calibri</vt:lpstr>
      <vt:lpstr>Calibri Light</vt:lpstr>
      <vt:lpstr>DengXian Light</vt:lpstr>
      <vt:lpstr>Arial</vt:lpstr>
      <vt:lpstr>Office Theme</vt:lpstr>
      <vt:lpstr>Building Information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29</cp:revision>
  <dcterms:created xsi:type="dcterms:W3CDTF">2017-11-12T01:08:37Z</dcterms:created>
  <dcterms:modified xsi:type="dcterms:W3CDTF">2017-11-12T03:11:08Z</dcterms:modified>
</cp:coreProperties>
</file>