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/>
    <p:restoredTop sz="94301"/>
  </p:normalViewPr>
  <p:slideViewPr>
    <p:cSldViewPr snapToGrid="0" snapToObjects="1">
      <p:cViewPr>
        <p:scale>
          <a:sx n="80" d="100"/>
          <a:sy n="80" d="100"/>
        </p:scale>
        <p:origin x="2056" y="48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3B7B4-03FD-384B-9630-3DAF84717B34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3016C-E3EC-2C46-8353-B6D89E2E4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39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3016C-E3EC-2C46-8353-B6D89E2E4F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7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3016C-E3EC-2C46-8353-B6D89E2E4F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96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3016C-E3EC-2C46-8353-B6D89E2E4F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2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55F4A-45FD-154A-BB7A-93D28B32DE1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Building</a:t>
            </a:r>
            <a:r>
              <a:rPr lang="zh-CN" altLang="en-US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Information</a:t>
            </a:r>
            <a:endParaRPr lang="en-US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43447" y="3968481"/>
            <a:ext cx="1657028" cy="946714"/>
          </a:xfrm>
        </p:spPr>
        <p:txBody>
          <a:bodyPr>
            <a:norm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Angela</a:t>
            </a:r>
            <a:r>
              <a:rPr lang="zh-CN" altLang="en-US" sz="16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Shi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3509963"/>
            <a:ext cx="9144000" cy="458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Visualize</a:t>
            </a:r>
            <a:r>
              <a:rPr lang="zh-CN" altLang="en-US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data</a:t>
            </a:r>
            <a:r>
              <a:rPr lang="zh-CN" altLang="en-US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of</a:t>
            </a:r>
            <a:r>
              <a:rPr lang="zh-CN" altLang="en-US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important</a:t>
            </a:r>
            <a:r>
              <a:rPr lang="zh-CN" altLang="en-US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buildings</a:t>
            </a:r>
            <a:r>
              <a:rPr lang="zh-CN" altLang="en-US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in</a:t>
            </a:r>
            <a:r>
              <a:rPr lang="zh-CN" altLang="en-US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Big</a:t>
            </a:r>
            <a:r>
              <a:rPr lang="zh-CN" altLang="en-US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City</a:t>
            </a:r>
            <a:r>
              <a:rPr lang="zh-CN" altLang="en-US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in</a:t>
            </a:r>
            <a:r>
              <a:rPr lang="zh-CN" altLang="en-US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the</a:t>
            </a:r>
            <a:r>
              <a:rPr lang="zh-CN" altLang="en-US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World</a:t>
            </a:r>
            <a:endParaRPr lang="en-US" sz="2000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8743" y="72566"/>
            <a:ext cx="10058400" cy="67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77" y="1569133"/>
            <a:ext cx="4921263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275" y="1569133"/>
            <a:ext cx="5534121" cy="435133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 flipV="1">
            <a:off x="3518098" y="1663256"/>
            <a:ext cx="3504" cy="16621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12458" y="1669905"/>
            <a:ext cx="557348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085944" y="1662194"/>
            <a:ext cx="0" cy="2252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478974" y="3252865"/>
            <a:ext cx="92180" cy="921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990066" y="3718569"/>
            <a:ext cx="52466" cy="524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691616" y="4140844"/>
            <a:ext cx="52466" cy="524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768776" y="3672587"/>
            <a:ext cx="52466" cy="524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863918" y="354919"/>
            <a:ext cx="74619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Map</a:t>
            </a: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I</a:t>
            </a:r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nformation</a:t>
            </a: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for</a:t>
            </a: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different</a:t>
            </a: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City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8539200" y="4736008"/>
            <a:ext cx="227343" cy="2273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924715" y="4697022"/>
            <a:ext cx="227343" cy="2273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230574" y="3771035"/>
            <a:ext cx="227343" cy="2273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992529" y="2340623"/>
            <a:ext cx="227343" cy="2273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34952" y="4352002"/>
            <a:ext cx="227343" cy="2273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9794726" y="1746620"/>
            <a:ext cx="1382233" cy="538071"/>
            <a:chOff x="9971567" y="1680482"/>
            <a:chExt cx="1382233" cy="538071"/>
          </a:xfrm>
        </p:grpSpPr>
        <p:sp>
          <p:nvSpPr>
            <p:cNvPr id="30" name="Rectangle 29"/>
            <p:cNvSpPr/>
            <p:nvPr/>
          </p:nvSpPr>
          <p:spPr>
            <a:xfrm>
              <a:off x="9971567" y="1680482"/>
              <a:ext cx="1382233" cy="4553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iangle 30"/>
            <p:cNvSpPr/>
            <p:nvPr/>
          </p:nvSpPr>
          <p:spPr>
            <a:xfrm rot="10800000">
              <a:off x="10219872" y="2135041"/>
              <a:ext cx="143328" cy="8351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399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63918" y="1303133"/>
            <a:ext cx="2823131" cy="2275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Built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Time</a:t>
            </a: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Site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Area</a:t>
            </a: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Floor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Gross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Area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905" y="1146380"/>
            <a:ext cx="7865655" cy="571162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63918" y="354919"/>
            <a:ext cx="3860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Data</a:t>
            </a:r>
            <a:r>
              <a:rPr lang="zh-CN" altLang="en-US" sz="320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Set</a:t>
            </a:r>
            <a:r>
              <a:rPr lang="zh-CN" altLang="en-US" sz="320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of</a:t>
            </a:r>
            <a:r>
              <a:rPr lang="zh-CN" altLang="en-US" sz="320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Buildings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64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63918" y="354919"/>
            <a:ext cx="3860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Layout</a:t>
            </a: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of</a:t>
            </a: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Final</a:t>
            </a: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Project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790" y="1272135"/>
            <a:ext cx="7404889" cy="54735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3918" y="1792929"/>
            <a:ext cx="3620735" cy="3200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Title</a:t>
            </a: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Description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of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the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project</a:t>
            </a: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Select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column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Boston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New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York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Shanghai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Tokyo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Map: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maps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for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each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city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Districts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drawing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with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information</a:t>
            </a: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Comparison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button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8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63918" y="354919"/>
            <a:ext cx="3860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Summary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3918" y="1792929"/>
            <a:ext cx="10817448" cy="498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Problems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Maps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of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different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cities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How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to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auto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scale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of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scale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of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map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-&gt;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have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no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idea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about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it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now,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cause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when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screen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size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changes,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map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can’t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fit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lvl="1"/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size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of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SVG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Working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process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Layout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of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page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-&gt;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HTML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Set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format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of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title,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body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text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of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page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-&gt;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CSS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Fit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City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map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to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left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SVG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element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-&gt;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d3.js,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err="1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javascript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marL="1257300" lvl="2" indent="-342900">
              <a:buFont typeface="Arial" charset="0"/>
              <a:buChar char="•"/>
            </a:pP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Click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function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to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Zoom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in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Tooltip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to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show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district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basic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information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Draw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points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of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different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districts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on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map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-&gt;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longitude,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latitude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data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for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these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points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Axon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drawings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for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each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district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-&gt;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pattern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Action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dots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for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typical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buildings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-&gt;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positions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of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dots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on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drawing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Mouse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events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on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dots,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show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information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of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single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building-&gt;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tooltips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Button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click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function,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show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comparison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data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of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buildings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in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this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district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-&gt;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bar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chart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Choose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other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city,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mr-IN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…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marL="800100" lvl="1" indent="-342900">
              <a:buFont typeface="Arial" charset="0"/>
              <a:buChar char="•"/>
            </a:pP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7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210</Words>
  <Application>Microsoft Macintosh PowerPoint</Application>
  <PresentationFormat>Widescreen</PresentationFormat>
  <Paragraphs>42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Abadi MT Condensed Extra Bold</vt:lpstr>
      <vt:lpstr>Arial</vt:lpstr>
      <vt:lpstr>Calibri</vt:lpstr>
      <vt:lpstr>Calibri Light</vt:lpstr>
      <vt:lpstr>DengXian Light</vt:lpstr>
      <vt:lpstr>Office Theme</vt:lpstr>
      <vt:lpstr>Building Information</vt:lpstr>
      <vt:lpstr>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of Buildings </dc:title>
  <dc:creator>Yuanhong SHI</dc:creator>
  <cp:lastModifiedBy>Yuanhong SHI</cp:lastModifiedBy>
  <cp:revision>36</cp:revision>
  <dcterms:created xsi:type="dcterms:W3CDTF">2017-11-12T01:08:37Z</dcterms:created>
  <dcterms:modified xsi:type="dcterms:W3CDTF">2017-11-13T15:07:57Z</dcterms:modified>
</cp:coreProperties>
</file>