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7A3B-D5D6-5A41-9A06-AD6744B2FB6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D561-7452-0A4B-8EBF-8D646D07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215" y="1108295"/>
            <a:ext cx="9331569" cy="2387600"/>
          </a:xfrm>
        </p:spPr>
        <p:txBody>
          <a:bodyPr/>
          <a:lstStyle/>
          <a:p>
            <a:r>
              <a:rPr lang="en-US" dirty="0" err="1" smtClean="0"/>
              <a:t>Viz</a:t>
            </a:r>
            <a:r>
              <a:rPr lang="en-US" dirty="0"/>
              <a:t>-</a:t>
            </a:r>
            <a:r>
              <a:rPr lang="en-US" dirty="0" smtClean="0"/>
              <a:t>Tech 2017</a:t>
            </a:r>
            <a:br>
              <a:rPr lang="en-US" dirty="0" smtClean="0"/>
            </a:br>
            <a:r>
              <a:rPr lang="en-US" dirty="0" smtClean="0"/>
              <a:t>Final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Abigail Skelton</a:t>
            </a:r>
          </a:p>
          <a:p>
            <a:r>
              <a:rPr lang="en-US" dirty="0" smtClean="0"/>
              <a:t>Nov 14, 2017</a:t>
            </a:r>
          </a:p>
        </p:txBody>
      </p:sp>
    </p:spTree>
    <p:extLst>
      <p:ext uri="{BB962C8B-B14F-4D97-AF65-F5344CB8AC3E}">
        <p14:creationId xmlns:p14="http://schemas.microsoft.com/office/powerpoint/2010/main" val="4304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Overview &amp; Thesis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collected summarized dates and statutes of marijuana laws, both recreation and medicinal, as legislated on a state and tribal level</a:t>
            </a:r>
          </a:p>
          <a:p>
            <a:pPr lvl="1"/>
            <a:r>
              <a:rPr lang="en-US" dirty="0" smtClean="0"/>
              <a:t>Data is stored in CSV (marijuana data) and </a:t>
            </a:r>
            <a:r>
              <a:rPr lang="en-US" dirty="0" err="1" smtClean="0"/>
              <a:t>geoJSON</a:t>
            </a:r>
            <a:r>
              <a:rPr lang="en-US" dirty="0" smtClean="0"/>
              <a:t> files (map data)</a:t>
            </a:r>
          </a:p>
          <a:p>
            <a:r>
              <a:rPr lang="en-US" dirty="0" smtClean="0"/>
              <a:t>Data will show the breadth of</a:t>
            </a:r>
            <a:r>
              <a:rPr lang="en-US" dirty="0" smtClean="0"/>
              <a:t> laws legislating the use of marijuana and when they were enacted</a:t>
            </a:r>
          </a:p>
          <a:p>
            <a:pPr lvl="1"/>
            <a:r>
              <a:rPr lang="en-US" dirty="0" smtClean="0"/>
              <a:t>User can interact with the data set to gain a deeper understanding of this range on a chronological and statutory level</a:t>
            </a:r>
          </a:p>
          <a:p>
            <a:r>
              <a:rPr lang="en-US" dirty="0" smtClean="0"/>
              <a:t>Data can be used to argue that a change in the federal statutes to moderate the use of marijuana would act in the best interest of most of the country and benefit the government and citizens.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5" y="3256546"/>
            <a:ext cx="5762325" cy="3601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5762323" cy="3601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6" y="-1"/>
            <a:ext cx="5762325" cy="3601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6547"/>
            <a:ext cx="5762325" cy="36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 &amp;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Data is collected and organized in a CSV and can load onto an SVG in simple </a:t>
            </a:r>
            <a:r>
              <a:rPr lang="en-US" dirty="0" err="1" smtClean="0"/>
              <a:t>viz</a:t>
            </a:r>
            <a:r>
              <a:rPr lang="en-US" dirty="0" smtClean="0"/>
              <a:t> (bar graph, scatter plot)</a:t>
            </a:r>
          </a:p>
          <a:p>
            <a:pPr lvl="1"/>
            <a:r>
              <a:rPr lang="en-US" dirty="0" smtClean="0"/>
              <a:t>Data is mapped onto </a:t>
            </a:r>
            <a:r>
              <a:rPr lang="en-US" dirty="0" err="1" smtClean="0"/>
              <a:t>geoJSON</a:t>
            </a:r>
            <a:r>
              <a:rPr lang="en-US" dirty="0" smtClean="0"/>
              <a:t> and displays on an SVG</a:t>
            </a:r>
          </a:p>
          <a:p>
            <a:pPr lvl="1"/>
            <a:r>
              <a:rPr lang="en-US" dirty="0"/>
              <a:t> B</a:t>
            </a:r>
            <a:r>
              <a:rPr lang="en-US" dirty="0" smtClean="0"/>
              <a:t>asic design attributes are completed</a:t>
            </a:r>
          </a:p>
          <a:p>
            <a:pPr lvl="2"/>
            <a:r>
              <a:rPr lang="en-US" dirty="0" smtClean="0"/>
              <a:t>Button for data toggle</a:t>
            </a:r>
          </a:p>
          <a:p>
            <a:pPr lvl="2"/>
            <a:r>
              <a:rPr lang="en-US" dirty="0" smtClean="0"/>
              <a:t>Text box for data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lvl="2"/>
            <a:r>
              <a:rPr lang="en-US" dirty="0" smtClean="0"/>
              <a:t>Background &amp; color scheme</a:t>
            </a:r>
          </a:p>
          <a:p>
            <a:r>
              <a:rPr lang="en-US" dirty="0" smtClean="0"/>
              <a:t>Plan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Major features:</a:t>
            </a:r>
          </a:p>
          <a:p>
            <a:pPr lvl="2"/>
            <a:r>
              <a:rPr lang="en-US" dirty="0" smtClean="0"/>
              <a:t>Button for data toggle</a:t>
            </a:r>
          </a:p>
          <a:p>
            <a:pPr lvl="2"/>
            <a:r>
              <a:rPr lang="en-US" dirty="0" smtClean="0"/>
              <a:t>Timeline on slider </a:t>
            </a:r>
          </a:p>
          <a:p>
            <a:pPr lvl="2"/>
            <a:r>
              <a:rPr lang="en-US" dirty="0" smtClean="0"/>
              <a:t>Mouse-over of points for data explanation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Viz-Tech 2017 Final Project Proposal</vt:lpstr>
      <vt:lpstr>Data Overview &amp; Thesis Question</vt:lpstr>
      <vt:lpstr>PowerPoint Presentation</vt:lpstr>
      <vt:lpstr>Status &amp;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 Tech  Final Project Proposal</dc:title>
  <dc:creator>Microsoft Office User</dc:creator>
  <cp:lastModifiedBy>Microsoft Office User</cp:lastModifiedBy>
  <cp:revision>3</cp:revision>
  <dcterms:created xsi:type="dcterms:W3CDTF">2017-11-13T03:02:27Z</dcterms:created>
  <dcterms:modified xsi:type="dcterms:W3CDTF">2017-11-13T04:54:56Z</dcterms:modified>
</cp:coreProperties>
</file>