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Nunito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Nunito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regular.fntdata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viztechfall2017.github.io/week7-bysophiamarie/PS01/" TargetMode="External"/><Relationship Id="rId5" Type="http://schemas.openxmlformats.org/officeDocument/2006/relationships/hyperlink" Target="https://viztechfall2017.github.io/week6-bysophiamarie/PS01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Song of Ice &amp; Fire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brief History of Westeros &amp; Essos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65500" y="167500"/>
            <a:ext cx="4045200" cy="199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CORRESPONDING DATASETS | QUESTIONS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87900" y="651600"/>
            <a:ext cx="3837000" cy="425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/>
              <a:t>HOUSES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BY REGION, CURRENT LORD, HEIR, OR IF THE HOUSE HAS DIED OUT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➔"/>
            </a:pPr>
            <a:r>
              <a:rPr lang="en" sz="1600"/>
              <a:t>FOR CURRENT LORDS OR HEIRS, THE ROW REFERS TO THE LINE IN CHARACTER CSV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CHARACTERS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BY CULTURE, TITLE, HOUSE, ALIASES, BIRTH, DEATH, &amp; ALLEGIANCES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➔"/>
            </a:pPr>
            <a:r>
              <a:rPr lang="en" sz="1600"/>
              <a:t>ALLEGIANCE CELLS REFER TO THE LINE NUMBER OF THE CHARACTER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2211750"/>
            <a:ext cx="4045200" cy="252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QUESTIONS:</a:t>
            </a: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➔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HOW ARE THE CHARACTERS RELATED TO EACH OTHER - BY WAY OF BLOOD OR ALLIANCES.</a:t>
            </a: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➔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WHAT HOUSES BELONG IN WHICH REGION &amp; HOW MANY?</a:t>
            </a: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500"/>
              <a:buFont typeface="Open Sans"/>
              <a:buChar char="➔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WHO IS THE CURRENT RULER IN EACH MAJOR CITY OF WESTEROS &amp; ESSOS?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550375"/>
            <a:ext cx="3996600" cy="76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500">
                <a:solidFill>
                  <a:schemeClr val="lt1"/>
                </a:solidFill>
              </a:rPr>
              <a:t>DATA VISUALIZATIONS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399400"/>
            <a:ext cx="4323600" cy="278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CURRENT</a:t>
            </a: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HOUSES/PER REGION</a:t>
            </a: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BOOK APPEARANCES/CHARACTER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08325"/>
            <a:ext cx="2808000" cy="100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REALISTIC PROJECT GOALS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INTERACTIVE MAP THAT DISPLAYS REGIONS WITH HOUSES AS TOOLTIPS</a:t>
            </a:r>
          </a:p>
          <a:p>
            <a:pPr indent="-323850" lvl="0" marL="457200">
              <a:spcBef>
                <a:spcPts val="0"/>
              </a:spcBef>
              <a:buSzPts val="1500"/>
              <a:buAutoNum type="arabicPeriod"/>
            </a:pPr>
            <a:r>
              <a:rPr lang="en" sz="1500"/>
              <a:t>INTERACTIVE FAMILY TREE WITH CHARACTER BRANCHES THAT DISPLAY LINEAGE &amp; ALLIANCES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925650" y="1311300"/>
            <a:ext cx="27351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ROADBLOCKS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DECONSTRUCTING CARTO MAP INTO LAYERS</a:t>
            </a:r>
          </a:p>
          <a:p>
            <a:pPr indent="-323850" lvl="0" marL="457200">
              <a:spcBef>
                <a:spcPts val="0"/>
              </a:spcBef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CODING TREE MAP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