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3" r:id="rId4"/>
  </p:sldMasterIdLst>
  <p:notesMasterIdLst>
    <p:notesMasterId r:id="rId15"/>
  </p:notesMasterIdLst>
  <p:sldIdLst>
    <p:sldId id="275" r:id="rId5"/>
    <p:sldId id="256" r:id="rId6"/>
    <p:sldId id="277" r:id="rId7"/>
    <p:sldId id="281" r:id="rId8"/>
    <p:sldId id="279" r:id="rId9"/>
    <p:sldId id="280" r:id="rId10"/>
    <p:sldId id="283" r:id="rId11"/>
    <p:sldId id="273" r:id="rId12"/>
    <p:sldId id="262"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C7392-AA44-100D-DC66-0F6F9CDC3532}" v="4" dt="2022-11-30T02:17:48.942"/>
    <p1510:client id="{0A3A9C2F-01D5-F2D9-5866-B6CFA746C650}" v="1" dt="2022-11-28T01:57:40.137"/>
    <p1510:client id="{101B50AA-F7C9-D9F4-F96D-B0B35741BA7F}" v="134" dt="2022-11-27T23:51:53.048"/>
    <p1510:client id="{1C491F44-9617-411B-AED2-64736AAB27E1}" v="2" dt="2022-11-30T00:36:14.800"/>
    <p1510:client id="{2D78D932-16BB-46EE-8910-E8F7F7290454}" v="16" dt="2022-11-30T01:54:06.899"/>
    <p1510:client id="{3681DB4F-8297-4826-82E1-5A27A7696507}" v="1" dt="2022-11-29T18:20:04.562"/>
    <p1510:client id="{37A7DD06-9E88-4AE2-AC99-161FC0AC34D5}" v="26" dt="2022-11-30T02:11:23.037"/>
    <p1510:client id="{3BDF8DE9-0EC9-4110-B123-9704768FDAF1}" v="195" dt="2022-11-28T17:56:14.358"/>
    <p1510:client id="{3E67829D-E0D8-E2BE-8700-86D5DF8D63FD}" v="58" dt="2022-11-29T00:45:23.835"/>
    <p1510:client id="{3FD35EE3-A53C-797A-9CDB-55DBC8096C0D}" v="4" dt="2022-11-30T00:12:58.279"/>
    <p1510:client id="{456699FD-94D9-4340-929B-D985B9E6F185}" v="16" dt="2022-11-30T01:58:43.229"/>
    <p1510:client id="{499FF058-1D9C-4CA8-9907-E2A129BCD99D}" v="13" dt="2022-11-30T01:00:08.495"/>
    <p1510:client id="{5365A43C-B33D-47F0-9715-50187C2A3300}" v="473" dt="2022-11-29T00:40:25.643"/>
    <p1510:client id="{639C3C35-7543-4BBE-AC18-FCD7AD94482E}" v="398" dt="2022-11-29T00:34:00.093"/>
    <p1510:client id="{6767E15E-BD92-4872-AF49-3FA30116734E}" v="209" dt="2022-11-28T01:00:06.219"/>
    <p1510:client id="{6C73A83E-7363-4016-B74F-4B0203195384}" v="157" dt="2022-11-30T01:02:34.426"/>
    <p1510:client id="{70072C2F-1CA3-4F01-B2CD-9DE771F7A66B}" v="9" dt="2022-11-30T03:24:00.286"/>
    <p1510:client id="{7DEF640F-842A-4F4A-B8B2-48749D16BB7C}" v="74" dt="2022-11-28T19:35:35.806"/>
    <p1510:client id="{898E6E07-9C49-29C4-690E-ED1F62B928E1}" v="15" dt="2022-11-28T02:53:09.777"/>
    <p1510:client id="{9B5BCF56-706B-9393-D9F7-417A963B2FD7}" v="27" dt="2022-11-30T02:04:06.458"/>
    <p1510:client id="{A0153BC4-120F-495C-B1D5-F0C7E1C4E35E}" v="6" dt="2022-11-27T23:53:37.671"/>
    <p1510:client id="{A2347811-9149-4479-868D-E52DFFFC6578}" v="40" dt="2022-11-28T23:46:08.442"/>
    <p1510:client id="{ADF34E24-0346-4FC3-AC9D-5F5A179A2319}" v="96" dt="2022-11-28T00:15:35.611"/>
    <p1510:client id="{B27351F7-3CF2-F836-82B9-1B29C351F726}" v="3" dt="2022-11-30T01:55:17.950"/>
    <p1510:client id="{BAC589FA-5E9A-4F87-81B5-3D3488597B06}" v="27" dt="2022-11-28T17:12:16.021"/>
    <p1510:client id="{C2A792E8-FBF1-4AFF-75A1-93B7562525A3}" v="72" dt="2022-11-29T01:06:42.309"/>
    <p1510:client id="{C9AD79A3-9EE0-48EA-8071-AF4ED80472E0}" v="8" dt="2022-11-29T22:44:34.077"/>
    <p1510:client id="{CCC67284-4F49-4548-A8D4-17BEE77A5505}" v="5" dt="2022-11-29T20:37:25.115"/>
    <p1510:client id="{E01B6E8B-E2D2-471C-92E7-40CC4E6A768C}" v="11" dt="2022-11-30T02:16:24.991"/>
    <p1510:client id="{E648A402-EE91-427D-5210-AEAF5CD324D4}" v="506" dt="2022-11-27T23:00:21.582"/>
    <p1510:client id="{EEECF623-7C85-5EF2-C95C-940D6610B650}" v="107" dt="2022-11-27T23:26:09.397"/>
    <p1510:client id="{F51D4898-E076-4351-81DC-54A7E61F1B7D}" v="15" dt="2022-11-28T23:37:11.920"/>
    <p1510:client id="{F9BCC482-F679-7EDD-1D51-2C570501204E}" v="241" dt="2022-11-29T18:53:55.593"/>
    <p1510:client id="{FCF4E798-C9A7-4040-89F2-60341A80DA7B}" v="3" dt="2022-11-30T01:56:35.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kedamilli, Surya Krishna Vamshi" userId="S::sxn210054@utdallas.edu::71cc8ce0-8500-4249-a235-0d6acf809e24" providerId="AD" clId="Web-{6767E15E-BD92-4872-AF49-3FA30116734E}"/>
    <pc:docChg chg="modSld">
      <pc:chgData name="Narkedamilli, Surya Krishna Vamshi" userId="S::sxn210054@utdallas.edu::71cc8ce0-8500-4249-a235-0d6acf809e24" providerId="AD" clId="Web-{6767E15E-BD92-4872-AF49-3FA30116734E}" dt="2022-11-28T01:00:05.829" v="386" actId="20577"/>
      <pc:docMkLst>
        <pc:docMk/>
      </pc:docMkLst>
      <pc:sldChg chg="addSp delSp modSp mod setBg setClrOvrMap">
        <pc:chgData name="Narkedamilli, Surya Krishna Vamshi" userId="S::sxn210054@utdallas.edu::71cc8ce0-8500-4249-a235-0d6acf809e24" providerId="AD" clId="Web-{6767E15E-BD92-4872-AF49-3FA30116734E}" dt="2022-11-28T00:54:05.409" v="357" actId="20577"/>
        <pc:sldMkLst>
          <pc:docMk/>
          <pc:sldMk cId="2943498042" sldId="269"/>
        </pc:sldMkLst>
        <pc:spChg chg="add mod">
          <ac:chgData name="Narkedamilli, Surya Krishna Vamshi" userId="S::sxn210054@utdallas.edu::71cc8ce0-8500-4249-a235-0d6acf809e24" providerId="AD" clId="Web-{6767E15E-BD92-4872-AF49-3FA30116734E}" dt="2022-11-28T00:39:13.706" v="121" actId="1076"/>
          <ac:spMkLst>
            <pc:docMk/>
            <pc:sldMk cId="2943498042" sldId="269"/>
            <ac:spMk id="4" creationId="{814B116B-018F-0114-B1FD-17D347DCEE1C}"/>
          </ac:spMkLst>
        </pc:spChg>
        <pc:spChg chg="add del mod ord">
          <ac:chgData name="Narkedamilli, Surya Krishna Vamshi" userId="S::sxn210054@utdallas.edu::71cc8ce0-8500-4249-a235-0d6acf809e24" providerId="AD" clId="Web-{6767E15E-BD92-4872-AF49-3FA30116734E}" dt="2022-11-28T00:43:16.747" v="146"/>
          <ac:spMkLst>
            <pc:docMk/>
            <pc:sldMk cId="2943498042" sldId="269"/>
            <ac:spMk id="8" creationId="{3673323A-45B6-FD0E-A457-BCD50510CD65}"/>
          </ac:spMkLst>
        </pc:spChg>
        <pc:spChg chg="add del">
          <ac:chgData name="Narkedamilli, Surya Krishna Vamshi" userId="S::sxn210054@utdallas.edu::71cc8ce0-8500-4249-a235-0d6acf809e24" providerId="AD" clId="Web-{6767E15E-BD92-4872-AF49-3FA30116734E}" dt="2022-11-28T00:20:18.497" v="6"/>
          <ac:spMkLst>
            <pc:docMk/>
            <pc:sldMk cId="2943498042" sldId="269"/>
            <ac:spMk id="13" creationId="{99F1FFA9-D672-408C-9220-ADEEC6ABDD09}"/>
          </ac:spMkLst>
        </pc:spChg>
        <pc:spChg chg="add del">
          <ac:chgData name="Narkedamilli, Surya Krishna Vamshi" userId="S::sxn210054@utdallas.edu::71cc8ce0-8500-4249-a235-0d6acf809e24" providerId="AD" clId="Web-{6767E15E-BD92-4872-AF49-3FA30116734E}" dt="2022-11-28T00:20:57.233" v="12"/>
          <ac:spMkLst>
            <pc:docMk/>
            <pc:sldMk cId="2943498042" sldId="269"/>
            <ac:spMk id="17" creationId="{152F8994-E6D4-4311-9548-C3607BC43645}"/>
          </ac:spMkLst>
        </pc:spChg>
        <pc:spChg chg="add del">
          <ac:chgData name="Narkedamilli, Surya Krishna Vamshi" userId="S::sxn210054@utdallas.edu::71cc8ce0-8500-4249-a235-0d6acf809e24" providerId="AD" clId="Web-{6767E15E-BD92-4872-AF49-3FA30116734E}" dt="2022-11-28T00:20:26.169" v="8"/>
          <ac:spMkLst>
            <pc:docMk/>
            <pc:sldMk cId="2943498042" sldId="269"/>
            <ac:spMk id="18" creationId="{2B566528-1B12-4246-9431-5C2D7D081168}"/>
          </ac:spMkLst>
        </pc:spChg>
        <pc:spChg chg="add del">
          <ac:chgData name="Narkedamilli, Surya Krishna Vamshi" userId="S::sxn210054@utdallas.edu::71cc8ce0-8500-4249-a235-0d6acf809e24" providerId="AD" clId="Web-{6767E15E-BD92-4872-AF49-3FA30116734E}" dt="2022-11-28T00:20:53.451" v="10"/>
          <ac:spMkLst>
            <pc:docMk/>
            <pc:sldMk cId="2943498042" sldId="269"/>
            <ac:spMk id="23" creationId="{352BEC0E-22F8-46D0-9632-375DB541B06C}"/>
          </ac:spMkLst>
        </pc:spChg>
        <pc:spChg chg="add del">
          <ac:chgData name="Narkedamilli, Surya Krishna Vamshi" userId="S::sxn210054@utdallas.edu::71cc8ce0-8500-4249-a235-0d6acf809e24" providerId="AD" clId="Web-{6767E15E-BD92-4872-AF49-3FA30116734E}" dt="2022-11-28T00:20:53.451" v="10"/>
          <ac:spMkLst>
            <pc:docMk/>
            <pc:sldMk cId="2943498042" sldId="269"/>
            <ac:spMk id="24" creationId="{3FCFB1DE-0B7E-48CC-BA90-B2AB0889F9D6}"/>
          </ac:spMkLst>
        </pc:spChg>
        <pc:spChg chg="add del">
          <ac:chgData name="Narkedamilli, Surya Krishna Vamshi" userId="S::sxn210054@utdallas.edu::71cc8ce0-8500-4249-a235-0d6acf809e24" providerId="AD" clId="Web-{6767E15E-BD92-4872-AF49-3FA30116734E}" dt="2022-11-28T00:20:57.233" v="12"/>
          <ac:spMkLst>
            <pc:docMk/>
            <pc:sldMk cId="2943498042" sldId="269"/>
            <ac:spMk id="26" creationId="{68A4132F-DEC6-4332-A00C-A11AD4519B6C}"/>
          </ac:spMkLst>
        </pc:spChg>
        <pc:spChg chg="add del">
          <ac:chgData name="Narkedamilli, Surya Krishna Vamshi" userId="S::sxn210054@utdallas.edu::71cc8ce0-8500-4249-a235-0d6acf809e24" providerId="AD" clId="Web-{6767E15E-BD92-4872-AF49-3FA30116734E}" dt="2022-11-28T00:20:57.233" v="12"/>
          <ac:spMkLst>
            <pc:docMk/>
            <pc:sldMk cId="2943498042" sldId="269"/>
            <ac:spMk id="27" creationId="{64965EAE-E41A-435F-B993-07E824B6C977}"/>
          </ac:spMkLst>
        </pc:spChg>
        <pc:spChg chg="add del">
          <ac:chgData name="Narkedamilli, Surya Krishna Vamshi" userId="S::sxn210054@utdallas.edu::71cc8ce0-8500-4249-a235-0d6acf809e24" providerId="AD" clId="Web-{6767E15E-BD92-4872-AF49-3FA30116734E}" dt="2022-11-28T00:21:01.186" v="14"/>
          <ac:spMkLst>
            <pc:docMk/>
            <pc:sldMk cId="2943498042" sldId="269"/>
            <ac:spMk id="29" creationId="{1022CA72-2A63-428F-B586-37BA5AB6D265}"/>
          </ac:spMkLst>
        </pc:spChg>
        <pc:spChg chg="add del">
          <ac:chgData name="Narkedamilli, Surya Krishna Vamshi" userId="S::sxn210054@utdallas.edu::71cc8ce0-8500-4249-a235-0d6acf809e24" providerId="AD" clId="Web-{6767E15E-BD92-4872-AF49-3FA30116734E}" dt="2022-11-28T00:21:01.186" v="14"/>
          <ac:spMkLst>
            <pc:docMk/>
            <pc:sldMk cId="2943498042" sldId="269"/>
            <ac:spMk id="30" creationId="{95C8260E-968F-44E8-A823-ABB431311926}"/>
          </ac:spMkLst>
        </pc:spChg>
        <pc:spChg chg="add del">
          <ac:chgData name="Narkedamilli, Surya Krishna Vamshi" userId="S::sxn210054@utdallas.edu::71cc8ce0-8500-4249-a235-0d6acf809e24" providerId="AD" clId="Web-{6767E15E-BD92-4872-AF49-3FA30116734E}" dt="2022-11-28T00:21:01.186" v="14"/>
          <ac:spMkLst>
            <pc:docMk/>
            <pc:sldMk cId="2943498042" sldId="269"/>
            <ac:spMk id="31" creationId="{2C1BBA94-3F40-40AA-8BB9-E69E25E537C1}"/>
          </ac:spMkLst>
        </pc:spChg>
        <pc:spChg chg="add del">
          <ac:chgData name="Narkedamilli, Surya Krishna Vamshi" userId="S::sxn210054@utdallas.edu::71cc8ce0-8500-4249-a235-0d6acf809e24" providerId="AD" clId="Web-{6767E15E-BD92-4872-AF49-3FA30116734E}" dt="2022-11-28T00:21:01.186" v="14"/>
          <ac:spMkLst>
            <pc:docMk/>
            <pc:sldMk cId="2943498042" sldId="269"/>
            <ac:spMk id="32" creationId="{FE43805F-24A6-46A4-B19B-54F28347355C}"/>
          </ac:spMkLst>
        </pc:spChg>
        <pc:spChg chg="add del">
          <ac:chgData name="Narkedamilli, Surya Krishna Vamshi" userId="S::sxn210054@utdallas.edu::71cc8ce0-8500-4249-a235-0d6acf809e24" providerId="AD" clId="Web-{6767E15E-BD92-4872-AF49-3FA30116734E}" dt="2022-11-28T00:21:03.514" v="16"/>
          <ac:spMkLst>
            <pc:docMk/>
            <pc:sldMk cId="2943498042" sldId="269"/>
            <ac:spMk id="34" creationId="{C95B82D5-A8BB-45BF-BED8-C7B206892100}"/>
          </ac:spMkLst>
        </pc:spChg>
        <pc:spChg chg="add del">
          <ac:chgData name="Narkedamilli, Surya Krishna Vamshi" userId="S::sxn210054@utdallas.edu::71cc8ce0-8500-4249-a235-0d6acf809e24" providerId="AD" clId="Web-{6767E15E-BD92-4872-AF49-3FA30116734E}" dt="2022-11-28T00:21:03.514" v="16"/>
          <ac:spMkLst>
            <pc:docMk/>
            <pc:sldMk cId="2943498042" sldId="269"/>
            <ac:spMk id="35" creationId="{296C61EC-FBF4-4216-BE67-6C864D30A01C}"/>
          </ac:spMkLst>
        </pc:spChg>
        <pc:spChg chg="add del">
          <ac:chgData name="Narkedamilli, Surya Krishna Vamshi" userId="S::sxn210054@utdallas.edu::71cc8ce0-8500-4249-a235-0d6acf809e24" providerId="AD" clId="Web-{6767E15E-BD92-4872-AF49-3FA30116734E}" dt="2022-11-28T00:21:03.514" v="16"/>
          <ac:spMkLst>
            <pc:docMk/>
            <pc:sldMk cId="2943498042" sldId="269"/>
            <ac:spMk id="36" creationId="{39D6C490-0229-4573-9696-B73E5B3A9C33}"/>
          </ac:spMkLst>
        </pc:spChg>
        <pc:spChg chg="add del">
          <ac:chgData name="Narkedamilli, Surya Krishna Vamshi" userId="S::sxn210054@utdallas.edu::71cc8ce0-8500-4249-a235-0d6acf809e24" providerId="AD" clId="Web-{6767E15E-BD92-4872-AF49-3FA30116734E}" dt="2022-11-28T00:21:46.391" v="18"/>
          <ac:spMkLst>
            <pc:docMk/>
            <pc:sldMk cId="2943498042" sldId="269"/>
            <ac:spMk id="38" creationId="{49B9E8A9-352D-4DCB-9485-C777000D4979}"/>
          </ac:spMkLst>
        </pc:spChg>
        <pc:spChg chg="add del">
          <ac:chgData name="Narkedamilli, Surya Krishna Vamshi" userId="S::sxn210054@utdallas.edu::71cc8ce0-8500-4249-a235-0d6acf809e24" providerId="AD" clId="Web-{6767E15E-BD92-4872-AF49-3FA30116734E}" dt="2022-11-28T00:21:46.391" v="18"/>
          <ac:spMkLst>
            <pc:docMk/>
            <pc:sldMk cId="2943498042" sldId="269"/>
            <ac:spMk id="39" creationId="{C2A9B0E5-C2C1-4B85-99A9-117A659D5FE0}"/>
          </ac:spMkLst>
        </pc:spChg>
        <pc:spChg chg="add del">
          <ac:chgData name="Narkedamilli, Surya Krishna Vamshi" userId="S::sxn210054@utdallas.edu::71cc8ce0-8500-4249-a235-0d6acf809e24" providerId="AD" clId="Web-{6767E15E-BD92-4872-AF49-3FA30116734E}" dt="2022-11-28T00:21:46.391" v="18"/>
          <ac:spMkLst>
            <pc:docMk/>
            <pc:sldMk cId="2943498042" sldId="269"/>
            <ac:spMk id="40" creationId="{3A8AEACA-9535-4BE8-A91B-8BE82BA54751}"/>
          </ac:spMkLst>
        </pc:spChg>
        <pc:spChg chg="add">
          <ac:chgData name="Narkedamilli, Surya Krishna Vamshi" userId="S::sxn210054@utdallas.edu::71cc8ce0-8500-4249-a235-0d6acf809e24" providerId="AD" clId="Web-{6767E15E-BD92-4872-AF49-3FA30116734E}" dt="2022-11-28T00:21:46.406" v="19"/>
          <ac:spMkLst>
            <pc:docMk/>
            <pc:sldMk cId="2943498042" sldId="269"/>
            <ac:spMk id="42" creationId="{53E60C6D-4E85-4E14-BCDF-BF15C241F7CA}"/>
          </ac:spMkLst>
        </pc:spChg>
        <pc:spChg chg="add">
          <ac:chgData name="Narkedamilli, Surya Krishna Vamshi" userId="S::sxn210054@utdallas.edu::71cc8ce0-8500-4249-a235-0d6acf809e24" providerId="AD" clId="Web-{6767E15E-BD92-4872-AF49-3FA30116734E}" dt="2022-11-28T00:21:46.406" v="19"/>
          <ac:spMkLst>
            <pc:docMk/>
            <pc:sldMk cId="2943498042" sldId="269"/>
            <ac:spMk id="43" creationId="{7D42D292-4C48-479B-9E59-E29CD9871C0C}"/>
          </ac:spMkLst>
        </pc:spChg>
        <pc:spChg chg="add">
          <ac:chgData name="Narkedamilli, Surya Krishna Vamshi" userId="S::sxn210054@utdallas.edu::71cc8ce0-8500-4249-a235-0d6acf809e24" providerId="AD" clId="Web-{6767E15E-BD92-4872-AF49-3FA30116734E}" dt="2022-11-28T00:21:46.406" v="19"/>
          <ac:spMkLst>
            <pc:docMk/>
            <pc:sldMk cId="2943498042" sldId="269"/>
            <ac:spMk id="44" creationId="{533DF362-939D-4EEE-8DC4-6B54607E5611}"/>
          </ac:spMkLst>
        </pc:spChg>
        <pc:spChg chg="add mod">
          <ac:chgData name="Narkedamilli, Surya Krishna Vamshi" userId="S::sxn210054@utdallas.edu::71cc8ce0-8500-4249-a235-0d6acf809e24" providerId="AD" clId="Web-{6767E15E-BD92-4872-AF49-3FA30116734E}" dt="2022-11-28T00:51:35.154" v="334" actId="1076"/>
          <ac:spMkLst>
            <pc:docMk/>
            <pc:sldMk cId="2943498042" sldId="269"/>
            <ac:spMk id="576" creationId="{6073571E-BECB-D741-7144-D3CB940831DB}"/>
          </ac:spMkLst>
        </pc:spChg>
        <pc:spChg chg="add mod">
          <ac:chgData name="Narkedamilli, Surya Krishna Vamshi" userId="S::sxn210054@utdallas.edu::71cc8ce0-8500-4249-a235-0d6acf809e24" providerId="AD" clId="Web-{6767E15E-BD92-4872-AF49-3FA30116734E}" dt="2022-11-28T00:52:17.843" v="345" actId="1076"/>
          <ac:spMkLst>
            <pc:docMk/>
            <pc:sldMk cId="2943498042" sldId="269"/>
            <ac:spMk id="577" creationId="{6CFE95C3-C147-5163-0724-7D96056AFA09}"/>
          </ac:spMkLst>
        </pc:spChg>
        <pc:grpChg chg="add del">
          <ac:chgData name="Narkedamilli, Surya Krishna Vamshi" userId="S::sxn210054@utdallas.edu::71cc8ce0-8500-4249-a235-0d6acf809e24" providerId="AD" clId="Web-{6767E15E-BD92-4872-AF49-3FA30116734E}" dt="2022-11-28T00:20:26.169" v="8"/>
          <ac:grpSpMkLst>
            <pc:docMk/>
            <pc:sldMk cId="2943498042" sldId="269"/>
            <ac:grpSpMk id="15" creationId="{5995D10D-E9C9-47DB-AE7E-801FEF38F5C9}"/>
          </ac:grpSpMkLst>
        </pc:grpChg>
        <pc:grpChg chg="add del">
          <ac:chgData name="Narkedamilli, Surya Krishna Vamshi" userId="S::sxn210054@utdallas.edu::71cc8ce0-8500-4249-a235-0d6acf809e24" providerId="AD" clId="Web-{6767E15E-BD92-4872-AF49-3FA30116734E}" dt="2022-11-28T00:20:26.169" v="8"/>
          <ac:grpSpMkLst>
            <pc:docMk/>
            <pc:sldMk cId="2943498042" sldId="269"/>
            <ac:grpSpMk id="19" creationId="{828A5161-06F1-46CF-8AD7-844680A59E13}"/>
          </ac:grpSpMkLst>
        </pc:grpChg>
        <pc:graphicFrameChg chg="add del">
          <ac:chgData name="Narkedamilli, Surya Krishna Vamshi" userId="S::sxn210054@utdallas.edu::71cc8ce0-8500-4249-a235-0d6acf809e24" providerId="AD" clId="Web-{6767E15E-BD92-4872-AF49-3FA30116734E}" dt="2022-11-28T00:42:43.809" v="143"/>
          <ac:graphicFrameMkLst>
            <pc:docMk/>
            <pc:sldMk cId="2943498042" sldId="269"/>
            <ac:graphicFrameMk id="46" creationId="{2E95719A-249A-AFAC-C83A-AD901005C24D}"/>
          </ac:graphicFrameMkLst>
        </pc:graphicFrameChg>
        <pc:graphicFrameChg chg="add del">
          <ac:chgData name="Narkedamilli, Surya Krishna Vamshi" userId="S::sxn210054@utdallas.edu::71cc8ce0-8500-4249-a235-0d6acf809e24" providerId="AD" clId="Web-{6767E15E-BD92-4872-AF49-3FA30116734E}" dt="2022-11-28T00:43:16.716" v="145"/>
          <ac:graphicFrameMkLst>
            <pc:docMk/>
            <pc:sldMk cId="2943498042" sldId="269"/>
            <ac:graphicFrameMk id="48" creationId="{497403B6-2A82-44CA-48C8-5A14BA8FD14F}"/>
          </ac:graphicFrameMkLst>
        </pc:graphicFrameChg>
        <pc:graphicFrameChg chg="add mod modGraphic">
          <ac:chgData name="Narkedamilli, Surya Krishna Vamshi" userId="S::sxn210054@utdallas.edu::71cc8ce0-8500-4249-a235-0d6acf809e24" providerId="AD" clId="Web-{6767E15E-BD92-4872-AF49-3FA30116734E}" dt="2022-11-28T00:54:05.409" v="357" actId="20577"/>
          <ac:graphicFrameMkLst>
            <pc:docMk/>
            <pc:sldMk cId="2943498042" sldId="269"/>
            <ac:graphicFrameMk id="50" creationId="{2E95719A-249A-AFAC-C83A-AD901005C24D}"/>
          </ac:graphicFrameMkLst>
        </pc:graphicFrameChg>
        <pc:picChg chg="add mod ord">
          <ac:chgData name="Narkedamilli, Surya Krishna Vamshi" userId="S::sxn210054@utdallas.edu::71cc8ce0-8500-4249-a235-0d6acf809e24" providerId="AD" clId="Web-{6767E15E-BD92-4872-AF49-3FA30116734E}" dt="2022-11-28T00:24:59.334" v="42" actId="1076"/>
          <ac:picMkLst>
            <pc:docMk/>
            <pc:sldMk cId="2943498042" sldId="269"/>
            <ac:picMk id="2" creationId="{4E9CA8D5-9681-D7C6-8751-318905B5EC22}"/>
          </ac:picMkLst>
        </pc:picChg>
        <pc:picChg chg="add mod ord">
          <ac:chgData name="Narkedamilli, Surya Krishna Vamshi" userId="S::sxn210054@utdallas.edu::71cc8ce0-8500-4249-a235-0d6acf809e24" providerId="AD" clId="Web-{6767E15E-BD92-4872-AF49-3FA30116734E}" dt="2022-11-28T00:25:01.803" v="43" actId="1076"/>
          <ac:picMkLst>
            <pc:docMk/>
            <pc:sldMk cId="2943498042" sldId="269"/>
            <ac:picMk id="3" creationId="{78FA4607-F787-950A-14A7-4626B0DCEE52}"/>
          </ac:picMkLst>
        </pc:picChg>
        <pc:picChg chg="del">
          <ac:chgData name="Narkedamilli, Surya Krishna Vamshi" userId="S::sxn210054@utdallas.edu::71cc8ce0-8500-4249-a235-0d6acf809e24" providerId="AD" clId="Web-{6767E15E-BD92-4872-AF49-3FA30116734E}" dt="2022-11-28T00:19:02.385" v="3"/>
          <ac:picMkLst>
            <pc:docMk/>
            <pc:sldMk cId="2943498042" sldId="269"/>
            <ac:picMk id="5" creationId="{F0759486-BC88-C431-9274-0C805AF62886}"/>
          </ac:picMkLst>
        </pc:picChg>
        <pc:picChg chg="add del mod">
          <ac:chgData name="Narkedamilli, Surya Krishna Vamshi" userId="S::sxn210054@utdallas.edu::71cc8ce0-8500-4249-a235-0d6acf809e24" providerId="AD" clId="Web-{6767E15E-BD92-4872-AF49-3FA30116734E}" dt="2022-11-28T00:28:21.544" v="71"/>
          <ac:picMkLst>
            <pc:docMk/>
            <pc:sldMk cId="2943498042" sldId="269"/>
            <ac:picMk id="6" creationId="{E938D65B-B37D-12AA-6E30-AF00A77A2DF3}"/>
          </ac:picMkLst>
        </pc:picChg>
        <pc:picChg chg="del">
          <ac:chgData name="Narkedamilli, Surya Krishna Vamshi" userId="S::sxn210054@utdallas.edu::71cc8ce0-8500-4249-a235-0d6acf809e24" providerId="AD" clId="Web-{6767E15E-BD92-4872-AF49-3FA30116734E}" dt="2022-11-28T00:19:04.573" v="4"/>
          <ac:picMkLst>
            <pc:docMk/>
            <pc:sldMk cId="2943498042" sldId="269"/>
            <ac:picMk id="7" creationId="{77F19308-4D32-C814-2D92-E82DBF556BFC}"/>
          </ac:picMkLst>
        </pc:picChg>
        <pc:picChg chg="add del mod">
          <ac:chgData name="Narkedamilli, Surya Krishna Vamshi" userId="S::sxn210054@utdallas.edu::71cc8ce0-8500-4249-a235-0d6acf809e24" providerId="AD" clId="Web-{6767E15E-BD92-4872-AF49-3FA30116734E}" dt="2022-11-28T00:28:21.544" v="70"/>
          <ac:picMkLst>
            <pc:docMk/>
            <pc:sldMk cId="2943498042" sldId="269"/>
            <ac:picMk id="9" creationId="{D66C47CE-B1D7-398A-4A48-46F116A91EAC}"/>
          </ac:picMkLst>
        </pc:picChg>
        <pc:picChg chg="add mod">
          <ac:chgData name="Narkedamilli, Surya Krishna Vamshi" userId="S::sxn210054@utdallas.edu::71cc8ce0-8500-4249-a235-0d6acf809e24" providerId="AD" clId="Web-{6767E15E-BD92-4872-AF49-3FA30116734E}" dt="2022-11-28T00:43:16.747" v="146"/>
          <ac:picMkLst>
            <pc:docMk/>
            <pc:sldMk cId="2943498042" sldId="269"/>
            <ac:picMk id="10" creationId="{5B09E2C2-674F-5FEF-94E6-58556BD8D00C}"/>
          </ac:picMkLst>
        </pc:picChg>
        <pc:picChg chg="add mod">
          <ac:chgData name="Narkedamilli, Surya Krishna Vamshi" userId="S::sxn210054@utdallas.edu::71cc8ce0-8500-4249-a235-0d6acf809e24" providerId="AD" clId="Web-{6767E15E-BD92-4872-AF49-3FA30116734E}" dt="2022-11-28T00:43:16.747" v="146"/>
          <ac:picMkLst>
            <pc:docMk/>
            <pc:sldMk cId="2943498042" sldId="269"/>
            <ac:picMk id="11" creationId="{834B3B72-EFA1-DDF2-C173-D18E3D463C35}"/>
          </ac:picMkLst>
        </pc:picChg>
        <pc:picChg chg="add mod">
          <ac:chgData name="Narkedamilli, Surya Krishna Vamshi" userId="S::sxn210054@utdallas.edu::71cc8ce0-8500-4249-a235-0d6acf809e24" providerId="AD" clId="Web-{6767E15E-BD92-4872-AF49-3FA30116734E}" dt="2022-11-28T00:49:18.556" v="311" actId="1076"/>
          <ac:picMkLst>
            <pc:docMk/>
            <pc:sldMk cId="2943498042" sldId="269"/>
            <ac:picMk id="12" creationId="{8499DC0D-963E-AFE1-770E-9D01088F8CAC}"/>
          </ac:picMkLst>
        </pc:picChg>
        <pc:picChg chg="add del mod">
          <ac:chgData name="Narkedamilli, Surya Krishna Vamshi" userId="S::sxn210054@utdallas.edu::71cc8ce0-8500-4249-a235-0d6acf809e24" providerId="AD" clId="Web-{6767E15E-BD92-4872-AF49-3FA30116734E}" dt="2022-11-28T00:36:42.357" v="105"/>
          <ac:picMkLst>
            <pc:docMk/>
            <pc:sldMk cId="2943498042" sldId="269"/>
            <ac:picMk id="14" creationId="{7FAEEAF5-91AC-8971-D54E-895156B8C797}"/>
          </ac:picMkLst>
        </pc:picChg>
        <pc:picChg chg="add mod">
          <ac:chgData name="Narkedamilli, Surya Krishna Vamshi" userId="S::sxn210054@utdallas.edu::71cc8ce0-8500-4249-a235-0d6acf809e24" providerId="AD" clId="Web-{6767E15E-BD92-4872-AF49-3FA30116734E}" dt="2022-11-28T00:39:00.987" v="120" actId="1076"/>
          <ac:picMkLst>
            <pc:docMk/>
            <pc:sldMk cId="2943498042" sldId="269"/>
            <ac:picMk id="22" creationId="{AA654E9B-6414-B39A-93C8-6495EC5CDE67}"/>
          </ac:picMkLst>
        </pc:picChg>
        <pc:picChg chg="add mod">
          <ac:chgData name="Narkedamilli, Surya Krishna Vamshi" userId="S::sxn210054@utdallas.edu::71cc8ce0-8500-4249-a235-0d6acf809e24" providerId="AD" clId="Web-{6767E15E-BD92-4872-AF49-3FA30116734E}" dt="2022-11-28T00:48:54.336" v="310" actId="1076"/>
          <ac:picMkLst>
            <pc:docMk/>
            <pc:sldMk cId="2943498042" sldId="269"/>
            <ac:picMk id="25" creationId="{5F21DA88-6FB8-7BEF-041C-B1DA49CDB764}"/>
          </ac:picMkLst>
        </pc:picChg>
        <pc:picChg chg="add mod">
          <ac:chgData name="Narkedamilli, Surya Krishna Vamshi" userId="S::sxn210054@utdallas.edu::71cc8ce0-8500-4249-a235-0d6acf809e24" providerId="AD" clId="Web-{6767E15E-BD92-4872-AF49-3FA30116734E}" dt="2022-11-28T00:49:41.119" v="315" actId="688"/>
          <ac:picMkLst>
            <pc:docMk/>
            <pc:sldMk cId="2943498042" sldId="269"/>
            <ac:picMk id="28" creationId="{8F1E6B11-20D4-C79C-B9CA-AC36BC619542}"/>
          </ac:picMkLst>
        </pc:picChg>
      </pc:sldChg>
      <pc:sldChg chg="modSp">
        <pc:chgData name="Narkedamilli, Surya Krishna Vamshi" userId="S::sxn210054@utdallas.edu::71cc8ce0-8500-4249-a235-0d6acf809e24" providerId="AD" clId="Web-{6767E15E-BD92-4872-AF49-3FA30116734E}" dt="2022-11-28T01:00:05.829" v="386" actId="20577"/>
        <pc:sldMkLst>
          <pc:docMk/>
          <pc:sldMk cId="968250777" sldId="280"/>
        </pc:sldMkLst>
        <pc:spChg chg="mod">
          <ac:chgData name="Narkedamilli, Surya Krishna Vamshi" userId="S::sxn210054@utdallas.edu::71cc8ce0-8500-4249-a235-0d6acf809e24" providerId="AD" clId="Web-{6767E15E-BD92-4872-AF49-3FA30116734E}" dt="2022-11-28T01:00:05.829" v="386" actId="20577"/>
          <ac:spMkLst>
            <pc:docMk/>
            <pc:sldMk cId="968250777" sldId="280"/>
            <ac:spMk id="6" creationId="{958FA4D6-FF4B-F97B-3AFB-5474EBEDF086}"/>
          </ac:spMkLst>
        </pc:spChg>
      </pc:sldChg>
    </pc:docChg>
  </pc:docChgLst>
  <pc:docChgLst>
    <pc:chgData name="R, Vignesh" userId="S::vxr210023@utdallas.edu::0abc78d0-eb46-42c1-939d-bd3614d4ed46" providerId="AD" clId="Web-{639C3C35-7543-4BBE-AC18-FCD7AD94482E}"/>
    <pc:docChg chg="modSld">
      <pc:chgData name="R, Vignesh" userId="S::vxr210023@utdallas.edu::0abc78d0-eb46-42c1-939d-bd3614d4ed46" providerId="AD" clId="Web-{639C3C35-7543-4BBE-AC18-FCD7AD94482E}" dt="2022-11-29T00:09:17.697" v="311" actId="20577"/>
      <pc:docMkLst>
        <pc:docMk/>
      </pc:docMkLst>
      <pc:sldChg chg="addSp delSp modSp mod setClrOvrMap">
        <pc:chgData name="R, Vignesh" userId="S::vxr210023@utdallas.edu::0abc78d0-eb46-42c1-939d-bd3614d4ed46" providerId="AD" clId="Web-{639C3C35-7543-4BBE-AC18-FCD7AD94482E}" dt="2022-11-28T23:50:53.128" v="24"/>
        <pc:sldMkLst>
          <pc:docMk/>
          <pc:sldMk cId="109857222" sldId="256"/>
        </pc:sldMkLst>
        <pc:spChg chg="mod">
          <ac:chgData name="R, Vignesh" userId="S::vxr210023@utdallas.edu::0abc78d0-eb46-42c1-939d-bd3614d4ed46" providerId="AD" clId="Web-{639C3C35-7543-4BBE-AC18-FCD7AD94482E}" dt="2022-11-28T23:50:21.767" v="21"/>
          <ac:spMkLst>
            <pc:docMk/>
            <pc:sldMk cId="109857222" sldId="256"/>
            <ac:spMk id="2" creationId="{00000000-0000-0000-0000-000000000000}"/>
          </ac:spMkLst>
        </pc:spChg>
        <pc:spChg chg="del mod">
          <ac:chgData name="R, Vignesh" userId="S::vxr210023@utdallas.edu::0abc78d0-eb46-42c1-939d-bd3614d4ed46" providerId="AD" clId="Web-{639C3C35-7543-4BBE-AC18-FCD7AD94482E}" dt="2022-11-28T23:50:53.128" v="24"/>
          <ac:spMkLst>
            <pc:docMk/>
            <pc:sldMk cId="109857222" sldId="256"/>
            <ac:spMk id="173" creationId="{579BBE72-43A3-DDB6-CFA0-FC73E300F8D9}"/>
          </ac:spMkLst>
        </pc:spChg>
        <pc:spChg chg="add del">
          <ac:chgData name="R, Vignesh" userId="S::vxr210023@utdallas.edu::0abc78d0-eb46-42c1-939d-bd3614d4ed46" providerId="AD" clId="Web-{639C3C35-7543-4BBE-AC18-FCD7AD94482E}" dt="2022-11-28T23:50:21.767" v="21"/>
          <ac:spMkLst>
            <pc:docMk/>
            <pc:sldMk cId="109857222" sldId="256"/>
            <ac:spMk id="220" creationId="{7C432AFE-B3D2-4BFF-BF8F-96C27AFF1AC7}"/>
          </ac:spMkLst>
        </pc:spChg>
        <pc:spChg chg="add del">
          <ac:chgData name="R, Vignesh" userId="S::vxr210023@utdallas.edu::0abc78d0-eb46-42c1-939d-bd3614d4ed46" providerId="AD" clId="Web-{639C3C35-7543-4BBE-AC18-FCD7AD94482E}" dt="2022-11-28T23:50:21.767" v="21"/>
          <ac:spMkLst>
            <pc:docMk/>
            <pc:sldMk cId="109857222" sldId="256"/>
            <ac:spMk id="221" creationId="{AF2F604E-43BE-4DC3-B983-E071523364F8}"/>
          </ac:spMkLst>
        </pc:spChg>
        <pc:spChg chg="add del">
          <ac:chgData name="R, Vignesh" userId="S::vxr210023@utdallas.edu::0abc78d0-eb46-42c1-939d-bd3614d4ed46" providerId="AD" clId="Web-{639C3C35-7543-4BBE-AC18-FCD7AD94482E}" dt="2022-11-28T23:50:21.767" v="21"/>
          <ac:spMkLst>
            <pc:docMk/>
            <pc:sldMk cId="109857222" sldId="256"/>
            <ac:spMk id="222" creationId="{08C9B587-E65E-4B52-B37C-ABEBB6E87928}"/>
          </ac:spMkLst>
        </pc:spChg>
        <pc:spChg chg="add del">
          <ac:chgData name="R, Vignesh" userId="S::vxr210023@utdallas.edu::0abc78d0-eb46-42c1-939d-bd3614d4ed46" providerId="AD" clId="Web-{639C3C35-7543-4BBE-AC18-FCD7AD94482E}" dt="2022-11-28T23:49:40.922" v="5"/>
          <ac:spMkLst>
            <pc:docMk/>
            <pc:sldMk cId="109857222" sldId="256"/>
            <ac:spMk id="223" creationId="{8FC9BE17-9A7B-462D-AE50-3D8777387304}"/>
          </ac:spMkLst>
        </pc:spChg>
        <pc:spChg chg="add del">
          <ac:chgData name="R, Vignesh" userId="S::vxr210023@utdallas.edu::0abc78d0-eb46-42c1-939d-bd3614d4ed46" providerId="AD" clId="Web-{639C3C35-7543-4BBE-AC18-FCD7AD94482E}" dt="2022-11-28T23:49:40.922" v="5"/>
          <ac:spMkLst>
            <pc:docMk/>
            <pc:sldMk cId="109857222" sldId="256"/>
            <ac:spMk id="225" creationId="{3EBE8569-6AEC-4B8C-8D53-2DE337CDBA65}"/>
          </ac:spMkLst>
        </pc:spChg>
        <pc:spChg chg="add del">
          <ac:chgData name="R, Vignesh" userId="S::vxr210023@utdallas.edu::0abc78d0-eb46-42c1-939d-bd3614d4ed46" providerId="AD" clId="Web-{639C3C35-7543-4BBE-AC18-FCD7AD94482E}" dt="2022-11-28T23:49:40.922" v="5"/>
          <ac:spMkLst>
            <pc:docMk/>
            <pc:sldMk cId="109857222" sldId="256"/>
            <ac:spMk id="227" creationId="{55D4142C-5077-457F-A6AD-3FECFDB39685}"/>
          </ac:spMkLst>
        </pc:spChg>
        <pc:spChg chg="add del">
          <ac:chgData name="R, Vignesh" userId="S::vxr210023@utdallas.edu::0abc78d0-eb46-42c1-939d-bd3614d4ed46" providerId="AD" clId="Web-{639C3C35-7543-4BBE-AC18-FCD7AD94482E}" dt="2022-11-28T23:49:40.922" v="5"/>
          <ac:spMkLst>
            <pc:docMk/>
            <pc:sldMk cId="109857222" sldId="256"/>
            <ac:spMk id="229" creationId="{7A5F0580-5EE9-419F-96EE-B6529EF6E7D0}"/>
          </ac:spMkLst>
        </pc:spChg>
        <pc:spChg chg="add del">
          <ac:chgData name="R, Vignesh" userId="S::vxr210023@utdallas.edu::0abc78d0-eb46-42c1-939d-bd3614d4ed46" providerId="AD" clId="Web-{639C3C35-7543-4BBE-AC18-FCD7AD94482E}" dt="2022-11-28T23:49:47.860" v="7"/>
          <ac:spMkLst>
            <pc:docMk/>
            <pc:sldMk cId="109857222" sldId="256"/>
            <ac:spMk id="231" creationId="{7C432AFE-B3D2-4BFF-BF8F-96C27AFF1AC7}"/>
          </ac:spMkLst>
        </pc:spChg>
        <pc:spChg chg="add del">
          <ac:chgData name="R, Vignesh" userId="S::vxr210023@utdallas.edu::0abc78d0-eb46-42c1-939d-bd3614d4ed46" providerId="AD" clId="Web-{639C3C35-7543-4BBE-AC18-FCD7AD94482E}" dt="2022-11-28T23:49:47.860" v="7"/>
          <ac:spMkLst>
            <pc:docMk/>
            <pc:sldMk cId="109857222" sldId="256"/>
            <ac:spMk id="232" creationId="{AF2F604E-43BE-4DC3-B983-E071523364F8}"/>
          </ac:spMkLst>
        </pc:spChg>
        <pc:spChg chg="add del">
          <ac:chgData name="R, Vignesh" userId="S::vxr210023@utdallas.edu::0abc78d0-eb46-42c1-939d-bd3614d4ed46" providerId="AD" clId="Web-{639C3C35-7543-4BBE-AC18-FCD7AD94482E}" dt="2022-11-28T23:49:47.860" v="7"/>
          <ac:spMkLst>
            <pc:docMk/>
            <pc:sldMk cId="109857222" sldId="256"/>
            <ac:spMk id="233" creationId="{08C9B587-E65E-4B52-B37C-ABEBB6E87928}"/>
          </ac:spMkLst>
        </pc:spChg>
        <pc:graphicFrameChg chg="add">
          <ac:chgData name="R, Vignesh" userId="S::vxr210023@utdallas.edu::0abc78d0-eb46-42c1-939d-bd3614d4ed46" providerId="AD" clId="Web-{639C3C35-7543-4BBE-AC18-FCD7AD94482E}" dt="2022-11-28T23:50:53.128" v="24"/>
          <ac:graphicFrameMkLst>
            <pc:docMk/>
            <pc:sldMk cId="109857222" sldId="256"/>
            <ac:graphicFrameMk id="224" creationId="{E513AD46-374E-3567-C2DE-6AE53DB0D0F6}"/>
          </ac:graphicFrameMkLst>
        </pc:graphicFrameChg>
        <pc:picChg chg="mod ord">
          <ac:chgData name="R, Vignesh" userId="S::vxr210023@utdallas.edu::0abc78d0-eb46-42c1-939d-bd3614d4ed46" providerId="AD" clId="Web-{639C3C35-7543-4BBE-AC18-FCD7AD94482E}" dt="2022-11-28T23:50:21.767" v="21"/>
          <ac:picMkLst>
            <pc:docMk/>
            <pc:sldMk cId="109857222" sldId="256"/>
            <ac:picMk id="197" creationId="{24F3F06E-4FB6-B34E-6B91-AF7252C79EF7}"/>
          </ac:picMkLst>
        </pc:picChg>
        <pc:cxnChg chg="add del">
          <ac:chgData name="R, Vignesh" userId="S::vxr210023@utdallas.edu::0abc78d0-eb46-42c1-939d-bd3614d4ed46" providerId="AD" clId="Web-{639C3C35-7543-4BBE-AC18-FCD7AD94482E}" dt="2022-11-28T23:50:21.767" v="21"/>
          <ac:cxnSpMkLst>
            <pc:docMk/>
            <pc:sldMk cId="109857222" sldId="256"/>
            <ac:cxnSpMk id="218" creationId="{A7F400EE-A8A5-48AF-B4D6-291B52C6F0B0}"/>
          </ac:cxnSpMkLst>
        </pc:cxnChg>
      </pc:sldChg>
      <pc:sldChg chg="addSp delSp modSp">
        <pc:chgData name="R, Vignesh" userId="S::vxr210023@utdallas.edu::0abc78d0-eb46-42c1-939d-bd3614d4ed46" providerId="AD" clId="Web-{639C3C35-7543-4BBE-AC18-FCD7AD94482E}" dt="2022-11-29T00:09:17.697" v="311" actId="20577"/>
        <pc:sldMkLst>
          <pc:docMk/>
          <pc:sldMk cId="2276799659" sldId="262"/>
        </pc:sldMkLst>
        <pc:spChg chg="mod">
          <ac:chgData name="R, Vignesh" userId="S::vxr210023@utdallas.edu::0abc78d0-eb46-42c1-939d-bd3614d4ed46" providerId="AD" clId="Web-{639C3C35-7543-4BBE-AC18-FCD7AD94482E}" dt="2022-11-29T00:04:08.421" v="272" actId="20577"/>
          <ac:spMkLst>
            <pc:docMk/>
            <pc:sldMk cId="2276799659" sldId="262"/>
            <ac:spMk id="4" creationId="{AC07DC7B-F331-4EAF-5BB2-9CEA62BEEFD0}"/>
          </ac:spMkLst>
        </pc:spChg>
        <pc:spChg chg="mod">
          <ac:chgData name="R, Vignesh" userId="S::vxr210023@utdallas.edu::0abc78d0-eb46-42c1-939d-bd3614d4ed46" providerId="AD" clId="Web-{639C3C35-7543-4BBE-AC18-FCD7AD94482E}" dt="2022-11-29T00:09:17.697" v="311" actId="20577"/>
          <ac:spMkLst>
            <pc:docMk/>
            <pc:sldMk cId="2276799659" sldId="262"/>
            <ac:spMk id="9" creationId="{56885445-6456-6732-171F-0FE626C484EC}"/>
          </ac:spMkLst>
        </pc:spChg>
        <pc:spChg chg="add del">
          <ac:chgData name="R, Vignesh" userId="S::vxr210023@utdallas.edu::0abc78d0-eb46-42c1-939d-bd3614d4ed46" providerId="AD" clId="Web-{639C3C35-7543-4BBE-AC18-FCD7AD94482E}" dt="2022-11-29T00:03:51.733" v="266"/>
          <ac:spMkLst>
            <pc:docMk/>
            <pc:sldMk cId="2276799659" sldId="262"/>
            <ac:spMk id="14" creationId="{D009D6D5-DAC2-4A8B-A17A-E206B9012D09}"/>
          </ac:spMkLst>
        </pc:spChg>
        <pc:spChg chg="add">
          <ac:chgData name="R, Vignesh" userId="S::vxr210023@utdallas.edu::0abc78d0-eb46-42c1-939d-bd3614d4ed46" providerId="AD" clId="Web-{639C3C35-7543-4BBE-AC18-FCD7AD94482E}" dt="2022-11-29T00:03:51.733" v="266"/>
          <ac:spMkLst>
            <pc:docMk/>
            <pc:sldMk cId="2276799659" sldId="262"/>
            <ac:spMk id="19" creationId="{2B566528-1B12-4246-9431-5C2D7D081168}"/>
          </ac:spMkLst>
        </pc:spChg>
        <pc:spChg chg="add">
          <ac:chgData name="R, Vignesh" userId="S::vxr210023@utdallas.edu::0abc78d0-eb46-42c1-939d-bd3614d4ed46" providerId="AD" clId="Web-{639C3C35-7543-4BBE-AC18-FCD7AD94482E}" dt="2022-11-29T00:03:51.733" v="266"/>
          <ac:spMkLst>
            <pc:docMk/>
            <pc:sldMk cId="2276799659" sldId="262"/>
            <ac:spMk id="21" creationId="{D3F51FEB-38FB-4F6C-9F7B-2F2AFAB65463}"/>
          </ac:spMkLst>
        </pc:spChg>
        <pc:spChg chg="add">
          <ac:chgData name="R, Vignesh" userId="S::vxr210023@utdallas.edu::0abc78d0-eb46-42c1-939d-bd3614d4ed46" providerId="AD" clId="Web-{639C3C35-7543-4BBE-AC18-FCD7AD94482E}" dt="2022-11-29T00:03:51.733" v="266"/>
          <ac:spMkLst>
            <pc:docMk/>
            <pc:sldMk cId="2276799659" sldId="262"/>
            <ac:spMk id="23" creationId="{1E547BA6-BAE0-43BB-A7CA-60F69CE252F0}"/>
          </ac:spMkLst>
        </pc:spChg>
        <pc:grpChg chg="add">
          <ac:chgData name="R, Vignesh" userId="S::vxr210023@utdallas.edu::0abc78d0-eb46-42c1-939d-bd3614d4ed46" providerId="AD" clId="Web-{639C3C35-7543-4BBE-AC18-FCD7AD94482E}" dt="2022-11-29T00:03:51.733" v="266"/>
          <ac:grpSpMkLst>
            <pc:docMk/>
            <pc:sldMk cId="2276799659" sldId="262"/>
            <ac:grpSpMk id="25" creationId="{15CBE6EC-46EF-45D9-8E16-DCDC5917CA31}"/>
          </ac:grpSpMkLst>
        </pc:grpChg>
        <pc:picChg chg="mod ord">
          <ac:chgData name="R, Vignesh" userId="S::vxr210023@utdallas.edu::0abc78d0-eb46-42c1-939d-bd3614d4ed46" providerId="AD" clId="Web-{639C3C35-7543-4BBE-AC18-FCD7AD94482E}" dt="2022-11-29T00:03:51.733" v="266"/>
          <ac:picMkLst>
            <pc:docMk/>
            <pc:sldMk cId="2276799659" sldId="262"/>
            <ac:picMk id="5" creationId="{8E39E8C9-9ABA-B40C-8933-F0C4131B4C4B}"/>
          </ac:picMkLst>
        </pc:picChg>
      </pc:sldChg>
      <pc:sldChg chg="modSp">
        <pc:chgData name="R, Vignesh" userId="S::vxr210023@utdallas.edu::0abc78d0-eb46-42c1-939d-bd3614d4ed46" providerId="AD" clId="Web-{639C3C35-7543-4BBE-AC18-FCD7AD94482E}" dt="2022-11-28T23:52:26.490" v="38"/>
        <pc:sldMkLst>
          <pc:docMk/>
          <pc:sldMk cId="2943498042" sldId="269"/>
        </pc:sldMkLst>
        <pc:graphicFrameChg chg="modGraphic">
          <ac:chgData name="R, Vignesh" userId="S::vxr210023@utdallas.edu::0abc78d0-eb46-42c1-939d-bd3614d4ed46" providerId="AD" clId="Web-{639C3C35-7543-4BBE-AC18-FCD7AD94482E}" dt="2022-11-28T23:52:26.490" v="38"/>
          <ac:graphicFrameMkLst>
            <pc:docMk/>
            <pc:sldMk cId="2943498042" sldId="269"/>
            <ac:graphicFrameMk id="50" creationId="{2E95719A-249A-AFAC-C83A-AD901005C24D}"/>
          </ac:graphicFrameMkLst>
        </pc:graphicFrameChg>
      </pc:sldChg>
      <pc:sldChg chg="addSp delSp modSp mod setBg">
        <pc:chgData name="R, Vignesh" userId="S::vxr210023@utdallas.edu::0abc78d0-eb46-42c1-939d-bd3614d4ed46" providerId="AD" clId="Web-{639C3C35-7543-4BBE-AC18-FCD7AD94482E}" dt="2022-11-28T23:48:51.248" v="2"/>
        <pc:sldMkLst>
          <pc:docMk/>
          <pc:sldMk cId="2564195281" sldId="273"/>
        </pc:sldMkLst>
        <pc:spChg chg="ord">
          <ac:chgData name="R, Vignesh" userId="S::vxr210023@utdallas.edu::0abc78d0-eb46-42c1-939d-bd3614d4ed46" providerId="AD" clId="Web-{639C3C35-7543-4BBE-AC18-FCD7AD94482E}" dt="2022-11-28T23:48:51.248" v="2"/>
          <ac:spMkLst>
            <pc:docMk/>
            <pc:sldMk cId="2564195281" sldId="273"/>
            <ac:spMk id="4" creationId="{EC25EDE0-48C8-F135-DCFE-ED9EED72861C}"/>
          </ac:spMkLst>
        </pc:spChg>
        <pc:spChg chg="add">
          <ac:chgData name="R, Vignesh" userId="S::vxr210023@utdallas.edu::0abc78d0-eb46-42c1-939d-bd3614d4ed46" providerId="AD" clId="Web-{639C3C35-7543-4BBE-AC18-FCD7AD94482E}" dt="2022-11-28T23:48:51.248" v="2"/>
          <ac:spMkLst>
            <pc:docMk/>
            <pc:sldMk cId="2564195281" sldId="273"/>
            <ac:spMk id="9" creationId="{F3060C83-F051-4F0E-ABAD-AA0DFC48B218}"/>
          </ac:spMkLst>
        </pc:spChg>
        <pc:spChg chg="add">
          <ac:chgData name="R, Vignesh" userId="S::vxr210023@utdallas.edu::0abc78d0-eb46-42c1-939d-bd3614d4ed46" providerId="AD" clId="Web-{639C3C35-7543-4BBE-AC18-FCD7AD94482E}" dt="2022-11-28T23:48:51.248" v="2"/>
          <ac:spMkLst>
            <pc:docMk/>
            <pc:sldMk cId="2564195281" sldId="273"/>
            <ac:spMk id="11" creationId="{83C98ABE-055B-441F-B07E-44F97F083C39}"/>
          </ac:spMkLst>
        </pc:spChg>
        <pc:spChg chg="add">
          <ac:chgData name="R, Vignesh" userId="S::vxr210023@utdallas.edu::0abc78d0-eb46-42c1-939d-bd3614d4ed46" providerId="AD" clId="Web-{639C3C35-7543-4BBE-AC18-FCD7AD94482E}" dt="2022-11-28T23:48:51.248" v="2"/>
          <ac:spMkLst>
            <pc:docMk/>
            <pc:sldMk cId="2564195281" sldId="273"/>
            <ac:spMk id="13" creationId="{29FDB030-9B49-4CED-8CCD-4D99382388AC}"/>
          </ac:spMkLst>
        </pc:spChg>
        <pc:spChg chg="add">
          <ac:chgData name="R, Vignesh" userId="S::vxr210023@utdallas.edu::0abc78d0-eb46-42c1-939d-bd3614d4ed46" providerId="AD" clId="Web-{639C3C35-7543-4BBE-AC18-FCD7AD94482E}" dt="2022-11-28T23:48:51.248" v="2"/>
          <ac:spMkLst>
            <pc:docMk/>
            <pc:sldMk cId="2564195281" sldId="273"/>
            <ac:spMk id="15" creationId="{3783CA14-24A1-485C-8B30-D6A5D87987AD}"/>
          </ac:spMkLst>
        </pc:spChg>
        <pc:spChg chg="add">
          <ac:chgData name="R, Vignesh" userId="S::vxr210023@utdallas.edu::0abc78d0-eb46-42c1-939d-bd3614d4ed46" providerId="AD" clId="Web-{639C3C35-7543-4BBE-AC18-FCD7AD94482E}" dt="2022-11-28T23:48:51.248" v="2"/>
          <ac:spMkLst>
            <pc:docMk/>
            <pc:sldMk cId="2564195281" sldId="273"/>
            <ac:spMk id="17" creationId="{9A97C86A-04D6-40F7-AE84-31AB43E6A846}"/>
          </ac:spMkLst>
        </pc:spChg>
        <pc:spChg chg="add">
          <ac:chgData name="R, Vignesh" userId="S::vxr210023@utdallas.edu::0abc78d0-eb46-42c1-939d-bd3614d4ed46" providerId="AD" clId="Web-{639C3C35-7543-4BBE-AC18-FCD7AD94482E}" dt="2022-11-28T23:48:51.248" v="2"/>
          <ac:spMkLst>
            <pc:docMk/>
            <pc:sldMk cId="2564195281" sldId="273"/>
            <ac:spMk id="19" creationId="{FF9F2414-84E8-453E-B1F3-389FDE8192D9}"/>
          </ac:spMkLst>
        </pc:spChg>
        <pc:spChg chg="add">
          <ac:chgData name="R, Vignesh" userId="S::vxr210023@utdallas.edu::0abc78d0-eb46-42c1-939d-bd3614d4ed46" providerId="AD" clId="Web-{639C3C35-7543-4BBE-AC18-FCD7AD94482E}" dt="2022-11-28T23:48:51.248" v="2"/>
          <ac:spMkLst>
            <pc:docMk/>
            <pc:sldMk cId="2564195281" sldId="273"/>
            <ac:spMk id="21" creationId="{3ECA69A1-7536-43AC-85EF-C7106179F5ED}"/>
          </ac:spMkLst>
        </pc:spChg>
        <pc:picChg chg="del">
          <ac:chgData name="R, Vignesh" userId="S::vxr210023@utdallas.edu::0abc78d0-eb46-42c1-939d-bd3614d4ed46" providerId="AD" clId="Web-{639C3C35-7543-4BBE-AC18-FCD7AD94482E}" dt="2022-11-28T23:48:41.670" v="0"/>
          <ac:picMkLst>
            <pc:docMk/>
            <pc:sldMk cId="2564195281" sldId="273"/>
            <ac:picMk id="2" creationId="{3DEBE4FC-4C3E-0DF7-A75E-0FC5150FA278}"/>
          </ac:picMkLst>
        </pc:picChg>
        <pc:picChg chg="add mod">
          <ac:chgData name="R, Vignesh" userId="S::vxr210023@utdallas.edu::0abc78d0-eb46-42c1-939d-bd3614d4ed46" providerId="AD" clId="Web-{639C3C35-7543-4BBE-AC18-FCD7AD94482E}" dt="2022-11-28T23:48:51.248" v="2"/>
          <ac:picMkLst>
            <pc:docMk/>
            <pc:sldMk cId="2564195281" sldId="273"/>
            <ac:picMk id="3" creationId="{4CB3951F-06E9-11E0-0C9C-457894468A11}"/>
          </ac:picMkLst>
        </pc:picChg>
      </pc:sldChg>
      <pc:sldChg chg="addSp delSp modSp">
        <pc:chgData name="R, Vignesh" userId="S::vxr210023@utdallas.edu::0abc78d0-eb46-42c1-939d-bd3614d4ed46" providerId="AD" clId="Web-{639C3C35-7543-4BBE-AC18-FCD7AD94482E}" dt="2022-11-28T23:53:20.726" v="42"/>
        <pc:sldMkLst>
          <pc:docMk/>
          <pc:sldMk cId="1506558818" sldId="274"/>
        </pc:sldMkLst>
        <pc:spChg chg="mod">
          <ac:chgData name="R, Vignesh" userId="S::vxr210023@utdallas.edu::0abc78d0-eb46-42c1-939d-bd3614d4ed46" providerId="AD" clId="Web-{639C3C35-7543-4BBE-AC18-FCD7AD94482E}" dt="2022-11-28T23:53:20.726" v="42"/>
          <ac:spMkLst>
            <pc:docMk/>
            <pc:sldMk cId="1506558818" sldId="274"/>
            <ac:spMk id="3" creationId="{0E5780CA-7939-1E1E-9CB0-73A388FB44A0}"/>
          </ac:spMkLst>
        </pc:spChg>
        <pc:spChg chg="add">
          <ac:chgData name="R, Vignesh" userId="S::vxr210023@utdallas.edu::0abc78d0-eb46-42c1-939d-bd3614d4ed46" providerId="AD" clId="Web-{639C3C35-7543-4BBE-AC18-FCD7AD94482E}" dt="2022-11-28T23:53:20.726" v="42"/>
          <ac:spMkLst>
            <pc:docMk/>
            <pc:sldMk cId="1506558818" sldId="274"/>
            <ac:spMk id="10" creationId="{2B566528-1B12-4246-9431-5C2D7D081168}"/>
          </ac:spMkLst>
        </pc:spChg>
        <pc:grpChg chg="add">
          <ac:chgData name="R, Vignesh" userId="S::vxr210023@utdallas.edu::0abc78d0-eb46-42c1-939d-bd3614d4ed46" providerId="AD" clId="Web-{639C3C35-7543-4BBE-AC18-FCD7AD94482E}" dt="2022-11-28T23:53:20.726" v="42"/>
          <ac:grpSpMkLst>
            <pc:docMk/>
            <pc:sldMk cId="1506558818" sldId="274"/>
            <ac:grpSpMk id="12" creationId="{828A5161-06F1-46CF-8AD7-844680A59E13}"/>
          </ac:grpSpMkLst>
        </pc:grpChg>
        <pc:grpChg chg="add">
          <ac:chgData name="R, Vignesh" userId="S::vxr210023@utdallas.edu::0abc78d0-eb46-42c1-939d-bd3614d4ed46" providerId="AD" clId="Web-{639C3C35-7543-4BBE-AC18-FCD7AD94482E}" dt="2022-11-28T23:53:20.726" v="42"/>
          <ac:grpSpMkLst>
            <pc:docMk/>
            <pc:sldMk cId="1506558818" sldId="274"/>
            <ac:grpSpMk id="16" creationId="{5995D10D-E9C9-47DB-AE7E-801FEF38F5C9}"/>
          </ac:grpSpMkLst>
        </pc:grpChg>
        <pc:picChg chg="del">
          <ac:chgData name="R, Vignesh" userId="S::vxr210023@utdallas.edu::0abc78d0-eb46-42c1-939d-bd3614d4ed46" providerId="AD" clId="Web-{639C3C35-7543-4BBE-AC18-FCD7AD94482E}" dt="2022-11-28T23:53:11.961" v="41"/>
          <ac:picMkLst>
            <pc:docMk/>
            <pc:sldMk cId="1506558818" sldId="274"/>
            <ac:picMk id="5" creationId="{8E39E8C9-9ABA-B40C-8933-F0C4131B4C4B}"/>
          </ac:picMkLst>
        </pc:picChg>
        <pc:picChg chg="add">
          <ac:chgData name="R, Vignesh" userId="S::vxr210023@utdallas.edu::0abc78d0-eb46-42c1-939d-bd3614d4ed46" providerId="AD" clId="Web-{639C3C35-7543-4BBE-AC18-FCD7AD94482E}" dt="2022-11-28T23:53:20.726" v="42"/>
          <ac:picMkLst>
            <pc:docMk/>
            <pc:sldMk cId="1506558818" sldId="274"/>
            <ac:picMk id="7" creationId="{05449210-566B-967A-6626-24F078455C70}"/>
          </ac:picMkLst>
        </pc:picChg>
      </pc:sldChg>
      <pc:sldChg chg="addSp delSp modSp mod setClrOvrMap">
        <pc:chgData name="R, Vignesh" userId="S::vxr210023@utdallas.edu::0abc78d0-eb46-42c1-939d-bd3614d4ed46" providerId="AD" clId="Web-{639C3C35-7543-4BBE-AC18-FCD7AD94482E}" dt="2022-11-28T23:50:30.580" v="23"/>
        <pc:sldMkLst>
          <pc:docMk/>
          <pc:sldMk cId="64593651" sldId="275"/>
        </pc:sldMkLst>
        <pc:spChg chg="mod">
          <ac:chgData name="R, Vignesh" userId="S::vxr210023@utdallas.edu::0abc78d0-eb46-42c1-939d-bd3614d4ed46" providerId="AD" clId="Web-{639C3C35-7543-4BBE-AC18-FCD7AD94482E}" dt="2022-11-28T23:50:30.580" v="23"/>
          <ac:spMkLst>
            <pc:docMk/>
            <pc:sldMk cId="64593651" sldId="275"/>
            <ac:spMk id="6" creationId="{E5E70BB9-F44F-46F6-BD58-7881683B53E1}"/>
          </ac:spMkLst>
        </pc:spChg>
        <pc:spChg chg="add del">
          <ac:chgData name="R, Vignesh" userId="S::vxr210023@utdallas.edu::0abc78d0-eb46-42c1-939d-bd3614d4ed46" providerId="AD" clId="Web-{639C3C35-7543-4BBE-AC18-FCD7AD94482E}" dt="2022-11-28T23:50:22.189" v="22"/>
          <ac:spMkLst>
            <pc:docMk/>
            <pc:sldMk cId="64593651" sldId="275"/>
            <ac:spMk id="35" creationId="{5A59F003-E00A-43F9-91DC-CC54E3B87466}"/>
          </ac:spMkLst>
        </pc:spChg>
        <pc:spChg chg="add del">
          <ac:chgData name="R, Vignesh" userId="S::vxr210023@utdallas.edu::0abc78d0-eb46-42c1-939d-bd3614d4ed46" providerId="AD" clId="Web-{639C3C35-7543-4BBE-AC18-FCD7AD94482E}" dt="2022-11-28T23:50:22.189" v="22"/>
          <ac:spMkLst>
            <pc:docMk/>
            <pc:sldMk cId="64593651" sldId="275"/>
            <ac:spMk id="36" creationId="{D74A4382-E3AD-430A-9A1F-DFA3E0E77A7D}"/>
          </ac:spMkLst>
        </pc:spChg>
        <pc:spChg chg="add del">
          <ac:chgData name="R, Vignesh" userId="S::vxr210023@utdallas.edu::0abc78d0-eb46-42c1-939d-bd3614d4ed46" providerId="AD" clId="Web-{639C3C35-7543-4BBE-AC18-FCD7AD94482E}" dt="2022-11-28T23:50:22.189" v="22"/>
          <ac:spMkLst>
            <pc:docMk/>
            <pc:sldMk cId="64593651" sldId="275"/>
            <ac:spMk id="37" creationId="{79F40191-0F44-4FD1-82CC-ACB507C14BE6}"/>
          </ac:spMkLst>
        </pc:spChg>
        <pc:spChg chg="add">
          <ac:chgData name="R, Vignesh" userId="S::vxr210023@utdallas.edu::0abc78d0-eb46-42c1-939d-bd3614d4ed46" providerId="AD" clId="Web-{639C3C35-7543-4BBE-AC18-FCD7AD94482E}" dt="2022-11-28T23:50:30.580" v="23"/>
          <ac:spMkLst>
            <pc:docMk/>
            <pc:sldMk cId="64593651" sldId="275"/>
            <ac:spMk id="38" creationId="{5A59F003-E00A-43F9-91DC-CC54E3B87466}"/>
          </ac:spMkLst>
        </pc:spChg>
        <pc:spChg chg="add">
          <ac:chgData name="R, Vignesh" userId="S::vxr210023@utdallas.edu::0abc78d0-eb46-42c1-939d-bd3614d4ed46" providerId="AD" clId="Web-{639C3C35-7543-4BBE-AC18-FCD7AD94482E}" dt="2022-11-28T23:50:30.580" v="23"/>
          <ac:spMkLst>
            <pc:docMk/>
            <pc:sldMk cId="64593651" sldId="275"/>
            <ac:spMk id="39" creationId="{D74A4382-E3AD-430A-9A1F-DFA3E0E77A7D}"/>
          </ac:spMkLst>
        </pc:spChg>
        <pc:spChg chg="add">
          <ac:chgData name="R, Vignesh" userId="S::vxr210023@utdallas.edu::0abc78d0-eb46-42c1-939d-bd3614d4ed46" providerId="AD" clId="Web-{639C3C35-7543-4BBE-AC18-FCD7AD94482E}" dt="2022-11-28T23:50:30.580" v="23"/>
          <ac:spMkLst>
            <pc:docMk/>
            <pc:sldMk cId="64593651" sldId="275"/>
            <ac:spMk id="40" creationId="{79F40191-0F44-4FD1-82CC-ACB507C14BE6}"/>
          </ac:spMkLst>
        </pc:spChg>
        <pc:picChg chg="mod">
          <ac:chgData name="R, Vignesh" userId="S::vxr210023@utdallas.edu::0abc78d0-eb46-42c1-939d-bd3614d4ed46" providerId="AD" clId="Web-{639C3C35-7543-4BBE-AC18-FCD7AD94482E}" dt="2022-11-28T23:50:30.580" v="23"/>
          <ac:picMkLst>
            <pc:docMk/>
            <pc:sldMk cId="64593651" sldId="275"/>
            <ac:picMk id="7" creationId="{A03F89FA-62F5-0DE2-FBD5-331A158F1363}"/>
          </ac:picMkLst>
        </pc:picChg>
      </pc:sldChg>
      <pc:sldChg chg="addSp delSp modSp">
        <pc:chgData name="R, Vignesh" userId="S::vxr210023@utdallas.edu::0abc78d0-eb46-42c1-939d-bd3614d4ed46" providerId="AD" clId="Web-{639C3C35-7543-4BBE-AC18-FCD7AD94482E}" dt="2022-11-28T23:51:02.612" v="26"/>
        <pc:sldMkLst>
          <pc:docMk/>
          <pc:sldMk cId="2353418145" sldId="277"/>
        </pc:sldMkLst>
        <pc:spChg chg="mod">
          <ac:chgData name="R, Vignesh" userId="S::vxr210023@utdallas.edu::0abc78d0-eb46-42c1-939d-bd3614d4ed46" providerId="AD" clId="Web-{639C3C35-7543-4BBE-AC18-FCD7AD94482E}" dt="2022-11-28T23:51:02.612" v="26"/>
          <ac:spMkLst>
            <pc:docMk/>
            <pc:sldMk cId="2353418145" sldId="277"/>
            <ac:spMk id="6" creationId="{D500D15A-F670-7DFE-EBB3-D094FDA25B29}"/>
          </ac:spMkLst>
        </pc:spChg>
        <pc:spChg chg="del">
          <ac:chgData name="R, Vignesh" userId="S::vxr210023@utdallas.edu::0abc78d0-eb46-42c1-939d-bd3614d4ed46" providerId="AD" clId="Web-{639C3C35-7543-4BBE-AC18-FCD7AD94482E}" dt="2022-11-28T23:51:02.612" v="26"/>
          <ac:spMkLst>
            <pc:docMk/>
            <pc:sldMk cId="2353418145" sldId="277"/>
            <ac:spMk id="227" creationId="{A580F890-B085-4E95-96AA-55AEBEC5CE6E}"/>
          </ac:spMkLst>
        </pc:spChg>
        <pc:spChg chg="del">
          <ac:chgData name="R, Vignesh" userId="S::vxr210023@utdallas.edu::0abc78d0-eb46-42c1-939d-bd3614d4ed46" providerId="AD" clId="Web-{639C3C35-7543-4BBE-AC18-FCD7AD94482E}" dt="2022-11-28T23:51:02.612" v="26"/>
          <ac:spMkLst>
            <pc:docMk/>
            <pc:sldMk cId="2353418145" sldId="277"/>
            <ac:spMk id="229" creationId="{D3F51FEB-38FB-4F6C-9F7B-2F2AFAB65463}"/>
          </ac:spMkLst>
        </pc:spChg>
        <pc:spChg chg="del">
          <ac:chgData name="R, Vignesh" userId="S::vxr210023@utdallas.edu::0abc78d0-eb46-42c1-939d-bd3614d4ed46" providerId="AD" clId="Web-{639C3C35-7543-4BBE-AC18-FCD7AD94482E}" dt="2022-11-28T23:51:02.612" v="26"/>
          <ac:spMkLst>
            <pc:docMk/>
            <pc:sldMk cId="2353418145" sldId="277"/>
            <ac:spMk id="231" creationId="{1E547BA6-BAE0-43BB-A7CA-60F69CE252F0}"/>
          </ac:spMkLst>
        </pc:spChg>
        <pc:spChg chg="del">
          <ac:chgData name="R, Vignesh" userId="S::vxr210023@utdallas.edu::0abc78d0-eb46-42c1-939d-bd3614d4ed46" providerId="AD" clId="Web-{639C3C35-7543-4BBE-AC18-FCD7AD94482E}" dt="2022-11-28T23:51:02.612" v="26"/>
          <ac:spMkLst>
            <pc:docMk/>
            <pc:sldMk cId="2353418145" sldId="277"/>
            <ac:spMk id="309" creationId="{2B566528-1B12-4246-9431-5C2D7D081168}"/>
          </ac:spMkLst>
        </pc:spChg>
        <pc:spChg chg="del">
          <ac:chgData name="R, Vignesh" userId="S::vxr210023@utdallas.edu::0abc78d0-eb46-42c1-939d-bd3614d4ed46" providerId="AD" clId="Web-{639C3C35-7543-4BBE-AC18-FCD7AD94482E}" dt="2022-11-28T23:51:02.612" v="26"/>
          <ac:spMkLst>
            <pc:docMk/>
            <pc:sldMk cId="2353418145" sldId="277"/>
            <ac:spMk id="310" creationId="{2E80C965-DB6D-4F81-9E9E-B027384D0BD6}"/>
          </ac:spMkLst>
        </pc:spChg>
        <pc:spChg chg="add">
          <ac:chgData name="R, Vignesh" userId="S::vxr210023@utdallas.edu::0abc78d0-eb46-42c1-939d-bd3614d4ed46" providerId="AD" clId="Web-{639C3C35-7543-4BBE-AC18-FCD7AD94482E}" dt="2022-11-28T23:51:02.612" v="26"/>
          <ac:spMkLst>
            <pc:docMk/>
            <pc:sldMk cId="2353418145" sldId="277"/>
            <ac:spMk id="332" creationId="{7301F447-EEF7-48F5-AF73-7566EE7F64AD}"/>
          </ac:spMkLst>
        </pc:spChg>
        <pc:spChg chg="add">
          <ac:chgData name="R, Vignesh" userId="S::vxr210023@utdallas.edu::0abc78d0-eb46-42c1-939d-bd3614d4ed46" providerId="AD" clId="Web-{639C3C35-7543-4BBE-AC18-FCD7AD94482E}" dt="2022-11-28T23:51:02.612" v="26"/>
          <ac:spMkLst>
            <pc:docMk/>
            <pc:sldMk cId="2353418145" sldId="277"/>
            <ac:spMk id="333" creationId="{F7117410-A2A4-4085-9ADC-46744551DBDE}"/>
          </ac:spMkLst>
        </pc:spChg>
        <pc:spChg chg="add">
          <ac:chgData name="R, Vignesh" userId="S::vxr210023@utdallas.edu::0abc78d0-eb46-42c1-939d-bd3614d4ed46" providerId="AD" clId="Web-{639C3C35-7543-4BBE-AC18-FCD7AD94482E}" dt="2022-11-28T23:51:02.612" v="26"/>
          <ac:spMkLst>
            <pc:docMk/>
            <pc:sldMk cId="2353418145" sldId="277"/>
            <ac:spMk id="334" creationId="{99F74EB5-E547-4FB4-95F5-BCC788F3C4A0}"/>
          </ac:spMkLst>
        </pc:spChg>
        <pc:spChg chg="mod replId">
          <ac:chgData name="R, Vignesh" userId="S::vxr210023@utdallas.edu::0abc78d0-eb46-42c1-939d-bd3614d4ed46" providerId="AD" clId="Web-{639C3C35-7543-4BBE-AC18-FCD7AD94482E}" dt="2022-11-28T23:51:02.597" v="25"/>
          <ac:spMkLst>
            <pc:docMk/>
            <pc:sldMk cId="2353418145" sldId="277"/>
            <ac:spMk id="335" creationId="{3F3CEF00-AF8E-E551-8997-A97151DC33BB}"/>
          </ac:spMkLst>
        </pc:spChg>
        <pc:spChg chg="mod replId">
          <ac:chgData name="R, Vignesh" userId="S::vxr210023@utdallas.edu::0abc78d0-eb46-42c1-939d-bd3614d4ed46" providerId="AD" clId="Web-{639C3C35-7543-4BBE-AC18-FCD7AD94482E}" dt="2022-11-28T23:51:02.597" v="25"/>
          <ac:spMkLst>
            <pc:docMk/>
            <pc:sldMk cId="2353418145" sldId="277"/>
            <ac:spMk id="336" creationId="{905572E8-83A2-AF37-58FF-3F1BC2311FAA}"/>
          </ac:spMkLst>
        </pc:spChg>
        <pc:spChg chg="mod replId">
          <ac:chgData name="R, Vignesh" userId="S::vxr210023@utdallas.edu::0abc78d0-eb46-42c1-939d-bd3614d4ed46" providerId="AD" clId="Web-{639C3C35-7543-4BBE-AC18-FCD7AD94482E}" dt="2022-11-28T23:51:02.597" v="25"/>
          <ac:spMkLst>
            <pc:docMk/>
            <pc:sldMk cId="2353418145" sldId="277"/>
            <ac:spMk id="337" creationId="{E42E7F0D-FB61-686A-E231-E05B541A3FBD}"/>
          </ac:spMkLst>
        </pc:spChg>
        <pc:spChg chg="mod replId">
          <ac:chgData name="R, Vignesh" userId="S::vxr210023@utdallas.edu::0abc78d0-eb46-42c1-939d-bd3614d4ed46" providerId="AD" clId="Web-{639C3C35-7543-4BBE-AC18-FCD7AD94482E}" dt="2022-11-28T23:51:02.597" v="25"/>
          <ac:spMkLst>
            <pc:docMk/>
            <pc:sldMk cId="2353418145" sldId="277"/>
            <ac:spMk id="338" creationId="{DC2CF40E-9361-4FD1-ADCF-D6D4A414E1AD}"/>
          </ac:spMkLst>
        </pc:spChg>
        <pc:spChg chg="mod replId">
          <ac:chgData name="R, Vignesh" userId="S::vxr210023@utdallas.edu::0abc78d0-eb46-42c1-939d-bd3614d4ed46" providerId="AD" clId="Web-{639C3C35-7543-4BBE-AC18-FCD7AD94482E}" dt="2022-11-28T23:51:02.597" v="25"/>
          <ac:spMkLst>
            <pc:docMk/>
            <pc:sldMk cId="2353418145" sldId="277"/>
            <ac:spMk id="339" creationId="{EFA61051-29FF-E18E-1EA7-69FB2CC3C126}"/>
          </ac:spMkLst>
        </pc:spChg>
        <pc:spChg chg="mod replId">
          <ac:chgData name="R, Vignesh" userId="S::vxr210023@utdallas.edu::0abc78d0-eb46-42c1-939d-bd3614d4ed46" providerId="AD" clId="Web-{639C3C35-7543-4BBE-AC18-FCD7AD94482E}" dt="2022-11-28T23:51:02.597" v="25"/>
          <ac:spMkLst>
            <pc:docMk/>
            <pc:sldMk cId="2353418145" sldId="277"/>
            <ac:spMk id="340" creationId="{2EFD62DD-27E7-1F92-6ADE-862B523B5F08}"/>
          </ac:spMkLst>
        </pc:spChg>
        <pc:spChg chg="mod replId">
          <ac:chgData name="R, Vignesh" userId="S::vxr210023@utdallas.edu::0abc78d0-eb46-42c1-939d-bd3614d4ed46" providerId="AD" clId="Web-{639C3C35-7543-4BBE-AC18-FCD7AD94482E}" dt="2022-11-28T23:51:02.597" v="25"/>
          <ac:spMkLst>
            <pc:docMk/>
            <pc:sldMk cId="2353418145" sldId="277"/>
            <ac:spMk id="341" creationId="{A9514AD9-9644-83D9-5091-00A91AFCC6C3}"/>
          </ac:spMkLst>
        </pc:spChg>
        <pc:spChg chg="mod replId">
          <ac:chgData name="R, Vignesh" userId="S::vxr210023@utdallas.edu::0abc78d0-eb46-42c1-939d-bd3614d4ed46" providerId="AD" clId="Web-{639C3C35-7543-4BBE-AC18-FCD7AD94482E}" dt="2022-11-28T23:51:02.597" v="25"/>
          <ac:spMkLst>
            <pc:docMk/>
            <pc:sldMk cId="2353418145" sldId="277"/>
            <ac:spMk id="342" creationId="{8AC769F4-AFCD-B0F7-9959-A95094130FA5}"/>
          </ac:spMkLst>
        </pc:spChg>
        <pc:spChg chg="mod replId">
          <ac:chgData name="R, Vignesh" userId="S::vxr210023@utdallas.edu::0abc78d0-eb46-42c1-939d-bd3614d4ed46" providerId="AD" clId="Web-{639C3C35-7543-4BBE-AC18-FCD7AD94482E}" dt="2022-11-28T23:51:02.597" v="25"/>
          <ac:spMkLst>
            <pc:docMk/>
            <pc:sldMk cId="2353418145" sldId="277"/>
            <ac:spMk id="343" creationId="{D7BAFF3E-A384-2D67-7408-152C4C333E2B}"/>
          </ac:spMkLst>
        </pc:spChg>
        <pc:spChg chg="mod replId">
          <ac:chgData name="R, Vignesh" userId="S::vxr210023@utdallas.edu::0abc78d0-eb46-42c1-939d-bd3614d4ed46" providerId="AD" clId="Web-{639C3C35-7543-4BBE-AC18-FCD7AD94482E}" dt="2022-11-28T23:51:02.597" v="25"/>
          <ac:spMkLst>
            <pc:docMk/>
            <pc:sldMk cId="2353418145" sldId="277"/>
            <ac:spMk id="344" creationId="{1D0FC8AE-0A22-09D9-82D2-76A9399A4DF1}"/>
          </ac:spMkLst>
        </pc:spChg>
        <pc:spChg chg="mod replId">
          <ac:chgData name="R, Vignesh" userId="S::vxr210023@utdallas.edu::0abc78d0-eb46-42c1-939d-bd3614d4ed46" providerId="AD" clId="Web-{639C3C35-7543-4BBE-AC18-FCD7AD94482E}" dt="2022-11-28T23:51:02.597" v="25"/>
          <ac:spMkLst>
            <pc:docMk/>
            <pc:sldMk cId="2353418145" sldId="277"/>
            <ac:spMk id="345" creationId="{2DD4FFEF-E5E6-CFD2-83AA-3FFA716CDF74}"/>
          </ac:spMkLst>
        </pc:spChg>
        <pc:spChg chg="mod replId">
          <ac:chgData name="R, Vignesh" userId="S::vxr210023@utdallas.edu::0abc78d0-eb46-42c1-939d-bd3614d4ed46" providerId="AD" clId="Web-{639C3C35-7543-4BBE-AC18-FCD7AD94482E}" dt="2022-11-28T23:51:02.597" v="25"/>
          <ac:spMkLst>
            <pc:docMk/>
            <pc:sldMk cId="2353418145" sldId="277"/>
            <ac:spMk id="346" creationId="{CDBFD3E4-E6ED-0F0E-732A-3B1F7C3A5154}"/>
          </ac:spMkLst>
        </pc:spChg>
        <pc:spChg chg="mod replId">
          <ac:chgData name="R, Vignesh" userId="S::vxr210023@utdallas.edu::0abc78d0-eb46-42c1-939d-bd3614d4ed46" providerId="AD" clId="Web-{639C3C35-7543-4BBE-AC18-FCD7AD94482E}" dt="2022-11-28T23:51:02.597" v="25"/>
          <ac:spMkLst>
            <pc:docMk/>
            <pc:sldMk cId="2353418145" sldId="277"/>
            <ac:spMk id="347" creationId="{C6B07B77-0893-DCC8-8685-5001F2459C54}"/>
          </ac:spMkLst>
        </pc:spChg>
        <pc:grpChg chg="add">
          <ac:chgData name="R, Vignesh" userId="S::vxr210023@utdallas.edu::0abc78d0-eb46-42c1-939d-bd3614d4ed46" providerId="AD" clId="Web-{639C3C35-7543-4BBE-AC18-FCD7AD94482E}" dt="2022-11-28T23:51:02.612" v="26"/>
          <ac:grpSpMkLst>
            <pc:docMk/>
            <pc:sldMk cId="2353418145" sldId="277"/>
            <ac:grpSpMk id="28" creationId="{52984706-CF20-C4A5-6A54-CC95D2A14630}"/>
          </ac:grpSpMkLst>
        </pc:grpChg>
        <pc:grpChg chg="del mod replId">
          <ac:chgData name="R, Vignesh" userId="S::vxr210023@utdallas.edu::0abc78d0-eb46-42c1-939d-bd3614d4ed46" providerId="AD" clId="Web-{639C3C35-7543-4BBE-AC18-FCD7AD94482E}" dt="2022-11-28T23:51:02.612" v="26"/>
          <ac:grpSpMkLst>
            <pc:docMk/>
            <pc:sldMk cId="2353418145" sldId="277"/>
            <ac:grpSpMk id="355" creationId="{52984706-CF20-C4A5-6A54-CC95D2A14630}"/>
          </ac:grpSpMkLst>
        </pc:grpChg>
        <pc:picChg chg="mod replId">
          <ac:chgData name="R, Vignesh" userId="S::vxr210023@utdallas.edu::0abc78d0-eb46-42c1-939d-bd3614d4ed46" providerId="AD" clId="Web-{639C3C35-7543-4BBE-AC18-FCD7AD94482E}" dt="2022-11-28T23:51:02.597" v="25"/>
          <ac:picMkLst>
            <pc:docMk/>
            <pc:sldMk cId="2353418145" sldId="277"/>
            <ac:picMk id="348" creationId="{E089D229-DCB2-0242-46EA-BC3DEB79FB2C}"/>
          </ac:picMkLst>
        </pc:picChg>
        <pc:picChg chg="mod replId">
          <ac:chgData name="R, Vignesh" userId="S::vxr210023@utdallas.edu::0abc78d0-eb46-42c1-939d-bd3614d4ed46" providerId="AD" clId="Web-{639C3C35-7543-4BBE-AC18-FCD7AD94482E}" dt="2022-11-28T23:51:02.597" v="25"/>
          <ac:picMkLst>
            <pc:docMk/>
            <pc:sldMk cId="2353418145" sldId="277"/>
            <ac:picMk id="349" creationId="{9B3D3D4D-7402-E7E2-6117-33B1F0328443}"/>
          </ac:picMkLst>
        </pc:picChg>
        <pc:picChg chg="mod replId">
          <ac:chgData name="R, Vignesh" userId="S::vxr210023@utdallas.edu::0abc78d0-eb46-42c1-939d-bd3614d4ed46" providerId="AD" clId="Web-{639C3C35-7543-4BBE-AC18-FCD7AD94482E}" dt="2022-11-28T23:51:02.597" v="25"/>
          <ac:picMkLst>
            <pc:docMk/>
            <pc:sldMk cId="2353418145" sldId="277"/>
            <ac:picMk id="350" creationId="{EFF54862-9096-0478-BB11-C959E4E445EF}"/>
          </ac:picMkLst>
        </pc:picChg>
        <pc:picChg chg="mod replId">
          <ac:chgData name="R, Vignesh" userId="S::vxr210023@utdallas.edu::0abc78d0-eb46-42c1-939d-bd3614d4ed46" providerId="AD" clId="Web-{639C3C35-7543-4BBE-AC18-FCD7AD94482E}" dt="2022-11-28T23:51:02.597" v="25"/>
          <ac:picMkLst>
            <pc:docMk/>
            <pc:sldMk cId="2353418145" sldId="277"/>
            <ac:picMk id="351" creationId="{2F300157-6319-6A97-77A8-5CEEAFBA1B30}"/>
          </ac:picMkLst>
        </pc:picChg>
        <pc:picChg chg="mod replId">
          <ac:chgData name="R, Vignesh" userId="S::vxr210023@utdallas.edu::0abc78d0-eb46-42c1-939d-bd3614d4ed46" providerId="AD" clId="Web-{639C3C35-7543-4BBE-AC18-FCD7AD94482E}" dt="2022-11-28T23:51:02.597" v="25"/>
          <ac:picMkLst>
            <pc:docMk/>
            <pc:sldMk cId="2353418145" sldId="277"/>
            <ac:picMk id="352" creationId="{509949D2-5FD6-327D-F4CA-8E42B6DDA240}"/>
          </ac:picMkLst>
        </pc:picChg>
        <pc:picChg chg="mod replId">
          <ac:chgData name="R, Vignesh" userId="S::vxr210023@utdallas.edu::0abc78d0-eb46-42c1-939d-bd3614d4ed46" providerId="AD" clId="Web-{639C3C35-7543-4BBE-AC18-FCD7AD94482E}" dt="2022-11-28T23:51:02.597" v="25"/>
          <ac:picMkLst>
            <pc:docMk/>
            <pc:sldMk cId="2353418145" sldId="277"/>
            <ac:picMk id="353" creationId="{CCBB6AB3-BD1A-75F0-B050-9FE734B9D5A8}"/>
          </ac:picMkLst>
        </pc:picChg>
        <pc:picChg chg="mod replId">
          <ac:chgData name="R, Vignesh" userId="S::vxr210023@utdallas.edu::0abc78d0-eb46-42c1-939d-bd3614d4ed46" providerId="AD" clId="Web-{639C3C35-7543-4BBE-AC18-FCD7AD94482E}" dt="2022-11-28T23:51:02.597" v="25"/>
          <ac:picMkLst>
            <pc:docMk/>
            <pc:sldMk cId="2353418145" sldId="277"/>
            <ac:picMk id="354" creationId="{109F6E2C-927E-4BB3-CB72-006E61603164}"/>
          </ac:picMkLst>
        </pc:picChg>
      </pc:sldChg>
      <pc:sldChg chg="addSp delSp modSp">
        <pc:chgData name="R, Vignesh" userId="S::vxr210023@utdallas.edu::0abc78d0-eb46-42c1-939d-bd3614d4ed46" providerId="AD" clId="Web-{639C3C35-7543-4BBE-AC18-FCD7AD94482E}" dt="2022-11-28T23:59:42.099" v="166" actId="14100"/>
        <pc:sldMkLst>
          <pc:docMk/>
          <pc:sldMk cId="2414885194" sldId="279"/>
        </pc:sldMkLst>
        <pc:spChg chg="add mod">
          <ac:chgData name="R, Vignesh" userId="S::vxr210023@utdallas.edu::0abc78d0-eb46-42c1-939d-bd3614d4ed46" providerId="AD" clId="Web-{639C3C35-7543-4BBE-AC18-FCD7AD94482E}" dt="2022-11-28T23:59:15.833" v="162" actId="20577"/>
          <ac:spMkLst>
            <pc:docMk/>
            <pc:sldMk cId="2414885194" sldId="279"/>
            <ac:spMk id="2" creationId="{3E8AE404-C3D6-DC7B-18EA-2D6F5231D549}"/>
          </ac:spMkLst>
        </pc:spChg>
        <pc:spChg chg="del mod">
          <ac:chgData name="R, Vignesh" userId="S::vxr210023@utdallas.edu::0abc78d0-eb46-42c1-939d-bd3614d4ed46" providerId="AD" clId="Web-{639C3C35-7543-4BBE-AC18-FCD7AD94482E}" dt="2022-11-28T23:59:24.833" v="163"/>
          <ac:spMkLst>
            <pc:docMk/>
            <pc:sldMk cId="2414885194" sldId="279"/>
            <ac:spMk id="22" creationId="{78C59D87-E6CA-7196-348F-FC0210D4BB8D}"/>
          </ac:spMkLst>
        </pc:spChg>
        <pc:spChg chg="add del">
          <ac:chgData name="R, Vignesh" userId="S::vxr210023@utdallas.edu::0abc78d0-eb46-42c1-939d-bd3614d4ed46" providerId="AD" clId="Web-{639C3C35-7543-4BBE-AC18-FCD7AD94482E}" dt="2022-11-28T23:51:38.848" v="31"/>
          <ac:spMkLst>
            <pc:docMk/>
            <pc:sldMk cId="2414885194" sldId="279"/>
            <ac:spMk id="101" creationId="{CEB41C5C-0F34-4DDA-9D7C-5E717F35F60C}"/>
          </ac:spMkLst>
        </pc:spChg>
        <pc:spChg chg="add del">
          <ac:chgData name="R, Vignesh" userId="S::vxr210023@utdallas.edu::0abc78d0-eb46-42c1-939d-bd3614d4ed46" providerId="AD" clId="Web-{639C3C35-7543-4BBE-AC18-FCD7AD94482E}" dt="2022-11-28T23:51:32.566" v="28"/>
          <ac:spMkLst>
            <pc:docMk/>
            <pc:sldMk cId="2414885194" sldId="279"/>
            <ac:spMk id="106" creationId="{4038CB10-1F5C-4D54-9DF7-12586DE5B007}"/>
          </ac:spMkLst>
        </pc:spChg>
        <pc:spChg chg="add del">
          <ac:chgData name="R, Vignesh" userId="S::vxr210023@utdallas.edu::0abc78d0-eb46-42c1-939d-bd3614d4ed46" providerId="AD" clId="Web-{639C3C35-7543-4BBE-AC18-FCD7AD94482E}" dt="2022-11-28T23:51:32.566" v="28"/>
          <ac:spMkLst>
            <pc:docMk/>
            <pc:sldMk cId="2414885194" sldId="279"/>
            <ac:spMk id="108" creationId="{73ED6512-6858-4552-B699-9A97FE9A4EA2}"/>
          </ac:spMkLst>
        </pc:spChg>
        <pc:spChg chg="add del">
          <ac:chgData name="R, Vignesh" userId="S::vxr210023@utdallas.edu::0abc78d0-eb46-42c1-939d-bd3614d4ed46" providerId="AD" clId="Web-{639C3C35-7543-4BBE-AC18-FCD7AD94482E}" dt="2022-11-28T23:51:38.848" v="30"/>
          <ac:spMkLst>
            <pc:docMk/>
            <pc:sldMk cId="2414885194" sldId="279"/>
            <ac:spMk id="110" creationId="{8D9CE0F4-2EB2-4F1F-8AAC-DB3571D9FE10}"/>
          </ac:spMkLst>
        </pc:spChg>
        <pc:spChg chg="add del">
          <ac:chgData name="R, Vignesh" userId="S::vxr210023@utdallas.edu::0abc78d0-eb46-42c1-939d-bd3614d4ed46" providerId="AD" clId="Web-{639C3C35-7543-4BBE-AC18-FCD7AD94482E}" dt="2022-11-28T23:51:38.848" v="30"/>
          <ac:spMkLst>
            <pc:docMk/>
            <pc:sldMk cId="2414885194" sldId="279"/>
            <ac:spMk id="111" creationId="{0B9EE3F3-89B7-43C3-8651-C4C96830993D}"/>
          </ac:spMkLst>
        </pc:spChg>
        <pc:spChg chg="add del">
          <ac:chgData name="R, Vignesh" userId="S::vxr210023@utdallas.edu::0abc78d0-eb46-42c1-939d-bd3614d4ed46" providerId="AD" clId="Web-{639C3C35-7543-4BBE-AC18-FCD7AD94482E}" dt="2022-11-28T23:51:38.848" v="30"/>
          <ac:spMkLst>
            <pc:docMk/>
            <pc:sldMk cId="2414885194" sldId="279"/>
            <ac:spMk id="112" creationId="{33AE4636-AEEC-45D6-84D4-7AC2DA48ECF8}"/>
          </ac:spMkLst>
        </pc:spChg>
        <pc:spChg chg="add">
          <ac:chgData name="R, Vignesh" userId="S::vxr210023@utdallas.edu::0abc78d0-eb46-42c1-939d-bd3614d4ed46" providerId="AD" clId="Web-{639C3C35-7543-4BBE-AC18-FCD7AD94482E}" dt="2022-11-28T23:51:38.848" v="31"/>
          <ac:spMkLst>
            <pc:docMk/>
            <pc:sldMk cId="2414885194" sldId="279"/>
            <ac:spMk id="115" creationId="{2B566528-1B12-4246-9431-5C2D7D081168}"/>
          </ac:spMkLst>
        </pc:spChg>
        <pc:grpChg chg="add">
          <ac:chgData name="R, Vignesh" userId="S::vxr210023@utdallas.edu::0abc78d0-eb46-42c1-939d-bd3614d4ed46" providerId="AD" clId="Web-{639C3C35-7543-4BBE-AC18-FCD7AD94482E}" dt="2022-11-28T23:51:38.848" v="31"/>
          <ac:grpSpMkLst>
            <pc:docMk/>
            <pc:sldMk cId="2414885194" sldId="279"/>
            <ac:grpSpMk id="116" creationId="{828A5161-06F1-46CF-8AD7-844680A59E13}"/>
          </ac:grpSpMkLst>
        </pc:grpChg>
        <pc:grpChg chg="add">
          <ac:chgData name="R, Vignesh" userId="S::vxr210023@utdallas.edu::0abc78d0-eb46-42c1-939d-bd3614d4ed46" providerId="AD" clId="Web-{639C3C35-7543-4BBE-AC18-FCD7AD94482E}" dt="2022-11-28T23:51:38.848" v="31"/>
          <ac:grpSpMkLst>
            <pc:docMk/>
            <pc:sldMk cId="2414885194" sldId="279"/>
            <ac:grpSpMk id="118" creationId="{5995D10D-E9C9-47DB-AE7E-801FEF38F5C9}"/>
          </ac:grpSpMkLst>
        </pc:grpChg>
        <pc:graphicFrameChg chg="add">
          <ac:chgData name="R, Vignesh" userId="S::vxr210023@utdallas.edu::0abc78d0-eb46-42c1-939d-bd3614d4ed46" providerId="AD" clId="Web-{639C3C35-7543-4BBE-AC18-FCD7AD94482E}" dt="2022-11-28T23:59:24.833" v="163"/>
          <ac:graphicFrameMkLst>
            <pc:docMk/>
            <pc:sldMk cId="2414885194" sldId="279"/>
            <ac:graphicFrameMk id="120" creationId="{9ED0111F-54BD-C026-F880-048A2EE734BF}"/>
          </ac:graphicFrameMkLst>
        </pc:graphicFrameChg>
        <pc:picChg chg="mod ord">
          <ac:chgData name="R, Vignesh" userId="S::vxr210023@utdallas.edu::0abc78d0-eb46-42c1-939d-bd3614d4ed46" providerId="AD" clId="Web-{639C3C35-7543-4BBE-AC18-FCD7AD94482E}" dt="2022-11-28T23:59:42.099" v="166" actId="14100"/>
          <ac:picMkLst>
            <pc:docMk/>
            <pc:sldMk cId="2414885194" sldId="279"/>
            <ac:picMk id="5" creationId="{EC766DA3-B232-3B8F-32E9-B56536A74A84}"/>
          </ac:picMkLst>
        </pc:picChg>
      </pc:sldChg>
      <pc:sldChg chg="addSp delSp modSp">
        <pc:chgData name="R, Vignesh" userId="S::vxr210023@utdallas.edu::0abc78d0-eb46-42c1-939d-bd3614d4ed46" providerId="AD" clId="Web-{639C3C35-7543-4BBE-AC18-FCD7AD94482E}" dt="2022-11-29T00:05:42.580" v="273" actId="20577"/>
        <pc:sldMkLst>
          <pc:docMk/>
          <pc:sldMk cId="968250777" sldId="280"/>
        </pc:sldMkLst>
        <pc:spChg chg="mod">
          <ac:chgData name="R, Vignesh" userId="S::vxr210023@utdallas.edu::0abc78d0-eb46-42c1-939d-bd3614d4ed46" providerId="AD" clId="Web-{639C3C35-7543-4BBE-AC18-FCD7AD94482E}" dt="2022-11-29T00:05:42.580" v="273" actId="20577"/>
          <ac:spMkLst>
            <pc:docMk/>
            <pc:sldMk cId="968250777" sldId="280"/>
            <ac:spMk id="2" creationId="{A62CD6D8-D4F0-CA84-E7C7-91B9035CC659}"/>
          </ac:spMkLst>
        </pc:spChg>
        <pc:spChg chg="mod ord">
          <ac:chgData name="R, Vignesh" userId="S::vxr210023@utdallas.edu::0abc78d0-eb46-42c1-939d-bd3614d4ed46" providerId="AD" clId="Web-{639C3C35-7543-4BBE-AC18-FCD7AD94482E}" dt="2022-11-29T00:03:18.919" v="263"/>
          <ac:spMkLst>
            <pc:docMk/>
            <pc:sldMk cId="968250777" sldId="280"/>
            <ac:spMk id="6" creationId="{958FA4D6-FF4B-F97B-3AFB-5474EBEDF086}"/>
          </ac:spMkLst>
        </pc:spChg>
        <pc:spChg chg="add del">
          <ac:chgData name="R, Vignesh" userId="S::vxr210023@utdallas.edu::0abc78d0-eb46-42c1-939d-bd3614d4ed46" providerId="AD" clId="Web-{639C3C35-7543-4BBE-AC18-FCD7AD94482E}" dt="2022-11-28T23:52:36.631" v="40"/>
          <ac:spMkLst>
            <pc:docMk/>
            <pc:sldMk cId="968250777" sldId="280"/>
            <ac:spMk id="34" creationId="{2B97F24A-32CE-4C1C-A50D-3016B394DCFB}"/>
          </ac:spMkLst>
        </pc:spChg>
        <pc:spChg chg="add del">
          <ac:chgData name="R, Vignesh" userId="S::vxr210023@utdallas.edu::0abc78d0-eb46-42c1-939d-bd3614d4ed46" providerId="AD" clId="Web-{639C3C35-7543-4BBE-AC18-FCD7AD94482E}" dt="2022-11-28T23:52:36.631" v="40"/>
          <ac:spMkLst>
            <pc:docMk/>
            <pc:sldMk cId="968250777" sldId="280"/>
            <ac:spMk id="39" creationId="{CD8B4F24-440B-49E9-B85D-733523DC064B}"/>
          </ac:spMkLst>
        </pc:spChg>
        <pc:spChg chg="add del">
          <ac:chgData name="R, Vignesh" userId="S::vxr210023@utdallas.edu::0abc78d0-eb46-42c1-939d-bd3614d4ed46" providerId="AD" clId="Web-{639C3C35-7543-4BBE-AC18-FCD7AD94482E}" dt="2022-11-29T00:03:18.919" v="264"/>
          <ac:spMkLst>
            <pc:docMk/>
            <pc:sldMk cId="968250777" sldId="280"/>
            <ac:spMk id="41" creationId="{2B566528-1B12-4246-9431-5C2D7D081168}"/>
          </ac:spMkLst>
        </pc:spChg>
        <pc:spChg chg="add del">
          <ac:chgData name="R, Vignesh" userId="S::vxr210023@utdallas.edu::0abc78d0-eb46-42c1-939d-bd3614d4ed46" providerId="AD" clId="Web-{639C3C35-7543-4BBE-AC18-FCD7AD94482E}" dt="2022-11-28T23:52:26.943" v="39"/>
          <ac:spMkLst>
            <pc:docMk/>
            <pc:sldMk cId="968250777" sldId="280"/>
            <ac:spMk id="44" creationId="{2B566528-1B12-4246-9431-5C2D7D081168}"/>
          </ac:spMkLst>
        </pc:spChg>
        <pc:spChg chg="add del">
          <ac:chgData name="R, Vignesh" userId="S::vxr210023@utdallas.edu::0abc78d0-eb46-42c1-939d-bd3614d4ed46" providerId="AD" clId="Web-{639C3C35-7543-4BBE-AC18-FCD7AD94482E}" dt="2022-11-29T00:02:54.293" v="255"/>
          <ac:spMkLst>
            <pc:docMk/>
            <pc:sldMk cId="968250777" sldId="280"/>
            <ac:spMk id="57" creationId="{0288C6B4-AFC3-407F-A595-EFFD38D4CCAF}"/>
          </ac:spMkLst>
        </pc:spChg>
        <pc:spChg chg="add del">
          <ac:chgData name="R, Vignesh" userId="S::vxr210023@utdallas.edu::0abc78d0-eb46-42c1-939d-bd3614d4ed46" providerId="AD" clId="Web-{639C3C35-7543-4BBE-AC18-FCD7AD94482E}" dt="2022-11-29T00:02:54.293" v="255"/>
          <ac:spMkLst>
            <pc:docMk/>
            <pc:sldMk cId="968250777" sldId="280"/>
            <ac:spMk id="59" creationId="{CF236821-17FE-429B-8D2C-08E13A64EA40}"/>
          </ac:spMkLst>
        </pc:spChg>
        <pc:spChg chg="add del">
          <ac:chgData name="R, Vignesh" userId="S::vxr210023@utdallas.edu::0abc78d0-eb46-42c1-939d-bd3614d4ed46" providerId="AD" clId="Web-{639C3C35-7543-4BBE-AC18-FCD7AD94482E}" dt="2022-11-29T00:02:54.293" v="255"/>
          <ac:spMkLst>
            <pc:docMk/>
            <pc:sldMk cId="968250777" sldId="280"/>
            <ac:spMk id="61" creationId="{C0BDBCD2-E081-43AB-9119-C55465E59757}"/>
          </ac:spMkLst>
        </pc:spChg>
        <pc:spChg chg="add del">
          <ac:chgData name="R, Vignesh" userId="S::vxr210023@utdallas.edu::0abc78d0-eb46-42c1-939d-bd3614d4ed46" providerId="AD" clId="Web-{639C3C35-7543-4BBE-AC18-FCD7AD94482E}" dt="2022-11-29T00:02:54.293" v="255"/>
          <ac:spMkLst>
            <pc:docMk/>
            <pc:sldMk cId="968250777" sldId="280"/>
            <ac:spMk id="63" creationId="{98E79BE4-34FE-485A-98A5-92CE8F7C4743}"/>
          </ac:spMkLst>
        </pc:spChg>
        <pc:spChg chg="add del">
          <ac:chgData name="R, Vignesh" userId="S::vxr210023@utdallas.edu::0abc78d0-eb46-42c1-939d-bd3614d4ed46" providerId="AD" clId="Web-{639C3C35-7543-4BBE-AC18-FCD7AD94482E}" dt="2022-11-29T00:02:54.293" v="255"/>
          <ac:spMkLst>
            <pc:docMk/>
            <pc:sldMk cId="968250777" sldId="280"/>
            <ac:spMk id="65" creationId="{7A5F0580-5EE9-419F-96EE-B6529EF6E7D0}"/>
          </ac:spMkLst>
        </pc:spChg>
        <pc:spChg chg="add del">
          <ac:chgData name="R, Vignesh" userId="S::vxr210023@utdallas.edu::0abc78d0-eb46-42c1-939d-bd3614d4ed46" providerId="AD" clId="Web-{639C3C35-7543-4BBE-AC18-FCD7AD94482E}" dt="2022-11-29T00:03:05.872" v="257"/>
          <ac:spMkLst>
            <pc:docMk/>
            <pc:sldMk cId="968250777" sldId="280"/>
            <ac:spMk id="67" creationId="{FF9B822F-893E-44C8-963C-64F50ACECBB2}"/>
          </ac:spMkLst>
        </pc:spChg>
        <pc:spChg chg="add del">
          <ac:chgData name="R, Vignesh" userId="S::vxr210023@utdallas.edu::0abc78d0-eb46-42c1-939d-bd3614d4ed46" providerId="AD" clId="Web-{639C3C35-7543-4BBE-AC18-FCD7AD94482E}" dt="2022-11-29T00:03:05.872" v="257"/>
          <ac:spMkLst>
            <pc:docMk/>
            <pc:sldMk cId="968250777" sldId="280"/>
            <ac:spMk id="68" creationId="{EBF87945-A001-489F-9D9B-7D9435F0B9CA}"/>
          </ac:spMkLst>
        </pc:spChg>
        <pc:spChg chg="add del">
          <ac:chgData name="R, Vignesh" userId="S::vxr210023@utdallas.edu::0abc78d0-eb46-42c1-939d-bd3614d4ed46" providerId="AD" clId="Web-{639C3C35-7543-4BBE-AC18-FCD7AD94482E}" dt="2022-11-29T00:03:10.653" v="259"/>
          <ac:spMkLst>
            <pc:docMk/>
            <pc:sldMk cId="968250777" sldId="280"/>
            <ac:spMk id="70" creationId="{1ECAB1E8-8195-4748-BE71-FF806D86892E}"/>
          </ac:spMkLst>
        </pc:spChg>
        <pc:spChg chg="add del">
          <ac:chgData name="R, Vignesh" userId="S::vxr210023@utdallas.edu::0abc78d0-eb46-42c1-939d-bd3614d4ed46" providerId="AD" clId="Web-{639C3C35-7543-4BBE-AC18-FCD7AD94482E}" dt="2022-11-29T00:03:10.653" v="259"/>
          <ac:spMkLst>
            <pc:docMk/>
            <pc:sldMk cId="968250777" sldId="280"/>
            <ac:spMk id="71" creationId="{57F6BDD4-E066-4008-8011-6CC31AEB4556}"/>
          </ac:spMkLst>
        </pc:spChg>
        <pc:spChg chg="add del">
          <ac:chgData name="R, Vignesh" userId="S::vxr210023@utdallas.edu::0abc78d0-eb46-42c1-939d-bd3614d4ed46" providerId="AD" clId="Web-{639C3C35-7543-4BBE-AC18-FCD7AD94482E}" dt="2022-11-29T00:03:10.653" v="259"/>
          <ac:spMkLst>
            <pc:docMk/>
            <pc:sldMk cId="968250777" sldId="280"/>
            <ac:spMk id="72" creationId="{2711A8FB-68FC-45FC-B01E-38F809E2D439}"/>
          </ac:spMkLst>
        </pc:spChg>
        <pc:spChg chg="add del">
          <ac:chgData name="R, Vignesh" userId="S::vxr210023@utdallas.edu::0abc78d0-eb46-42c1-939d-bd3614d4ed46" providerId="AD" clId="Web-{639C3C35-7543-4BBE-AC18-FCD7AD94482E}" dt="2022-11-29T00:03:10.653" v="259"/>
          <ac:spMkLst>
            <pc:docMk/>
            <pc:sldMk cId="968250777" sldId="280"/>
            <ac:spMk id="73" creationId="{2A865FE3-5FC9-4049-87CF-30019C46C0F5}"/>
          </ac:spMkLst>
        </pc:spChg>
        <pc:spChg chg="add del">
          <ac:chgData name="R, Vignesh" userId="S::vxr210023@utdallas.edu::0abc78d0-eb46-42c1-939d-bd3614d4ed46" providerId="AD" clId="Web-{639C3C35-7543-4BBE-AC18-FCD7AD94482E}" dt="2022-11-29T00:03:16.153" v="261"/>
          <ac:spMkLst>
            <pc:docMk/>
            <pc:sldMk cId="968250777" sldId="280"/>
            <ac:spMk id="75" creationId="{7FF47CB7-972F-479F-A36D-9E72D26EC8DA}"/>
          </ac:spMkLst>
        </pc:spChg>
        <pc:spChg chg="add del">
          <ac:chgData name="R, Vignesh" userId="S::vxr210023@utdallas.edu::0abc78d0-eb46-42c1-939d-bd3614d4ed46" providerId="AD" clId="Web-{639C3C35-7543-4BBE-AC18-FCD7AD94482E}" dt="2022-11-29T00:03:16.153" v="261"/>
          <ac:spMkLst>
            <pc:docMk/>
            <pc:sldMk cId="968250777" sldId="280"/>
            <ac:spMk id="76" creationId="{0D153B68-5844-490D-8E67-F616D6D721CA}"/>
          </ac:spMkLst>
        </pc:spChg>
        <pc:spChg chg="add del">
          <ac:chgData name="R, Vignesh" userId="S::vxr210023@utdallas.edu::0abc78d0-eb46-42c1-939d-bd3614d4ed46" providerId="AD" clId="Web-{639C3C35-7543-4BBE-AC18-FCD7AD94482E}" dt="2022-11-29T00:03:16.153" v="261"/>
          <ac:spMkLst>
            <pc:docMk/>
            <pc:sldMk cId="968250777" sldId="280"/>
            <ac:spMk id="77" creationId="{9A0D773F-7A7D-4DBB-9DEA-86BB8B8F4BC8}"/>
          </ac:spMkLst>
        </pc:spChg>
        <pc:spChg chg="add del">
          <ac:chgData name="R, Vignesh" userId="S::vxr210023@utdallas.edu::0abc78d0-eb46-42c1-939d-bd3614d4ed46" providerId="AD" clId="Web-{639C3C35-7543-4BBE-AC18-FCD7AD94482E}" dt="2022-11-29T00:03:18.919" v="263"/>
          <ac:spMkLst>
            <pc:docMk/>
            <pc:sldMk cId="968250777" sldId="280"/>
            <ac:spMk id="79" creationId="{D009D6D5-DAC2-4A8B-A17A-E206B9012D09}"/>
          </ac:spMkLst>
        </pc:spChg>
        <pc:spChg chg="add">
          <ac:chgData name="R, Vignesh" userId="S::vxr210023@utdallas.edu::0abc78d0-eb46-42c1-939d-bd3614d4ed46" providerId="AD" clId="Web-{639C3C35-7543-4BBE-AC18-FCD7AD94482E}" dt="2022-11-29T00:03:18.919" v="264"/>
          <ac:spMkLst>
            <pc:docMk/>
            <pc:sldMk cId="968250777" sldId="280"/>
            <ac:spMk id="81" creationId="{2B566528-1B12-4246-9431-5C2D7D081168}"/>
          </ac:spMkLst>
        </pc:spChg>
        <pc:grpChg chg="add del">
          <ac:chgData name="R, Vignesh" userId="S::vxr210023@utdallas.edu::0abc78d0-eb46-42c1-939d-bd3614d4ed46" providerId="AD" clId="Web-{639C3C35-7543-4BBE-AC18-FCD7AD94482E}" dt="2022-11-29T00:03:18.919" v="264"/>
          <ac:grpSpMkLst>
            <pc:docMk/>
            <pc:sldMk cId="968250777" sldId="280"/>
            <ac:grpSpMk id="42" creationId="{828A5161-06F1-46CF-8AD7-844680A59E13}"/>
          </ac:grpSpMkLst>
        </pc:grpChg>
        <pc:grpChg chg="add del">
          <ac:chgData name="R, Vignesh" userId="S::vxr210023@utdallas.edu::0abc78d0-eb46-42c1-939d-bd3614d4ed46" providerId="AD" clId="Web-{639C3C35-7543-4BBE-AC18-FCD7AD94482E}" dt="2022-11-29T00:03:18.919" v="264"/>
          <ac:grpSpMkLst>
            <pc:docMk/>
            <pc:sldMk cId="968250777" sldId="280"/>
            <ac:grpSpMk id="43" creationId="{5995D10D-E9C9-47DB-AE7E-801FEF38F5C9}"/>
          </ac:grpSpMkLst>
        </pc:grpChg>
        <pc:grpChg chg="add del">
          <ac:chgData name="R, Vignesh" userId="S::vxr210023@utdallas.edu::0abc78d0-eb46-42c1-939d-bd3614d4ed46" providerId="AD" clId="Web-{639C3C35-7543-4BBE-AC18-FCD7AD94482E}" dt="2022-11-28T23:52:26.943" v="39"/>
          <ac:grpSpMkLst>
            <pc:docMk/>
            <pc:sldMk cId="968250777" sldId="280"/>
            <ac:grpSpMk id="46" creationId="{828A5161-06F1-46CF-8AD7-844680A59E13}"/>
          </ac:grpSpMkLst>
        </pc:grpChg>
        <pc:grpChg chg="add del">
          <ac:chgData name="R, Vignesh" userId="S::vxr210023@utdallas.edu::0abc78d0-eb46-42c1-939d-bd3614d4ed46" providerId="AD" clId="Web-{639C3C35-7543-4BBE-AC18-FCD7AD94482E}" dt="2022-11-28T23:52:26.943" v="39"/>
          <ac:grpSpMkLst>
            <pc:docMk/>
            <pc:sldMk cId="968250777" sldId="280"/>
            <ac:grpSpMk id="50" creationId="{5995D10D-E9C9-47DB-AE7E-801FEF38F5C9}"/>
          </ac:grpSpMkLst>
        </pc:grpChg>
        <pc:grpChg chg="add">
          <ac:chgData name="R, Vignesh" userId="S::vxr210023@utdallas.edu::0abc78d0-eb46-42c1-939d-bd3614d4ed46" providerId="AD" clId="Web-{639C3C35-7543-4BBE-AC18-FCD7AD94482E}" dt="2022-11-29T00:03:18.919" v="264"/>
          <ac:grpSpMkLst>
            <pc:docMk/>
            <pc:sldMk cId="968250777" sldId="280"/>
            <ac:grpSpMk id="82" creationId="{828A5161-06F1-46CF-8AD7-844680A59E13}"/>
          </ac:grpSpMkLst>
        </pc:grpChg>
        <pc:grpChg chg="add">
          <ac:chgData name="R, Vignesh" userId="S::vxr210023@utdallas.edu::0abc78d0-eb46-42c1-939d-bd3614d4ed46" providerId="AD" clId="Web-{639C3C35-7543-4BBE-AC18-FCD7AD94482E}" dt="2022-11-29T00:03:18.919" v="264"/>
          <ac:grpSpMkLst>
            <pc:docMk/>
            <pc:sldMk cId="968250777" sldId="280"/>
            <ac:grpSpMk id="84" creationId="{5995D10D-E9C9-47DB-AE7E-801FEF38F5C9}"/>
          </ac:grpSpMkLst>
        </pc:grpChg>
        <pc:picChg chg="mod">
          <ac:chgData name="R, Vignesh" userId="S::vxr210023@utdallas.edu::0abc78d0-eb46-42c1-939d-bd3614d4ed46" providerId="AD" clId="Web-{639C3C35-7543-4BBE-AC18-FCD7AD94482E}" dt="2022-11-29T00:03:30.951" v="265" actId="14100"/>
          <ac:picMkLst>
            <pc:docMk/>
            <pc:sldMk cId="968250777" sldId="280"/>
            <ac:picMk id="5" creationId="{4C374F4E-4CB5-9DC0-5038-0022FFD395F1}"/>
          </ac:picMkLst>
        </pc:picChg>
      </pc:sldChg>
    </pc:docChg>
  </pc:docChgLst>
  <pc:docChgLst>
    <pc:chgData name="Jamma, Aishwarya Atul" userId="S::aaj210004@utdallas.edu::5a50458d-01f0-433b-bc5f-4ab59edf7c71" providerId="AD" clId="Web-{A0153BC4-120F-495C-B1D5-F0C7E1C4E35E}"/>
    <pc:docChg chg="modSld">
      <pc:chgData name="Jamma, Aishwarya Atul" userId="S::aaj210004@utdallas.edu::5a50458d-01f0-433b-bc5f-4ab59edf7c71" providerId="AD" clId="Web-{A0153BC4-120F-495C-B1D5-F0C7E1C4E35E}" dt="2022-11-27T23:53:37.671" v="2" actId="20577"/>
      <pc:docMkLst>
        <pc:docMk/>
      </pc:docMkLst>
      <pc:sldChg chg="modSp">
        <pc:chgData name="Jamma, Aishwarya Atul" userId="S::aaj210004@utdallas.edu::5a50458d-01f0-433b-bc5f-4ab59edf7c71" providerId="AD" clId="Web-{A0153BC4-120F-495C-B1D5-F0C7E1C4E35E}" dt="2022-11-27T23:53:37.671" v="2" actId="20577"/>
        <pc:sldMkLst>
          <pc:docMk/>
          <pc:sldMk cId="2414885194" sldId="279"/>
        </pc:sldMkLst>
        <pc:spChg chg="mod">
          <ac:chgData name="Jamma, Aishwarya Atul" userId="S::aaj210004@utdallas.edu::5a50458d-01f0-433b-bc5f-4ab59edf7c71" providerId="AD" clId="Web-{A0153BC4-120F-495C-B1D5-F0C7E1C4E35E}" dt="2022-11-27T23:53:37.671" v="2" actId="20577"/>
          <ac:spMkLst>
            <pc:docMk/>
            <pc:sldMk cId="2414885194" sldId="279"/>
            <ac:spMk id="22" creationId="{78C59D87-E6CA-7196-348F-FC0210D4BB8D}"/>
          </ac:spMkLst>
        </pc:spChg>
      </pc:sldChg>
    </pc:docChg>
  </pc:docChgLst>
  <pc:docChgLst>
    <pc:chgData name="Barangule, Prarthana Suresh" userId="S::pxb210017@utdallas.edu::8c058a00-9d1a-4c09-8a92-61798a7e6420" providerId="AD" clId="Web-{BAC589FA-5E9A-4F87-81B5-3D3488597B06}"/>
    <pc:docChg chg="modSld">
      <pc:chgData name="Barangule, Prarthana Suresh" userId="S::pxb210017@utdallas.edu::8c058a00-9d1a-4c09-8a92-61798a7e6420" providerId="AD" clId="Web-{BAC589FA-5E9A-4F87-81B5-3D3488597B06}" dt="2022-11-28T17:12:16.021" v="23" actId="14100"/>
      <pc:docMkLst>
        <pc:docMk/>
      </pc:docMkLst>
      <pc:sldChg chg="addSp delSp modSp">
        <pc:chgData name="Barangule, Prarthana Suresh" userId="S::pxb210017@utdallas.edu::8c058a00-9d1a-4c09-8a92-61798a7e6420" providerId="AD" clId="Web-{BAC589FA-5E9A-4F87-81B5-3D3488597B06}" dt="2022-11-28T17:12:16.021" v="23" actId="14100"/>
        <pc:sldMkLst>
          <pc:docMk/>
          <pc:sldMk cId="2414885194" sldId="279"/>
        </pc:sldMkLst>
        <pc:spChg chg="mod">
          <ac:chgData name="Barangule, Prarthana Suresh" userId="S::pxb210017@utdallas.edu::8c058a00-9d1a-4c09-8a92-61798a7e6420" providerId="AD" clId="Web-{BAC589FA-5E9A-4F87-81B5-3D3488597B06}" dt="2022-11-28T17:08:05.746" v="3"/>
          <ac:spMkLst>
            <pc:docMk/>
            <pc:sldMk cId="2414885194" sldId="279"/>
            <ac:spMk id="22" creationId="{78C59D87-E6CA-7196-348F-FC0210D4BB8D}"/>
          </ac:spMkLst>
        </pc:spChg>
        <pc:spChg chg="add">
          <ac:chgData name="Barangule, Prarthana Suresh" userId="S::pxb210017@utdallas.edu::8c058a00-9d1a-4c09-8a92-61798a7e6420" providerId="AD" clId="Web-{BAC589FA-5E9A-4F87-81B5-3D3488597B06}" dt="2022-11-28T17:08:05.746" v="3"/>
          <ac:spMkLst>
            <pc:docMk/>
            <pc:sldMk cId="2414885194" sldId="279"/>
            <ac:spMk id="50" creationId="{2B97F24A-32CE-4C1C-A50D-3016B394DCFB}"/>
          </ac:spMkLst>
        </pc:spChg>
        <pc:spChg chg="add">
          <ac:chgData name="Barangule, Prarthana Suresh" userId="S::pxb210017@utdallas.edu::8c058a00-9d1a-4c09-8a92-61798a7e6420" providerId="AD" clId="Web-{BAC589FA-5E9A-4F87-81B5-3D3488597B06}" dt="2022-11-28T17:08:05.746" v="3"/>
          <ac:spMkLst>
            <pc:docMk/>
            <pc:sldMk cId="2414885194" sldId="279"/>
            <ac:spMk id="51" creationId="{CD8B4F24-440B-49E9-B85D-733523DC064B}"/>
          </ac:spMkLst>
        </pc:spChg>
        <pc:picChg chg="add del mod">
          <ac:chgData name="Barangule, Prarthana Suresh" userId="S::pxb210017@utdallas.edu::8c058a00-9d1a-4c09-8a92-61798a7e6420" providerId="AD" clId="Web-{BAC589FA-5E9A-4F87-81B5-3D3488597B06}" dt="2022-11-28T17:08:47.076" v="7"/>
          <ac:picMkLst>
            <pc:docMk/>
            <pc:sldMk cId="2414885194" sldId="279"/>
            <ac:picMk id="2" creationId="{3D58A010-F917-A1CB-CF3F-E78369CA095E}"/>
          </ac:picMkLst>
        </pc:picChg>
        <pc:picChg chg="add del mod">
          <ac:chgData name="Barangule, Prarthana Suresh" userId="S::pxb210017@utdallas.edu::8c058a00-9d1a-4c09-8a92-61798a7e6420" providerId="AD" clId="Web-{BAC589FA-5E9A-4F87-81B5-3D3488597B06}" dt="2022-11-28T17:10:23.658" v="12"/>
          <ac:picMkLst>
            <pc:docMk/>
            <pc:sldMk cId="2414885194" sldId="279"/>
            <ac:picMk id="3" creationId="{187E08EE-D77D-47DD-EBB9-6A35FE4668AA}"/>
          </ac:picMkLst>
        </pc:picChg>
        <pc:picChg chg="add del mod">
          <ac:chgData name="Barangule, Prarthana Suresh" userId="S::pxb210017@utdallas.edu::8c058a00-9d1a-4c09-8a92-61798a7e6420" providerId="AD" clId="Web-{BAC589FA-5E9A-4F87-81B5-3D3488597B06}" dt="2022-11-28T17:11:01.894" v="17"/>
          <ac:picMkLst>
            <pc:docMk/>
            <pc:sldMk cId="2414885194" sldId="279"/>
            <ac:picMk id="4" creationId="{F700967D-006E-484A-4C90-DFA201BDC180}"/>
          </ac:picMkLst>
        </pc:picChg>
        <pc:picChg chg="add mod">
          <ac:chgData name="Barangule, Prarthana Suresh" userId="S::pxb210017@utdallas.edu::8c058a00-9d1a-4c09-8a92-61798a7e6420" providerId="AD" clId="Web-{BAC589FA-5E9A-4F87-81B5-3D3488597B06}" dt="2022-11-28T17:12:16.021" v="23" actId="14100"/>
          <ac:picMkLst>
            <pc:docMk/>
            <pc:sldMk cId="2414885194" sldId="279"/>
            <ac:picMk id="5" creationId="{EC766DA3-B232-3B8F-32E9-B56536A74A84}"/>
          </ac:picMkLst>
        </pc:picChg>
        <pc:picChg chg="del">
          <ac:chgData name="Barangule, Prarthana Suresh" userId="S::pxb210017@utdallas.edu::8c058a00-9d1a-4c09-8a92-61798a7e6420" providerId="AD" clId="Web-{BAC589FA-5E9A-4F87-81B5-3D3488597B06}" dt="2022-11-28T17:07:41.855" v="1"/>
          <ac:picMkLst>
            <pc:docMk/>
            <pc:sldMk cId="2414885194" sldId="279"/>
            <ac:picMk id="12" creationId="{E93282FF-536F-4C72-3C69-DC94151CA6C9}"/>
          </ac:picMkLst>
        </pc:picChg>
        <pc:picChg chg="del">
          <ac:chgData name="Barangule, Prarthana Suresh" userId="S::pxb210017@utdallas.edu::8c058a00-9d1a-4c09-8a92-61798a7e6420" providerId="AD" clId="Web-{BAC589FA-5E9A-4F87-81B5-3D3488597B06}" dt="2022-11-28T17:07:40.448" v="0"/>
          <ac:picMkLst>
            <pc:docMk/>
            <pc:sldMk cId="2414885194" sldId="279"/>
            <ac:picMk id="16" creationId="{622D2F00-248A-160E-A1B3-2B37F4AB9F4F}"/>
          </ac:picMkLst>
        </pc:picChg>
      </pc:sldChg>
    </pc:docChg>
  </pc:docChgLst>
  <pc:docChgLst>
    <pc:chgData name="R, Vignesh" userId="S::vxr210023@utdallas.edu::0abc78d0-eb46-42c1-939d-bd3614d4ed46" providerId="AD" clId="Web-{0A3A9C2F-01D5-F2D9-5866-B6CFA746C650}"/>
    <pc:docChg chg="modSld">
      <pc:chgData name="R, Vignesh" userId="S::vxr210023@utdallas.edu::0abc78d0-eb46-42c1-939d-bd3614d4ed46" providerId="AD" clId="Web-{0A3A9C2F-01D5-F2D9-5866-B6CFA746C650}" dt="2022-11-28T01:57:40.137" v="1" actId="20577"/>
      <pc:docMkLst>
        <pc:docMk/>
      </pc:docMkLst>
      <pc:sldChg chg="modSp">
        <pc:chgData name="R, Vignesh" userId="S::vxr210023@utdallas.edu::0abc78d0-eb46-42c1-939d-bd3614d4ed46" providerId="AD" clId="Web-{0A3A9C2F-01D5-F2D9-5866-B6CFA746C650}" dt="2022-11-28T01:57:40.137" v="1" actId="20577"/>
        <pc:sldMkLst>
          <pc:docMk/>
          <pc:sldMk cId="2276799659" sldId="262"/>
        </pc:sldMkLst>
        <pc:spChg chg="mod">
          <ac:chgData name="R, Vignesh" userId="S::vxr210023@utdallas.edu::0abc78d0-eb46-42c1-939d-bd3614d4ed46" providerId="AD" clId="Web-{0A3A9C2F-01D5-F2D9-5866-B6CFA746C650}" dt="2022-11-28T01:57:40.137" v="1" actId="20577"/>
          <ac:spMkLst>
            <pc:docMk/>
            <pc:sldMk cId="2276799659" sldId="262"/>
            <ac:spMk id="2" creationId="{82AD1DAF-9C83-A9FC-EBA6-8F2C62C48A82}"/>
          </ac:spMkLst>
        </pc:spChg>
      </pc:sldChg>
    </pc:docChg>
  </pc:docChgLst>
  <pc:docChgLst>
    <pc:chgData name="Barangule, Prarthana Suresh" userId="S::pxb210017@utdallas.edu::8c058a00-9d1a-4c09-8a92-61798a7e6420" providerId="AD" clId="Web-{3BDF8DE9-0EC9-4110-B123-9704768FDAF1}"/>
    <pc:docChg chg="addSld delSld modSld">
      <pc:chgData name="Barangule, Prarthana Suresh" userId="S::pxb210017@utdallas.edu::8c058a00-9d1a-4c09-8a92-61798a7e6420" providerId="AD" clId="Web-{3BDF8DE9-0EC9-4110-B123-9704768FDAF1}" dt="2022-11-28T17:56:14.358" v="216"/>
      <pc:docMkLst>
        <pc:docMk/>
      </pc:docMkLst>
      <pc:sldChg chg="addSp delSp modSp">
        <pc:chgData name="Barangule, Prarthana Suresh" userId="S::pxb210017@utdallas.edu::8c058a00-9d1a-4c09-8a92-61798a7e6420" providerId="AD" clId="Web-{3BDF8DE9-0EC9-4110-B123-9704768FDAF1}" dt="2022-11-28T17:52:18.868" v="215"/>
        <pc:sldMkLst>
          <pc:docMk/>
          <pc:sldMk cId="2276799659" sldId="262"/>
        </pc:sldMkLst>
        <pc:spChg chg="add del mod">
          <ac:chgData name="Barangule, Prarthana Suresh" userId="S::pxb210017@utdallas.edu::8c058a00-9d1a-4c09-8a92-61798a7e6420" providerId="AD" clId="Web-{3BDF8DE9-0EC9-4110-B123-9704768FDAF1}" dt="2022-11-28T17:52:18.868" v="215"/>
          <ac:spMkLst>
            <pc:docMk/>
            <pc:sldMk cId="2276799659" sldId="262"/>
            <ac:spMk id="3" creationId="{0E5780CA-7939-1E1E-9CB0-73A388FB44A0}"/>
          </ac:spMkLst>
        </pc:spChg>
        <pc:spChg chg="add del mod">
          <ac:chgData name="Barangule, Prarthana Suresh" userId="S::pxb210017@utdallas.edu::8c058a00-9d1a-4c09-8a92-61798a7e6420" providerId="AD" clId="Web-{3BDF8DE9-0EC9-4110-B123-9704768FDAF1}" dt="2022-11-28T17:52:02.320" v="214"/>
          <ac:spMkLst>
            <pc:docMk/>
            <pc:sldMk cId="2276799659" sldId="262"/>
            <ac:spMk id="7" creationId="{A2B4D2A1-E2DA-445A-8FC3-2731BE1C0CCC}"/>
          </ac:spMkLst>
        </pc:spChg>
        <pc:spChg chg="add mod">
          <ac:chgData name="Barangule, Prarthana Suresh" userId="S::pxb210017@utdallas.edu::8c058a00-9d1a-4c09-8a92-61798a7e6420" providerId="AD" clId="Web-{3BDF8DE9-0EC9-4110-B123-9704768FDAF1}" dt="2022-11-28T17:52:18.868" v="215"/>
          <ac:spMkLst>
            <pc:docMk/>
            <pc:sldMk cId="2276799659" sldId="262"/>
            <ac:spMk id="9" creationId="{56885445-6456-6732-171F-0FE626C484EC}"/>
          </ac:spMkLst>
        </pc:spChg>
      </pc:sldChg>
      <pc:sldChg chg="addSp delSp modSp del">
        <pc:chgData name="Barangule, Prarthana Suresh" userId="S::pxb210017@utdallas.edu::8c058a00-9d1a-4c09-8a92-61798a7e6420" providerId="AD" clId="Web-{3BDF8DE9-0EC9-4110-B123-9704768FDAF1}" dt="2022-11-28T17:56:14.358" v="216"/>
        <pc:sldMkLst>
          <pc:docMk/>
          <pc:sldMk cId="1491382183" sldId="278"/>
        </pc:sldMkLst>
        <pc:spChg chg="add del mod">
          <ac:chgData name="Barangule, Prarthana Suresh" userId="S::pxb210017@utdallas.edu::8c058a00-9d1a-4c09-8a92-61798a7e6420" providerId="AD" clId="Web-{3BDF8DE9-0EC9-4110-B123-9704768FDAF1}" dt="2022-11-28T17:24:39.888" v="17"/>
          <ac:spMkLst>
            <pc:docMk/>
            <pc:sldMk cId="1491382183" sldId="278"/>
            <ac:spMk id="3" creationId="{A80D39CD-AE2C-06FD-EE8F-ACE8AE9F006B}"/>
          </ac:spMkLst>
        </pc:spChg>
        <pc:spChg chg="mod">
          <ac:chgData name="Barangule, Prarthana Suresh" userId="S::pxb210017@utdallas.edu::8c058a00-9d1a-4c09-8a92-61798a7e6420" providerId="AD" clId="Web-{3BDF8DE9-0EC9-4110-B123-9704768FDAF1}" dt="2022-11-28T17:27:54.518" v="20" actId="1076"/>
          <ac:spMkLst>
            <pc:docMk/>
            <pc:sldMk cId="1491382183" sldId="278"/>
            <ac:spMk id="7" creationId="{CF644EB4-FFB4-E0BD-BF1A-1EE132120A76}"/>
          </ac:spMkLst>
        </pc:spChg>
        <pc:spChg chg="del">
          <ac:chgData name="Barangule, Prarthana Suresh" userId="S::pxb210017@utdallas.edu::8c058a00-9d1a-4c09-8a92-61798a7e6420" providerId="AD" clId="Web-{3BDF8DE9-0EC9-4110-B123-9704768FDAF1}" dt="2022-11-28T17:22:20.853" v="1"/>
          <ac:spMkLst>
            <pc:docMk/>
            <pc:sldMk cId="1491382183" sldId="278"/>
            <ac:spMk id="17" creationId="{BA7EDF85-EC27-FEA4-B160-CF744728785B}"/>
          </ac:spMkLst>
        </pc:spChg>
        <pc:picChg chg="add del mod">
          <ac:chgData name="Barangule, Prarthana Suresh" userId="S::pxb210017@utdallas.edu::8c058a00-9d1a-4c09-8a92-61798a7e6420" providerId="AD" clId="Web-{3BDF8DE9-0EC9-4110-B123-9704768FDAF1}" dt="2022-11-28T17:27:45.502" v="19"/>
          <ac:picMkLst>
            <pc:docMk/>
            <pc:sldMk cId="1491382183" sldId="278"/>
            <ac:picMk id="2" creationId="{705898F1-929C-8BB2-4604-20D27B1729DE}"/>
          </ac:picMkLst>
        </pc:picChg>
        <pc:picChg chg="add del mod">
          <ac:chgData name="Barangule, Prarthana Suresh" userId="S::pxb210017@utdallas.edu::8c058a00-9d1a-4c09-8a92-61798a7e6420" providerId="AD" clId="Web-{3BDF8DE9-0EC9-4110-B123-9704768FDAF1}" dt="2022-11-28T17:28:11.346" v="26"/>
          <ac:picMkLst>
            <pc:docMk/>
            <pc:sldMk cId="1491382183" sldId="278"/>
            <ac:picMk id="4" creationId="{8DEBE1C0-3B81-806B-2D30-CF90BCD50833}"/>
          </ac:picMkLst>
        </pc:picChg>
        <pc:picChg chg="add del mod">
          <ac:chgData name="Barangule, Prarthana Suresh" userId="S::pxb210017@utdallas.edu::8c058a00-9d1a-4c09-8a92-61798a7e6420" providerId="AD" clId="Web-{3BDF8DE9-0EC9-4110-B123-9704768FDAF1}" dt="2022-11-28T17:28:24.487" v="28"/>
          <ac:picMkLst>
            <pc:docMk/>
            <pc:sldMk cId="1491382183" sldId="278"/>
            <ac:picMk id="5" creationId="{5F1BBB93-B2C0-9B6E-00E0-6F30C3C521EA}"/>
          </ac:picMkLst>
        </pc:picChg>
        <pc:picChg chg="add mod">
          <ac:chgData name="Barangule, Prarthana Suresh" userId="S::pxb210017@utdallas.edu::8c058a00-9d1a-4c09-8a92-61798a7e6420" providerId="AD" clId="Web-{3BDF8DE9-0EC9-4110-B123-9704768FDAF1}" dt="2022-11-28T17:29:26.098" v="33" actId="14100"/>
          <ac:picMkLst>
            <pc:docMk/>
            <pc:sldMk cId="1491382183" sldId="278"/>
            <ac:picMk id="6" creationId="{DD25A143-C0F6-E660-A318-75717ACD3ECB}"/>
          </ac:picMkLst>
        </pc:picChg>
        <pc:picChg chg="del">
          <ac:chgData name="Barangule, Prarthana Suresh" userId="S::pxb210017@utdallas.edu::8c058a00-9d1a-4c09-8a92-61798a7e6420" providerId="AD" clId="Web-{3BDF8DE9-0EC9-4110-B123-9704768FDAF1}" dt="2022-11-28T17:22:16.431" v="0"/>
          <ac:picMkLst>
            <pc:docMk/>
            <pc:sldMk cId="1491382183" sldId="278"/>
            <ac:picMk id="9" creationId="{0C4C2717-D671-84AB-9795-58472E9E4DA8}"/>
          </ac:picMkLst>
        </pc:picChg>
      </pc:sldChg>
      <pc:sldChg chg="addSp delSp modSp">
        <pc:chgData name="Barangule, Prarthana Suresh" userId="S::pxb210017@utdallas.edu::8c058a00-9d1a-4c09-8a92-61798a7e6420" providerId="AD" clId="Web-{3BDF8DE9-0EC9-4110-B123-9704768FDAF1}" dt="2022-11-28T17:47:47.501" v="189" actId="20577"/>
        <pc:sldMkLst>
          <pc:docMk/>
          <pc:sldMk cId="2414885194" sldId="279"/>
        </pc:sldMkLst>
        <pc:spChg chg="mod ord">
          <ac:chgData name="Barangule, Prarthana Suresh" userId="S::pxb210017@utdallas.edu::8c058a00-9d1a-4c09-8a92-61798a7e6420" providerId="AD" clId="Web-{3BDF8DE9-0EC9-4110-B123-9704768FDAF1}" dt="2022-11-28T17:47:47.501" v="189" actId="20577"/>
          <ac:spMkLst>
            <pc:docMk/>
            <pc:sldMk cId="2414885194" sldId="279"/>
            <ac:spMk id="22" creationId="{78C59D87-E6CA-7196-348F-FC0210D4BB8D}"/>
          </ac:spMkLst>
        </pc:spChg>
        <pc:spChg chg="add del">
          <ac:chgData name="Barangule, Prarthana Suresh" userId="S::pxb210017@utdallas.edu::8c058a00-9d1a-4c09-8a92-61798a7e6420" providerId="AD" clId="Web-{3BDF8DE9-0EC9-4110-B123-9704768FDAF1}" dt="2022-11-28T17:45:53.280" v="181"/>
          <ac:spMkLst>
            <pc:docMk/>
            <pc:sldMk cId="2414885194" sldId="279"/>
            <ac:spMk id="50" creationId="{2B97F24A-32CE-4C1C-A50D-3016B394DCFB}"/>
          </ac:spMkLst>
        </pc:spChg>
        <pc:spChg chg="add del">
          <ac:chgData name="Barangule, Prarthana Suresh" userId="S::pxb210017@utdallas.edu::8c058a00-9d1a-4c09-8a92-61798a7e6420" providerId="AD" clId="Web-{3BDF8DE9-0EC9-4110-B123-9704768FDAF1}" dt="2022-11-28T17:45:53.280" v="181"/>
          <ac:spMkLst>
            <pc:docMk/>
            <pc:sldMk cId="2414885194" sldId="279"/>
            <ac:spMk id="51" creationId="{CD8B4F24-440B-49E9-B85D-733523DC064B}"/>
          </ac:spMkLst>
        </pc:spChg>
        <pc:spChg chg="add del">
          <ac:chgData name="Barangule, Prarthana Suresh" userId="S::pxb210017@utdallas.edu::8c058a00-9d1a-4c09-8a92-61798a7e6420" providerId="AD" clId="Web-{3BDF8DE9-0EC9-4110-B123-9704768FDAF1}" dt="2022-11-28T17:45:22.670" v="176"/>
          <ac:spMkLst>
            <pc:docMk/>
            <pc:sldMk cId="2414885194" sldId="279"/>
            <ac:spMk id="55" creationId="{04812C46-200A-4DEB-A05E-3ED6C68C2387}"/>
          </ac:spMkLst>
        </pc:spChg>
        <pc:spChg chg="add del">
          <ac:chgData name="Barangule, Prarthana Suresh" userId="S::pxb210017@utdallas.edu::8c058a00-9d1a-4c09-8a92-61798a7e6420" providerId="AD" clId="Web-{3BDF8DE9-0EC9-4110-B123-9704768FDAF1}" dt="2022-11-28T17:45:22.670" v="176"/>
          <ac:spMkLst>
            <pc:docMk/>
            <pc:sldMk cId="2414885194" sldId="279"/>
            <ac:spMk id="57" creationId="{D1EA859B-E555-4109-94F3-6700E046E008}"/>
          </ac:spMkLst>
        </pc:spChg>
        <pc:spChg chg="add del">
          <ac:chgData name="Barangule, Prarthana Suresh" userId="S::pxb210017@utdallas.edu::8c058a00-9d1a-4c09-8a92-61798a7e6420" providerId="AD" clId="Web-{3BDF8DE9-0EC9-4110-B123-9704768FDAF1}" dt="2022-11-28T17:45:26.560" v="178"/>
          <ac:spMkLst>
            <pc:docMk/>
            <pc:sldMk cId="2414885194" sldId="279"/>
            <ac:spMk id="64" creationId="{9427AF5F-9A0E-42B7-A252-FD64C9885F9C}"/>
          </ac:spMkLst>
        </pc:spChg>
        <pc:spChg chg="add del">
          <ac:chgData name="Barangule, Prarthana Suresh" userId="S::pxb210017@utdallas.edu::8c058a00-9d1a-4c09-8a92-61798a7e6420" providerId="AD" clId="Web-{3BDF8DE9-0EC9-4110-B123-9704768FDAF1}" dt="2022-11-28T17:45:53.280" v="180"/>
          <ac:spMkLst>
            <pc:docMk/>
            <pc:sldMk cId="2414885194" sldId="279"/>
            <ac:spMk id="67" creationId="{F5493CFF-E43B-4B10-ACE1-C8A1246629EA}"/>
          </ac:spMkLst>
        </pc:spChg>
        <pc:spChg chg="add">
          <ac:chgData name="Barangule, Prarthana Suresh" userId="S::pxb210017@utdallas.edu::8c058a00-9d1a-4c09-8a92-61798a7e6420" providerId="AD" clId="Web-{3BDF8DE9-0EC9-4110-B123-9704768FDAF1}" dt="2022-11-28T17:45:53.280" v="181"/>
          <ac:spMkLst>
            <pc:docMk/>
            <pc:sldMk cId="2414885194" sldId="279"/>
            <ac:spMk id="69" creationId="{2B566528-1B12-4246-9431-5C2D7D081168}"/>
          </ac:spMkLst>
        </pc:spChg>
        <pc:grpChg chg="add">
          <ac:chgData name="Barangule, Prarthana Suresh" userId="S::pxb210017@utdallas.edu::8c058a00-9d1a-4c09-8a92-61798a7e6420" providerId="AD" clId="Web-{3BDF8DE9-0EC9-4110-B123-9704768FDAF1}" dt="2022-11-28T17:45:53.280" v="181"/>
          <ac:grpSpMkLst>
            <pc:docMk/>
            <pc:sldMk cId="2414885194" sldId="279"/>
            <ac:grpSpMk id="72" creationId="{828A5161-06F1-46CF-8AD7-844680A59E13}"/>
          </ac:grpSpMkLst>
        </pc:grpChg>
        <pc:grpChg chg="add">
          <ac:chgData name="Barangule, Prarthana Suresh" userId="S::pxb210017@utdallas.edu::8c058a00-9d1a-4c09-8a92-61798a7e6420" providerId="AD" clId="Web-{3BDF8DE9-0EC9-4110-B123-9704768FDAF1}" dt="2022-11-28T17:45:53.280" v="181"/>
          <ac:grpSpMkLst>
            <pc:docMk/>
            <pc:sldMk cId="2414885194" sldId="279"/>
            <ac:grpSpMk id="77" creationId="{5995D10D-E9C9-47DB-AE7E-801FEF38F5C9}"/>
          </ac:grpSpMkLst>
        </pc:grpChg>
        <pc:picChg chg="mod">
          <ac:chgData name="Barangule, Prarthana Suresh" userId="S::pxb210017@utdallas.edu::8c058a00-9d1a-4c09-8a92-61798a7e6420" providerId="AD" clId="Web-{3BDF8DE9-0EC9-4110-B123-9704768FDAF1}" dt="2022-11-28T17:46:14.374" v="187" actId="14100"/>
          <ac:picMkLst>
            <pc:docMk/>
            <pc:sldMk cId="2414885194" sldId="279"/>
            <ac:picMk id="5" creationId="{EC766DA3-B232-3B8F-32E9-B56536A74A84}"/>
          </ac:picMkLst>
        </pc:picChg>
      </pc:sldChg>
      <pc:sldChg chg="addSp delSp modSp">
        <pc:chgData name="Barangule, Prarthana Suresh" userId="S::pxb210017@utdallas.edu::8c058a00-9d1a-4c09-8a92-61798a7e6420" providerId="AD" clId="Web-{3BDF8DE9-0EC9-4110-B123-9704768FDAF1}" dt="2022-11-28T17:50:38.896" v="211" actId="14100"/>
        <pc:sldMkLst>
          <pc:docMk/>
          <pc:sldMk cId="968250777" sldId="280"/>
        </pc:sldMkLst>
        <pc:spChg chg="mod ord">
          <ac:chgData name="Barangule, Prarthana Suresh" userId="S::pxb210017@utdallas.edu::8c058a00-9d1a-4c09-8a92-61798a7e6420" providerId="AD" clId="Web-{3BDF8DE9-0EC9-4110-B123-9704768FDAF1}" dt="2022-11-28T17:50:23.349" v="207"/>
          <ac:spMkLst>
            <pc:docMk/>
            <pc:sldMk cId="968250777" sldId="280"/>
            <ac:spMk id="2" creationId="{A62CD6D8-D4F0-CA84-E7C7-91B9035CC659}"/>
          </ac:spMkLst>
        </pc:spChg>
        <pc:spChg chg="mod">
          <ac:chgData name="Barangule, Prarthana Suresh" userId="S::pxb210017@utdallas.edu::8c058a00-9d1a-4c09-8a92-61798a7e6420" providerId="AD" clId="Web-{3BDF8DE9-0EC9-4110-B123-9704768FDAF1}" dt="2022-11-28T17:50:23.349" v="207"/>
          <ac:spMkLst>
            <pc:docMk/>
            <pc:sldMk cId="968250777" sldId="280"/>
            <ac:spMk id="6" creationId="{958FA4D6-FF4B-F97B-3AFB-5474EBEDF086}"/>
          </ac:spMkLst>
        </pc:spChg>
        <pc:spChg chg="add del">
          <ac:chgData name="Barangule, Prarthana Suresh" userId="S::pxb210017@utdallas.edu::8c058a00-9d1a-4c09-8a92-61798a7e6420" providerId="AD" clId="Web-{3BDF8DE9-0EC9-4110-B123-9704768FDAF1}" dt="2022-11-28T17:49:24.426" v="196"/>
          <ac:spMkLst>
            <pc:docMk/>
            <pc:sldMk cId="968250777" sldId="280"/>
            <ac:spMk id="22" creationId="{7B831B6F-405A-4B47-B9BB-5CA88F285844}"/>
          </ac:spMkLst>
        </pc:spChg>
        <pc:spChg chg="add del">
          <ac:chgData name="Barangule, Prarthana Suresh" userId="S::pxb210017@utdallas.edu::8c058a00-9d1a-4c09-8a92-61798a7e6420" providerId="AD" clId="Web-{3BDF8DE9-0EC9-4110-B123-9704768FDAF1}" dt="2022-11-28T17:49:24.426" v="196"/>
          <ac:spMkLst>
            <pc:docMk/>
            <pc:sldMk cId="968250777" sldId="280"/>
            <ac:spMk id="23" creationId="{953EE71A-6488-4203-A7C4-77102FD0DCCA}"/>
          </ac:spMkLst>
        </pc:spChg>
        <pc:spChg chg="add del">
          <ac:chgData name="Barangule, Prarthana Suresh" userId="S::pxb210017@utdallas.edu::8c058a00-9d1a-4c09-8a92-61798a7e6420" providerId="AD" clId="Web-{3BDF8DE9-0EC9-4110-B123-9704768FDAF1}" dt="2022-11-28T17:49:24.426" v="195"/>
          <ac:spMkLst>
            <pc:docMk/>
            <pc:sldMk cId="968250777" sldId="280"/>
            <ac:spMk id="28" creationId="{4038CB10-1F5C-4D54-9DF7-12586DE5B007}"/>
          </ac:spMkLst>
        </pc:spChg>
        <pc:spChg chg="add del">
          <ac:chgData name="Barangule, Prarthana Suresh" userId="S::pxb210017@utdallas.edu::8c058a00-9d1a-4c09-8a92-61798a7e6420" providerId="AD" clId="Web-{3BDF8DE9-0EC9-4110-B123-9704768FDAF1}" dt="2022-11-28T17:49:24.426" v="195"/>
          <ac:spMkLst>
            <pc:docMk/>
            <pc:sldMk cId="968250777" sldId="280"/>
            <ac:spMk id="30" creationId="{73ED6512-6858-4552-B699-9A97FE9A4EA2}"/>
          </ac:spMkLst>
        </pc:spChg>
        <pc:spChg chg="add del">
          <ac:chgData name="Barangule, Prarthana Suresh" userId="S::pxb210017@utdallas.edu::8c058a00-9d1a-4c09-8a92-61798a7e6420" providerId="AD" clId="Web-{3BDF8DE9-0EC9-4110-B123-9704768FDAF1}" dt="2022-11-28T17:50:23.349" v="207"/>
          <ac:spMkLst>
            <pc:docMk/>
            <pc:sldMk cId="968250777" sldId="280"/>
            <ac:spMk id="32" creationId="{F5493CFF-E43B-4B10-ACE1-C8A1246629EA}"/>
          </ac:spMkLst>
        </pc:spChg>
        <pc:spChg chg="add">
          <ac:chgData name="Barangule, Prarthana Suresh" userId="S::pxb210017@utdallas.edu::8c058a00-9d1a-4c09-8a92-61798a7e6420" providerId="AD" clId="Web-{3BDF8DE9-0EC9-4110-B123-9704768FDAF1}" dt="2022-11-28T17:50:23.349" v="207"/>
          <ac:spMkLst>
            <pc:docMk/>
            <pc:sldMk cId="968250777" sldId="280"/>
            <ac:spMk id="34" creationId="{2B97F24A-32CE-4C1C-A50D-3016B394DCFB}"/>
          </ac:spMkLst>
        </pc:spChg>
        <pc:spChg chg="add del">
          <ac:chgData name="Barangule, Prarthana Suresh" userId="S::pxb210017@utdallas.edu::8c058a00-9d1a-4c09-8a92-61798a7e6420" providerId="AD" clId="Web-{3BDF8DE9-0EC9-4110-B123-9704768FDAF1}" dt="2022-11-28T17:50:12.458" v="206"/>
          <ac:spMkLst>
            <pc:docMk/>
            <pc:sldMk cId="968250777" sldId="280"/>
            <ac:spMk id="37" creationId="{867D4867-5BA7-4462-B2F6-A23F4A622AA7}"/>
          </ac:spMkLst>
        </pc:spChg>
        <pc:spChg chg="add">
          <ac:chgData name="Barangule, Prarthana Suresh" userId="S::pxb210017@utdallas.edu::8c058a00-9d1a-4c09-8a92-61798a7e6420" providerId="AD" clId="Web-{3BDF8DE9-0EC9-4110-B123-9704768FDAF1}" dt="2022-11-28T17:50:23.349" v="207"/>
          <ac:spMkLst>
            <pc:docMk/>
            <pc:sldMk cId="968250777" sldId="280"/>
            <ac:spMk id="39" creationId="{CD8B4F24-440B-49E9-B85D-733523DC064B}"/>
          </ac:spMkLst>
        </pc:spChg>
        <pc:picChg chg="mod ord modCrop">
          <ac:chgData name="Barangule, Prarthana Suresh" userId="S::pxb210017@utdallas.edu::8c058a00-9d1a-4c09-8a92-61798a7e6420" providerId="AD" clId="Web-{3BDF8DE9-0EC9-4110-B123-9704768FDAF1}" dt="2022-11-28T17:50:38.896" v="211" actId="14100"/>
          <ac:picMkLst>
            <pc:docMk/>
            <pc:sldMk cId="968250777" sldId="280"/>
            <ac:picMk id="5" creationId="{4C374F4E-4CB5-9DC0-5038-0022FFD395F1}"/>
          </ac:picMkLst>
        </pc:picChg>
      </pc:sldChg>
      <pc:sldChg chg="addSp delSp modSp new mod setBg">
        <pc:chgData name="Barangule, Prarthana Suresh" userId="S::pxb210017@utdallas.edu::8c058a00-9d1a-4c09-8a92-61798a7e6420" providerId="AD" clId="Web-{3BDF8DE9-0EC9-4110-B123-9704768FDAF1}" dt="2022-11-28T17:43:57.261" v="173" actId="14100"/>
        <pc:sldMkLst>
          <pc:docMk/>
          <pc:sldMk cId="1781668103" sldId="281"/>
        </pc:sldMkLst>
        <pc:spChg chg="add del mod ord">
          <ac:chgData name="Barangule, Prarthana Suresh" userId="S::pxb210017@utdallas.edu::8c058a00-9d1a-4c09-8a92-61798a7e6420" providerId="AD" clId="Web-{3BDF8DE9-0EC9-4110-B123-9704768FDAF1}" dt="2022-11-28T17:30:42.991" v="44"/>
          <ac:spMkLst>
            <pc:docMk/>
            <pc:sldMk cId="1781668103" sldId="281"/>
            <ac:spMk id="2" creationId="{C44AE31D-D839-0E84-0A87-CC50F906EB41}"/>
          </ac:spMkLst>
        </pc:spChg>
        <pc:spChg chg="del">
          <ac:chgData name="Barangule, Prarthana Suresh" userId="S::pxb210017@utdallas.edu::8c058a00-9d1a-4c09-8a92-61798a7e6420" providerId="AD" clId="Web-{3BDF8DE9-0EC9-4110-B123-9704768FDAF1}" dt="2022-11-28T17:29:48.708" v="35"/>
          <ac:spMkLst>
            <pc:docMk/>
            <pc:sldMk cId="1781668103" sldId="281"/>
            <ac:spMk id="3" creationId="{F3D2D942-0145-0F2A-0F5D-79EA87F76FBB}"/>
          </ac:spMkLst>
        </pc:spChg>
        <pc:spChg chg="add del">
          <ac:chgData name="Barangule, Prarthana Suresh" userId="S::pxb210017@utdallas.edu::8c058a00-9d1a-4c09-8a92-61798a7e6420" providerId="AD" clId="Web-{3BDF8DE9-0EC9-4110-B123-9704768FDAF1}" dt="2022-11-28T17:30:16.459" v="37"/>
          <ac:spMkLst>
            <pc:docMk/>
            <pc:sldMk cId="1781668103" sldId="281"/>
            <ac:spMk id="8" creationId="{44853B28-40C0-2431-1107-378ADFC333F4}"/>
          </ac:spMkLst>
        </pc:spChg>
        <pc:spChg chg="add del">
          <ac:chgData name="Barangule, Prarthana Suresh" userId="S::pxb210017@utdallas.edu::8c058a00-9d1a-4c09-8a92-61798a7e6420" providerId="AD" clId="Web-{3BDF8DE9-0EC9-4110-B123-9704768FDAF1}" dt="2022-11-28T17:30:42.991" v="43"/>
          <ac:spMkLst>
            <pc:docMk/>
            <pc:sldMk cId="1781668103" sldId="281"/>
            <ac:spMk id="9" creationId="{32BC26D8-82FB-445E-AA49-62A77D7C1EE0}"/>
          </ac:spMkLst>
        </pc:spChg>
        <pc:spChg chg="add del">
          <ac:chgData name="Barangule, Prarthana Suresh" userId="S::pxb210017@utdallas.edu::8c058a00-9d1a-4c09-8a92-61798a7e6420" providerId="AD" clId="Web-{3BDF8DE9-0EC9-4110-B123-9704768FDAF1}" dt="2022-11-28T17:30:16.459" v="37"/>
          <ac:spMkLst>
            <pc:docMk/>
            <pc:sldMk cId="1781668103" sldId="281"/>
            <ac:spMk id="11" creationId="{04812C46-200A-4DEB-A05E-3ED6C68C2387}"/>
          </ac:spMkLst>
        </pc:spChg>
        <pc:spChg chg="add del">
          <ac:chgData name="Barangule, Prarthana Suresh" userId="S::pxb210017@utdallas.edu::8c058a00-9d1a-4c09-8a92-61798a7e6420" providerId="AD" clId="Web-{3BDF8DE9-0EC9-4110-B123-9704768FDAF1}" dt="2022-11-28T17:30:16.459" v="37"/>
          <ac:spMkLst>
            <pc:docMk/>
            <pc:sldMk cId="1781668103" sldId="281"/>
            <ac:spMk id="13" creationId="{D1EA859B-E555-4109-94F3-6700E046E008}"/>
          </ac:spMkLst>
        </pc:spChg>
        <pc:spChg chg="add del">
          <ac:chgData name="Barangule, Prarthana Suresh" userId="S::pxb210017@utdallas.edu::8c058a00-9d1a-4c09-8a92-61798a7e6420" providerId="AD" clId="Web-{3BDF8DE9-0EC9-4110-B123-9704768FDAF1}" dt="2022-11-28T17:30:24.490" v="39"/>
          <ac:spMkLst>
            <pc:docMk/>
            <pc:sldMk cId="1781668103" sldId="281"/>
            <ac:spMk id="15" creationId="{04812C46-200A-4DEB-A05E-3ED6C68C2387}"/>
          </ac:spMkLst>
        </pc:spChg>
        <pc:spChg chg="add del">
          <ac:chgData name="Barangule, Prarthana Suresh" userId="S::pxb210017@utdallas.edu::8c058a00-9d1a-4c09-8a92-61798a7e6420" providerId="AD" clId="Web-{3BDF8DE9-0EC9-4110-B123-9704768FDAF1}" dt="2022-11-28T17:30:24.490" v="39"/>
          <ac:spMkLst>
            <pc:docMk/>
            <pc:sldMk cId="1781668103" sldId="281"/>
            <ac:spMk id="16" creationId="{D1EA859B-E555-4109-94F3-6700E046E008}"/>
          </ac:spMkLst>
        </pc:spChg>
        <pc:spChg chg="add del">
          <ac:chgData name="Barangule, Prarthana Suresh" userId="S::pxb210017@utdallas.edu::8c058a00-9d1a-4c09-8a92-61798a7e6420" providerId="AD" clId="Web-{3BDF8DE9-0EC9-4110-B123-9704768FDAF1}" dt="2022-11-28T17:30:24.490" v="39"/>
          <ac:spMkLst>
            <pc:docMk/>
            <pc:sldMk cId="1781668103" sldId="281"/>
            <ac:spMk id="17" creationId="{B8CF6D8E-9D3E-330D-8E4A-5DD338A797C3}"/>
          </ac:spMkLst>
        </pc:spChg>
        <pc:spChg chg="add del">
          <ac:chgData name="Barangule, Prarthana Suresh" userId="S::pxb210017@utdallas.edu::8c058a00-9d1a-4c09-8a92-61798a7e6420" providerId="AD" clId="Web-{3BDF8DE9-0EC9-4110-B123-9704768FDAF1}" dt="2022-11-28T17:30:37.819" v="41"/>
          <ac:spMkLst>
            <pc:docMk/>
            <pc:sldMk cId="1781668103" sldId="281"/>
            <ac:spMk id="19" creationId="{23E547B5-89CF-4EC0-96DE-25771AED0799}"/>
          </ac:spMkLst>
        </pc:spChg>
        <pc:spChg chg="add del">
          <ac:chgData name="Barangule, Prarthana Suresh" userId="S::pxb210017@utdallas.edu::8c058a00-9d1a-4c09-8a92-61798a7e6420" providerId="AD" clId="Web-{3BDF8DE9-0EC9-4110-B123-9704768FDAF1}" dt="2022-11-28T17:30:37.819" v="41"/>
          <ac:spMkLst>
            <pc:docMk/>
            <pc:sldMk cId="1781668103" sldId="281"/>
            <ac:spMk id="20" creationId="{3F0B8CEB-8279-4E5E-A0CE-1FC9F71736F2}"/>
          </ac:spMkLst>
        </pc:spChg>
        <pc:spChg chg="add del">
          <ac:chgData name="Barangule, Prarthana Suresh" userId="S::pxb210017@utdallas.edu::8c058a00-9d1a-4c09-8a92-61798a7e6420" providerId="AD" clId="Web-{3BDF8DE9-0EC9-4110-B123-9704768FDAF1}" dt="2022-11-28T17:30:37.819" v="41"/>
          <ac:spMkLst>
            <pc:docMk/>
            <pc:sldMk cId="1781668103" sldId="281"/>
            <ac:spMk id="21" creationId="{639C9868-DFDA-031F-578A-4870AA1CDB84}"/>
          </ac:spMkLst>
        </pc:spChg>
        <pc:spChg chg="add del">
          <ac:chgData name="Barangule, Prarthana Suresh" userId="S::pxb210017@utdallas.edu::8c058a00-9d1a-4c09-8a92-61798a7e6420" providerId="AD" clId="Web-{3BDF8DE9-0EC9-4110-B123-9704768FDAF1}" dt="2022-11-28T17:30:42.991" v="43"/>
          <ac:spMkLst>
            <pc:docMk/>
            <pc:sldMk cId="1781668103" sldId="281"/>
            <ac:spMk id="23" creationId="{CB44330D-EA18-4254-AA95-EB49948539B8}"/>
          </ac:spMkLst>
        </pc:spChg>
        <pc:spChg chg="add del">
          <ac:chgData name="Barangule, Prarthana Suresh" userId="S::pxb210017@utdallas.edu::8c058a00-9d1a-4c09-8a92-61798a7e6420" providerId="AD" clId="Web-{3BDF8DE9-0EC9-4110-B123-9704768FDAF1}" dt="2022-11-28T17:31:33.898" v="49"/>
          <ac:spMkLst>
            <pc:docMk/>
            <pc:sldMk cId="1781668103" sldId="281"/>
            <ac:spMk id="25" creationId="{F13C74B1-5B17-4795-BED0-7140497B445A}"/>
          </ac:spMkLst>
        </pc:spChg>
        <pc:spChg chg="add del mod ord">
          <ac:chgData name="Barangule, Prarthana Suresh" userId="S::pxb210017@utdallas.edu::8c058a00-9d1a-4c09-8a92-61798a7e6420" providerId="AD" clId="Web-{3BDF8DE9-0EC9-4110-B123-9704768FDAF1}" dt="2022-11-28T17:33:25.808" v="54"/>
          <ac:spMkLst>
            <pc:docMk/>
            <pc:sldMk cId="1781668103" sldId="281"/>
            <ac:spMk id="26" creationId="{C44AE31D-D839-0E84-0A87-CC50F906EB41}"/>
          </ac:spMkLst>
        </pc:spChg>
        <pc:spChg chg="add del">
          <ac:chgData name="Barangule, Prarthana Suresh" userId="S::pxb210017@utdallas.edu::8c058a00-9d1a-4c09-8a92-61798a7e6420" providerId="AD" clId="Web-{3BDF8DE9-0EC9-4110-B123-9704768FDAF1}" dt="2022-11-28T17:31:33.898" v="49"/>
          <ac:spMkLst>
            <pc:docMk/>
            <pc:sldMk cId="1781668103" sldId="281"/>
            <ac:spMk id="27" creationId="{D4974D33-8DC5-464E-8C6D-BE58F0669C17}"/>
          </ac:spMkLst>
        </pc:spChg>
        <pc:spChg chg="add del mod">
          <ac:chgData name="Barangule, Prarthana Suresh" userId="S::pxb210017@utdallas.edu::8c058a00-9d1a-4c09-8a92-61798a7e6420" providerId="AD" clId="Web-{3BDF8DE9-0EC9-4110-B123-9704768FDAF1}" dt="2022-11-28T17:32:55.416" v="50"/>
          <ac:spMkLst>
            <pc:docMk/>
            <pc:sldMk cId="1781668103" sldId="281"/>
            <ac:spMk id="28" creationId="{83BFAC7D-8794-AF7A-0544-1E1C9A345185}"/>
          </ac:spMkLst>
        </pc:spChg>
        <pc:spChg chg="add del">
          <ac:chgData name="Barangule, Prarthana Suresh" userId="S::pxb210017@utdallas.edu::8c058a00-9d1a-4c09-8a92-61798a7e6420" providerId="AD" clId="Web-{3BDF8DE9-0EC9-4110-B123-9704768FDAF1}" dt="2022-11-28T17:31:33.883" v="48"/>
          <ac:spMkLst>
            <pc:docMk/>
            <pc:sldMk cId="1781668103" sldId="281"/>
            <ac:spMk id="33" creationId="{04812C46-200A-4DEB-A05E-3ED6C68C2387}"/>
          </ac:spMkLst>
        </pc:spChg>
        <pc:spChg chg="add del">
          <ac:chgData name="Barangule, Prarthana Suresh" userId="S::pxb210017@utdallas.edu::8c058a00-9d1a-4c09-8a92-61798a7e6420" providerId="AD" clId="Web-{3BDF8DE9-0EC9-4110-B123-9704768FDAF1}" dt="2022-11-28T17:31:33.883" v="48"/>
          <ac:spMkLst>
            <pc:docMk/>
            <pc:sldMk cId="1781668103" sldId="281"/>
            <ac:spMk id="35" creationId="{D1EA859B-E555-4109-94F3-6700E046E008}"/>
          </ac:spMkLst>
        </pc:spChg>
        <pc:spChg chg="add del">
          <ac:chgData name="Barangule, Prarthana Suresh" userId="S::pxb210017@utdallas.edu::8c058a00-9d1a-4c09-8a92-61798a7e6420" providerId="AD" clId="Web-{3BDF8DE9-0EC9-4110-B123-9704768FDAF1}" dt="2022-11-28T17:32:55.416" v="50"/>
          <ac:spMkLst>
            <pc:docMk/>
            <pc:sldMk cId="1781668103" sldId="281"/>
            <ac:spMk id="37" creationId="{04812C46-200A-4DEB-A05E-3ED6C68C2387}"/>
          </ac:spMkLst>
        </pc:spChg>
        <pc:spChg chg="add del">
          <ac:chgData name="Barangule, Prarthana Suresh" userId="S::pxb210017@utdallas.edu::8c058a00-9d1a-4c09-8a92-61798a7e6420" providerId="AD" clId="Web-{3BDF8DE9-0EC9-4110-B123-9704768FDAF1}" dt="2022-11-28T17:32:55.416" v="50"/>
          <ac:spMkLst>
            <pc:docMk/>
            <pc:sldMk cId="1781668103" sldId="281"/>
            <ac:spMk id="38" creationId="{D1EA859B-E555-4109-94F3-6700E046E008}"/>
          </ac:spMkLst>
        </pc:spChg>
        <pc:spChg chg="add del">
          <ac:chgData name="Barangule, Prarthana Suresh" userId="S::pxb210017@utdallas.edu::8c058a00-9d1a-4c09-8a92-61798a7e6420" providerId="AD" clId="Web-{3BDF8DE9-0EC9-4110-B123-9704768FDAF1}" dt="2022-11-28T17:33:12.307" v="53"/>
          <ac:spMkLst>
            <pc:docMk/>
            <pc:sldMk cId="1781668103" sldId="281"/>
            <ac:spMk id="43" creationId="{CDA1A2E9-63FE-408D-A803-8E306ECAB4B3}"/>
          </ac:spMkLst>
        </pc:spChg>
        <pc:spChg chg="add del">
          <ac:chgData name="Barangule, Prarthana Suresh" userId="S::pxb210017@utdallas.edu::8c058a00-9d1a-4c09-8a92-61798a7e6420" providerId="AD" clId="Web-{3BDF8DE9-0EC9-4110-B123-9704768FDAF1}" dt="2022-11-28T17:33:12.307" v="53"/>
          <ac:spMkLst>
            <pc:docMk/>
            <pc:sldMk cId="1781668103" sldId="281"/>
            <ac:spMk id="45" creationId="{FBE9F90C-C163-435B-9A68-D15C92D1CF2B}"/>
          </ac:spMkLst>
        </pc:spChg>
        <pc:spChg chg="add del">
          <ac:chgData name="Barangule, Prarthana Suresh" userId="S::pxb210017@utdallas.edu::8c058a00-9d1a-4c09-8a92-61798a7e6420" providerId="AD" clId="Web-{3BDF8DE9-0EC9-4110-B123-9704768FDAF1}" dt="2022-11-28T17:33:12.307" v="53"/>
          <ac:spMkLst>
            <pc:docMk/>
            <pc:sldMk cId="1781668103" sldId="281"/>
            <ac:spMk id="47" creationId="{1A882A9F-F4E9-4E23-8F0B-20B5DF42EAA9}"/>
          </ac:spMkLst>
        </pc:spChg>
        <pc:spChg chg="add mod ord">
          <ac:chgData name="Barangule, Prarthana Suresh" userId="S::pxb210017@utdallas.edu::8c058a00-9d1a-4c09-8a92-61798a7e6420" providerId="AD" clId="Web-{3BDF8DE9-0EC9-4110-B123-9704768FDAF1}" dt="2022-11-28T17:43:57.261" v="173" actId="14100"/>
          <ac:spMkLst>
            <pc:docMk/>
            <pc:sldMk cId="1781668103" sldId="281"/>
            <ac:spMk id="51" creationId="{46D333C7-A0BC-1EB3-452A-403186254B71}"/>
          </ac:spMkLst>
        </pc:spChg>
        <pc:spChg chg="add del">
          <ac:chgData name="Barangule, Prarthana Suresh" userId="S::pxb210017@utdallas.edu::8c058a00-9d1a-4c09-8a92-61798a7e6420" providerId="AD" clId="Web-{3BDF8DE9-0EC9-4110-B123-9704768FDAF1}" dt="2022-11-28T17:40:42.866" v="156"/>
          <ac:spMkLst>
            <pc:docMk/>
            <pc:sldMk cId="1781668103" sldId="281"/>
            <ac:spMk id="53" creationId="{201CC55D-ED54-4C5C-95E6-10947BD1103B}"/>
          </ac:spMkLst>
        </pc:spChg>
        <pc:spChg chg="add del">
          <ac:chgData name="Barangule, Prarthana Suresh" userId="S::pxb210017@utdallas.edu::8c058a00-9d1a-4c09-8a92-61798a7e6420" providerId="AD" clId="Web-{3BDF8DE9-0EC9-4110-B123-9704768FDAF1}" dt="2022-11-28T17:34:57.294" v="64"/>
          <ac:spMkLst>
            <pc:docMk/>
            <pc:sldMk cId="1781668103" sldId="281"/>
            <ac:spMk id="54" creationId="{04812C46-200A-4DEB-A05E-3ED6C68C2387}"/>
          </ac:spMkLst>
        </pc:spChg>
        <pc:spChg chg="add del">
          <ac:chgData name="Barangule, Prarthana Suresh" userId="S::pxb210017@utdallas.edu::8c058a00-9d1a-4c09-8a92-61798a7e6420" providerId="AD" clId="Web-{3BDF8DE9-0EC9-4110-B123-9704768FDAF1}" dt="2022-11-28T17:40:42.866" v="156"/>
          <ac:spMkLst>
            <pc:docMk/>
            <pc:sldMk cId="1781668103" sldId="281"/>
            <ac:spMk id="55" creationId="{19C9EAEA-39D0-4B0E-A0EB-51E7B26740B1}"/>
          </ac:spMkLst>
        </pc:spChg>
        <pc:spChg chg="add del">
          <ac:chgData name="Barangule, Prarthana Suresh" userId="S::pxb210017@utdallas.edu::8c058a00-9d1a-4c09-8a92-61798a7e6420" providerId="AD" clId="Web-{3BDF8DE9-0EC9-4110-B123-9704768FDAF1}" dt="2022-11-28T17:34:57.294" v="64"/>
          <ac:spMkLst>
            <pc:docMk/>
            <pc:sldMk cId="1781668103" sldId="281"/>
            <ac:spMk id="56" creationId="{D1EA859B-E555-4109-94F3-6700E046E008}"/>
          </ac:spMkLst>
        </pc:spChg>
        <pc:spChg chg="add del">
          <ac:chgData name="Barangule, Prarthana Suresh" userId="S::pxb210017@utdallas.edu::8c058a00-9d1a-4c09-8a92-61798a7e6420" providerId="AD" clId="Web-{3BDF8DE9-0EC9-4110-B123-9704768FDAF1}" dt="2022-11-28T17:42:01.946" v="162"/>
          <ac:spMkLst>
            <pc:docMk/>
            <pc:sldMk cId="1781668103" sldId="281"/>
            <ac:spMk id="57" creationId="{04812C46-200A-4DEB-A05E-3ED6C68C2387}"/>
          </ac:spMkLst>
        </pc:spChg>
        <pc:spChg chg="add">
          <ac:chgData name="Barangule, Prarthana Suresh" userId="S::pxb210017@utdallas.edu::8c058a00-9d1a-4c09-8a92-61798a7e6420" providerId="AD" clId="Web-{3BDF8DE9-0EC9-4110-B123-9704768FDAF1}" dt="2022-11-28T17:42:01.946" v="162"/>
          <ac:spMkLst>
            <pc:docMk/>
            <pc:sldMk cId="1781668103" sldId="281"/>
            <ac:spMk id="59" creationId="{04812C46-200A-4DEB-A05E-3ED6C68C2387}"/>
          </ac:spMkLst>
        </pc:spChg>
        <pc:spChg chg="add">
          <ac:chgData name="Barangule, Prarthana Suresh" userId="S::pxb210017@utdallas.edu::8c058a00-9d1a-4c09-8a92-61798a7e6420" providerId="AD" clId="Web-{3BDF8DE9-0EC9-4110-B123-9704768FDAF1}" dt="2022-11-28T17:42:01.946" v="162"/>
          <ac:spMkLst>
            <pc:docMk/>
            <pc:sldMk cId="1781668103" sldId="281"/>
            <ac:spMk id="60" creationId="{D1EA859B-E555-4109-94F3-6700E046E008}"/>
          </ac:spMkLst>
        </pc:spChg>
        <pc:spChg chg="add del">
          <ac:chgData name="Barangule, Prarthana Suresh" userId="S::pxb210017@utdallas.edu::8c058a00-9d1a-4c09-8a92-61798a7e6420" providerId="AD" clId="Web-{3BDF8DE9-0EC9-4110-B123-9704768FDAF1}" dt="2022-11-28T17:38:22.268" v="143"/>
          <ac:spMkLst>
            <pc:docMk/>
            <pc:sldMk cId="1781668103" sldId="281"/>
            <ac:spMk id="61" creationId="{9427AF5F-9A0E-42B7-A252-FD64C9885F9C}"/>
          </ac:spMkLst>
        </pc:spChg>
        <pc:spChg chg="add del">
          <ac:chgData name="Barangule, Prarthana Suresh" userId="S::pxb210017@utdallas.edu::8c058a00-9d1a-4c09-8a92-61798a7e6420" providerId="AD" clId="Web-{3BDF8DE9-0EC9-4110-B123-9704768FDAF1}" dt="2022-11-28T17:40:42.866" v="156"/>
          <ac:spMkLst>
            <pc:docMk/>
            <pc:sldMk cId="1781668103" sldId="281"/>
            <ac:spMk id="62" creationId="{3873B707-463F-40B0-8227-E8CC6C67EB25}"/>
          </ac:spMkLst>
        </pc:spChg>
        <pc:spChg chg="add del">
          <ac:chgData name="Barangule, Prarthana Suresh" userId="S::pxb210017@utdallas.edu::8c058a00-9d1a-4c09-8a92-61798a7e6420" providerId="AD" clId="Web-{3BDF8DE9-0EC9-4110-B123-9704768FDAF1}" dt="2022-11-28T17:40:42.866" v="156"/>
          <ac:spMkLst>
            <pc:docMk/>
            <pc:sldMk cId="1781668103" sldId="281"/>
            <ac:spMk id="64" creationId="{C13237C8-E62C-4F0D-A318-BD6FB6C2D138}"/>
          </ac:spMkLst>
        </pc:spChg>
        <pc:spChg chg="add del">
          <ac:chgData name="Barangule, Prarthana Suresh" userId="S::pxb210017@utdallas.edu::8c058a00-9d1a-4c09-8a92-61798a7e6420" providerId="AD" clId="Web-{3BDF8DE9-0EC9-4110-B123-9704768FDAF1}" dt="2022-11-28T17:38:47.503" v="148"/>
          <ac:spMkLst>
            <pc:docMk/>
            <pc:sldMk cId="1781668103" sldId="281"/>
            <ac:spMk id="66" creationId="{CEB41C5C-0F34-4DDA-9D7C-5E717F35F60C}"/>
          </ac:spMkLst>
        </pc:spChg>
        <pc:spChg chg="add del">
          <ac:chgData name="Barangule, Prarthana Suresh" userId="S::pxb210017@utdallas.edu::8c058a00-9d1a-4c09-8a92-61798a7e6420" providerId="AD" clId="Web-{3BDF8DE9-0EC9-4110-B123-9704768FDAF1}" dt="2022-11-28T17:39:57.005" v="153"/>
          <ac:spMkLst>
            <pc:docMk/>
            <pc:sldMk cId="1781668103" sldId="281"/>
            <ac:spMk id="71" creationId="{04812C46-200A-4DEB-A05E-3ED6C68C2387}"/>
          </ac:spMkLst>
        </pc:spChg>
        <pc:grpChg chg="add del">
          <ac:chgData name="Barangule, Prarthana Suresh" userId="S::pxb210017@utdallas.edu::8c058a00-9d1a-4c09-8a92-61798a7e6420" providerId="AD" clId="Web-{3BDF8DE9-0EC9-4110-B123-9704768FDAF1}" dt="2022-11-28T17:40:42.866" v="156"/>
          <ac:grpSpMkLst>
            <pc:docMk/>
            <pc:sldMk cId="1781668103" sldId="281"/>
            <ac:grpSpMk id="58" creationId="{1DE889C7-FAD6-4397-98E2-05D503484459}"/>
          </ac:grpSpMkLst>
        </pc:grpChg>
        <pc:picChg chg="add mod ord">
          <ac:chgData name="Barangule, Prarthana Suresh" userId="S::pxb210017@utdallas.edu::8c058a00-9d1a-4c09-8a92-61798a7e6420" providerId="AD" clId="Web-{3BDF8DE9-0EC9-4110-B123-9704768FDAF1}" dt="2022-11-28T17:43:42.464" v="170" actId="14100"/>
          <ac:picMkLst>
            <pc:docMk/>
            <pc:sldMk cId="1781668103" sldId="281"/>
            <ac:picMk id="4" creationId="{B379B22D-7E4B-1353-9AAC-8DD166B51F6E}"/>
          </ac:picMkLst>
        </pc:picChg>
      </pc:sldChg>
    </pc:docChg>
  </pc:docChgLst>
  <pc:docChgLst>
    <pc:chgData name="Barangule, Prarthana Suresh" userId="S::pxb210017@utdallas.edu::8c058a00-9d1a-4c09-8a92-61798a7e6420" providerId="AD" clId="Web-{2D78D932-16BB-46EE-8910-E8F7F7290454}"/>
    <pc:docChg chg="modSld">
      <pc:chgData name="Barangule, Prarthana Suresh" userId="S::pxb210017@utdallas.edu::8c058a00-9d1a-4c09-8a92-61798a7e6420" providerId="AD" clId="Web-{2D78D932-16BB-46EE-8910-E8F7F7290454}" dt="2022-11-30T01:54:06.899" v="17" actId="20577"/>
      <pc:docMkLst>
        <pc:docMk/>
      </pc:docMkLst>
      <pc:sldChg chg="modSp">
        <pc:chgData name="Barangule, Prarthana Suresh" userId="S::pxb210017@utdallas.edu::8c058a00-9d1a-4c09-8a92-61798a7e6420" providerId="AD" clId="Web-{2D78D932-16BB-46EE-8910-E8F7F7290454}" dt="2022-11-30T01:54:06.899" v="17" actId="20577"/>
        <pc:sldMkLst>
          <pc:docMk/>
          <pc:sldMk cId="2353418145" sldId="277"/>
        </pc:sldMkLst>
        <pc:spChg chg="mod">
          <ac:chgData name="Barangule, Prarthana Suresh" userId="S::pxb210017@utdallas.edu::8c058a00-9d1a-4c09-8a92-61798a7e6420" providerId="AD" clId="Web-{2D78D932-16BB-46EE-8910-E8F7F7290454}" dt="2022-11-30T01:54:06.899" v="17" actId="20577"/>
          <ac:spMkLst>
            <pc:docMk/>
            <pc:sldMk cId="2353418145" sldId="277"/>
            <ac:spMk id="8" creationId="{3F3CEF00-AF8E-E551-8997-A97151DC33BB}"/>
          </ac:spMkLst>
        </pc:spChg>
        <pc:spChg chg="mod">
          <ac:chgData name="Barangule, Prarthana Suresh" userId="S::pxb210017@utdallas.edu::8c058a00-9d1a-4c09-8a92-61798a7e6420" providerId="AD" clId="Web-{2D78D932-16BB-46EE-8910-E8F7F7290454}" dt="2022-11-30T01:44:06.007" v="13" actId="20577"/>
          <ac:spMkLst>
            <pc:docMk/>
            <pc:sldMk cId="2353418145" sldId="277"/>
            <ac:spMk id="13" creationId="{2EFD62DD-27E7-1F92-6ADE-862B523B5F08}"/>
          </ac:spMkLst>
        </pc:spChg>
      </pc:sldChg>
    </pc:docChg>
  </pc:docChgLst>
  <pc:docChgLst>
    <pc:chgData name="Jamma, Aishwarya Atul" userId="S::aaj210004@utdallas.edu::5a50458d-01f0-433b-bc5f-4ab59edf7c71" providerId="AD" clId="Web-{CCC67284-4F49-4548-A8D4-17BEE77A5505}"/>
    <pc:docChg chg="modSld">
      <pc:chgData name="Jamma, Aishwarya Atul" userId="S::aaj210004@utdallas.edu::5a50458d-01f0-433b-bc5f-4ab59edf7c71" providerId="AD" clId="Web-{CCC67284-4F49-4548-A8D4-17BEE77A5505}" dt="2022-11-29T20:37:24.646" v="1" actId="20577"/>
      <pc:docMkLst>
        <pc:docMk/>
      </pc:docMkLst>
      <pc:sldChg chg="modSp">
        <pc:chgData name="Jamma, Aishwarya Atul" userId="S::aaj210004@utdallas.edu::5a50458d-01f0-433b-bc5f-4ab59edf7c71" providerId="AD" clId="Web-{CCC67284-4F49-4548-A8D4-17BEE77A5505}" dt="2022-11-29T20:37:24.646" v="1" actId="20577"/>
        <pc:sldMkLst>
          <pc:docMk/>
          <pc:sldMk cId="64593651" sldId="275"/>
        </pc:sldMkLst>
        <pc:spChg chg="mod">
          <ac:chgData name="Jamma, Aishwarya Atul" userId="S::aaj210004@utdallas.edu::5a50458d-01f0-433b-bc5f-4ab59edf7c71" providerId="AD" clId="Web-{CCC67284-4F49-4548-A8D4-17BEE77A5505}" dt="2022-11-29T20:37:24.646" v="1" actId="20577"/>
          <ac:spMkLst>
            <pc:docMk/>
            <pc:sldMk cId="64593651" sldId="275"/>
            <ac:spMk id="13" creationId="{C0793631-7ED8-C592-1227-35E9B6EBE0F2}"/>
          </ac:spMkLst>
        </pc:spChg>
      </pc:sldChg>
    </pc:docChg>
  </pc:docChgLst>
  <pc:docChgLst>
    <pc:chgData name="Barangule, Prarthana Suresh" userId="S::pxb210017@utdallas.edu::8c058a00-9d1a-4c09-8a92-61798a7e6420" providerId="AD" clId="Web-{7DEF640F-842A-4F4A-B8B2-48749D16BB7C}"/>
    <pc:docChg chg="modSld">
      <pc:chgData name="Barangule, Prarthana Suresh" userId="S::pxb210017@utdallas.edu::8c058a00-9d1a-4c09-8a92-61798a7e6420" providerId="AD" clId="Web-{7DEF640F-842A-4F4A-B8B2-48749D16BB7C}" dt="2022-11-28T19:35:35.806" v="66"/>
      <pc:docMkLst>
        <pc:docMk/>
      </pc:docMkLst>
      <pc:sldChg chg="modSp">
        <pc:chgData name="Barangule, Prarthana Suresh" userId="S::pxb210017@utdallas.edu::8c058a00-9d1a-4c09-8a92-61798a7e6420" providerId="AD" clId="Web-{7DEF640F-842A-4F4A-B8B2-48749D16BB7C}" dt="2022-11-28T19:35:35.806" v="66"/>
        <pc:sldMkLst>
          <pc:docMk/>
          <pc:sldMk cId="2943498042" sldId="269"/>
        </pc:sldMkLst>
        <pc:picChg chg="mod modCrop">
          <ac:chgData name="Barangule, Prarthana Suresh" userId="S::pxb210017@utdallas.edu::8c058a00-9d1a-4c09-8a92-61798a7e6420" providerId="AD" clId="Web-{7DEF640F-842A-4F4A-B8B2-48749D16BB7C}" dt="2022-11-28T19:35:35.806" v="66"/>
          <ac:picMkLst>
            <pc:docMk/>
            <pc:sldMk cId="2943498042" sldId="269"/>
            <ac:picMk id="2" creationId="{4E9CA8D5-9681-D7C6-8751-318905B5EC22}"/>
          </ac:picMkLst>
        </pc:picChg>
        <pc:picChg chg="mod modCrop">
          <ac:chgData name="Barangule, Prarthana Suresh" userId="S::pxb210017@utdallas.edu::8c058a00-9d1a-4c09-8a92-61798a7e6420" providerId="AD" clId="Web-{7DEF640F-842A-4F4A-B8B2-48749D16BB7C}" dt="2022-11-28T19:35:23.556" v="64"/>
          <ac:picMkLst>
            <pc:docMk/>
            <pc:sldMk cId="2943498042" sldId="269"/>
            <ac:picMk id="3" creationId="{78FA4607-F787-950A-14A7-4626B0DCEE52}"/>
          </ac:picMkLst>
        </pc:picChg>
      </pc:sldChg>
      <pc:sldChg chg="addSp delSp modSp">
        <pc:chgData name="Barangule, Prarthana Suresh" userId="S::pxb210017@utdallas.edu::8c058a00-9d1a-4c09-8a92-61798a7e6420" providerId="AD" clId="Web-{7DEF640F-842A-4F4A-B8B2-48749D16BB7C}" dt="2022-11-28T19:33:37.240" v="59" actId="14100"/>
        <pc:sldMkLst>
          <pc:docMk/>
          <pc:sldMk cId="2414885194" sldId="279"/>
        </pc:sldMkLst>
        <pc:spChg chg="mod ord">
          <ac:chgData name="Barangule, Prarthana Suresh" userId="S::pxb210017@utdallas.edu::8c058a00-9d1a-4c09-8a92-61798a7e6420" providerId="AD" clId="Web-{7DEF640F-842A-4F4A-B8B2-48749D16BB7C}" dt="2022-11-28T19:33:24.864" v="56"/>
          <ac:spMkLst>
            <pc:docMk/>
            <pc:sldMk cId="2414885194" sldId="279"/>
            <ac:spMk id="22" creationId="{78C59D87-E6CA-7196-348F-FC0210D4BB8D}"/>
          </ac:spMkLst>
        </pc:spChg>
        <pc:spChg chg="add del">
          <ac:chgData name="Barangule, Prarthana Suresh" userId="S::pxb210017@utdallas.edu::8c058a00-9d1a-4c09-8a92-61798a7e6420" providerId="AD" clId="Web-{7DEF640F-842A-4F4A-B8B2-48749D16BB7C}" dt="2022-11-28T19:32:07.752" v="47"/>
          <ac:spMkLst>
            <pc:docMk/>
            <pc:sldMk cId="2414885194" sldId="279"/>
            <ac:spMk id="69" creationId="{2B566528-1B12-4246-9431-5C2D7D081168}"/>
          </ac:spMkLst>
        </pc:spChg>
        <pc:spChg chg="add del">
          <ac:chgData name="Barangule, Prarthana Suresh" userId="S::pxb210017@utdallas.edu::8c058a00-9d1a-4c09-8a92-61798a7e6420" providerId="AD" clId="Web-{7DEF640F-842A-4F4A-B8B2-48749D16BB7C}" dt="2022-11-28T19:32:07.737" v="46"/>
          <ac:spMkLst>
            <pc:docMk/>
            <pc:sldMk cId="2414885194" sldId="279"/>
            <ac:spMk id="84" creationId="{2B566528-1B12-4246-9431-5C2D7D081168}"/>
          </ac:spMkLst>
        </pc:spChg>
        <pc:spChg chg="add del">
          <ac:chgData name="Barangule, Prarthana Suresh" userId="S::pxb210017@utdallas.edu::8c058a00-9d1a-4c09-8a92-61798a7e6420" providerId="AD" clId="Web-{7DEF640F-842A-4F4A-B8B2-48749D16BB7C}" dt="2022-11-28T19:33:24.864" v="56"/>
          <ac:spMkLst>
            <pc:docMk/>
            <pc:sldMk cId="2414885194" sldId="279"/>
            <ac:spMk id="94" creationId="{2B566528-1B12-4246-9431-5C2D7D081168}"/>
          </ac:spMkLst>
        </pc:spChg>
        <pc:spChg chg="add">
          <ac:chgData name="Barangule, Prarthana Suresh" userId="S::pxb210017@utdallas.edu::8c058a00-9d1a-4c09-8a92-61798a7e6420" providerId="AD" clId="Web-{7DEF640F-842A-4F4A-B8B2-48749D16BB7C}" dt="2022-11-28T19:33:24.864" v="56"/>
          <ac:spMkLst>
            <pc:docMk/>
            <pc:sldMk cId="2414885194" sldId="279"/>
            <ac:spMk id="101" creationId="{CEB41C5C-0F34-4DDA-9D7C-5E717F35F60C}"/>
          </ac:spMkLst>
        </pc:spChg>
        <pc:grpChg chg="add del">
          <ac:chgData name="Barangule, Prarthana Suresh" userId="S::pxb210017@utdallas.edu::8c058a00-9d1a-4c09-8a92-61798a7e6420" providerId="AD" clId="Web-{7DEF640F-842A-4F4A-B8B2-48749D16BB7C}" dt="2022-11-28T19:32:07.752" v="47"/>
          <ac:grpSpMkLst>
            <pc:docMk/>
            <pc:sldMk cId="2414885194" sldId="279"/>
            <ac:grpSpMk id="72" creationId="{828A5161-06F1-46CF-8AD7-844680A59E13}"/>
          </ac:grpSpMkLst>
        </pc:grpChg>
        <pc:grpChg chg="add del">
          <ac:chgData name="Barangule, Prarthana Suresh" userId="S::pxb210017@utdallas.edu::8c058a00-9d1a-4c09-8a92-61798a7e6420" providerId="AD" clId="Web-{7DEF640F-842A-4F4A-B8B2-48749D16BB7C}" dt="2022-11-28T19:32:07.752" v="47"/>
          <ac:grpSpMkLst>
            <pc:docMk/>
            <pc:sldMk cId="2414885194" sldId="279"/>
            <ac:grpSpMk id="77" creationId="{5995D10D-E9C9-47DB-AE7E-801FEF38F5C9}"/>
          </ac:grpSpMkLst>
        </pc:grpChg>
        <pc:grpChg chg="add del">
          <ac:chgData name="Barangule, Prarthana Suresh" userId="S::pxb210017@utdallas.edu::8c058a00-9d1a-4c09-8a92-61798a7e6420" providerId="AD" clId="Web-{7DEF640F-842A-4F4A-B8B2-48749D16BB7C}" dt="2022-11-28T19:32:07.737" v="46"/>
          <ac:grpSpMkLst>
            <pc:docMk/>
            <pc:sldMk cId="2414885194" sldId="279"/>
            <ac:grpSpMk id="86" creationId="{828A5161-06F1-46CF-8AD7-844680A59E13}"/>
          </ac:grpSpMkLst>
        </pc:grpChg>
        <pc:grpChg chg="add del">
          <ac:chgData name="Barangule, Prarthana Suresh" userId="S::pxb210017@utdallas.edu::8c058a00-9d1a-4c09-8a92-61798a7e6420" providerId="AD" clId="Web-{7DEF640F-842A-4F4A-B8B2-48749D16BB7C}" dt="2022-11-28T19:32:07.737" v="46"/>
          <ac:grpSpMkLst>
            <pc:docMk/>
            <pc:sldMk cId="2414885194" sldId="279"/>
            <ac:grpSpMk id="90" creationId="{5995D10D-E9C9-47DB-AE7E-801FEF38F5C9}"/>
          </ac:grpSpMkLst>
        </pc:grpChg>
        <pc:grpChg chg="add del">
          <ac:chgData name="Barangule, Prarthana Suresh" userId="S::pxb210017@utdallas.edu::8c058a00-9d1a-4c09-8a92-61798a7e6420" providerId="AD" clId="Web-{7DEF640F-842A-4F4A-B8B2-48749D16BB7C}" dt="2022-11-28T19:33:24.864" v="56"/>
          <ac:grpSpMkLst>
            <pc:docMk/>
            <pc:sldMk cId="2414885194" sldId="279"/>
            <ac:grpSpMk id="95" creationId="{4724F874-E407-41A5-918C-1CF5DF5269E1}"/>
          </ac:grpSpMkLst>
        </pc:grpChg>
        <pc:grpChg chg="add del">
          <ac:chgData name="Barangule, Prarthana Suresh" userId="S::pxb210017@utdallas.edu::8c058a00-9d1a-4c09-8a92-61798a7e6420" providerId="AD" clId="Web-{7DEF640F-842A-4F4A-B8B2-48749D16BB7C}" dt="2022-11-28T19:33:24.864" v="56"/>
          <ac:grpSpMkLst>
            <pc:docMk/>
            <pc:sldMk cId="2414885194" sldId="279"/>
            <ac:grpSpMk id="96" creationId="{DC8D6E3B-FFED-480F-941D-FE376375B8B7}"/>
          </ac:grpSpMkLst>
        </pc:grpChg>
        <pc:picChg chg="mod">
          <ac:chgData name="Barangule, Prarthana Suresh" userId="S::pxb210017@utdallas.edu::8c058a00-9d1a-4c09-8a92-61798a7e6420" providerId="AD" clId="Web-{7DEF640F-842A-4F4A-B8B2-48749D16BB7C}" dt="2022-11-28T19:33:37.240" v="59" actId="14100"/>
          <ac:picMkLst>
            <pc:docMk/>
            <pc:sldMk cId="2414885194" sldId="279"/>
            <ac:picMk id="5" creationId="{EC766DA3-B232-3B8F-32E9-B56536A74A84}"/>
          </ac:picMkLst>
        </pc:picChg>
      </pc:sldChg>
      <pc:sldChg chg="addSp delSp modSp">
        <pc:chgData name="Barangule, Prarthana Suresh" userId="S::pxb210017@utdallas.edu::8c058a00-9d1a-4c09-8a92-61798a7e6420" providerId="AD" clId="Web-{7DEF640F-842A-4F4A-B8B2-48749D16BB7C}" dt="2022-11-28T19:30:12.358" v="40" actId="14100"/>
        <pc:sldMkLst>
          <pc:docMk/>
          <pc:sldMk cId="1781668103" sldId="281"/>
        </pc:sldMkLst>
        <pc:spChg chg="add mod">
          <ac:chgData name="Barangule, Prarthana Suresh" userId="S::pxb210017@utdallas.edu::8c058a00-9d1a-4c09-8a92-61798a7e6420" providerId="AD" clId="Web-{7DEF640F-842A-4F4A-B8B2-48749D16BB7C}" dt="2022-11-28T19:30:01.404" v="37"/>
          <ac:spMkLst>
            <pc:docMk/>
            <pc:sldMk cId="1781668103" sldId="281"/>
            <ac:spMk id="2" creationId="{036B5DBD-2048-FA50-5727-D0B4FE2FEE96}"/>
          </ac:spMkLst>
        </pc:spChg>
        <pc:spChg chg="mod ord">
          <ac:chgData name="Barangule, Prarthana Suresh" userId="S::pxb210017@utdallas.edu::8c058a00-9d1a-4c09-8a92-61798a7e6420" providerId="AD" clId="Web-{7DEF640F-842A-4F4A-B8B2-48749D16BB7C}" dt="2022-11-28T19:30:01.404" v="37"/>
          <ac:spMkLst>
            <pc:docMk/>
            <pc:sldMk cId="1781668103" sldId="281"/>
            <ac:spMk id="51" creationId="{46D333C7-A0BC-1EB3-452A-403186254B71}"/>
          </ac:spMkLst>
        </pc:spChg>
        <pc:spChg chg="del">
          <ac:chgData name="Barangule, Prarthana Suresh" userId="S::pxb210017@utdallas.edu::8c058a00-9d1a-4c09-8a92-61798a7e6420" providerId="AD" clId="Web-{7DEF640F-842A-4F4A-B8B2-48749D16BB7C}" dt="2022-11-28T19:29:22.294" v="30"/>
          <ac:spMkLst>
            <pc:docMk/>
            <pc:sldMk cId="1781668103" sldId="281"/>
            <ac:spMk id="59" creationId="{04812C46-200A-4DEB-A05E-3ED6C68C2387}"/>
          </ac:spMkLst>
        </pc:spChg>
        <pc:spChg chg="del">
          <ac:chgData name="Barangule, Prarthana Suresh" userId="S::pxb210017@utdallas.edu::8c058a00-9d1a-4c09-8a92-61798a7e6420" providerId="AD" clId="Web-{7DEF640F-842A-4F4A-B8B2-48749D16BB7C}" dt="2022-11-28T19:29:22.294" v="30"/>
          <ac:spMkLst>
            <pc:docMk/>
            <pc:sldMk cId="1781668103" sldId="281"/>
            <ac:spMk id="60" creationId="{D1EA859B-E555-4109-94F3-6700E046E008}"/>
          </ac:spMkLst>
        </pc:spChg>
        <pc:spChg chg="add del">
          <ac:chgData name="Barangule, Prarthana Suresh" userId="S::pxb210017@utdallas.edu::8c058a00-9d1a-4c09-8a92-61798a7e6420" providerId="AD" clId="Web-{7DEF640F-842A-4F4A-B8B2-48749D16BB7C}" dt="2022-11-28T19:30:01.404" v="37"/>
          <ac:spMkLst>
            <pc:docMk/>
            <pc:sldMk cId="1781668103" sldId="281"/>
            <ac:spMk id="65" creationId="{5E39A796-BE83-48B1-B33F-35C4A32AAB57}"/>
          </ac:spMkLst>
        </pc:spChg>
        <pc:spChg chg="add del">
          <ac:chgData name="Barangule, Prarthana Suresh" userId="S::pxb210017@utdallas.edu::8c058a00-9d1a-4c09-8a92-61798a7e6420" providerId="AD" clId="Web-{7DEF640F-842A-4F4A-B8B2-48749D16BB7C}" dt="2022-11-28T19:30:01.404" v="37"/>
          <ac:spMkLst>
            <pc:docMk/>
            <pc:sldMk cId="1781668103" sldId="281"/>
            <ac:spMk id="67" creationId="{72F84B47-E267-4194-8194-831DB7B5547F}"/>
          </ac:spMkLst>
        </pc:spChg>
        <pc:spChg chg="add del">
          <ac:chgData name="Barangule, Prarthana Suresh" userId="S::pxb210017@utdallas.edu::8c058a00-9d1a-4c09-8a92-61798a7e6420" providerId="AD" clId="Web-{7DEF640F-842A-4F4A-B8B2-48749D16BB7C}" dt="2022-11-28T19:30:01.389" v="36"/>
          <ac:spMkLst>
            <pc:docMk/>
            <pc:sldMk cId="1781668103" sldId="281"/>
            <ac:spMk id="72" creationId="{5E39A796-BE83-48B1-B33F-35C4A32AAB57}"/>
          </ac:spMkLst>
        </pc:spChg>
        <pc:spChg chg="add del">
          <ac:chgData name="Barangule, Prarthana Suresh" userId="S::pxb210017@utdallas.edu::8c058a00-9d1a-4c09-8a92-61798a7e6420" providerId="AD" clId="Web-{7DEF640F-842A-4F4A-B8B2-48749D16BB7C}" dt="2022-11-28T19:30:01.389" v="36"/>
          <ac:spMkLst>
            <pc:docMk/>
            <pc:sldMk cId="1781668103" sldId="281"/>
            <ac:spMk id="74" creationId="{72F84B47-E267-4194-8194-831DB7B5547F}"/>
          </ac:spMkLst>
        </pc:spChg>
        <pc:spChg chg="add">
          <ac:chgData name="Barangule, Prarthana Suresh" userId="S::pxb210017@utdallas.edu::8c058a00-9d1a-4c09-8a92-61798a7e6420" providerId="AD" clId="Web-{7DEF640F-842A-4F4A-B8B2-48749D16BB7C}" dt="2022-11-28T19:30:01.404" v="37"/>
          <ac:spMkLst>
            <pc:docMk/>
            <pc:sldMk cId="1781668103" sldId="281"/>
            <ac:spMk id="77" creationId="{2B566528-1B12-4246-9431-5C2D7D081168}"/>
          </ac:spMkLst>
        </pc:spChg>
        <pc:grpChg chg="add">
          <ac:chgData name="Barangule, Prarthana Suresh" userId="S::pxb210017@utdallas.edu::8c058a00-9d1a-4c09-8a92-61798a7e6420" providerId="AD" clId="Web-{7DEF640F-842A-4F4A-B8B2-48749D16BB7C}" dt="2022-11-28T19:30:01.404" v="37"/>
          <ac:grpSpMkLst>
            <pc:docMk/>
            <pc:sldMk cId="1781668103" sldId="281"/>
            <ac:grpSpMk id="78" creationId="{5995D10D-E9C9-47DB-AE7E-801FEF38F5C9}"/>
          </ac:grpSpMkLst>
        </pc:grpChg>
        <pc:grpChg chg="add">
          <ac:chgData name="Barangule, Prarthana Suresh" userId="S::pxb210017@utdallas.edu::8c058a00-9d1a-4c09-8a92-61798a7e6420" providerId="AD" clId="Web-{7DEF640F-842A-4F4A-B8B2-48749D16BB7C}" dt="2022-11-28T19:30:01.404" v="37"/>
          <ac:grpSpMkLst>
            <pc:docMk/>
            <pc:sldMk cId="1781668103" sldId="281"/>
            <ac:grpSpMk id="81" creationId="{828A5161-06F1-46CF-8AD7-844680A59E13}"/>
          </ac:grpSpMkLst>
        </pc:grpChg>
        <pc:picChg chg="mod ord modCrop">
          <ac:chgData name="Barangule, Prarthana Suresh" userId="S::pxb210017@utdallas.edu::8c058a00-9d1a-4c09-8a92-61798a7e6420" providerId="AD" clId="Web-{7DEF640F-842A-4F4A-B8B2-48749D16BB7C}" dt="2022-11-28T19:30:12.358" v="40" actId="14100"/>
          <ac:picMkLst>
            <pc:docMk/>
            <pc:sldMk cId="1781668103" sldId="281"/>
            <ac:picMk id="4" creationId="{B379B22D-7E4B-1353-9AAC-8DD166B51F6E}"/>
          </ac:picMkLst>
        </pc:picChg>
      </pc:sldChg>
    </pc:docChg>
  </pc:docChgLst>
  <pc:docChgLst>
    <pc:chgData name="Jamma, Aishwarya Atul" userId="S::aaj210004@utdallas.edu::5a50458d-01f0-433b-bc5f-4ab59edf7c71" providerId="AD" clId="Web-{C2A792E8-FBF1-4AFF-75A1-93B7562525A3}"/>
    <pc:docChg chg="modSld">
      <pc:chgData name="Jamma, Aishwarya Atul" userId="S::aaj210004@utdallas.edu::5a50458d-01f0-433b-bc5f-4ab59edf7c71" providerId="AD" clId="Web-{C2A792E8-FBF1-4AFF-75A1-93B7562525A3}" dt="2022-11-29T01:06:42.309" v="76" actId="1076"/>
      <pc:docMkLst>
        <pc:docMk/>
      </pc:docMkLst>
      <pc:sldChg chg="addSp delSp modSp">
        <pc:chgData name="Jamma, Aishwarya Atul" userId="S::aaj210004@utdallas.edu::5a50458d-01f0-433b-bc5f-4ab59edf7c71" providerId="AD" clId="Web-{C2A792E8-FBF1-4AFF-75A1-93B7562525A3}" dt="2022-11-29T01:01:59.971" v="73"/>
        <pc:sldMkLst>
          <pc:docMk/>
          <pc:sldMk cId="2276799659" sldId="262"/>
        </pc:sldMkLst>
        <pc:spChg chg="mod">
          <ac:chgData name="Jamma, Aishwarya Atul" userId="S::aaj210004@utdallas.edu::5a50458d-01f0-433b-bc5f-4ab59edf7c71" providerId="AD" clId="Web-{C2A792E8-FBF1-4AFF-75A1-93B7562525A3}" dt="2022-11-29T01:01:59.971" v="73"/>
          <ac:spMkLst>
            <pc:docMk/>
            <pc:sldMk cId="2276799659" sldId="262"/>
            <ac:spMk id="4" creationId="{AC07DC7B-F331-4EAF-5BB2-9CEA62BEEFD0}"/>
          </ac:spMkLst>
        </pc:spChg>
        <pc:spChg chg="mod">
          <ac:chgData name="Jamma, Aishwarya Atul" userId="S::aaj210004@utdallas.edu::5a50458d-01f0-433b-bc5f-4ab59edf7c71" providerId="AD" clId="Web-{C2A792E8-FBF1-4AFF-75A1-93B7562525A3}" dt="2022-11-29T01:01:59.971" v="73"/>
          <ac:spMkLst>
            <pc:docMk/>
            <pc:sldMk cId="2276799659" sldId="262"/>
            <ac:spMk id="9" creationId="{56885445-6456-6732-171F-0FE626C484EC}"/>
          </ac:spMkLst>
        </pc:spChg>
        <pc:spChg chg="add del">
          <ac:chgData name="Jamma, Aishwarya Atul" userId="S::aaj210004@utdallas.edu::5a50458d-01f0-433b-bc5f-4ab59edf7c71" providerId="AD" clId="Web-{C2A792E8-FBF1-4AFF-75A1-93B7562525A3}" dt="2022-11-29T01:01:59.971" v="73"/>
          <ac:spMkLst>
            <pc:docMk/>
            <pc:sldMk cId="2276799659" sldId="262"/>
            <ac:spMk id="19" creationId="{2B566528-1B12-4246-9431-5C2D7D081168}"/>
          </ac:spMkLst>
        </pc:spChg>
        <pc:spChg chg="add del">
          <ac:chgData name="Jamma, Aishwarya Atul" userId="S::aaj210004@utdallas.edu::5a50458d-01f0-433b-bc5f-4ab59edf7c71" providerId="AD" clId="Web-{C2A792E8-FBF1-4AFF-75A1-93B7562525A3}" dt="2022-11-29T01:01:59.971" v="73"/>
          <ac:spMkLst>
            <pc:docMk/>
            <pc:sldMk cId="2276799659" sldId="262"/>
            <ac:spMk id="21" creationId="{D3F51FEB-38FB-4F6C-9F7B-2F2AFAB65463}"/>
          </ac:spMkLst>
        </pc:spChg>
        <pc:spChg chg="add del">
          <ac:chgData name="Jamma, Aishwarya Atul" userId="S::aaj210004@utdallas.edu::5a50458d-01f0-433b-bc5f-4ab59edf7c71" providerId="AD" clId="Web-{C2A792E8-FBF1-4AFF-75A1-93B7562525A3}" dt="2022-11-29T01:01:59.971" v="73"/>
          <ac:spMkLst>
            <pc:docMk/>
            <pc:sldMk cId="2276799659" sldId="262"/>
            <ac:spMk id="23" creationId="{1E547BA6-BAE0-43BB-A7CA-60F69CE252F0}"/>
          </ac:spMkLst>
        </pc:spChg>
        <pc:spChg chg="add del">
          <ac:chgData name="Jamma, Aishwarya Atul" userId="S::aaj210004@utdallas.edu::5a50458d-01f0-433b-bc5f-4ab59edf7c71" providerId="AD" clId="Web-{C2A792E8-FBF1-4AFF-75A1-93B7562525A3}" dt="2022-11-29T01:01:59.971" v="73"/>
          <ac:spMkLst>
            <pc:docMk/>
            <pc:sldMk cId="2276799659" sldId="262"/>
            <ac:spMk id="32" creationId="{201CC55D-ED54-4C5C-95E6-10947BD1103B}"/>
          </ac:spMkLst>
        </pc:spChg>
        <pc:spChg chg="add del">
          <ac:chgData name="Jamma, Aishwarya Atul" userId="S::aaj210004@utdallas.edu::5a50458d-01f0-433b-bc5f-4ab59edf7c71" providerId="AD" clId="Web-{C2A792E8-FBF1-4AFF-75A1-93B7562525A3}" dt="2022-11-29T01:01:59.971" v="73"/>
          <ac:spMkLst>
            <pc:docMk/>
            <pc:sldMk cId="2276799659" sldId="262"/>
            <ac:spMk id="33" creationId="{3873B707-463F-40B0-8227-E8CC6C67EB25}"/>
          </ac:spMkLst>
        </pc:spChg>
        <pc:spChg chg="add del">
          <ac:chgData name="Jamma, Aishwarya Atul" userId="S::aaj210004@utdallas.edu::5a50458d-01f0-433b-bc5f-4ab59edf7c71" providerId="AD" clId="Web-{C2A792E8-FBF1-4AFF-75A1-93B7562525A3}" dt="2022-11-29T01:01:59.971" v="73"/>
          <ac:spMkLst>
            <pc:docMk/>
            <pc:sldMk cId="2276799659" sldId="262"/>
            <ac:spMk id="40" creationId="{C13237C8-E62C-4F0D-A318-BD6FB6C2D138}"/>
          </ac:spMkLst>
        </pc:spChg>
        <pc:spChg chg="add del">
          <ac:chgData name="Jamma, Aishwarya Atul" userId="S::aaj210004@utdallas.edu::5a50458d-01f0-433b-bc5f-4ab59edf7c71" providerId="AD" clId="Web-{C2A792E8-FBF1-4AFF-75A1-93B7562525A3}" dt="2022-11-29T01:01:59.971" v="73"/>
          <ac:spMkLst>
            <pc:docMk/>
            <pc:sldMk cId="2276799659" sldId="262"/>
            <ac:spMk id="42" creationId="{19C9EAEA-39D0-4B0E-A0EB-51E7B26740B1}"/>
          </ac:spMkLst>
        </pc:spChg>
        <pc:grpChg chg="add del">
          <ac:chgData name="Jamma, Aishwarya Atul" userId="S::aaj210004@utdallas.edu::5a50458d-01f0-433b-bc5f-4ab59edf7c71" providerId="AD" clId="Web-{C2A792E8-FBF1-4AFF-75A1-93B7562525A3}" dt="2022-11-29T01:01:59.971" v="73"/>
          <ac:grpSpMkLst>
            <pc:docMk/>
            <pc:sldMk cId="2276799659" sldId="262"/>
            <ac:grpSpMk id="25" creationId="{15CBE6EC-46EF-45D9-8E16-DCDC5917CA31}"/>
          </ac:grpSpMkLst>
        </pc:grpChg>
        <pc:grpChg chg="add del">
          <ac:chgData name="Jamma, Aishwarya Atul" userId="S::aaj210004@utdallas.edu::5a50458d-01f0-433b-bc5f-4ab59edf7c71" providerId="AD" clId="Web-{C2A792E8-FBF1-4AFF-75A1-93B7562525A3}" dt="2022-11-29T01:01:59.971" v="73"/>
          <ac:grpSpMkLst>
            <pc:docMk/>
            <pc:sldMk cId="2276799659" sldId="262"/>
            <ac:grpSpMk id="29" creationId="{1DE889C7-FAD6-4397-98E2-05D503484459}"/>
          </ac:grpSpMkLst>
        </pc:grpChg>
        <pc:picChg chg="mod">
          <ac:chgData name="Jamma, Aishwarya Atul" userId="S::aaj210004@utdallas.edu::5a50458d-01f0-433b-bc5f-4ab59edf7c71" providerId="AD" clId="Web-{C2A792E8-FBF1-4AFF-75A1-93B7562525A3}" dt="2022-11-29T01:01:59.971" v="73"/>
          <ac:picMkLst>
            <pc:docMk/>
            <pc:sldMk cId="2276799659" sldId="262"/>
            <ac:picMk id="5" creationId="{8E39E8C9-9ABA-B40C-8933-F0C4131B4C4B}"/>
          </ac:picMkLst>
        </pc:picChg>
      </pc:sldChg>
      <pc:sldChg chg="modSp">
        <pc:chgData name="Jamma, Aishwarya Atul" userId="S::aaj210004@utdallas.edu::5a50458d-01f0-433b-bc5f-4ab59edf7c71" providerId="AD" clId="Web-{C2A792E8-FBF1-4AFF-75A1-93B7562525A3}" dt="2022-11-29T00:58:25.042" v="48" actId="14100"/>
        <pc:sldMkLst>
          <pc:docMk/>
          <pc:sldMk cId="2943498042" sldId="269"/>
        </pc:sldMkLst>
        <pc:spChg chg="mod">
          <ac:chgData name="Jamma, Aishwarya Atul" userId="S::aaj210004@utdallas.edu::5a50458d-01f0-433b-bc5f-4ab59edf7c71" providerId="AD" clId="Web-{C2A792E8-FBF1-4AFF-75A1-93B7562525A3}" dt="2022-11-29T00:57:33.947" v="47" actId="14100"/>
          <ac:spMkLst>
            <pc:docMk/>
            <pc:sldMk cId="2943498042" sldId="269"/>
            <ac:spMk id="4" creationId="{814B116B-018F-0114-B1FD-17D347DCEE1C}"/>
          </ac:spMkLst>
        </pc:spChg>
        <pc:graphicFrameChg chg="mod">
          <ac:chgData name="Jamma, Aishwarya Atul" userId="S::aaj210004@utdallas.edu::5a50458d-01f0-433b-bc5f-4ab59edf7c71" providerId="AD" clId="Web-{C2A792E8-FBF1-4AFF-75A1-93B7562525A3}" dt="2022-11-29T00:58:25.042" v="48" actId="14100"/>
          <ac:graphicFrameMkLst>
            <pc:docMk/>
            <pc:sldMk cId="2943498042" sldId="269"/>
            <ac:graphicFrameMk id="50" creationId="{2E95719A-249A-AFAC-C83A-AD901005C24D}"/>
          </ac:graphicFrameMkLst>
        </pc:graphicFrameChg>
      </pc:sldChg>
      <pc:sldChg chg="modSp">
        <pc:chgData name="Jamma, Aishwarya Atul" userId="S::aaj210004@utdallas.edu::5a50458d-01f0-433b-bc5f-4ab59edf7c71" providerId="AD" clId="Web-{C2A792E8-FBF1-4AFF-75A1-93B7562525A3}" dt="2022-11-29T01:06:42.309" v="76" actId="1076"/>
        <pc:sldMkLst>
          <pc:docMk/>
          <pc:sldMk cId="64593651" sldId="275"/>
        </pc:sldMkLst>
        <pc:spChg chg="mod">
          <ac:chgData name="Jamma, Aishwarya Atul" userId="S::aaj210004@utdallas.edu::5a50458d-01f0-433b-bc5f-4ab59edf7c71" providerId="AD" clId="Web-{C2A792E8-FBF1-4AFF-75A1-93B7562525A3}" dt="2022-11-29T01:06:28.809" v="75" actId="20577"/>
          <ac:spMkLst>
            <pc:docMk/>
            <pc:sldMk cId="64593651" sldId="275"/>
            <ac:spMk id="2" creationId="{CBA67135-6A01-D977-877F-640A6986EA65}"/>
          </ac:spMkLst>
        </pc:spChg>
        <pc:picChg chg="mod">
          <ac:chgData name="Jamma, Aishwarya Atul" userId="S::aaj210004@utdallas.edu::5a50458d-01f0-433b-bc5f-4ab59edf7c71" providerId="AD" clId="Web-{C2A792E8-FBF1-4AFF-75A1-93B7562525A3}" dt="2022-11-29T01:06:42.309" v="76" actId="1076"/>
          <ac:picMkLst>
            <pc:docMk/>
            <pc:sldMk cId="64593651" sldId="275"/>
            <ac:picMk id="3" creationId="{72EBD18F-15B5-893A-B9C3-D6ECF588FCEE}"/>
          </ac:picMkLst>
        </pc:picChg>
      </pc:sldChg>
      <pc:sldChg chg="modSp">
        <pc:chgData name="Jamma, Aishwarya Atul" userId="S::aaj210004@utdallas.edu::5a50458d-01f0-433b-bc5f-4ab59edf7c71" providerId="AD" clId="Web-{C2A792E8-FBF1-4AFF-75A1-93B7562525A3}" dt="2022-11-29T00:55:13.380" v="44" actId="1076"/>
        <pc:sldMkLst>
          <pc:docMk/>
          <pc:sldMk cId="2353418145" sldId="277"/>
        </pc:sldMkLst>
        <pc:spChg chg="mod">
          <ac:chgData name="Jamma, Aishwarya Atul" userId="S::aaj210004@utdallas.edu::5a50458d-01f0-433b-bc5f-4ab59edf7c71" providerId="AD" clId="Web-{C2A792E8-FBF1-4AFF-75A1-93B7562525A3}" dt="2022-11-29T00:54:06.659" v="36"/>
          <ac:spMkLst>
            <pc:docMk/>
            <pc:sldMk cId="2353418145" sldId="277"/>
            <ac:spMk id="8" creationId="{3F3CEF00-AF8E-E551-8997-A97151DC33BB}"/>
          </ac:spMkLst>
        </pc:spChg>
        <pc:spChg chg="mod">
          <ac:chgData name="Jamma, Aishwarya Atul" userId="S::aaj210004@utdallas.edu::5a50458d-01f0-433b-bc5f-4ab59edf7c71" providerId="AD" clId="Web-{C2A792E8-FBF1-4AFF-75A1-93B7562525A3}" dt="2022-11-29T00:54:27.941" v="38"/>
          <ac:spMkLst>
            <pc:docMk/>
            <pc:sldMk cId="2353418145" sldId="277"/>
            <ac:spMk id="9" creationId="{905572E8-83A2-AF37-58FF-3F1BC2311FAA}"/>
          </ac:spMkLst>
        </pc:spChg>
        <pc:spChg chg="mod">
          <ac:chgData name="Jamma, Aishwarya Atul" userId="S::aaj210004@utdallas.edu::5a50458d-01f0-433b-bc5f-4ab59edf7c71" providerId="AD" clId="Web-{C2A792E8-FBF1-4AFF-75A1-93B7562525A3}" dt="2022-11-29T00:54:34.035" v="39"/>
          <ac:spMkLst>
            <pc:docMk/>
            <pc:sldMk cId="2353418145" sldId="277"/>
            <ac:spMk id="10" creationId="{E42E7F0D-FB61-686A-E231-E05B541A3FBD}"/>
          </ac:spMkLst>
        </pc:spChg>
        <pc:spChg chg="mod">
          <ac:chgData name="Jamma, Aishwarya Atul" userId="S::aaj210004@utdallas.edu::5a50458d-01f0-433b-bc5f-4ab59edf7c71" providerId="AD" clId="Web-{C2A792E8-FBF1-4AFF-75A1-93B7562525A3}" dt="2022-11-29T00:54:47.848" v="42"/>
          <ac:spMkLst>
            <pc:docMk/>
            <pc:sldMk cId="2353418145" sldId="277"/>
            <ac:spMk id="11" creationId="{DC2CF40E-9361-4FD1-ADCF-D6D4A414E1AD}"/>
          </ac:spMkLst>
        </pc:spChg>
        <pc:spChg chg="mod">
          <ac:chgData name="Jamma, Aishwarya Atul" userId="S::aaj210004@utdallas.edu::5a50458d-01f0-433b-bc5f-4ab59edf7c71" providerId="AD" clId="Web-{C2A792E8-FBF1-4AFF-75A1-93B7562525A3}" dt="2022-11-29T00:54:52.504" v="43"/>
          <ac:spMkLst>
            <pc:docMk/>
            <pc:sldMk cId="2353418145" sldId="277"/>
            <ac:spMk id="12" creationId="{EFA61051-29FF-E18E-1EA7-69FB2CC3C126}"/>
          </ac:spMkLst>
        </pc:spChg>
        <pc:spChg chg="mod">
          <ac:chgData name="Jamma, Aishwarya Atul" userId="S::aaj210004@utdallas.edu::5a50458d-01f0-433b-bc5f-4ab59edf7c71" providerId="AD" clId="Web-{C2A792E8-FBF1-4AFF-75A1-93B7562525A3}" dt="2022-11-29T00:54:42.941" v="41"/>
          <ac:spMkLst>
            <pc:docMk/>
            <pc:sldMk cId="2353418145" sldId="277"/>
            <ac:spMk id="13" creationId="{2EFD62DD-27E7-1F92-6ADE-862B523B5F08}"/>
          </ac:spMkLst>
        </pc:spChg>
        <pc:spChg chg="mod">
          <ac:chgData name="Jamma, Aishwarya Atul" userId="S::aaj210004@utdallas.edu::5a50458d-01f0-433b-bc5f-4ab59edf7c71" providerId="AD" clId="Web-{C2A792E8-FBF1-4AFF-75A1-93B7562525A3}" dt="2022-11-29T00:54:38.441" v="40"/>
          <ac:spMkLst>
            <pc:docMk/>
            <pc:sldMk cId="2353418145" sldId="277"/>
            <ac:spMk id="14" creationId="{A9514AD9-9644-83D9-5091-00A91AFCC6C3}"/>
          </ac:spMkLst>
        </pc:spChg>
        <pc:grpChg chg="mod">
          <ac:chgData name="Jamma, Aishwarya Atul" userId="S::aaj210004@utdallas.edu::5a50458d-01f0-433b-bc5f-4ab59edf7c71" providerId="AD" clId="Web-{C2A792E8-FBF1-4AFF-75A1-93B7562525A3}" dt="2022-11-29T00:55:13.380" v="44" actId="1076"/>
          <ac:grpSpMkLst>
            <pc:docMk/>
            <pc:sldMk cId="2353418145" sldId="277"/>
            <ac:grpSpMk id="28" creationId="{52984706-CF20-C4A5-6A54-CC95D2A14630}"/>
          </ac:grpSpMkLst>
        </pc:grpChg>
      </pc:sldChg>
      <pc:sldChg chg="modSp">
        <pc:chgData name="Jamma, Aishwarya Atul" userId="S::aaj210004@utdallas.edu::5a50458d-01f0-433b-bc5f-4ab59edf7c71" providerId="AD" clId="Web-{C2A792E8-FBF1-4AFF-75A1-93B7562525A3}" dt="2022-11-29T00:52:02.733" v="29" actId="20577"/>
        <pc:sldMkLst>
          <pc:docMk/>
          <pc:sldMk cId="2414885194" sldId="279"/>
        </pc:sldMkLst>
        <pc:spChg chg="mod">
          <ac:chgData name="Jamma, Aishwarya Atul" userId="S::aaj210004@utdallas.edu::5a50458d-01f0-433b-bc5f-4ab59edf7c71" providerId="AD" clId="Web-{C2A792E8-FBF1-4AFF-75A1-93B7562525A3}" dt="2022-11-29T00:52:02.733" v="29" actId="20577"/>
          <ac:spMkLst>
            <pc:docMk/>
            <pc:sldMk cId="2414885194" sldId="279"/>
            <ac:spMk id="2" creationId="{3E8AE404-C3D6-DC7B-18EA-2D6F5231D549}"/>
          </ac:spMkLst>
        </pc:spChg>
        <pc:graphicFrameChg chg="mod modGraphic">
          <ac:chgData name="Jamma, Aishwarya Atul" userId="S::aaj210004@utdallas.edu::5a50458d-01f0-433b-bc5f-4ab59edf7c71" providerId="AD" clId="Web-{C2A792E8-FBF1-4AFF-75A1-93B7562525A3}" dt="2022-11-29T00:51:47.763" v="28" actId="1076"/>
          <ac:graphicFrameMkLst>
            <pc:docMk/>
            <pc:sldMk cId="2414885194" sldId="279"/>
            <ac:graphicFrameMk id="120" creationId="{9ED0111F-54BD-C026-F880-048A2EE734BF}"/>
          </ac:graphicFrameMkLst>
        </pc:graphicFrameChg>
        <pc:picChg chg="mod">
          <ac:chgData name="Jamma, Aishwarya Atul" userId="S::aaj210004@utdallas.edu::5a50458d-01f0-433b-bc5f-4ab59edf7c71" providerId="AD" clId="Web-{C2A792E8-FBF1-4AFF-75A1-93B7562525A3}" dt="2022-11-29T00:51:41.747" v="27" actId="1076"/>
          <ac:picMkLst>
            <pc:docMk/>
            <pc:sldMk cId="2414885194" sldId="279"/>
            <ac:picMk id="5" creationId="{EC766DA3-B232-3B8F-32E9-B56536A74A84}"/>
          </ac:picMkLst>
        </pc:picChg>
      </pc:sldChg>
      <pc:sldChg chg="modSp">
        <pc:chgData name="Jamma, Aishwarya Atul" userId="S::aaj210004@utdallas.edu::5a50458d-01f0-433b-bc5f-4ab59edf7c71" providerId="AD" clId="Web-{C2A792E8-FBF1-4AFF-75A1-93B7562525A3}" dt="2022-11-29T00:56:51.352" v="46" actId="1076"/>
        <pc:sldMkLst>
          <pc:docMk/>
          <pc:sldMk cId="968250777" sldId="280"/>
        </pc:sldMkLst>
        <pc:spChg chg="mod">
          <ac:chgData name="Jamma, Aishwarya Atul" userId="S::aaj210004@utdallas.edu::5a50458d-01f0-433b-bc5f-4ab59edf7c71" providerId="AD" clId="Web-{C2A792E8-FBF1-4AFF-75A1-93B7562525A3}" dt="2022-11-29T00:53:03.360" v="31" actId="20577"/>
          <ac:spMkLst>
            <pc:docMk/>
            <pc:sldMk cId="968250777" sldId="280"/>
            <ac:spMk id="2" creationId="{A62CD6D8-D4F0-CA84-E7C7-91B9035CC659}"/>
          </ac:spMkLst>
        </pc:spChg>
        <pc:spChg chg="mod">
          <ac:chgData name="Jamma, Aishwarya Atul" userId="S::aaj210004@utdallas.edu::5a50458d-01f0-433b-bc5f-4ab59edf7c71" providerId="AD" clId="Web-{C2A792E8-FBF1-4AFF-75A1-93B7562525A3}" dt="2022-11-29T00:56:51.352" v="46" actId="1076"/>
          <ac:spMkLst>
            <pc:docMk/>
            <pc:sldMk cId="968250777" sldId="280"/>
            <ac:spMk id="6" creationId="{958FA4D6-FF4B-F97B-3AFB-5474EBEDF086}"/>
          </ac:spMkLst>
        </pc:spChg>
        <pc:picChg chg="mod">
          <ac:chgData name="Jamma, Aishwarya Atul" userId="S::aaj210004@utdallas.edu::5a50458d-01f0-433b-bc5f-4ab59edf7c71" providerId="AD" clId="Web-{C2A792E8-FBF1-4AFF-75A1-93B7562525A3}" dt="2022-11-29T00:53:35.814" v="35" actId="1076"/>
          <ac:picMkLst>
            <pc:docMk/>
            <pc:sldMk cId="968250777" sldId="280"/>
            <ac:picMk id="5" creationId="{4C374F4E-4CB5-9DC0-5038-0022FFD395F1}"/>
          </ac:picMkLst>
        </pc:picChg>
      </pc:sldChg>
      <pc:sldChg chg="modSp">
        <pc:chgData name="Jamma, Aishwarya Atul" userId="S::aaj210004@utdallas.edu::5a50458d-01f0-433b-bc5f-4ab59edf7c71" providerId="AD" clId="Web-{C2A792E8-FBF1-4AFF-75A1-93B7562525A3}" dt="2022-11-29T00:50:21.620" v="20" actId="20577"/>
        <pc:sldMkLst>
          <pc:docMk/>
          <pc:sldMk cId="1781668103" sldId="281"/>
        </pc:sldMkLst>
        <pc:spChg chg="mod">
          <ac:chgData name="Jamma, Aishwarya Atul" userId="S::aaj210004@utdallas.edu::5a50458d-01f0-433b-bc5f-4ab59edf7c71" providerId="AD" clId="Web-{C2A792E8-FBF1-4AFF-75A1-93B7562525A3}" dt="2022-11-29T00:50:21.620" v="20" actId="20577"/>
          <ac:spMkLst>
            <pc:docMk/>
            <pc:sldMk cId="1781668103" sldId="281"/>
            <ac:spMk id="51" creationId="{46D333C7-A0BC-1EB3-452A-403186254B71}"/>
          </ac:spMkLst>
        </pc:spChg>
        <pc:picChg chg="mod">
          <ac:chgData name="Jamma, Aishwarya Atul" userId="S::aaj210004@utdallas.edu::5a50458d-01f0-433b-bc5f-4ab59edf7c71" providerId="AD" clId="Web-{C2A792E8-FBF1-4AFF-75A1-93B7562525A3}" dt="2022-11-29T00:50:15.698" v="16" actId="14100"/>
          <ac:picMkLst>
            <pc:docMk/>
            <pc:sldMk cId="1781668103" sldId="281"/>
            <ac:picMk id="4" creationId="{B379B22D-7E4B-1353-9AAC-8DD166B51F6E}"/>
          </ac:picMkLst>
        </pc:picChg>
      </pc:sldChg>
    </pc:docChg>
  </pc:docChgLst>
  <pc:docChgLst>
    <pc:chgData name="Jamma, Aishwarya Atul" userId="S::aaj210004@utdallas.edu::5a50458d-01f0-433b-bc5f-4ab59edf7c71" providerId="AD" clId="Web-{095C7392-AA44-100D-DC66-0F6F9CDC3532}"/>
    <pc:docChg chg="modSld">
      <pc:chgData name="Jamma, Aishwarya Atul" userId="S::aaj210004@utdallas.edu::5a50458d-01f0-433b-bc5f-4ab59edf7c71" providerId="AD" clId="Web-{095C7392-AA44-100D-DC66-0F6F9CDC3532}" dt="2022-11-30T02:17:48.942" v="3" actId="1076"/>
      <pc:docMkLst>
        <pc:docMk/>
      </pc:docMkLst>
      <pc:sldChg chg="modSp">
        <pc:chgData name="Jamma, Aishwarya Atul" userId="S::aaj210004@utdallas.edu::5a50458d-01f0-433b-bc5f-4ab59edf7c71" providerId="AD" clId="Web-{095C7392-AA44-100D-DC66-0F6F9CDC3532}" dt="2022-11-30T02:17:48.942" v="3" actId="1076"/>
        <pc:sldMkLst>
          <pc:docMk/>
          <pc:sldMk cId="2564195281" sldId="273"/>
        </pc:sldMkLst>
        <pc:picChg chg="mod">
          <ac:chgData name="Jamma, Aishwarya Atul" userId="S::aaj210004@utdallas.edu::5a50458d-01f0-433b-bc5f-4ab59edf7c71" providerId="AD" clId="Web-{095C7392-AA44-100D-DC66-0F6F9CDC3532}" dt="2022-11-30T02:17:48.942" v="3" actId="1076"/>
          <ac:picMkLst>
            <pc:docMk/>
            <pc:sldMk cId="2564195281" sldId="273"/>
            <ac:picMk id="2" creationId="{AD1BA3C5-1723-DE51-FA02-FA683DFA2928}"/>
          </ac:picMkLst>
        </pc:picChg>
      </pc:sldChg>
    </pc:docChg>
  </pc:docChgLst>
  <pc:docChgLst>
    <pc:chgData name="Jamma, Aishwarya Atul" userId="S::aaj210004@utdallas.edu::5a50458d-01f0-433b-bc5f-4ab59edf7c71" providerId="AD" clId="Web-{898E6E07-9C49-29C4-690E-ED1F62B928E1}"/>
    <pc:docChg chg="modSld">
      <pc:chgData name="Jamma, Aishwarya Atul" userId="S::aaj210004@utdallas.edu::5a50458d-01f0-433b-bc5f-4ab59edf7c71" providerId="AD" clId="Web-{898E6E07-9C49-29C4-690E-ED1F62B928E1}" dt="2022-11-28T02:53:09.777" v="25" actId="1076"/>
      <pc:docMkLst>
        <pc:docMk/>
      </pc:docMkLst>
      <pc:sldChg chg="delSp modSp">
        <pc:chgData name="Jamma, Aishwarya Atul" userId="S::aaj210004@utdallas.edu::5a50458d-01f0-433b-bc5f-4ab59edf7c71" providerId="AD" clId="Web-{898E6E07-9C49-29C4-690E-ED1F62B928E1}" dt="2022-11-28T02:53:09.777" v="25" actId="1076"/>
        <pc:sldMkLst>
          <pc:docMk/>
          <pc:sldMk cId="2943498042" sldId="269"/>
        </pc:sldMkLst>
        <pc:graphicFrameChg chg="modGraphic">
          <ac:chgData name="Jamma, Aishwarya Atul" userId="S::aaj210004@utdallas.edu::5a50458d-01f0-433b-bc5f-4ab59edf7c71" providerId="AD" clId="Web-{898E6E07-9C49-29C4-690E-ED1F62B928E1}" dt="2022-11-28T02:50:05.489" v="2"/>
          <ac:graphicFrameMkLst>
            <pc:docMk/>
            <pc:sldMk cId="2943498042" sldId="269"/>
            <ac:graphicFrameMk id="50" creationId="{2E95719A-249A-AFAC-C83A-AD901005C24D}"/>
          </ac:graphicFrameMkLst>
        </pc:graphicFrameChg>
        <pc:picChg chg="mod">
          <ac:chgData name="Jamma, Aishwarya Atul" userId="S::aaj210004@utdallas.edu::5a50458d-01f0-433b-bc5f-4ab59edf7c71" providerId="AD" clId="Web-{898E6E07-9C49-29C4-690E-ED1F62B928E1}" dt="2022-11-28T02:53:09.777" v="25" actId="1076"/>
          <ac:picMkLst>
            <pc:docMk/>
            <pc:sldMk cId="2943498042" sldId="269"/>
            <ac:picMk id="2" creationId="{4E9CA8D5-9681-D7C6-8751-318905B5EC22}"/>
          </ac:picMkLst>
        </pc:picChg>
        <pc:picChg chg="mod">
          <ac:chgData name="Jamma, Aishwarya Atul" userId="S::aaj210004@utdallas.edu::5a50458d-01f0-433b-bc5f-4ab59edf7c71" providerId="AD" clId="Web-{898E6E07-9C49-29C4-690E-ED1F62B928E1}" dt="2022-11-28T02:53:02.511" v="23" actId="14100"/>
          <ac:picMkLst>
            <pc:docMk/>
            <pc:sldMk cId="2943498042" sldId="269"/>
            <ac:picMk id="3" creationId="{78FA4607-F787-950A-14A7-4626B0DCEE52}"/>
          </ac:picMkLst>
        </pc:picChg>
        <pc:picChg chg="del">
          <ac:chgData name="Jamma, Aishwarya Atul" userId="S::aaj210004@utdallas.edu::5a50458d-01f0-433b-bc5f-4ab59edf7c71" providerId="AD" clId="Web-{898E6E07-9C49-29C4-690E-ED1F62B928E1}" dt="2022-11-28T02:50:15.911" v="3"/>
          <ac:picMkLst>
            <pc:docMk/>
            <pc:sldMk cId="2943498042" sldId="269"/>
            <ac:picMk id="25" creationId="{5F21DA88-6FB8-7BEF-041C-B1DA49CDB764}"/>
          </ac:picMkLst>
        </pc:picChg>
        <pc:picChg chg="del">
          <ac:chgData name="Jamma, Aishwarya Atul" userId="S::aaj210004@utdallas.edu::5a50458d-01f0-433b-bc5f-4ab59edf7c71" providerId="AD" clId="Web-{898E6E07-9C49-29C4-690E-ED1F62B928E1}" dt="2022-11-28T02:50:18.239" v="4"/>
          <ac:picMkLst>
            <pc:docMk/>
            <pc:sldMk cId="2943498042" sldId="269"/>
            <ac:picMk id="28" creationId="{8F1E6B11-20D4-C79C-B9CA-AC36BC619542}"/>
          </ac:picMkLst>
        </pc:picChg>
      </pc:sldChg>
      <pc:sldChg chg="addSp delSp modSp">
        <pc:chgData name="Jamma, Aishwarya Atul" userId="S::aaj210004@utdallas.edu::5a50458d-01f0-433b-bc5f-4ab59edf7c71" providerId="AD" clId="Web-{898E6E07-9C49-29C4-690E-ED1F62B928E1}" dt="2022-11-28T02:52:59.011" v="21"/>
        <pc:sldMkLst>
          <pc:docMk/>
          <pc:sldMk cId="2414885194" sldId="279"/>
        </pc:sldMkLst>
        <pc:spChg chg="mod">
          <ac:chgData name="Jamma, Aishwarya Atul" userId="S::aaj210004@utdallas.edu::5a50458d-01f0-433b-bc5f-4ab59edf7c71" providerId="AD" clId="Web-{898E6E07-9C49-29C4-690E-ED1F62B928E1}" dt="2022-11-28T02:52:59.011" v="21"/>
          <ac:spMkLst>
            <pc:docMk/>
            <pc:sldMk cId="2414885194" sldId="279"/>
            <ac:spMk id="22" creationId="{78C59D87-E6CA-7196-348F-FC0210D4BB8D}"/>
          </ac:spMkLst>
        </pc:spChg>
        <pc:spChg chg="add del">
          <ac:chgData name="Jamma, Aishwarya Atul" userId="S::aaj210004@utdallas.edu::5a50458d-01f0-433b-bc5f-4ab59edf7c71" providerId="AD" clId="Web-{898E6E07-9C49-29C4-690E-ED1F62B928E1}" dt="2022-11-28T02:51:58.884" v="11"/>
          <ac:spMkLst>
            <pc:docMk/>
            <pc:sldMk cId="2414885194" sldId="279"/>
            <ac:spMk id="24" creationId="{33CD251C-A887-4D2F-925B-FC097198538B}"/>
          </ac:spMkLst>
        </pc:spChg>
        <pc:spChg chg="add del">
          <ac:chgData name="Jamma, Aishwarya Atul" userId="S::aaj210004@utdallas.edu::5a50458d-01f0-433b-bc5f-4ab59edf7c71" providerId="AD" clId="Web-{898E6E07-9C49-29C4-690E-ED1F62B928E1}" dt="2022-11-28T02:52:08.806" v="13"/>
          <ac:spMkLst>
            <pc:docMk/>
            <pc:sldMk cId="2414885194" sldId="279"/>
            <ac:spMk id="53" creationId="{5E52985E-2553-471E-82AA-5ED7A329890A}"/>
          </ac:spMkLst>
        </pc:spChg>
        <pc:spChg chg="add del">
          <ac:chgData name="Jamma, Aishwarya Atul" userId="S::aaj210004@utdallas.edu::5a50458d-01f0-433b-bc5f-4ab59edf7c71" providerId="AD" clId="Web-{898E6E07-9C49-29C4-690E-ED1F62B928E1}" dt="2022-11-28T02:52:11.228" v="15"/>
          <ac:spMkLst>
            <pc:docMk/>
            <pc:sldMk cId="2414885194" sldId="279"/>
            <ac:spMk id="56" creationId="{8761DDFE-071F-4200-B0AA-394476C2D2D6}"/>
          </ac:spMkLst>
        </pc:spChg>
        <pc:spChg chg="add del">
          <ac:chgData name="Jamma, Aishwarya Atul" userId="S::aaj210004@utdallas.edu::5a50458d-01f0-433b-bc5f-4ab59edf7c71" providerId="AD" clId="Web-{898E6E07-9C49-29C4-690E-ED1F62B928E1}" dt="2022-11-28T02:52:20.447" v="17"/>
          <ac:spMkLst>
            <pc:docMk/>
            <pc:sldMk cId="2414885194" sldId="279"/>
            <ac:spMk id="58" creationId="{5E1B8B91-0A18-45CB-9DC2-FD218B916C74}"/>
          </ac:spMkLst>
        </pc:spChg>
        <pc:spChg chg="add del">
          <ac:chgData name="Jamma, Aishwarya Atul" userId="S::aaj210004@utdallas.edu::5a50458d-01f0-433b-bc5f-4ab59edf7c71" providerId="AD" clId="Web-{898E6E07-9C49-29C4-690E-ED1F62B928E1}" dt="2022-11-28T02:52:20.447" v="17"/>
          <ac:spMkLst>
            <pc:docMk/>
            <pc:sldMk cId="2414885194" sldId="279"/>
            <ac:spMk id="59" creationId="{90464369-70FA-42AF-948F-80664CA7BFE5}"/>
          </ac:spMkLst>
        </pc:spChg>
        <pc:spChg chg="add del">
          <ac:chgData name="Jamma, Aishwarya Atul" userId="S::aaj210004@utdallas.edu::5a50458d-01f0-433b-bc5f-4ab59edf7c71" providerId="AD" clId="Web-{898E6E07-9C49-29C4-690E-ED1F62B928E1}" dt="2022-11-28T02:52:20.447" v="17"/>
          <ac:spMkLst>
            <pc:docMk/>
            <pc:sldMk cId="2414885194" sldId="279"/>
            <ac:spMk id="60" creationId="{CC552A98-EF7D-4D42-AB69-066B786AB55B}"/>
          </ac:spMkLst>
        </pc:spChg>
        <pc:spChg chg="add del">
          <ac:chgData name="Jamma, Aishwarya Atul" userId="S::aaj210004@utdallas.edu::5a50458d-01f0-433b-bc5f-4ab59edf7c71" providerId="AD" clId="Web-{898E6E07-9C49-29C4-690E-ED1F62B928E1}" dt="2022-11-28T02:52:20.447" v="17"/>
          <ac:spMkLst>
            <pc:docMk/>
            <pc:sldMk cId="2414885194" sldId="279"/>
            <ac:spMk id="61" creationId="{A648176E-454C-437C-B0FC-9B82FCF32B24}"/>
          </ac:spMkLst>
        </pc:spChg>
        <pc:spChg chg="add del">
          <ac:chgData name="Jamma, Aishwarya Atul" userId="S::aaj210004@utdallas.edu::5a50458d-01f0-433b-bc5f-4ab59edf7c71" providerId="AD" clId="Web-{898E6E07-9C49-29C4-690E-ED1F62B928E1}" dt="2022-11-28T02:52:20.447" v="17"/>
          <ac:spMkLst>
            <pc:docMk/>
            <pc:sldMk cId="2414885194" sldId="279"/>
            <ac:spMk id="62" creationId="{A6604B49-AD5C-4590-B051-06C8222ECD99}"/>
          </ac:spMkLst>
        </pc:spChg>
        <pc:spChg chg="add del">
          <ac:chgData name="Jamma, Aishwarya Atul" userId="S::aaj210004@utdallas.edu::5a50458d-01f0-433b-bc5f-4ab59edf7c71" providerId="AD" clId="Web-{898E6E07-9C49-29C4-690E-ED1F62B928E1}" dt="2022-11-28T02:52:20.447" v="17"/>
          <ac:spMkLst>
            <pc:docMk/>
            <pc:sldMk cId="2414885194" sldId="279"/>
            <ac:spMk id="63" creationId="{CD6F001B-9B1B-4EC4-9A93-3773EBC951C5}"/>
          </ac:spMkLst>
        </pc:spChg>
        <pc:spChg chg="add del">
          <ac:chgData name="Jamma, Aishwarya Atul" userId="S::aaj210004@utdallas.edu::5a50458d-01f0-433b-bc5f-4ab59edf7c71" providerId="AD" clId="Web-{898E6E07-9C49-29C4-690E-ED1F62B928E1}" dt="2022-11-28T02:52:37.869" v="19"/>
          <ac:spMkLst>
            <pc:docMk/>
            <pc:sldMk cId="2414885194" sldId="279"/>
            <ac:spMk id="65" creationId="{33CD251C-A887-4D2F-925B-FC097198538B}"/>
          </ac:spMkLst>
        </pc:spChg>
        <pc:spChg chg="add del">
          <ac:chgData name="Jamma, Aishwarya Atul" userId="S::aaj210004@utdallas.edu::5a50458d-01f0-433b-bc5f-4ab59edf7c71" providerId="AD" clId="Web-{898E6E07-9C49-29C4-690E-ED1F62B928E1}" dt="2022-11-28T02:52:59.011" v="21"/>
          <ac:spMkLst>
            <pc:docMk/>
            <pc:sldMk cId="2414885194" sldId="279"/>
            <ac:spMk id="70" creationId="{2B566528-1B12-4246-9431-5C2D7D081168}"/>
          </ac:spMkLst>
        </pc:spChg>
        <pc:spChg chg="add del">
          <ac:chgData name="Jamma, Aishwarya Atul" userId="S::aaj210004@utdallas.edu::5a50458d-01f0-433b-bc5f-4ab59edf7c71" providerId="AD" clId="Web-{898E6E07-9C49-29C4-690E-ED1F62B928E1}" dt="2022-11-28T02:52:59.011" v="21"/>
          <ac:spMkLst>
            <pc:docMk/>
            <pc:sldMk cId="2414885194" sldId="279"/>
            <ac:spMk id="74" creationId="{D3F51FEB-38FB-4F6C-9F7B-2F2AFAB65463}"/>
          </ac:spMkLst>
        </pc:spChg>
        <pc:spChg chg="add del">
          <ac:chgData name="Jamma, Aishwarya Atul" userId="S::aaj210004@utdallas.edu::5a50458d-01f0-433b-bc5f-4ab59edf7c71" providerId="AD" clId="Web-{898E6E07-9C49-29C4-690E-ED1F62B928E1}" dt="2022-11-28T02:52:59.011" v="21"/>
          <ac:spMkLst>
            <pc:docMk/>
            <pc:sldMk cId="2414885194" sldId="279"/>
            <ac:spMk id="75" creationId="{1E547BA6-BAE0-43BB-A7CA-60F69CE252F0}"/>
          </ac:spMkLst>
        </pc:spChg>
        <pc:grpChg chg="add del">
          <ac:chgData name="Jamma, Aishwarya Atul" userId="S::aaj210004@utdallas.edu::5a50458d-01f0-433b-bc5f-4ab59edf7c71" providerId="AD" clId="Web-{898E6E07-9C49-29C4-690E-ED1F62B928E1}" dt="2022-11-28T02:51:58.884" v="11"/>
          <ac:grpSpMkLst>
            <pc:docMk/>
            <pc:sldMk cId="2414885194" sldId="279"/>
            <ac:grpSpMk id="49" creationId="{770AE191-D2EA-45C9-A44D-830C188F74CB}"/>
          </ac:grpSpMkLst>
        </pc:grpChg>
        <pc:grpChg chg="add del">
          <ac:chgData name="Jamma, Aishwarya Atul" userId="S::aaj210004@utdallas.edu::5a50458d-01f0-433b-bc5f-4ab59edf7c71" providerId="AD" clId="Web-{898E6E07-9C49-29C4-690E-ED1F62B928E1}" dt="2022-11-28T02:52:37.869" v="19"/>
          <ac:grpSpMkLst>
            <pc:docMk/>
            <pc:sldMk cId="2414885194" sldId="279"/>
            <ac:grpSpMk id="66" creationId="{770AE191-D2EA-45C9-A44D-830C188F74CB}"/>
          </ac:grpSpMkLst>
        </pc:grpChg>
        <pc:grpChg chg="add del">
          <ac:chgData name="Jamma, Aishwarya Atul" userId="S::aaj210004@utdallas.edu::5a50458d-01f0-433b-bc5f-4ab59edf7c71" providerId="AD" clId="Web-{898E6E07-9C49-29C4-690E-ED1F62B928E1}" dt="2022-11-28T02:52:59.011" v="21"/>
          <ac:grpSpMkLst>
            <pc:docMk/>
            <pc:sldMk cId="2414885194" sldId="279"/>
            <ac:grpSpMk id="71" creationId="{07EAA094-9CF6-4695-958A-33D9BCAA9474}"/>
          </ac:grpSpMkLst>
        </pc:grpChg>
        <pc:picChg chg="mod ord">
          <ac:chgData name="Jamma, Aishwarya Atul" userId="S::aaj210004@utdallas.edu::5a50458d-01f0-433b-bc5f-4ab59edf7c71" providerId="AD" clId="Web-{898E6E07-9C49-29C4-690E-ED1F62B928E1}" dt="2022-11-28T02:52:59.011" v="21"/>
          <ac:picMkLst>
            <pc:docMk/>
            <pc:sldMk cId="2414885194" sldId="279"/>
            <ac:picMk id="12" creationId="{E93282FF-536F-4C72-3C69-DC94151CA6C9}"/>
          </ac:picMkLst>
        </pc:picChg>
        <pc:picChg chg="mod ord">
          <ac:chgData name="Jamma, Aishwarya Atul" userId="S::aaj210004@utdallas.edu::5a50458d-01f0-433b-bc5f-4ab59edf7c71" providerId="AD" clId="Web-{898E6E07-9C49-29C4-690E-ED1F62B928E1}" dt="2022-11-28T02:52:59.011" v="21"/>
          <ac:picMkLst>
            <pc:docMk/>
            <pc:sldMk cId="2414885194" sldId="279"/>
            <ac:picMk id="16" creationId="{622D2F00-248A-160E-A1B3-2B37F4AB9F4F}"/>
          </ac:picMkLst>
        </pc:picChg>
        <pc:cxnChg chg="add del">
          <ac:chgData name="Jamma, Aishwarya Atul" userId="S::aaj210004@utdallas.edu::5a50458d-01f0-433b-bc5f-4ab59edf7c71" providerId="AD" clId="Web-{898E6E07-9C49-29C4-690E-ED1F62B928E1}" dt="2022-11-28T02:52:08.806" v="13"/>
          <ac:cxnSpMkLst>
            <pc:docMk/>
            <pc:sldMk cId="2414885194" sldId="279"/>
            <ac:cxnSpMk id="54" creationId="{DAE3ABC6-4042-4293-A7DF-F01181363B7E}"/>
          </ac:cxnSpMkLst>
        </pc:cxnChg>
      </pc:sldChg>
    </pc:docChg>
  </pc:docChgLst>
  <pc:docChgLst>
    <pc:chgData name="Narkedamilli, Surya Krishna Vamshi" userId="S::sxn210054@utdallas.edu::71cc8ce0-8500-4249-a235-0d6acf809e24" providerId="AD" clId="Web-{ADF34E24-0346-4FC3-AC9D-5F5A179A2319}"/>
    <pc:docChg chg="modSld">
      <pc:chgData name="Narkedamilli, Surya Krishna Vamshi" userId="S::sxn210054@utdallas.edu::71cc8ce0-8500-4249-a235-0d6acf809e24" providerId="AD" clId="Web-{ADF34E24-0346-4FC3-AC9D-5F5A179A2319}" dt="2022-11-28T00:15:35.611" v="98" actId="20577"/>
      <pc:docMkLst>
        <pc:docMk/>
      </pc:docMkLst>
      <pc:sldChg chg="addSp delSp modSp">
        <pc:chgData name="Narkedamilli, Surya Krishna Vamshi" userId="S::sxn210054@utdallas.edu::71cc8ce0-8500-4249-a235-0d6acf809e24" providerId="AD" clId="Web-{ADF34E24-0346-4FC3-AC9D-5F5A179A2319}" dt="2022-11-28T00:15:35.611" v="98" actId="20577"/>
        <pc:sldMkLst>
          <pc:docMk/>
          <pc:sldMk cId="968250777" sldId="280"/>
        </pc:sldMkLst>
        <pc:spChg chg="mod">
          <ac:chgData name="Narkedamilli, Surya Krishna Vamshi" userId="S::sxn210054@utdallas.edu::71cc8ce0-8500-4249-a235-0d6acf809e24" providerId="AD" clId="Web-{ADF34E24-0346-4FC3-AC9D-5F5A179A2319}" dt="2022-11-28T00:11:10.117" v="51" actId="14100"/>
          <ac:spMkLst>
            <pc:docMk/>
            <pc:sldMk cId="968250777" sldId="280"/>
            <ac:spMk id="2" creationId="{A62CD6D8-D4F0-CA84-E7C7-91B9035CC659}"/>
          </ac:spMkLst>
        </pc:spChg>
        <pc:spChg chg="mod ord">
          <ac:chgData name="Narkedamilli, Surya Krishna Vamshi" userId="S::sxn210054@utdallas.edu::71cc8ce0-8500-4249-a235-0d6acf809e24" providerId="AD" clId="Web-{ADF34E24-0346-4FC3-AC9D-5F5A179A2319}" dt="2022-11-28T00:15:35.611" v="98" actId="20577"/>
          <ac:spMkLst>
            <pc:docMk/>
            <pc:sldMk cId="968250777" sldId="280"/>
            <ac:spMk id="6" creationId="{958FA4D6-FF4B-F97B-3AFB-5474EBEDF086}"/>
          </ac:spMkLst>
        </pc:spChg>
        <pc:spChg chg="add del">
          <ac:chgData name="Narkedamilli, Surya Krishna Vamshi" userId="S::sxn210054@utdallas.edu::71cc8ce0-8500-4249-a235-0d6acf809e24" providerId="AD" clId="Web-{ADF34E24-0346-4FC3-AC9D-5F5A179A2319}" dt="2022-11-28T00:07:13.343" v="6"/>
          <ac:spMkLst>
            <pc:docMk/>
            <pc:sldMk cId="968250777" sldId="280"/>
            <ac:spMk id="11" creationId="{04812C46-200A-4DEB-A05E-3ED6C68C2387}"/>
          </ac:spMkLst>
        </pc:spChg>
        <pc:spChg chg="add del">
          <ac:chgData name="Narkedamilli, Surya Krishna Vamshi" userId="S::sxn210054@utdallas.edu::71cc8ce0-8500-4249-a235-0d6acf809e24" providerId="AD" clId="Web-{ADF34E24-0346-4FC3-AC9D-5F5A179A2319}" dt="2022-11-28T00:07:13.343" v="6"/>
          <ac:spMkLst>
            <pc:docMk/>
            <pc:sldMk cId="968250777" sldId="280"/>
            <ac:spMk id="13" creationId="{D1EA859B-E555-4109-94F3-6700E046E008}"/>
          </ac:spMkLst>
        </pc:spChg>
        <pc:spChg chg="add del">
          <ac:chgData name="Narkedamilli, Surya Krishna Vamshi" userId="S::sxn210054@utdallas.edu::71cc8ce0-8500-4249-a235-0d6acf809e24" providerId="AD" clId="Web-{ADF34E24-0346-4FC3-AC9D-5F5A179A2319}" dt="2022-11-28T00:07:25.999" v="8"/>
          <ac:spMkLst>
            <pc:docMk/>
            <pc:sldMk cId="968250777" sldId="280"/>
            <ac:spMk id="15" creationId="{7B831B6F-405A-4B47-B9BB-5CA88F285844}"/>
          </ac:spMkLst>
        </pc:spChg>
        <pc:spChg chg="add del">
          <ac:chgData name="Narkedamilli, Surya Krishna Vamshi" userId="S::sxn210054@utdallas.edu::71cc8ce0-8500-4249-a235-0d6acf809e24" providerId="AD" clId="Web-{ADF34E24-0346-4FC3-AC9D-5F5A179A2319}" dt="2022-11-28T00:07:25.999" v="8"/>
          <ac:spMkLst>
            <pc:docMk/>
            <pc:sldMk cId="968250777" sldId="280"/>
            <ac:spMk id="16" creationId="{953EE71A-6488-4203-A7C4-77102FD0DCCA}"/>
          </ac:spMkLst>
        </pc:spChg>
        <pc:spChg chg="add del">
          <ac:chgData name="Narkedamilli, Surya Krishna Vamshi" userId="S::sxn210054@utdallas.edu::71cc8ce0-8500-4249-a235-0d6acf809e24" providerId="AD" clId="Web-{ADF34E24-0346-4FC3-AC9D-5F5A179A2319}" dt="2022-11-28T00:07:39.109" v="10"/>
          <ac:spMkLst>
            <pc:docMk/>
            <pc:sldMk cId="968250777" sldId="280"/>
            <ac:spMk id="18" creationId="{C232B152-3720-4D3B-97ED-45CE5483F16F}"/>
          </ac:spMkLst>
        </pc:spChg>
        <pc:spChg chg="add del">
          <ac:chgData name="Narkedamilli, Surya Krishna Vamshi" userId="S::sxn210054@utdallas.edu::71cc8ce0-8500-4249-a235-0d6acf809e24" providerId="AD" clId="Web-{ADF34E24-0346-4FC3-AC9D-5F5A179A2319}" dt="2022-11-28T00:07:39.109" v="10"/>
          <ac:spMkLst>
            <pc:docMk/>
            <pc:sldMk cId="968250777" sldId="280"/>
            <ac:spMk id="19" creationId="{11BAB570-FF10-4E96-8A3F-FA9804702B89}"/>
          </ac:spMkLst>
        </pc:spChg>
        <pc:spChg chg="add del">
          <ac:chgData name="Narkedamilli, Surya Krishna Vamshi" userId="S::sxn210054@utdallas.edu::71cc8ce0-8500-4249-a235-0d6acf809e24" providerId="AD" clId="Web-{ADF34E24-0346-4FC3-AC9D-5F5A179A2319}" dt="2022-11-28T00:07:39.109" v="10"/>
          <ac:spMkLst>
            <pc:docMk/>
            <pc:sldMk cId="968250777" sldId="280"/>
            <ac:spMk id="20" creationId="{4B9FAFB2-BEB5-4848-8018-BCAD99E2E1AA}"/>
          </ac:spMkLst>
        </pc:spChg>
        <pc:spChg chg="add">
          <ac:chgData name="Narkedamilli, Surya Krishna Vamshi" userId="S::sxn210054@utdallas.edu::71cc8ce0-8500-4249-a235-0d6acf809e24" providerId="AD" clId="Web-{ADF34E24-0346-4FC3-AC9D-5F5A179A2319}" dt="2022-11-28T00:07:39.109" v="11"/>
          <ac:spMkLst>
            <pc:docMk/>
            <pc:sldMk cId="968250777" sldId="280"/>
            <ac:spMk id="22" creationId="{7B831B6F-405A-4B47-B9BB-5CA88F285844}"/>
          </ac:spMkLst>
        </pc:spChg>
        <pc:spChg chg="add">
          <ac:chgData name="Narkedamilli, Surya Krishna Vamshi" userId="S::sxn210054@utdallas.edu::71cc8ce0-8500-4249-a235-0d6acf809e24" providerId="AD" clId="Web-{ADF34E24-0346-4FC3-AC9D-5F5A179A2319}" dt="2022-11-28T00:07:39.109" v="11"/>
          <ac:spMkLst>
            <pc:docMk/>
            <pc:sldMk cId="968250777" sldId="280"/>
            <ac:spMk id="23" creationId="{953EE71A-6488-4203-A7C4-77102FD0DCCA}"/>
          </ac:spMkLst>
        </pc:spChg>
        <pc:picChg chg="add del mod">
          <ac:chgData name="Narkedamilli, Surya Krishna Vamshi" userId="S::sxn210054@utdallas.edu::71cc8ce0-8500-4249-a235-0d6acf809e24" providerId="AD" clId="Web-{ADF34E24-0346-4FC3-AC9D-5F5A179A2319}" dt="2022-11-28T00:06:29.700" v="1"/>
          <ac:picMkLst>
            <pc:docMk/>
            <pc:sldMk cId="968250777" sldId="280"/>
            <ac:picMk id="3" creationId="{40DB16BF-155C-E074-4540-20CCE1169461}"/>
          </ac:picMkLst>
        </pc:picChg>
        <pc:picChg chg="del">
          <ac:chgData name="Narkedamilli, Surya Krishna Vamshi" userId="S::sxn210054@utdallas.edu::71cc8ce0-8500-4249-a235-0d6acf809e24" providerId="AD" clId="Web-{ADF34E24-0346-4FC3-AC9D-5F5A179A2319}" dt="2022-11-28T00:06:53.357" v="3"/>
          <ac:picMkLst>
            <pc:docMk/>
            <pc:sldMk cId="968250777" sldId="280"/>
            <ac:picMk id="4" creationId="{21E9FD7A-1340-8548-E866-0E4FEA0930BE}"/>
          </ac:picMkLst>
        </pc:picChg>
        <pc:picChg chg="add mod ord">
          <ac:chgData name="Narkedamilli, Surya Krishna Vamshi" userId="S::sxn210054@utdallas.edu::71cc8ce0-8500-4249-a235-0d6acf809e24" providerId="AD" clId="Web-{ADF34E24-0346-4FC3-AC9D-5F5A179A2319}" dt="2022-11-28T00:13:41.466" v="55" actId="1076"/>
          <ac:picMkLst>
            <pc:docMk/>
            <pc:sldMk cId="968250777" sldId="280"/>
            <ac:picMk id="5" creationId="{4C374F4E-4CB5-9DC0-5038-0022FFD395F1}"/>
          </ac:picMkLst>
        </pc:picChg>
      </pc:sldChg>
    </pc:docChg>
  </pc:docChgLst>
  <pc:docChgLst>
    <pc:chgData name="Jamma, Aishwarya Atul" userId="S::aaj210004@utdallas.edu::5a50458d-01f0-433b-bc5f-4ab59edf7c71" providerId="AD" clId="Web-{F9BCC482-F679-7EDD-1D51-2C570501204E}"/>
    <pc:docChg chg="addSld delSld modSld">
      <pc:chgData name="Jamma, Aishwarya Atul" userId="S::aaj210004@utdallas.edu::5a50458d-01f0-433b-bc5f-4ab59edf7c71" providerId="AD" clId="Web-{F9BCC482-F679-7EDD-1D51-2C570501204E}" dt="2022-11-29T18:53:55.593" v="202" actId="1076"/>
      <pc:docMkLst>
        <pc:docMk/>
      </pc:docMkLst>
      <pc:sldChg chg="delAnim modAnim">
        <pc:chgData name="Jamma, Aishwarya Atul" userId="S::aaj210004@utdallas.edu::5a50458d-01f0-433b-bc5f-4ab59edf7c71" providerId="AD" clId="Web-{F9BCC482-F679-7EDD-1D51-2C570501204E}" dt="2022-11-29T18:32:36.225" v="99"/>
        <pc:sldMkLst>
          <pc:docMk/>
          <pc:sldMk cId="109857222" sldId="256"/>
        </pc:sldMkLst>
      </pc:sldChg>
      <pc:sldChg chg="addSp delSp modSp">
        <pc:chgData name="Jamma, Aishwarya Atul" userId="S::aaj210004@utdallas.edu::5a50458d-01f0-433b-bc5f-4ab59edf7c71" providerId="AD" clId="Web-{F9BCC482-F679-7EDD-1D51-2C570501204E}" dt="2022-11-29T18:52:24.918" v="200"/>
        <pc:sldMkLst>
          <pc:docMk/>
          <pc:sldMk cId="2276799659" sldId="262"/>
        </pc:sldMkLst>
        <pc:spChg chg="mod">
          <ac:chgData name="Jamma, Aishwarya Atul" userId="S::aaj210004@utdallas.edu::5a50458d-01f0-433b-bc5f-4ab59edf7c71" providerId="AD" clId="Web-{F9BCC482-F679-7EDD-1D51-2C570501204E}" dt="2022-11-29T18:52:24.918" v="200"/>
          <ac:spMkLst>
            <pc:docMk/>
            <pc:sldMk cId="2276799659" sldId="262"/>
            <ac:spMk id="4" creationId="{AC07DC7B-F331-4EAF-5BB2-9CEA62BEEFD0}"/>
          </ac:spMkLst>
        </pc:spChg>
        <pc:spChg chg="mod">
          <ac:chgData name="Jamma, Aishwarya Atul" userId="S::aaj210004@utdallas.edu::5a50458d-01f0-433b-bc5f-4ab59edf7c71" providerId="AD" clId="Web-{F9BCC482-F679-7EDD-1D51-2C570501204E}" dt="2022-11-29T18:52:24.918" v="200"/>
          <ac:spMkLst>
            <pc:docMk/>
            <pc:sldMk cId="2276799659" sldId="262"/>
            <ac:spMk id="9" creationId="{56885445-6456-6732-171F-0FE626C484EC}"/>
          </ac:spMkLst>
        </pc:spChg>
        <pc:spChg chg="add del">
          <ac:chgData name="Jamma, Aishwarya Atul" userId="S::aaj210004@utdallas.edu::5a50458d-01f0-433b-bc5f-4ab59edf7c71" providerId="AD" clId="Web-{F9BCC482-F679-7EDD-1D51-2C570501204E}" dt="2022-11-29T18:52:24.918" v="200"/>
          <ac:spMkLst>
            <pc:docMk/>
            <pc:sldMk cId="2276799659" sldId="262"/>
            <ac:spMk id="19" creationId="{2B566528-1B12-4246-9431-5C2D7D081168}"/>
          </ac:spMkLst>
        </pc:spChg>
        <pc:spChg chg="add del">
          <ac:chgData name="Jamma, Aishwarya Atul" userId="S::aaj210004@utdallas.edu::5a50458d-01f0-433b-bc5f-4ab59edf7c71" providerId="AD" clId="Web-{F9BCC482-F679-7EDD-1D51-2C570501204E}" dt="2022-11-29T18:52:24.918" v="200"/>
          <ac:spMkLst>
            <pc:docMk/>
            <pc:sldMk cId="2276799659" sldId="262"/>
            <ac:spMk id="21" creationId="{D3F51FEB-38FB-4F6C-9F7B-2F2AFAB65463}"/>
          </ac:spMkLst>
        </pc:spChg>
        <pc:spChg chg="add del">
          <ac:chgData name="Jamma, Aishwarya Atul" userId="S::aaj210004@utdallas.edu::5a50458d-01f0-433b-bc5f-4ab59edf7c71" providerId="AD" clId="Web-{F9BCC482-F679-7EDD-1D51-2C570501204E}" dt="2022-11-29T18:52:24.918" v="200"/>
          <ac:spMkLst>
            <pc:docMk/>
            <pc:sldMk cId="2276799659" sldId="262"/>
            <ac:spMk id="23" creationId="{1E547BA6-BAE0-43BB-A7CA-60F69CE252F0}"/>
          </ac:spMkLst>
        </pc:spChg>
        <pc:spChg chg="add del">
          <ac:chgData name="Jamma, Aishwarya Atul" userId="S::aaj210004@utdallas.edu::5a50458d-01f0-433b-bc5f-4ab59edf7c71" providerId="AD" clId="Web-{F9BCC482-F679-7EDD-1D51-2C570501204E}" dt="2022-11-29T18:52:24.918" v="200"/>
          <ac:spMkLst>
            <pc:docMk/>
            <pc:sldMk cId="2276799659" sldId="262"/>
            <ac:spMk id="30" creationId="{86C7B4A1-154A-4DF0-AC46-F88D75A2E0FD}"/>
          </ac:spMkLst>
        </pc:spChg>
        <pc:grpChg chg="add del">
          <ac:chgData name="Jamma, Aishwarya Atul" userId="S::aaj210004@utdallas.edu::5a50458d-01f0-433b-bc5f-4ab59edf7c71" providerId="AD" clId="Web-{F9BCC482-F679-7EDD-1D51-2C570501204E}" dt="2022-11-29T18:52:24.918" v="200"/>
          <ac:grpSpMkLst>
            <pc:docMk/>
            <pc:sldMk cId="2276799659" sldId="262"/>
            <ac:grpSpMk id="25" creationId="{15CBE6EC-46EF-45D9-8E16-DCDC5917CA31}"/>
          </ac:grpSpMkLst>
        </pc:grpChg>
        <pc:picChg chg="mod ord">
          <ac:chgData name="Jamma, Aishwarya Atul" userId="S::aaj210004@utdallas.edu::5a50458d-01f0-433b-bc5f-4ab59edf7c71" providerId="AD" clId="Web-{F9BCC482-F679-7EDD-1D51-2C570501204E}" dt="2022-11-29T18:52:24.918" v="200"/>
          <ac:picMkLst>
            <pc:docMk/>
            <pc:sldMk cId="2276799659" sldId="262"/>
            <ac:picMk id="5" creationId="{8E39E8C9-9ABA-B40C-8933-F0C4131B4C4B}"/>
          </ac:picMkLst>
        </pc:picChg>
      </pc:sldChg>
      <pc:sldChg chg="addSp modSp del">
        <pc:chgData name="Jamma, Aishwarya Atul" userId="S::aaj210004@utdallas.edu::5a50458d-01f0-433b-bc5f-4ab59edf7c71" providerId="AD" clId="Web-{F9BCC482-F679-7EDD-1D51-2C570501204E}" dt="2022-11-29T18:40:16.302" v="148"/>
        <pc:sldMkLst>
          <pc:docMk/>
          <pc:sldMk cId="2943498042" sldId="269"/>
        </pc:sldMkLst>
        <pc:spChg chg="mod">
          <ac:chgData name="Jamma, Aishwarya Atul" userId="S::aaj210004@utdallas.edu::5a50458d-01f0-433b-bc5f-4ab59edf7c71" providerId="AD" clId="Web-{F9BCC482-F679-7EDD-1D51-2C570501204E}" dt="2022-11-29T18:34:31.698" v="107" actId="1076"/>
          <ac:spMkLst>
            <pc:docMk/>
            <pc:sldMk cId="2943498042" sldId="269"/>
            <ac:spMk id="576" creationId="{6073571E-BECB-D741-7144-D3CB940831DB}"/>
          </ac:spMkLst>
        </pc:spChg>
        <pc:spChg chg="mod">
          <ac:chgData name="Jamma, Aishwarya Atul" userId="S::aaj210004@utdallas.edu::5a50458d-01f0-433b-bc5f-4ab59edf7c71" providerId="AD" clId="Web-{F9BCC482-F679-7EDD-1D51-2C570501204E}" dt="2022-11-29T18:34:26.494" v="106" actId="1076"/>
          <ac:spMkLst>
            <pc:docMk/>
            <pc:sldMk cId="2943498042" sldId="269"/>
            <ac:spMk id="577" creationId="{6CFE95C3-C147-5163-0724-7D96056AFA09}"/>
          </ac:spMkLst>
        </pc:spChg>
        <pc:grpChg chg="add mod">
          <ac:chgData name="Jamma, Aishwarya Atul" userId="S::aaj210004@utdallas.edu::5a50458d-01f0-433b-bc5f-4ab59edf7c71" providerId="AD" clId="Web-{F9BCC482-F679-7EDD-1D51-2C570501204E}" dt="2022-11-29T18:37:08.624" v="121" actId="1076"/>
          <ac:grpSpMkLst>
            <pc:docMk/>
            <pc:sldMk cId="2943498042" sldId="269"/>
            <ac:grpSpMk id="30" creationId="{C92650D2-7745-FC97-D51A-0B15DC25B772}"/>
          </ac:grpSpMkLst>
        </pc:grpChg>
        <pc:grpChg chg="add">
          <ac:chgData name="Jamma, Aishwarya Atul" userId="S::aaj210004@utdallas.edu::5a50458d-01f0-433b-bc5f-4ab59edf7c71" providerId="AD" clId="Web-{F9BCC482-F679-7EDD-1D51-2C570501204E}" dt="2022-11-29T18:39:54.832" v="145"/>
          <ac:grpSpMkLst>
            <pc:docMk/>
            <pc:sldMk cId="2943498042" sldId="269"/>
            <ac:grpSpMk id="63" creationId="{D7F29837-4B28-C5E1-7A56-3495B68D4D05}"/>
          </ac:grpSpMkLst>
        </pc:grpChg>
        <pc:graphicFrameChg chg="mod">
          <ac:chgData name="Jamma, Aishwarya Atul" userId="S::aaj210004@utdallas.edu::5a50458d-01f0-433b-bc5f-4ab59edf7c71" providerId="AD" clId="Web-{F9BCC482-F679-7EDD-1D51-2C570501204E}" dt="2022-11-29T18:39:38.832" v="144" actId="14100"/>
          <ac:graphicFrameMkLst>
            <pc:docMk/>
            <pc:sldMk cId="2943498042" sldId="269"/>
            <ac:graphicFrameMk id="50" creationId="{2E95719A-249A-AFAC-C83A-AD901005C24D}"/>
          </ac:graphicFrameMkLst>
        </pc:graphicFrameChg>
        <pc:picChg chg="mod">
          <ac:chgData name="Jamma, Aishwarya Atul" userId="S::aaj210004@utdallas.edu::5a50458d-01f0-433b-bc5f-4ab59edf7c71" providerId="AD" clId="Web-{F9BCC482-F679-7EDD-1D51-2C570501204E}" dt="2022-11-29T18:37:06.780" v="120" actId="1076"/>
          <ac:picMkLst>
            <pc:docMk/>
            <pc:sldMk cId="2943498042" sldId="269"/>
            <ac:picMk id="10" creationId="{5B09E2C2-674F-5FEF-94E6-58556BD8D00C}"/>
          </ac:picMkLst>
        </pc:picChg>
        <pc:picChg chg="mod">
          <ac:chgData name="Jamma, Aishwarya Atul" userId="S::aaj210004@utdallas.edu::5a50458d-01f0-433b-bc5f-4ab59edf7c71" providerId="AD" clId="Web-{F9BCC482-F679-7EDD-1D51-2C570501204E}" dt="2022-11-29T18:33:22.820" v="102" actId="1076"/>
          <ac:picMkLst>
            <pc:docMk/>
            <pc:sldMk cId="2943498042" sldId="269"/>
            <ac:picMk id="11" creationId="{834B3B72-EFA1-DDF2-C173-D18E3D463C35}"/>
          </ac:picMkLst>
        </pc:picChg>
        <pc:picChg chg="mod">
          <ac:chgData name="Jamma, Aishwarya Atul" userId="S::aaj210004@utdallas.edu::5a50458d-01f0-433b-bc5f-4ab59edf7c71" providerId="AD" clId="Web-{F9BCC482-F679-7EDD-1D51-2C570501204E}" dt="2022-11-29T18:34:17.010" v="105" actId="1076"/>
          <ac:picMkLst>
            <pc:docMk/>
            <pc:sldMk cId="2943498042" sldId="269"/>
            <ac:picMk id="12" creationId="{8499DC0D-963E-AFE1-770E-9D01088F8CAC}"/>
          </ac:picMkLst>
        </pc:picChg>
        <pc:picChg chg="mod">
          <ac:chgData name="Jamma, Aishwarya Atul" userId="S::aaj210004@utdallas.edu::5a50458d-01f0-433b-bc5f-4ab59edf7c71" providerId="AD" clId="Web-{F9BCC482-F679-7EDD-1D51-2C570501204E}" dt="2022-11-29T18:33:15.086" v="101" actId="1076"/>
          <ac:picMkLst>
            <pc:docMk/>
            <pc:sldMk cId="2943498042" sldId="269"/>
            <ac:picMk id="22" creationId="{AA654E9B-6414-B39A-93C8-6495EC5CDE67}"/>
          </ac:picMkLst>
        </pc:picChg>
      </pc:sldChg>
      <pc:sldChg chg="addSp delSp modSp">
        <pc:chgData name="Jamma, Aishwarya Atul" userId="S::aaj210004@utdallas.edu::5a50458d-01f0-433b-bc5f-4ab59edf7c71" providerId="AD" clId="Web-{F9BCC482-F679-7EDD-1D51-2C570501204E}" dt="2022-11-29T18:26:40.636" v="92" actId="1076"/>
        <pc:sldMkLst>
          <pc:docMk/>
          <pc:sldMk cId="64593651" sldId="275"/>
        </pc:sldMkLst>
        <pc:spChg chg="mod">
          <ac:chgData name="Jamma, Aishwarya Atul" userId="S::aaj210004@utdallas.edu::5a50458d-01f0-433b-bc5f-4ab59edf7c71" providerId="AD" clId="Web-{F9BCC482-F679-7EDD-1D51-2C570501204E}" dt="2022-11-29T18:26:40.636" v="92" actId="1076"/>
          <ac:spMkLst>
            <pc:docMk/>
            <pc:sldMk cId="64593651" sldId="275"/>
            <ac:spMk id="2" creationId="{CBA67135-6A01-D977-877F-640A6986EA65}"/>
          </ac:spMkLst>
        </pc:spChg>
        <pc:spChg chg="mod">
          <ac:chgData name="Jamma, Aishwarya Atul" userId="S::aaj210004@utdallas.edu::5a50458d-01f0-433b-bc5f-4ab59edf7c71" providerId="AD" clId="Web-{F9BCC482-F679-7EDD-1D51-2C570501204E}" dt="2022-11-29T18:24:23.554" v="81" actId="1076"/>
          <ac:spMkLst>
            <pc:docMk/>
            <pc:sldMk cId="64593651" sldId="275"/>
            <ac:spMk id="5" creationId="{8BB30B8C-3115-6F9E-1D73-A99D652DA40C}"/>
          </ac:spMkLst>
        </pc:spChg>
        <pc:spChg chg="mod">
          <ac:chgData name="Jamma, Aishwarya Atul" userId="S::aaj210004@utdallas.edu::5a50458d-01f0-433b-bc5f-4ab59edf7c71" providerId="AD" clId="Web-{F9BCC482-F679-7EDD-1D51-2C570501204E}" dt="2022-11-29T18:24:31.445" v="83" actId="1076"/>
          <ac:spMkLst>
            <pc:docMk/>
            <pc:sldMk cId="64593651" sldId="275"/>
            <ac:spMk id="8" creationId="{4840F125-E167-98F3-1F60-0C0331074EF7}"/>
          </ac:spMkLst>
        </pc:spChg>
        <pc:spChg chg="mod">
          <ac:chgData name="Jamma, Aishwarya Atul" userId="S::aaj210004@utdallas.edu::5a50458d-01f0-433b-bc5f-4ab59edf7c71" providerId="AD" clId="Web-{F9BCC482-F679-7EDD-1D51-2C570501204E}" dt="2022-11-29T18:24:28.054" v="82" actId="1076"/>
          <ac:spMkLst>
            <pc:docMk/>
            <pc:sldMk cId="64593651" sldId="275"/>
            <ac:spMk id="9" creationId="{66699618-4133-02E1-C930-8929B453AE81}"/>
          </ac:spMkLst>
        </pc:spChg>
        <pc:spChg chg="mod">
          <ac:chgData name="Jamma, Aishwarya Atul" userId="S::aaj210004@utdallas.edu::5a50458d-01f0-433b-bc5f-4ab59edf7c71" providerId="AD" clId="Web-{F9BCC482-F679-7EDD-1D51-2C570501204E}" dt="2022-11-29T18:24:35.883" v="84" actId="1076"/>
          <ac:spMkLst>
            <pc:docMk/>
            <pc:sldMk cId="64593651" sldId="275"/>
            <ac:spMk id="10" creationId="{18CF24CF-13E2-5872-FD24-0529041984E5}"/>
          </ac:spMkLst>
        </pc:spChg>
        <pc:spChg chg="mod">
          <ac:chgData name="Jamma, Aishwarya Atul" userId="S::aaj210004@utdallas.edu::5a50458d-01f0-433b-bc5f-4ab59edf7c71" providerId="AD" clId="Web-{F9BCC482-F679-7EDD-1D51-2C570501204E}" dt="2022-11-29T18:24:40.336" v="85" actId="1076"/>
          <ac:spMkLst>
            <pc:docMk/>
            <pc:sldMk cId="64593651" sldId="275"/>
            <ac:spMk id="11" creationId="{E358B478-9EE1-D4D2-32A9-9184F938FCEA}"/>
          </ac:spMkLst>
        </pc:spChg>
        <pc:spChg chg="del">
          <ac:chgData name="Jamma, Aishwarya Atul" userId="S::aaj210004@utdallas.edu::5a50458d-01f0-433b-bc5f-4ab59edf7c71" providerId="AD" clId="Web-{F9BCC482-F679-7EDD-1D51-2C570501204E}" dt="2022-11-29T18:20:50.751" v="2"/>
          <ac:spMkLst>
            <pc:docMk/>
            <pc:sldMk cId="64593651" sldId="275"/>
            <ac:spMk id="12" creationId="{939AE96C-E136-8238-457E-A55E5F75DDF1}"/>
          </ac:spMkLst>
        </pc:spChg>
        <pc:spChg chg="mod">
          <ac:chgData name="Jamma, Aishwarya Atul" userId="S::aaj210004@utdallas.edu::5a50458d-01f0-433b-bc5f-4ab59edf7c71" providerId="AD" clId="Web-{F9BCC482-F679-7EDD-1D51-2C570501204E}" dt="2022-11-29T18:20:37.297" v="1" actId="1076"/>
          <ac:spMkLst>
            <pc:docMk/>
            <pc:sldMk cId="64593651" sldId="275"/>
            <ac:spMk id="13" creationId="{C0793631-7ED8-C592-1227-35E9B6EBE0F2}"/>
          </ac:spMkLst>
        </pc:spChg>
        <pc:grpChg chg="add mod">
          <ac:chgData name="Jamma, Aishwarya Atul" userId="S::aaj210004@utdallas.edu::5a50458d-01f0-433b-bc5f-4ab59edf7c71" providerId="AD" clId="Web-{F9BCC482-F679-7EDD-1D51-2C570501204E}" dt="2022-11-29T18:26:40.636" v="91" actId="1076"/>
          <ac:grpSpMkLst>
            <pc:docMk/>
            <pc:sldMk cId="64593651" sldId="275"/>
            <ac:grpSpMk id="4" creationId="{66611C9C-8985-CBF6-9E4E-D8BD74846107}"/>
          </ac:grpSpMkLst>
        </pc:grpChg>
      </pc:sldChg>
      <pc:sldChg chg="modSp delAnim modAnim">
        <pc:chgData name="Jamma, Aishwarya Atul" userId="S::aaj210004@utdallas.edu::5a50458d-01f0-433b-bc5f-4ab59edf7c71" providerId="AD" clId="Web-{F9BCC482-F679-7EDD-1D51-2C570501204E}" dt="2022-11-29T18:53:55.593" v="202" actId="1076"/>
        <pc:sldMkLst>
          <pc:docMk/>
          <pc:sldMk cId="2353418145" sldId="277"/>
        </pc:sldMkLst>
        <pc:grpChg chg="mod">
          <ac:chgData name="Jamma, Aishwarya Atul" userId="S::aaj210004@utdallas.edu::5a50458d-01f0-433b-bc5f-4ab59edf7c71" providerId="AD" clId="Web-{F9BCC482-F679-7EDD-1D51-2C570501204E}" dt="2022-11-29T18:53:55.593" v="202" actId="1076"/>
          <ac:grpSpMkLst>
            <pc:docMk/>
            <pc:sldMk cId="2353418145" sldId="277"/>
            <ac:grpSpMk id="28" creationId="{52984706-CF20-C4A5-6A54-CC95D2A14630}"/>
          </ac:grpSpMkLst>
        </pc:grpChg>
      </pc:sldChg>
      <pc:sldChg chg="modSp">
        <pc:chgData name="Jamma, Aishwarya Atul" userId="S::aaj210004@utdallas.edu::5a50458d-01f0-433b-bc5f-4ab59edf7c71" providerId="AD" clId="Web-{F9BCC482-F679-7EDD-1D51-2C570501204E}" dt="2022-11-29T18:31:26.270" v="98" actId="14100"/>
        <pc:sldMkLst>
          <pc:docMk/>
          <pc:sldMk cId="2414885194" sldId="279"/>
        </pc:sldMkLst>
        <pc:graphicFrameChg chg="mod">
          <ac:chgData name="Jamma, Aishwarya Atul" userId="S::aaj210004@utdallas.edu::5a50458d-01f0-433b-bc5f-4ab59edf7c71" providerId="AD" clId="Web-{F9BCC482-F679-7EDD-1D51-2C570501204E}" dt="2022-11-29T18:31:26.270" v="98" actId="14100"/>
          <ac:graphicFrameMkLst>
            <pc:docMk/>
            <pc:sldMk cId="2414885194" sldId="279"/>
            <ac:graphicFrameMk id="120" creationId="{9ED0111F-54BD-C026-F880-048A2EE734BF}"/>
          </ac:graphicFrameMkLst>
        </pc:graphicFrameChg>
      </pc:sldChg>
      <pc:sldChg chg="modSp">
        <pc:chgData name="Jamma, Aishwarya Atul" userId="S::aaj210004@utdallas.edu::5a50458d-01f0-433b-bc5f-4ab59edf7c71" providerId="AD" clId="Web-{F9BCC482-F679-7EDD-1D51-2C570501204E}" dt="2022-11-29T18:28:32.327" v="97" actId="14100"/>
        <pc:sldMkLst>
          <pc:docMk/>
          <pc:sldMk cId="968250777" sldId="280"/>
        </pc:sldMkLst>
        <pc:picChg chg="mod">
          <ac:chgData name="Jamma, Aishwarya Atul" userId="S::aaj210004@utdallas.edu::5a50458d-01f0-433b-bc5f-4ab59edf7c71" providerId="AD" clId="Web-{F9BCC482-F679-7EDD-1D51-2C570501204E}" dt="2022-11-29T18:28:32.327" v="97" actId="14100"/>
          <ac:picMkLst>
            <pc:docMk/>
            <pc:sldMk cId="968250777" sldId="280"/>
            <ac:picMk id="5" creationId="{4C374F4E-4CB5-9DC0-5038-0022FFD395F1}"/>
          </ac:picMkLst>
        </pc:picChg>
      </pc:sldChg>
      <pc:sldChg chg="modSp">
        <pc:chgData name="Jamma, Aishwarya Atul" userId="S::aaj210004@utdallas.edu::5a50458d-01f0-433b-bc5f-4ab59edf7c71" providerId="AD" clId="Web-{F9BCC482-F679-7EDD-1D51-2C570501204E}" dt="2022-11-29T18:28:10.498" v="96" actId="1076"/>
        <pc:sldMkLst>
          <pc:docMk/>
          <pc:sldMk cId="1781668103" sldId="281"/>
        </pc:sldMkLst>
        <pc:spChg chg="mod">
          <ac:chgData name="Jamma, Aishwarya Atul" userId="S::aaj210004@utdallas.edu::5a50458d-01f0-433b-bc5f-4ab59edf7c71" providerId="AD" clId="Web-{F9BCC482-F679-7EDD-1D51-2C570501204E}" dt="2022-11-29T18:28:10.498" v="96" actId="1076"/>
          <ac:spMkLst>
            <pc:docMk/>
            <pc:sldMk cId="1781668103" sldId="281"/>
            <ac:spMk id="2" creationId="{036B5DBD-2048-FA50-5727-D0B4FE2FEE96}"/>
          </ac:spMkLst>
        </pc:spChg>
      </pc:sldChg>
      <pc:sldChg chg="add del replId">
        <pc:chgData name="Jamma, Aishwarya Atul" userId="S::aaj210004@utdallas.edu::5a50458d-01f0-433b-bc5f-4ab59edf7c71" providerId="AD" clId="Web-{F9BCC482-F679-7EDD-1D51-2C570501204E}" dt="2022-11-29T18:35:08.167" v="110"/>
        <pc:sldMkLst>
          <pc:docMk/>
          <pc:sldMk cId="1801415066" sldId="282"/>
        </pc:sldMkLst>
      </pc:sldChg>
      <pc:sldChg chg="addSp delSp modSp new">
        <pc:chgData name="Jamma, Aishwarya Atul" userId="S::aaj210004@utdallas.edu::5a50458d-01f0-433b-bc5f-4ab59edf7c71" providerId="AD" clId="Web-{F9BCC482-F679-7EDD-1D51-2C570501204E}" dt="2022-11-29T18:51:19.932" v="198" actId="20577"/>
        <pc:sldMkLst>
          <pc:docMk/>
          <pc:sldMk cId="1546423124" sldId="283"/>
        </pc:sldMkLst>
        <pc:spChg chg="add mod topLvl">
          <ac:chgData name="Jamma, Aishwarya Atul" userId="S::aaj210004@utdallas.edu::5a50458d-01f0-433b-bc5f-4ab59edf7c71" providerId="AD" clId="Web-{F9BCC482-F679-7EDD-1D51-2C570501204E}" dt="2022-11-29T18:45:31.624" v="182" actId="20577"/>
          <ac:spMkLst>
            <pc:docMk/>
            <pc:sldMk cId="1546423124" sldId="283"/>
            <ac:spMk id="90" creationId="{DA624B6D-4551-6BDA-C57D-3D27D68D37B1}"/>
          </ac:spMkLst>
        </pc:spChg>
        <pc:spChg chg="add mod">
          <ac:chgData name="Jamma, Aishwarya Atul" userId="S::aaj210004@utdallas.edu::5a50458d-01f0-433b-bc5f-4ab59edf7c71" providerId="AD" clId="Web-{F9BCC482-F679-7EDD-1D51-2C570501204E}" dt="2022-11-29T18:51:19.932" v="198" actId="20577"/>
          <ac:spMkLst>
            <pc:docMk/>
            <pc:sldMk cId="1546423124" sldId="283"/>
            <ac:spMk id="267" creationId="{D7CFD9B8-9AD7-2EE1-FCED-7538D1A9A92C}"/>
          </ac:spMkLst>
        </pc:spChg>
        <pc:grpChg chg="add mod">
          <ac:chgData name="Jamma, Aishwarya Atul" userId="S::aaj210004@utdallas.edu::5a50458d-01f0-433b-bc5f-4ab59edf7c71" providerId="AD" clId="Web-{F9BCC482-F679-7EDD-1D51-2C570501204E}" dt="2022-11-29T18:38:13.954" v="133" actId="14100"/>
          <ac:grpSpMkLst>
            <pc:docMk/>
            <pc:sldMk cId="1546423124" sldId="283"/>
            <ac:grpSpMk id="27" creationId="{D0BE290D-0FC5-1F52-9FFD-22AB82AFC848}"/>
          </ac:grpSpMkLst>
        </pc:grpChg>
        <pc:grpChg chg="add del mod">
          <ac:chgData name="Jamma, Aishwarya Atul" userId="S::aaj210004@utdallas.edu::5a50458d-01f0-433b-bc5f-4ab59edf7c71" providerId="AD" clId="Web-{F9BCC482-F679-7EDD-1D51-2C570501204E}" dt="2022-11-29T18:45:07.998" v="180"/>
          <ac:grpSpMkLst>
            <pc:docMk/>
            <pc:sldMk cId="1546423124" sldId="283"/>
            <ac:grpSpMk id="91" creationId="{BB1DDC6F-D940-B20E-9E64-B231AD9F1ACB}"/>
          </ac:grpSpMkLst>
        </pc:grpChg>
        <pc:grpChg chg="add mod">
          <ac:chgData name="Jamma, Aishwarya Atul" userId="S::aaj210004@utdallas.edu::5a50458d-01f0-433b-bc5f-4ab59edf7c71" providerId="AD" clId="Web-{F9BCC482-F679-7EDD-1D51-2C570501204E}" dt="2022-11-29T18:39:04.143" v="139" actId="1076"/>
          <ac:grpSpMkLst>
            <pc:docMk/>
            <pc:sldMk cId="1546423124" sldId="283"/>
            <ac:grpSpMk id="106" creationId="{956ACDFF-9EC8-D8D3-A85D-80817DB26BDA}"/>
          </ac:grpSpMkLst>
        </pc:grpChg>
        <pc:grpChg chg="add mod">
          <ac:chgData name="Jamma, Aishwarya Atul" userId="S::aaj210004@utdallas.edu::5a50458d-01f0-433b-bc5f-4ab59edf7c71" providerId="AD" clId="Web-{F9BCC482-F679-7EDD-1D51-2C570501204E}" dt="2022-11-29T18:41:46.664" v="156" actId="1076"/>
          <ac:grpSpMkLst>
            <pc:docMk/>
            <pc:sldMk cId="1546423124" sldId="283"/>
            <ac:grpSpMk id="132" creationId="{8497D546-3B33-061B-F31B-6396CE672C7D}"/>
          </ac:grpSpMkLst>
        </pc:grpChg>
        <pc:graphicFrameChg chg="add del mod topLvl modGraphic">
          <ac:chgData name="Jamma, Aishwarya Atul" userId="S::aaj210004@utdallas.edu::5a50458d-01f0-433b-bc5f-4ab59edf7c71" providerId="AD" clId="Web-{F9BCC482-F679-7EDD-1D51-2C570501204E}" dt="2022-11-29T18:45:07.998" v="180"/>
          <ac:graphicFrameMkLst>
            <pc:docMk/>
            <pc:sldMk cId="1546423124" sldId="283"/>
            <ac:graphicFrameMk id="7" creationId="{E3491BBC-0124-6D40-FB8B-9A3ACF3FA3C0}"/>
          </ac:graphicFrameMkLst>
        </pc:graphicFrameChg>
        <pc:picChg chg="add mod">
          <ac:chgData name="Jamma, Aishwarya Atul" userId="S::aaj210004@utdallas.edu::5a50458d-01f0-433b-bc5f-4ab59edf7c71" providerId="AD" clId="Web-{F9BCC482-F679-7EDD-1D51-2C570501204E}" dt="2022-11-29T18:40:24.708" v="149" actId="14100"/>
          <ac:picMkLst>
            <pc:docMk/>
            <pc:sldMk cId="1546423124" sldId="283"/>
            <ac:picMk id="3" creationId="{B28BCD0D-B363-D3EF-68F0-C379D037002F}"/>
          </ac:picMkLst>
        </pc:picChg>
        <pc:picChg chg="add mod">
          <ac:chgData name="Jamma, Aishwarya Atul" userId="S::aaj210004@utdallas.edu::5a50458d-01f0-433b-bc5f-4ab59edf7c71" providerId="AD" clId="Web-{F9BCC482-F679-7EDD-1D51-2C570501204E}" dt="2022-11-29T18:40:58.678" v="153" actId="14100"/>
          <ac:picMkLst>
            <pc:docMk/>
            <pc:sldMk cId="1546423124" sldId="283"/>
            <ac:picMk id="5" creationId="{0FD19E50-2CC8-1772-0A14-660F88E91B04}"/>
          </ac:picMkLst>
        </pc:picChg>
        <pc:picChg chg="add mod">
          <ac:chgData name="Jamma, Aishwarya Atul" userId="S::aaj210004@utdallas.edu::5a50458d-01f0-433b-bc5f-4ab59edf7c71" providerId="AD" clId="Web-{F9BCC482-F679-7EDD-1D51-2C570501204E}" dt="2022-11-29T18:38:03.970" v="131" actId="1076"/>
          <ac:picMkLst>
            <pc:docMk/>
            <pc:sldMk cId="1546423124" sldId="283"/>
            <ac:picMk id="16" creationId="{247F5EE7-7DB1-A98A-F3F9-5FCD758A49DE}"/>
          </ac:picMkLst>
        </pc:picChg>
      </pc:sldChg>
      <pc:sldChg chg="addSp modSp new del">
        <pc:chgData name="Jamma, Aishwarya Atul" userId="S::aaj210004@utdallas.edu::5a50458d-01f0-433b-bc5f-4ab59edf7c71" providerId="AD" clId="Web-{F9BCC482-F679-7EDD-1D51-2C570501204E}" dt="2022-11-29T18:52:32.918" v="201"/>
        <pc:sldMkLst>
          <pc:docMk/>
          <pc:sldMk cId="332626599" sldId="284"/>
        </pc:sldMkLst>
        <pc:spChg chg="add mod">
          <ac:chgData name="Jamma, Aishwarya Atul" userId="S::aaj210004@utdallas.edu::5a50458d-01f0-433b-bc5f-4ab59edf7c71" providerId="AD" clId="Web-{F9BCC482-F679-7EDD-1D51-2C570501204E}" dt="2022-11-29T18:44:36.701" v="170" actId="1076"/>
          <ac:spMkLst>
            <pc:docMk/>
            <pc:sldMk cId="332626599" sldId="284"/>
            <ac:spMk id="4" creationId="{8AE10E9B-D29D-8CEA-3D0C-10C32F1EB6A8}"/>
          </ac:spMkLst>
        </pc:spChg>
      </pc:sldChg>
    </pc:docChg>
  </pc:docChgLst>
  <pc:docChgLst>
    <pc:chgData name="Narkedamilli, Surya Krishna Vamshi" userId="S::sxn210054@utdallas.edu::71cc8ce0-8500-4249-a235-0d6acf809e24" providerId="AD" clId="Web-{F51D4898-E076-4351-81DC-54A7E61F1B7D}"/>
    <pc:docChg chg="modSld">
      <pc:chgData name="Narkedamilli, Surya Krishna Vamshi" userId="S::sxn210054@utdallas.edu::71cc8ce0-8500-4249-a235-0d6acf809e24" providerId="AD" clId="Web-{F51D4898-E076-4351-81DC-54A7E61F1B7D}" dt="2022-11-28T23:37:11.920" v="11" actId="14100"/>
      <pc:docMkLst>
        <pc:docMk/>
      </pc:docMkLst>
      <pc:sldChg chg="addSp delSp modSp">
        <pc:chgData name="Narkedamilli, Surya Krishna Vamshi" userId="S::sxn210054@utdallas.edu::71cc8ce0-8500-4249-a235-0d6acf809e24" providerId="AD" clId="Web-{F51D4898-E076-4351-81DC-54A7E61F1B7D}" dt="2022-11-28T23:37:11.920" v="11" actId="14100"/>
        <pc:sldMkLst>
          <pc:docMk/>
          <pc:sldMk cId="2564195281" sldId="273"/>
        </pc:sldMkLst>
        <pc:spChg chg="add mod">
          <ac:chgData name="Narkedamilli, Surya Krishna Vamshi" userId="S::sxn210054@utdallas.edu::71cc8ce0-8500-4249-a235-0d6acf809e24" providerId="AD" clId="Web-{F51D4898-E076-4351-81DC-54A7E61F1B7D}" dt="2022-11-28T23:37:11.920" v="11" actId="14100"/>
          <ac:spMkLst>
            <pc:docMk/>
            <pc:sldMk cId="2564195281" sldId="273"/>
            <ac:spMk id="4" creationId="{EC25EDE0-48C8-F135-DCFE-ED9EED72861C}"/>
          </ac:spMkLst>
        </pc:spChg>
        <pc:picChg chg="add mod">
          <ac:chgData name="Narkedamilli, Surya Krishna Vamshi" userId="S::sxn210054@utdallas.edu::71cc8ce0-8500-4249-a235-0d6acf809e24" providerId="AD" clId="Web-{F51D4898-E076-4351-81DC-54A7E61F1B7D}" dt="2022-11-28T23:36:48.685" v="4" actId="1076"/>
          <ac:picMkLst>
            <pc:docMk/>
            <pc:sldMk cId="2564195281" sldId="273"/>
            <ac:picMk id="2" creationId="{3DEBE4FC-4C3E-0DF7-A75E-0FC5150FA278}"/>
          </ac:picMkLst>
        </pc:picChg>
        <pc:picChg chg="del">
          <ac:chgData name="Narkedamilli, Surya Krishna Vamshi" userId="S::sxn210054@utdallas.edu::71cc8ce0-8500-4249-a235-0d6acf809e24" providerId="AD" clId="Web-{F51D4898-E076-4351-81DC-54A7E61F1B7D}" dt="2022-11-28T23:36:20.184" v="0"/>
          <ac:picMkLst>
            <pc:docMk/>
            <pc:sldMk cId="2564195281" sldId="273"/>
            <ac:picMk id="3" creationId="{FA01A5A5-CC0A-03CD-7F9B-8850F434CC56}"/>
          </ac:picMkLst>
        </pc:picChg>
        <pc:picChg chg="del">
          <ac:chgData name="Narkedamilli, Surya Krishna Vamshi" userId="S::sxn210054@utdallas.edu::71cc8ce0-8500-4249-a235-0d6acf809e24" providerId="AD" clId="Web-{F51D4898-E076-4351-81DC-54A7E61F1B7D}" dt="2022-11-28T23:36:22.669" v="1"/>
          <ac:picMkLst>
            <pc:docMk/>
            <pc:sldMk cId="2564195281" sldId="273"/>
            <ac:picMk id="1030" creationId="{9CBF9DBC-B44A-D609-DA58-231C055D8E6E}"/>
          </ac:picMkLst>
        </pc:picChg>
        <pc:picChg chg="del">
          <ac:chgData name="Narkedamilli, Surya Krishna Vamshi" userId="S::sxn210054@utdallas.edu::71cc8ce0-8500-4249-a235-0d6acf809e24" providerId="AD" clId="Web-{F51D4898-E076-4351-81DC-54A7E61F1B7D}" dt="2022-11-28T23:36:24.356" v="2"/>
          <ac:picMkLst>
            <pc:docMk/>
            <pc:sldMk cId="2564195281" sldId="273"/>
            <ac:picMk id="1032" creationId="{1909F973-73C2-05D1-AA4A-8395A6F908DA}"/>
          </ac:picMkLst>
        </pc:picChg>
      </pc:sldChg>
    </pc:docChg>
  </pc:docChgLst>
  <pc:docChgLst>
    <pc:chgData name="Jamma, Aishwarya Atul" userId="S::aaj210004@utdallas.edu::5a50458d-01f0-433b-bc5f-4ab59edf7c71" providerId="AD" clId="Web-{3FD35EE3-A53C-797A-9CDB-55DBC8096C0D}"/>
    <pc:docChg chg="modSld">
      <pc:chgData name="Jamma, Aishwarya Atul" userId="S::aaj210004@utdallas.edu::5a50458d-01f0-433b-bc5f-4ab59edf7c71" providerId="AD" clId="Web-{3FD35EE3-A53C-797A-9CDB-55DBC8096C0D}" dt="2022-11-30T00:12:58.279" v="3" actId="14100"/>
      <pc:docMkLst>
        <pc:docMk/>
      </pc:docMkLst>
      <pc:sldChg chg="modSp">
        <pc:chgData name="Jamma, Aishwarya Atul" userId="S::aaj210004@utdallas.edu::5a50458d-01f0-433b-bc5f-4ab59edf7c71" providerId="AD" clId="Web-{3FD35EE3-A53C-797A-9CDB-55DBC8096C0D}" dt="2022-11-30T00:12:58.279" v="3" actId="14100"/>
        <pc:sldMkLst>
          <pc:docMk/>
          <pc:sldMk cId="1781668103" sldId="281"/>
        </pc:sldMkLst>
        <pc:spChg chg="mod">
          <ac:chgData name="Jamma, Aishwarya Atul" userId="S::aaj210004@utdallas.edu::5a50458d-01f0-433b-bc5f-4ab59edf7c71" providerId="AD" clId="Web-{3FD35EE3-A53C-797A-9CDB-55DBC8096C0D}" dt="2022-11-30T00:06:56.968" v="0" actId="1076"/>
          <ac:spMkLst>
            <pc:docMk/>
            <pc:sldMk cId="1781668103" sldId="281"/>
            <ac:spMk id="51" creationId="{46D333C7-A0BC-1EB3-452A-403186254B71}"/>
          </ac:spMkLst>
        </pc:spChg>
        <pc:picChg chg="mod">
          <ac:chgData name="Jamma, Aishwarya Atul" userId="S::aaj210004@utdallas.edu::5a50458d-01f0-433b-bc5f-4ab59edf7c71" providerId="AD" clId="Web-{3FD35EE3-A53C-797A-9CDB-55DBC8096C0D}" dt="2022-11-30T00:12:58.279" v="3" actId="14100"/>
          <ac:picMkLst>
            <pc:docMk/>
            <pc:sldMk cId="1781668103" sldId="281"/>
            <ac:picMk id="3" creationId="{8036A164-B943-9038-1F79-3E7F43E0BA41}"/>
          </ac:picMkLst>
        </pc:picChg>
      </pc:sldChg>
    </pc:docChg>
  </pc:docChgLst>
  <pc:docChgLst>
    <pc:chgData name="Narkedamilli, Surya Krishna Vamshi" userId="S::sxn210054@utdallas.edu::71cc8ce0-8500-4249-a235-0d6acf809e24" providerId="AD" clId="Web-{37A7DD06-9E88-4AE2-AC99-161FC0AC34D5}"/>
    <pc:docChg chg="modSld">
      <pc:chgData name="Narkedamilli, Surya Krishna Vamshi" userId="S::sxn210054@utdallas.edu::71cc8ce0-8500-4249-a235-0d6acf809e24" providerId="AD" clId="Web-{37A7DD06-9E88-4AE2-AC99-161FC0AC34D5}" dt="2022-11-30T02:11:23.037" v="27" actId="20577"/>
      <pc:docMkLst>
        <pc:docMk/>
      </pc:docMkLst>
      <pc:sldChg chg="modSp">
        <pc:chgData name="Narkedamilli, Surya Krishna Vamshi" userId="S::sxn210054@utdallas.edu::71cc8ce0-8500-4249-a235-0d6acf809e24" providerId="AD" clId="Web-{37A7DD06-9E88-4AE2-AC99-161FC0AC34D5}" dt="2022-11-30T02:11:23.037" v="27" actId="20577"/>
        <pc:sldMkLst>
          <pc:docMk/>
          <pc:sldMk cId="2276799659" sldId="262"/>
        </pc:sldMkLst>
        <pc:spChg chg="mod">
          <ac:chgData name="Narkedamilli, Surya Krishna Vamshi" userId="S::sxn210054@utdallas.edu::71cc8ce0-8500-4249-a235-0d6acf809e24" providerId="AD" clId="Web-{37A7DD06-9E88-4AE2-AC99-161FC0AC34D5}" dt="2022-11-30T02:11:23.037" v="27" actId="20577"/>
          <ac:spMkLst>
            <pc:docMk/>
            <pc:sldMk cId="2276799659" sldId="262"/>
            <ac:spMk id="4" creationId="{AC07DC7B-F331-4EAF-5BB2-9CEA62BEEFD0}"/>
          </ac:spMkLst>
        </pc:spChg>
      </pc:sldChg>
    </pc:docChg>
  </pc:docChgLst>
  <pc:docChgLst>
    <pc:chgData name="Jamma, Aishwarya Atul" userId="S::aaj210004@utdallas.edu::5a50458d-01f0-433b-bc5f-4ab59edf7c71" providerId="AD" clId="Web-{101B50AA-F7C9-D9F4-F96D-B0B35741BA7F}"/>
    <pc:docChg chg="addSld delSld modSld">
      <pc:chgData name="Jamma, Aishwarya Atul" userId="S::aaj210004@utdallas.edu::5a50458d-01f0-433b-bc5f-4ab59edf7c71" providerId="AD" clId="Web-{101B50AA-F7C9-D9F4-F96D-B0B35741BA7F}" dt="2022-11-27T23:51:53.048" v="147" actId="1076"/>
      <pc:docMkLst>
        <pc:docMk/>
      </pc:docMkLst>
      <pc:sldChg chg="modSp">
        <pc:chgData name="Jamma, Aishwarya Atul" userId="S::aaj210004@utdallas.edu::5a50458d-01f0-433b-bc5f-4ab59edf7c71" providerId="AD" clId="Web-{101B50AA-F7C9-D9F4-F96D-B0B35741BA7F}" dt="2022-11-27T23:42:23.623" v="142" actId="20577"/>
        <pc:sldMkLst>
          <pc:docMk/>
          <pc:sldMk cId="109857222" sldId="256"/>
        </pc:sldMkLst>
        <pc:spChg chg="mod">
          <ac:chgData name="Jamma, Aishwarya Atul" userId="S::aaj210004@utdallas.edu::5a50458d-01f0-433b-bc5f-4ab59edf7c71" providerId="AD" clId="Web-{101B50AA-F7C9-D9F4-F96D-B0B35741BA7F}" dt="2022-11-27T23:42:23.623" v="142" actId="20577"/>
          <ac:spMkLst>
            <pc:docMk/>
            <pc:sldMk cId="109857222" sldId="256"/>
            <ac:spMk id="173" creationId="{579BBE72-43A3-DDB6-CFA0-FC73E300F8D9}"/>
          </ac:spMkLst>
        </pc:spChg>
      </pc:sldChg>
      <pc:sldChg chg="addSp delSp modSp del">
        <pc:chgData name="Jamma, Aishwarya Atul" userId="S::aaj210004@utdallas.edu::5a50458d-01f0-433b-bc5f-4ab59edf7c71" providerId="AD" clId="Web-{101B50AA-F7C9-D9F4-F96D-B0B35741BA7F}" dt="2022-11-27T23:26:46.608" v="6"/>
        <pc:sldMkLst>
          <pc:docMk/>
          <pc:sldMk cId="553198306" sldId="265"/>
        </pc:sldMkLst>
        <pc:spChg chg="del mod">
          <ac:chgData name="Jamma, Aishwarya Atul" userId="S::aaj210004@utdallas.edu::5a50458d-01f0-433b-bc5f-4ab59edf7c71" providerId="AD" clId="Web-{101B50AA-F7C9-D9F4-F96D-B0B35741BA7F}" dt="2022-11-27T23:26:24.998" v="2"/>
          <ac:spMkLst>
            <pc:docMk/>
            <pc:sldMk cId="553198306" sldId="265"/>
            <ac:spMk id="2" creationId="{A62CD6D8-D4F0-CA84-E7C7-91B9035CC659}"/>
          </ac:spMkLst>
        </pc:spChg>
        <pc:spChg chg="del">
          <ac:chgData name="Jamma, Aishwarya Atul" userId="S::aaj210004@utdallas.edu::5a50458d-01f0-433b-bc5f-4ab59edf7c71" providerId="AD" clId="Web-{101B50AA-F7C9-D9F4-F96D-B0B35741BA7F}" dt="2022-11-27T23:26:27.779" v="3"/>
          <ac:spMkLst>
            <pc:docMk/>
            <pc:sldMk cId="553198306" sldId="265"/>
            <ac:spMk id="6" creationId="{958FA4D6-FF4B-F97B-3AFB-5474EBEDF086}"/>
          </ac:spMkLst>
        </pc:spChg>
        <pc:spChg chg="add del mod">
          <ac:chgData name="Jamma, Aishwarya Atul" userId="S::aaj210004@utdallas.edu::5a50458d-01f0-433b-bc5f-4ab59edf7c71" providerId="AD" clId="Web-{101B50AA-F7C9-D9F4-F96D-B0B35741BA7F}" dt="2022-11-27T23:26:30.795" v="4"/>
          <ac:spMkLst>
            <pc:docMk/>
            <pc:sldMk cId="553198306" sldId="265"/>
            <ac:spMk id="15" creationId="{CC37BEEB-A581-7D3B-969A-36710D54B6F9}"/>
          </ac:spMkLst>
        </pc:spChg>
        <pc:picChg chg="del">
          <ac:chgData name="Jamma, Aishwarya Atul" userId="S::aaj210004@utdallas.edu::5a50458d-01f0-433b-bc5f-4ab59edf7c71" providerId="AD" clId="Web-{101B50AA-F7C9-D9F4-F96D-B0B35741BA7F}" dt="2022-11-27T23:26:19.279" v="0"/>
          <ac:picMkLst>
            <pc:docMk/>
            <pc:sldMk cId="553198306" sldId="265"/>
            <ac:picMk id="4" creationId="{21E9FD7A-1340-8548-E866-0E4FEA0930BE}"/>
          </ac:picMkLst>
        </pc:picChg>
      </pc:sldChg>
      <pc:sldChg chg="addSp delSp modSp">
        <pc:chgData name="Jamma, Aishwarya Atul" userId="S::aaj210004@utdallas.edu::5a50458d-01f0-433b-bc5f-4ab59edf7c71" providerId="AD" clId="Web-{101B50AA-F7C9-D9F4-F96D-B0B35741BA7F}" dt="2022-11-27T23:51:53.048" v="147" actId="1076"/>
        <pc:sldMkLst>
          <pc:docMk/>
          <pc:sldMk cId="2414885194" sldId="279"/>
        </pc:sldMkLst>
        <pc:spChg chg="del mod">
          <ac:chgData name="Jamma, Aishwarya Atul" userId="S::aaj210004@utdallas.edu::5a50458d-01f0-433b-bc5f-4ab59edf7c71" providerId="AD" clId="Web-{101B50AA-F7C9-D9F4-F96D-B0B35741BA7F}" dt="2022-11-27T23:26:54.217" v="9"/>
          <ac:spMkLst>
            <pc:docMk/>
            <pc:sldMk cId="2414885194" sldId="279"/>
            <ac:spMk id="2" creationId="{A62CD6D8-D4F0-CA84-E7C7-91B9035CC659}"/>
          </ac:spMkLst>
        </pc:spChg>
        <pc:spChg chg="add del mod">
          <ac:chgData name="Jamma, Aishwarya Atul" userId="S::aaj210004@utdallas.edu::5a50458d-01f0-433b-bc5f-4ab59edf7c71" providerId="AD" clId="Web-{101B50AA-F7C9-D9F4-F96D-B0B35741BA7F}" dt="2022-11-27T23:26:59.124" v="11"/>
          <ac:spMkLst>
            <pc:docMk/>
            <pc:sldMk cId="2414885194" sldId="279"/>
            <ac:spMk id="5" creationId="{4F58D655-7C06-8527-A2D7-890203A286B8}"/>
          </ac:spMkLst>
        </pc:spChg>
        <pc:spChg chg="del">
          <ac:chgData name="Jamma, Aishwarya Atul" userId="S::aaj210004@utdallas.edu::5a50458d-01f0-433b-bc5f-4ab59edf7c71" providerId="AD" clId="Web-{101B50AA-F7C9-D9F4-F96D-B0B35741BA7F}" dt="2022-11-27T23:26:56.920" v="10"/>
          <ac:spMkLst>
            <pc:docMk/>
            <pc:sldMk cId="2414885194" sldId="279"/>
            <ac:spMk id="6" creationId="{958FA4D6-FF4B-F97B-3AFB-5474EBEDF086}"/>
          </ac:spMkLst>
        </pc:spChg>
        <pc:spChg chg="add del">
          <ac:chgData name="Jamma, Aishwarya Atul" userId="S::aaj210004@utdallas.edu::5a50458d-01f0-433b-bc5f-4ab59edf7c71" providerId="AD" clId="Web-{101B50AA-F7C9-D9F4-F96D-B0B35741BA7F}" dt="2022-11-27T23:29:00.019" v="19"/>
          <ac:spMkLst>
            <pc:docMk/>
            <pc:sldMk cId="2414885194" sldId="279"/>
            <ac:spMk id="13" creationId="{664E23E2-7440-4E36-A67B-0F88C5F7E185}"/>
          </ac:spMkLst>
        </pc:spChg>
        <pc:spChg chg="add del">
          <ac:chgData name="Jamma, Aishwarya Atul" userId="S::aaj210004@utdallas.edu::5a50458d-01f0-433b-bc5f-4ab59edf7c71" providerId="AD" clId="Web-{101B50AA-F7C9-D9F4-F96D-B0B35741BA7F}" dt="2022-11-27T23:37:29.192" v="107"/>
          <ac:spMkLst>
            <pc:docMk/>
            <pc:sldMk cId="2414885194" sldId="279"/>
            <ac:spMk id="14" creationId="{73EDB3DA-AEF0-428A-A317-C42827E6C836}"/>
          </ac:spMkLst>
        </pc:spChg>
        <pc:spChg chg="add del">
          <ac:chgData name="Jamma, Aishwarya Atul" userId="S::aaj210004@utdallas.edu::5a50458d-01f0-433b-bc5f-4ab59edf7c71" providerId="AD" clId="Web-{101B50AA-F7C9-D9F4-F96D-B0B35741BA7F}" dt="2022-11-27T23:29:00.019" v="19"/>
          <ac:spMkLst>
            <pc:docMk/>
            <pc:sldMk cId="2414885194" sldId="279"/>
            <ac:spMk id="15" creationId="{B06949AE-010D-4C18-8AED-7872085ADD57}"/>
          </ac:spMkLst>
        </pc:spChg>
        <pc:spChg chg="add del">
          <ac:chgData name="Jamma, Aishwarya Atul" userId="S::aaj210004@utdallas.edu::5a50458d-01f0-433b-bc5f-4ab59edf7c71" providerId="AD" clId="Web-{101B50AA-F7C9-D9F4-F96D-B0B35741BA7F}" dt="2022-11-27T23:29:00.019" v="19"/>
          <ac:spMkLst>
            <pc:docMk/>
            <pc:sldMk cId="2414885194" sldId="279"/>
            <ac:spMk id="17" creationId="{FE54AADB-50C7-4293-94C0-27361A32B8CF}"/>
          </ac:spMkLst>
        </pc:spChg>
        <pc:spChg chg="add del">
          <ac:chgData name="Jamma, Aishwarya Atul" userId="S::aaj210004@utdallas.edu::5a50458d-01f0-433b-bc5f-4ab59edf7c71" providerId="AD" clId="Web-{101B50AA-F7C9-D9F4-F96D-B0B35741BA7F}" dt="2022-11-27T23:38:42.507" v="117"/>
          <ac:spMkLst>
            <pc:docMk/>
            <pc:sldMk cId="2414885194" sldId="279"/>
            <ac:spMk id="18" creationId="{E97C36FC-DEAA-4DCA-B0AB-7F9357FA4016}"/>
          </ac:spMkLst>
        </pc:spChg>
        <pc:spChg chg="add del">
          <ac:chgData name="Jamma, Aishwarya Atul" userId="S::aaj210004@utdallas.edu::5a50458d-01f0-433b-bc5f-4ab59edf7c71" providerId="AD" clId="Web-{101B50AA-F7C9-D9F4-F96D-B0B35741BA7F}" dt="2022-11-27T23:37:29.192" v="107"/>
          <ac:spMkLst>
            <pc:docMk/>
            <pc:sldMk cId="2414885194" sldId="279"/>
            <ac:spMk id="19" creationId="{4A06AD8B-0227-4FF6-AEB4-C66C5A5398C1}"/>
          </ac:spMkLst>
        </pc:spChg>
        <pc:spChg chg="add del">
          <ac:chgData name="Jamma, Aishwarya Atul" userId="S::aaj210004@utdallas.edu::5a50458d-01f0-433b-bc5f-4ab59edf7c71" providerId="AD" clId="Web-{101B50AA-F7C9-D9F4-F96D-B0B35741BA7F}" dt="2022-11-27T23:37:29.192" v="107"/>
          <ac:spMkLst>
            <pc:docMk/>
            <pc:sldMk cId="2414885194" sldId="279"/>
            <ac:spMk id="21" creationId="{5DFACEB2-7564-4FB9-B739-C2CE339BA3D2}"/>
          </ac:spMkLst>
        </pc:spChg>
        <pc:spChg chg="add mod">
          <ac:chgData name="Jamma, Aishwarya Atul" userId="S::aaj210004@utdallas.edu::5a50458d-01f0-433b-bc5f-4ab59edf7c71" providerId="AD" clId="Web-{101B50AA-F7C9-D9F4-F96D-B0B35741BA7F}" dt="2022-11-27T23:51:53.048" v="147" actId="1076"/>
          <ac:spMkLst>
            <pc:docMk/>
            <pc:sldMk cId="2414885194" sldId="279"/>
            <ac:spMk id="22" creationId="{78C59D87-E6CA-7196-348F-FC0210D4BB8D}"/>
          </ac:spMkLst>
        </pc:spChg>
        <pc:spChg chg="add del">
          <ac:chgData name="Jamma, Aishwarya Atul" userId="S::aaj210004@utdallas.edu::5a50458d-01f0-433b-bc5f-4ab59edf7c71" providerId="AD" clId="Web-{101B50AA-F7C9-D9F4-F96D-B0B35741BA7F}" dt="2022-11-27T23:38:42.507" v="117"/>
          <ac:spMkLst>
            <pc:docMk/>
            <pc:sldMk cId="2414885194" sldId="279"/>
            <ac:spMk id="23" creationId="{278C38CD-A630-49FF-8417-6792A2B13FCA}"/>
          </ac:spMkLst>
        </pc:spChg>
        <pc:spChg chg="add del">
          <ac:chgData name="Jamma, Aishwarya Atul" userId="S::aaj210004@utdallas.edu::5a50458d-01f0-433b-bc5f-4ab59edf7c71" providerId="AD" clId="Web-{101B50AA-F7C9-D9F4-F96D-B0B35741BA7F}" dt="2022-11-27T23:38:51.960" v="119"/>
          <ac:spMkLst>
            <pc:docMk/>
            <pc:sldMk cId="2414885194" sldId="279"/>
            <ac:spMk id="25" creationId="{5DFACEB2-7564-4FB9-B739-C2CE339BA3D2}"/>
          </ac:spMkLst>
        </pc:spChg>
        <pc:spChg chg="add del">
          <ac:chgData name="Jamma, Aishwarya Atul" userId="S::aaj210004@utdallas.edu::5a50458d-01f0-433b-bc5f-4ab59edf7c71" providerId="AD" clId="Web-{101B50AA-F7C9-D9F4-F96D-B0B35741BA7F}" dt="2022-11-27T23:37:02.832" v="98"/>
          <ac:spMkLst>
            <pc:docMk/>
            <pc:sldMk cId="2414885194" sldId="279"/>
            <ac:spMk id="26" creationId="{A9F529C3-C941-49FD-8C67-82F134F64BDB}"/>
          </ac:spMkLst>
        </pc:spChg>
        <pc:spChg chg="add del">
          <ac:chgData name="Jamma, Aishwarya Atul" userId="S::aaj210004@utdallas.edu::5a50458d-01f0-433b-bc5f-4ab59edf7c71" providerId="AD" clId="Web-{101B50AA-F7C9-D9F4-F96D-B0B35741BA7F}" dt="2022-11-27T23:38:51.960" v="119"/>
          <ac:spMkLst>
            <pc:docMk/>
            <pc:sldMk cId="2414885194" sldId="279"/>
            <ac:spMk id="27" creationId="{73EDB3DA-AEF0-428A-A317-C42827E6C836}"/>
          </ac:spMkLst>
        </pc:spChg>
        <pc:spChg chg="add del">
          <ac:chgData name="Jamma, Aishwarya Atul" userId="S::aaj210004@utdallas.edu::5a50458d-01f0-433b-bc5f-4ab59edf7c71" providerId="AD" clId="Web-{101B50AA-F7C9-D9F4-F96D-B0B35741BA7F}" dt="2022-11-27T23:37:02.832" v="98"/>
          <ac:spMkLst>
            <pc:docMk/>
            <pc:sldMk cId="2414885194" sldId="279"/>
            <ac:spMk id="28" creationId="{20586029-32A0-47E5-9AEC-AE3ABA6B94D0}"/>
          </ac:spMkLst>
        </pc:spChg>
        <pc:spChg chg="add del">
          <ac:chgData name="Jamma, Aishwarya Atul" userId="S::aaj210004@utdallas.edu::5a50458d-01f0-433b-bc5f-4ab59edf7c71" providerId="AD" clId="Web-{101B50AA-F7C9-D9F4-F96D-B0B35741BA7F}" dt="2022-11-27T23:38:51.960" v="119"/>
          <ac:spMkLst>
            <pc:docMk/>
            <pc:sldMk cId="2414885194" sldId="279"/>
            <ac:spMk id="29" creationId="{4A06AD8B-0227-4FF6-AEB4-C66C5A5398C1}"/>
          </ac:spMkLst>
        </pc:spChg>
        <pc:spChg chg="add del">
          <ac:chgData name="Jamma, Aishwarya Atul" userId="S::aaj210004@utdallas.edu::5a50458d-01f0-433b-bc5f-4ab59edf7c71" providerId="AD" clId="Web-{101B50AA-F7C9-D9F4-F96D-B0B35741BA7F}" dt="2022-11-27T23:38:56.742" v="121"/>
          <ac:spMkLst>
            <pc:docMk/>
            <pc:sldMk cId="2414885194" sldId="279"/>
            <ac:spMk id="31" creationId="{E97C36FC-DEAA-4DCA-B0AB-7F9357FA4016}"/>
          </ac:spMkLst>
        </pc:spChg>
        <pc:spChg chg="add del">
          <ac:chgData name="Jamma, Aishwarya Atul" userId="S::aaj210004@utdallas.edu::5a50458d-01f0-433b-bc5f-4ab59edf7c71" providerId="AD" clId="Web-{101B50AA-F7C9-D9F4-F96D-B0B35741BA7F}" dt="2022-11-27T23:37:13.035" v="100"/>
          <ac:spMkLst>
            <pc:docMk/>
            <pc:sldMk cId="2414885194" sldId="279"/>
            <ac:spMk id="32" creationId="{B527B32F-07F3-4C94-B09B-8C8F310F0D56}"/>
          </ac:spMkLst>
        </pc:spChg>
        <pc:spChg chg="add del">
          <ac:chgData name="Jamma, Aishwarya Atul" userId="S::aaj210004@utdallas.edu::5a50458d-01f0-433b-bc5f-4ab59edf7c71" providerId="AD" clId="Web-{101B50AA-F7C9-D9F4-F96D-B0B35741BA7F}" dt="2022-11-27T23:37:13.035" v="100"/>
          <ac:spMkLst>
            <pc:docMk/>
            <pc:sldMk cId="2414885194" sldId="279"/>
            <ac:spMk id="33" creationId="{7F41D4CC-403D-465E-9223-3277868A5D9E}"/>
          </ac:spMkLst>
        </pc:spChg>
        <pc:spChg chg="add del">
          <ac:chgData name="Jamma, Aishwarya Atul" userId="S::aaj210004@utdallas.edu::5a50458d-01f0-433b-bc5f-4ab59edf7c71" providerId="AD" clId="Web-{101B50AA-F7C9-D9F4-F96D-B0B35741BA7F}" dt="2022-11-27T23:37:13.035" v="100"/>
          <ac:spMkLst>
            <pc:docMk/>
            <pc:sldMk cId="2414885194" sldId="279"/>
            <ac:spMk id="34" creationId="{3DC4C688-715E-4A31-AB90-6A5752887D8A}"/>
          </ac:spMkLst>
        </pc:spChg>
        <pc:spChg chg="add del">
          <ac:chgData name="Jamma, Aishwarya Atul" userId="S::aaj210004@utdallas.edu::5a50458d-01f0-433b-bc5f-4ab59edf7c71" providerId="AD" clId="Web-{101B50AA-F7C9-D9F4-F96D-B0B35741BA7F}" dt="2022-11-27T23:38:56.742" v="121"/>
          <ac:spMkLst>
            <pc:docMk/>
            <pc:sldMk cId="2414885194" sldId="279"/>
            <ac:spMk id="35" creationId="{278C38CD-A630-49FF-8417-6792A2B13FCA}"/>
          </ac:spMkLst>
        </pc:spChg>
        <pc:spChg chg="add del">
          <ac:chgData name="Jamma, Aishwarya Atul" userId="S::aaj210004@utdallas.edu::5a50458d-01f0-433b-bc5f-4ab59edf7c71" providerId="AD" clId="Web-{101B50AA-F7C9-D9F4-F96D-B0B35741BA7F}" dt="2022-11-27T23:37:15.379" v="102"/>
          <ac:spMkLst>
            <pc:docMk/>
            <pc:sldMk cId="2414885194" sldId="279"/>
            <ac:spMk id="36" creationId="{E97C36FC-DEAA-4DCA-B0AB-7F9357FA4016}"/>
          </ac:spMkLst>
        </pc:spChg>
        <pc:spChg chg="add del">
          <ac:chgData name="Jamma, Aishwarya Atul" userId="S::aaj210004@utdallas.edu::5a50458d-01f0-433b-bc5f-4ab59edf7c71" providerId="AD" clId="Web-{101B50AA-F7C9-D9F4-F96D-B0B35741BA7F}" dt="2022-11-27T23:37:15.379" v="102"/>
          <ac:spMkLst>
            <pc:docMk/>
            <pc:sldMk cId="2414885194" sldId="279"/>
            <ac:spMk id="37" creationId="{278C38CD-A630-49FF-8417-6792A2B13FCA}"/>
          </ac:spMkLst>
        </pc:spChg>
        <pc:spChg chg="add del">
          <ac:chgData name="Jamma, Aishwarya Atul" userId="S::aaj210004@utdallas.edu::5a50458d-01f0-433b-bc5f-4ab59edf7c71" providerId="AD" clId="Web-{101B50AA-F7C9-D9F4-F96D-B0B35741BA7F}" dt="2022-11-27T23:39:13.727" v="123"/>
          <ac:spMkLst>
            <pc:docMk/>
            <pc:sldMk cId="2414885194" sldId="279"/>
            <ac:spMk id="38" creationId="{22F15A2D-2324-487D-A02A-BF46C5C580EB}"/>
          </ac:spMkLst>
        </pc:spChg>
        <pc:spChg chg="add del">
          <ac:chgData name="Jamma, Aishwarya Atul" userId="S::aaj210004@utdallas.edu::5a50458d-01f0-433b-bc5f-4ab59edf7c71" providerId="AD" clId="Web-{101B50AA-F7C9-D9F4-F96D-B0B35741BA7F}" dt="2022-11-27T23:37:25.473" v="104"/>
          <ac:spMkLst>
            <pc:docMk/>
            <pc:sldMk cId="2414885194" sldId="279"/>
            <ac:spMk id="39" creationId="{73EDB3DA-AEF0-428A-A317-C42827E6C836}"/>
          </ac:spMkLst>
        </pc:spChg>
        <pc:spChg chg="add del">
          <ac:chgData name="Jamma, Aishwarya Atul" userId="S::aaj210004@utdallas.edu::5a50458d-01f0-433b-bc5f-4ab59edf7c71" providerId="AD" clId="Web-{101B50AA-F7C9-D9F4-F96D-B0B35741BA7F}" dt="2022-11-27T23:37:25.473" v="104"/>
          <ac:spMkLst>
            <pc:docMk/>
            <pc:sldMk cId="2414885194" sldId="279"/>
            <ac:spMk id="40" creationId="{4A06AD8B-0227-4FF6-AEB4-C66C5A5398C1}"/>
          </ac:spMkLst>
        </pc:spChg>
        <pc:spChg chg="add del">
          <ac:chgData name="Jamma, Aishwarya Atul" userId="S::aaj210004@utdallas.edu::5a50458d-01f0-433b-bc5f-4ab59edf7c71" providerId="AD" clId="Web-{101B50AA-F7C9-D9F4-F96D-B0B35741BA7F}" dt="2022-11-27T23:37:25.473" v="104"/>
          <ac:spMkLst>
            <pc:docMk/>
            <pc:sldMk cId="2414885194" sldId="279"/>
            <ac:spMk id="41" creationId="{5DFACEB2-7564-4FB9-B739-C2CE339BA3D2}"/>
          </ac:spMkLst>
        </pc:spChg>
        <pc:spChg chg="add del">
          <ac:chgData name="Jamma, Aishwarya Atul" userId="S::aaj210004@utdallas.edu::5a50458d-01f0-433b-bc5f-4ab59edf7c71" providerId="AD" clId="Web-{101B50AA-F7C9-D9F4-F96D-B0B35741BA7F}" dt="2022-11-27T23:39:13.727" v="123"/>
          <ac:spMkLst>
            <pc:docMk/>
            <pc:sldMk cId="2414885194" sldId="279"/>
            <ac:spMk id="42" creationId="{2AEAFA59-923A-4F54-8B49-44C970BCC323}"/>
          </ac:spMkLst>
        </pc:spChg>
        <pc:spChg chg="add del">
          <ac:chgData name="Jamma, Aishwarya Atul" userId="S::aaj210004@utdallas.edu::5a50458d-01f0-433b-bc5f-4ab59edf7c71" providerId="AD" clId="Web-{101B50AA-F7C9-D9F4-F96D-B0B35741BA7F}" dt="2022-11-27T23:37:29.176" v="106"/>
          <ac:spMkLst>
            <pc:docMk/>
            <pc:sldMk cId="2414885194" sldId="279"/>
            <ac:spMk id="43" creationId="{42A4FC2C-047E-45A5-965D-8E1E3BF09BC6}"/>
          </ac:spMkLst>
        </pc:spChg>
        <pc:spChg chg="add del">
          <ac:chgData name="Jamma, Aishwarya Atul" userId="S::aaj210004@utdallas.edu::5a50458d-01f0-433b-bc5f-4ab59edf7c71" providerId="AD" clId="Web-{101B50AA-F7C9-D9F4-F96D-B0B35741BA7F}" dt="2022-11-27T23:39:13.727" v="123"/>
          <ac:spMkLst>
            <pc:docMk/>
            <pc:sldMk cId="2414885194" sldId="279"/>
            <ac:spMk id="44" creationId="{C37E9D4B-7BFA-4D10-B666-547BAC499469}"/>
          </ac:spMkLst>
        </pc:spChg>
        <pc:spChg chg="add del">
          <ac:chgData name="Jamma, Aishwarya Atul" userId="S::aaj210004@utdallas.edu::5a50458d-01f0-433b-bc5f-4ab59edf7c71" providerId="AD" clId="Web-{101B50AA-F7C9-D9F4-F96D-B0B35741BA7F}" dt="2022-11-27T23:37:47.708" v="111"/>
          <ac:spMkLst>
            <pc:docMk/>
            <pc:sldMk cId="2414885194" sldId="279"/>
            <ac:spMk id="45" creationId="{73EDB3DA-AEF0-428A-A317-C42827E6C836}"/>
          </ac:spMkLst>
        </pc:spChg>
        <pc:spChg chg="add del">
          <ac:chgData name="Jamma, Aishwarya Atul" userId="S::aaj210004@utdallas.edu::5a50458d-01f0-433b-bc5f-4ab59edf7c71" providerId="AD" clId="Web-{101B50AA-F7C9-D9F4-F96D-B0B35741BA7F}" dt="2022-11-27T23:37:47.708" v="111"/>
          <ac:spMkLst>
            <pc:docMk/>
            <pc:sldMk cId="2414885194" sldId="279"/>
            <ac:spMk id="46" creationId="{4A06AD8B-0227-4FF6-AEB4-C66C5A5398C1}"/>
          </ac:spMkLst>
        </pc:spChg>
        <pc:spChg chg="add del">
          <ac:chgData name="Jamma, Aishwarya Atul" userId="S::aaj210004@utdallas.edu::5a50458d-01f0-433b-bc5f-4ab59edf7c71" providerId="AD" clId="Web-{101B50AA-F7C9-D9F4-F96D-B0B35741BA7F}" dt="2022-11-27T23:37:47.708" v="111"/>
          <ac:spMkLst>
            <pc:docMk/>
            <pc:sldMk cId="2414885194" sldId="279"/>
            <ac:spMk id="47" creationId="{5DFACEB2-7564-4FB9-B739-C2CE339BA3D2}"/>
          </ac:spMkLst>
        </pc:spChg>
        <pc:spChg chg="add del">
          <ac:chgData name="Jamma, Aishwarya Atul" userId="S::aaj210004@utdallas.edu::5a50458d-01f0-433b-bc5f-4ab59edf7c71" providerId="AD" clId="Web-{101B50AA-F7C9-D9F4-F96D-B0B35741BA7F}" dt="2022-11-27T23:39:29.930" v="125"/>
          <ac:spMkLst>
            <pc:docMk/>
            <pc:sldMk cId="2414885194" sldId="279"/>
            <ac:spMk id="48" creationId="{11BE3FA7-0D70-4431-814F-D8C40576EA93}"/>
          </ac:spMkLst>
        </pc:spChg>
        <pc:picChg chg="del">
          <ac:chgData name="Jamma, Aishwarya Atul" userId="S::aaj210004@utdallas.edu::5a50458d-01f0-433b-bc5f-4ab59edf7c71" providerId="AD" clId="Web-{101B50AA-F7C9-D9F4-F96D-B0B35741BA7F}" dt="2022-11-27T23:26:49.952" v="7"/>
          <ac:picMkLst>
            <pc:docMk/>
            <pc:sldMk cId="2414885194" sldId="279"/>
            <ac:picMk id="4" creationId="{21E9FD7A-1340-8548-E866-0E4FEA0930BE}"/>
          </ac:picMkLst>
        </pc:picChg>
        <pc:picChg chg="add del mod">
          <ac:chgData name="Jamma, Aishwarya Atul" userId="S::aaj210004@utdallas.edu::5a50458d-01f0-433b-bc5f-4ab59edf7c71" providerId="AD" clId="Web-{101B50AA-F7C9-D9F4-F96D-B0B35741BA7F}" dt="2022-11-27T23:29:32.801" v="23"/>
          <ac:picMkLst>
            <pc:docMk/>
            <pc:sldMk cId="2414885194" sldId="279"/>
            <ac:picMk id="7" creationId="{7AC2F1DA-9837-4B16-8657-FF1950A24727}"/>
          </ac:picMkLst>
        </pc:picChg>
        <pc:picChg chg="add del mod">
          <ac:chgData name="Jamma, Aishwarya Atul" userId="S::aaj210004@utdallas.edu::5a50458d-01f0-433b-bc5f-4ab59edf7c71" providerId="AD" clId="Web-{101B50AA-F7C9-D9F4-F96D-B0B35741BA7F}" dt="2022-11-27T23:29:34.567" v="24"/>
          <ac:picMkLst>
            <pc:docMk/>
            <pc:sldMk cId="2414885194" sldId="279"/>
            <ac:picMk id="8" creationId="{AA8B62ED-F334-5D45-E4C2-8AA1B6DAFD40}"/>
          </ac:picMkLst>
        </pc:picChg>
        <pc:picChg chg="add del mod">
          <ac:chgData name="Jamma, Aishwarya Atul" userId="S::aaj210004@utdallas.edu::5a50458d-01f0-433b-bc5f-4ab59edf7c71" providerId="AD" clId="Web-{101B50AA-F7C9-D9F4-F96D-B0B35741BA7F}" dt="2022-11-27T23:30:11.897" v="26"/>
          <ac:picMkLst>
            <pc:docMk/>
            <pc:sldMk cId="2414885194" sldId="279"/>
            <ac:picMk id="9" creationId="{755D4BB3-C9AA-3748-85BA-260454F99EBF}"/>
          </ac:picMkLst>
        </pc:picChg>
        <pc:picChg chg="add del mod ord">
          <ac:chgData name="Jamma, Aishwarya Atul" userId="S::aaj210004@utdallas.edu::5a50458d-01f0-433b-bc5f-4ab59edf7c71" providerId="AD" clId="Web-{101B50AA-F7C9-D9F4-F96D-B0B35741BA7F}" dt="2022-11-27T23:37:51.036" v="112"/>
          <ac:picMkLst>
            <pc:docMk/>
            <pc:sldMk cId="2414885194" sldId="279"/>
            <ac:picMk id="10" creationId="{C93F504C-15A2-4E57-0D70-36C905257130}"/>
          </ac:picMkLst>
        </pc:picChg>
        <pc:picChg chg="add del mod">
          <ac:chgData name="Jamma, Aishwarya Atul" userId="S::aaj210004@utdallas.edu::5a50458d-01f0-433b-bc5f-4ab59edf7c71" providerId="AD" clId="Web-{101B50AA-F7C9-D9F4-F96D-B0B35741BA7F}" dt="2022-11-27T23:35:46.173" v="79"/>
          <ac:picMkLst>
            <pc:docMk/>
            <pc:sldMk cId="2414885194" sldId="279"/>
            <ac:picMk id="11" creationId="{F47CE5E7-6F45-20E2-47D9-17ACBE855BC4}"/>
          </ac:picMkLst>
        </pc:picChg>
        <pc:picChg chg="add mod ord">
          <ac:chgData name="Jamma, Aishwarya Atul" userId="S::aaj210004@utdallas.edu::5a50458d-01f0-433b-bc5f-4ab59edf7c71" providerId="AD" clId="Web-{101B50AA-F7C9-D9F4-F96D-B0B35741BA7F}" dt="2022-11-27T23:40:58.105" v="139" actId="14100"/>
          <ac:picMkLst>
            <pc:docMk/>
            <pc:sldMk cId="2414885194" sldId="279"/>
            <ac:picMk id="12" creationId="{E93282FF-536F-4C72-3C69-DC94151CA6C9}"/>
          </ac:picMkLst>
        </pc:picChg>
        <pc:picChg chg="add mod ord">
          <ac:chgData name="Jamma, Aishwarya Atul" userId="S::aaj210004@utdallas.edu::5a50458d-01f0-433b-bc5f-4ab59edf7c71" providerId="AD" clId="Web-{101B50AA-F7C9-D9F4-F96D-B0B35741BA7F}" dt="2022-11-27T23:40:37.729" v="135"/>
          <ac:picMkLst>
            <pc:docMk/>
            <pc:sldMk cId="2414885194" sldId="279"/>
            <ac:picMk id="16" creationId="{622D2F00-248A-160E-A1B3-2B37F4AB9F4F}"/>
          </ac:picMkLst>
        </pc:picChg>
        <pc:cxnChg chg="add del">
          <ac:chgData name="Jamma, Aishwarya Atul" userId="S::aaj210004@utdallas.edu::5a50458d-01f0-433b-bc5f-4ab59edf7c71" providerId="AD" clId="Web-{101B50AA-F7C9-D9F4-F96D-B0B35741BA7F}" dt="2022-11-27T23:37:02.832" v="98"/>
          <ac:cxnSpMkLst>
            <pc:docMk/>
            <pc:sldMk cId="2414885194" sldId="279"/>
            <ac:cxnSpMk id="30" creationId="{8C730EAB-A532-4295-A302-FB4B90DB9F5E}"/>
          </ac:cxnSpMkLst>
        </pc:cxnChg>
      </pc:sldChg>
      <pc:sldChg chg="add replId">
        <pc:chgData name="Jamma, Aishwarya Atul" userId="S::aaj210004@utdallas.edu::5a50458d-01f0-433b-bc5f-4ab59edf7c71" providerId="AD" clId="Web-{101B50AA-F7C9-D9F4-F96D-B0B35741BA7F}" dt="2022-11-27T23:26:43.654" v="5"/>
        <pc:sldMkLst>
          <pc:docMk/>
          <pc:sldMk cId="968250777" sldId="280"/>
        </pc:sldMkLst>
      </pc:sldChg>
    </pc:docChg>
  </pc:docChgLst>
  <pc:docChgLst>
    <pc:chgData name="Narkedamilli, Surya Krishna Vamshi" userId="S::sxn210054@utdallas.edu::71cc8ce0-8500-4249-a235-0d6acf809e24" providerId="AD" clId="Web-{70072C2F-1CA3-4F01-B2CD-9DE771F7A66B}"/>
    <pc:docChg chg="modSld">
      <pc:chgData name="Narkedamilli, Surya Krishna Vamshi" userId="S::sxn210054@utdallas.edu::71cc8ce0-8500-4249-a235-0d6acf809e24" providerId="AD" clId="Web-{70072C2F-1CA3-4F01-B2CD-9DE771F7A66B}" dt="2022-11-30T03:24:00.286" v="8" actId="20577"/>
      <pc:docMkLst>
        <pc:docMk/>
      </pc:docMkLst>
      <pc:sldChg chg="modSp">
        <pc:chgData name="Narkedamilli, Surya Krishna Vamshi" userId="S::sxn210054@utdallas.edu::71cc8ce0-8500-4249-a235-0d6acf809e24" providerId="AD" clId="Web-{70072C2F-1CA3-4F01-B2CD-9DE771F7A66B}" dt="2022-11-30T03:24:00.286" v="8" actId="20577"/>
        <pc:sldMkLst>
          <pc:docMk/>
          <pc:sldMk cId="968250777" sldId="280"/>
        </pc:sldMkLst>
        <pc:spChg chg="mod">
          <ac:chgData name="Narkedamilli, Surya Krishna Vamshi" userId="S::sxn210054@utdallas.edu::71cc8ce0-8500-4249-a235-0d6acf809e24" providerId="AD" clId="Web-{70072C2F-1CA3-4F01-B2CD-9DE771F7A66B}" dt="2022-11-30T03:24:00.286" v="8" actId="20577"/>
          <ac:spMkLst>
            <pc:docMk/>
            <pc:sldMk cId="968250777" sldId="280"/>
            <ac:spMk id="2" creationId="{A62CD6D8-D4F0-CA84-E7C7-91B9035CC659}"/>
          </ac:spMkLst>
        </pc:spChg>
      </pc:sldChg>
    </pc:docChg>
  </pc:docChgLst>
  <pc:docChgLst>
    <pc:chgData name="Jamma, Aishwarya Atul" userId="S::aaj210004@utdallas.edu::5a50458d-01f0-433b-bc5f-4ab59edf7c71" providerId="AD" clId="Web-{FCF4E798-C9A7-4040-89F2-60341A80DA7B}"/>
    <pc:docChg chg="modSld">
      <pc:chgData name="Jamma, Aishwarya Atul" userId="S::aaj210004@utdallas.edu::5a50458d-01f0-433b-bc5f-4ab59edf7c71" providerId="AD" clId="Web-{FCF4E798-C9A7-4040-89F2-60341A80DA7B}" dt="2022-11-30T01:56:34.296" v="0" actId="20577"/>
      <pc:docMkLst>
        <pc:docMk/>
      </pc:docMkLst>
      <pc:sldChg chg="modSp">
        <pc:chgData name="Jamma, Aishwarya Atul" userId="S::aaj210004@utdallas.edu::5a50458d-01f0-433b-bc5f-4ab59edf7c71" providerId="AD" clId="Web-{FCF4E798-C9A7-4040-89F2-60341A80DA7B}" dt="2022-11-30T01:56:34.296" v="0" actId="20577"/>
        <pc:sldMkLst>
          <pc:docMk/>
          <pc:sldMk cId="2414885194" sldId="279"/>
        </pc:sldMkLst>
        <pc:spChg chg="mod">
          <ac:chgData name="Jamma, Aishwarya Atul" userId="S::aaj210004@utdallas.edu::5a50458d-01f0-433b-bc5f-4ab59edf7c71" providerId="AD" clId="Web-{FCF4E798-C9A7-4040-89F2-60341A80DA7B}" dt="2022-11-30T01:56:34.296" v="0" actId="20577"/>
          <ac:spMkLst>
            <pc:docMk/>
            <pc:sldMk cId="2414885194" sldId="279"/>
            <ac:spMk id="2" creationId="{3E8AE404-C3D6-DC7B-18EA-2D6F5231D549}"/>
          </ac:spMkLst>
        </pc:spChg>
      </pc:sldChg>
    </pc:docChg>
  </pc:docChgLst>
  <pc:docChgLst>
    <pc:chgData name="Jamma, Aishwarya Atul" userId="S::aaj210004@utdallas.edu::5a50458d-01f0-433b-bc5f-4ab59edf7c71" providerId="AD" clId="Web-{E648A402-EE91-427D-5210-AEAF5CD324D4}"/>
    <pc:docChg chg="addSld delSld modSld sldOrd addMainMaster delMainMaster">
      <pc:chgData name="Jamma, Aishwarya Atul" userId="S::aaj210004@utdallas.edu::5a50458d-01f0-433b-bc5f-4ab59edf7c71" providerId="AD" clId="Web-{E648A402-EE91-427D-5210-AEAF5CD324D4}" dt="2022-11-27T23:00:19.863" v="558" actId="20577"/>
      <pc:docMkLst>
        <pc:docMk/>
      </pc:docMkLst>
      <pc:sldChg chg="addSp delSp modSp mod setBg modClrScheme addAnim delDesignElem chgLayout">
        <pc:chgData name="Jamma, Aishwarya Atul" userId="S::aaj210004@utdallas.edu::5a50458d-01f0-433b-bc5f-4ab59edf7c71" providerId="AD" clId="Web-{E648A402-EE91-427D-5210-AEAF5CD324D4}" dt="2022-11-27T22:39:14.653" v="314" actId="1076"/>
        <pc:sldMkLst>
          <pc:docMk/>
          <pc:sldMk cId="109857222" sldId="256"/>
        </pc:sldMkLst>
        <pc:spChg chg="mod ord">
          <ac:chgData name="Jamma, Aishwarya Atul" userId="S::aaj210004@utdallas.edu::5a50458d-01f0-433b-bc5f-4ab59edf7c71" providerId="AD" clId="Web-{E648A402-EE91-427D-5210-AEAF5CD324D4}" dt="2022-11-27T22:39:14.653" v="314" actId="1076"/>
          <ac:spMkLst>
            <pc:docMk/>
            <pc:sldMk cId="109857222" sldId="256"/>
            <ac:spMk id="2" creationId="{00000000-0000-0000-0000-000000000000}"/>
          </ac:spMkLst>
        </pc:spChg>
        <pc:spChg chg="del ord">
          <ac:chgData name="Jamma, Aishwarya Atul" userId="S::aaj210004@utdallas.edu::5a50458d-01f0-433b-bc5f-4ab59edf7c71" providerId="AD" clId="Web-{E648A402-EE91-427D-5210-AEAF5CD324D4}" dt="2022-11-27T22:09:56.298" v="183"/>
          <ac:spMkLst>
            <pc:docMk/>
            <pc:sldMk cId="109857222" sldId="256"/>
            <ac:spMk id="7" creationId="{C410EF14-66B9-6F65-1CA7-BF4E47943F22}"/>
          </ac:spMkLst>
        </pc:spChg>
        <pc:spChg chg="add del">
          <ac:chgData name="Jamma, Aishwarya Atul" userId="S::aaj210004@utdallas.edu::5a50458d-01f0-433b-bc5f-4ab59edf7c71" providerId="AD" clId="Web-{E648A402-EE91-427D-5210-AEAF5CD324D4}" dt="2022-11-27T21:54:08.085" v="148"/>
          <ac:spMkLst>
            <pc:docMk/>
            <pc:sldMk cId="109857222" sldId="256"/>
            <ac:spMk id="13" creationId="{37C89E4B-3C9F-44B9-8B86-D9E3D112D8EC}"/>
          </ac:spMkLst>
        </pc:spChg>
        <pc:spChg chg="del">
          <ac:chgData name="Jamma, Aishwarya Atul" userId="S::aaj210004@utdallas.edu::5a50458d-01f0-433b-bc5f-4ab59edf7c71" providerId="AD" clId="Web-{E648A402-EE91-427D-5210-AEAF5CD324D4}" dt="2022-11-27T21:10:59.460" v="0"/>
          <ac:spMkLst>
            <pc:docMk/>
            <pc:sldMk cId="109857222" sldId="256"/>
            <ac:spMk id="25" creationId="{F53311A5-99DE-4393-9A6A-668B1A50F6D7}"/>
          </ac:spMkLst>
        </pc:spChg>
        <pc:spChg chg="del">
          <ac:chgData name="Jamma, Aishwarya Atul" userId="S::aaj210004@utdallas.edu::5a50458d-01f0-433b-bc5f-4ab59edf7c71" providerId="AD" clId="Web-{E648A402-EE91-427D-5210-AEAF5CD324D4}" dt="2022-11-27T21:10:59.460" v="0"/>
          <ac:spMkLst>
            <pc:docMk/>
            <pc:sldMk cId="109857222" sldId="256"/>
            <ac:spMk id="27" creationId="{A4927983-BFBD-4CAA-A34E-2D3486ACF171}"/>
          </ac:spMkLst>
        </pc:spChg>
        <pc:spChg chg="del">
          <ac:chgData name="Jamma, Aishwarya Atul" userId="S::aaj210004@utdallas.edu::5a50458d-01f0-433b-bc5f-4ab59edf7c71" providerId="AD" clId="Web-{E648A402-EE91-427D-5210-AEAF5CD324D4}" dt="2022-11-27T21:10:59.460" v="0"/>
          <ac:spMkLst>
            <pc:docMk/>
            <pc:sldMk cId="109857222" sldId="256"/>
            <ac:spMk id="31" creationId="{9F5E263C-FB7E-4A3E-AD04-5140CD3D1D97}"/>
          </ac:spMkLst>
        </pc:spChg>
        <pc:spChg chg="del">
          <ac:chgData name="Jamma, Aishwarya Atul" userId="S::aaj210004@utdallas.edu::5a50458d-01f0-433b-bc5f-4ab59edf7c71" providerId="AD" clId="Web-{E648A402-EE91-427D-5210-AEAF5CD324D4}" dt="2022-11-27T21:10:59.460" v="0"/>
          <ac:spMkLst>
            <pc:docMk/>
            <pc:sldMk cId="109857222" sldId="256"/>
            <ac:spMk id="33" creationId="{9E65ED8C-90F7-4EB0-ACCB-64AEF411E8B9}"/>
          </ac:spMkLst>
        </pc:spChg>
        <pc:spChg chg="del">
          <ac:chgData name="Jamma, Aishwarya Atul" userId="S::aaj210004@utdallas.edu::5a50458d-01f0-433b-bc5f-4ab59edf7c71" providerId="AD" clId="Web-{E648A402-EE91-427D-5210-AEAF5CD324D4}" dt="2022-11-27T21:10:59.460" v="0"/>
          <ac:spMkLst>
            <pc:docMk/>
            <pc:sldMk cId="109857222" sldId="256"/>
            <ac:spMk id="35" creationId="{6604E3BF-88F7-4D19-BEC9-8486966EA467}"/>
          </ac:spMkLst>
        </pc:spChg>
        <pc:spChg chg="add mod">
          <ac:chgData name="Jamma, Aishwarya Atul" userId="S::aaj210004@utdallas.edu::5a50458d-01f0-433b-bc5f-4ab59edf7c71" providerId="AD" clId="Web-{E648A402-EE91-427D-5210-AEAF5CD324D4}" dt="2022-11-27T22:24:02.834" v="248" actId="20577"/>
          <ac:spMkLst>
            <pc:docMk/>
            <pc:sldMk cId="109857222" sldId="256"/>
            <ac:spMk id="173" creationId="{579BBE72-43A3-DDB6-CFA0-FC73E300F8D9}"/>
          </ac:spMkLst>
        </pc:spChg>
        <pc:spChg chg="add del">
          <ac:chgData name="Jamma, Aishwarya Atul" userId="S::aaj210004@utdallas.edu::5a50458d-01f0-433b-bc5f-4ab59edf7c71" providerId="AD" clId="Web-{E648A402-EE91-427D-5210-AEAF5CD324D4}" dt="2022-11-27T22:03:08.685" v="177"/>
          <ac:spMkLst>
            <pc:docMk/>
            <pc:sldMk cId="109857222" sldId="256"/>
            <ac:spMk id="174" creationId="{47942995-B07F-4636-9A06-C6A104B260A8}"/>
          </ac:spMkLst>
        </pc:spChg>
        <pc:spChg chg="add del">
          <ac:chgData name="Jamma, Aishwarya Atul" userId="S::aaj210004@utdallas.edu::5a50458d-01f0-433b-bc5f-4ab59edf7c71" providerId="AD" clId="Web-{E648A402-EE91-427D-5210-AEAF5CD324D4}" dt="2022-11-27T21:54:03.522" v="145"/>
          <ac:spMkLst>
            <pc:docMk/>
            <pc:sldMk cId="109857222" sldId="256"/>
            <ac:spMk id="177" creationId="{16C5FA50-8D52-4617-AF91-5C7B1C8352F1}"/>
          </ac:spMkLst>
        </pc:spChg>
        <pc:spChg chg="add del">
          <ac:chgData name="Jamma, Aishwarya Atul" userId="S::aaj210004@utdallas.edu::5a50458d-01f0-433b-bc5f-4ab59edf7c71" providerId="AD" clId="Web-{E648A402-EE91-427D-5210-AEAF5CD324D4}" dt="2022-11-27T21:54:03.522" v="145"/>
          <ac:spMkLst>
            <pc:docMk/>
            <pc:sldMk cId="109857222" sldId="256"/>
            <ac:spMk id="179" creationId="{E223798C-12AD-4B0C-A50C-D676347D67CF}"/>
          </ac:spMkLst>
        </pc:spChg>
        <pc:spChg chg="add del">
          <ac:chgData name="Jamma, Aishwarya Atul" userId="S::aaj210004@utdallas.edu::5a50458d-01f0-433b-bc5f-4ab59edf7c71" providerId="AD" clId="Web-{E648A402-EE91-427D-5210-AEAF5CD324D4}" dt="2022-11-27T22:03:08.685" v="177"/>
          <ac:spMkLst>
            <pc:docMk/>
            <pc:sldMk cId="109857222" sldId="256"/>
            <ac:spMk id="184" creationId="{B81933D1-5615-42C7-9C0B-4EB7105CCE2D}"/>
          </ac:spMkLst>
        </pc:spChg>
        <pc:spChg chg="add del">
          <ac:chgData name="Jamma, Aishwarya Atul" userId="S::aaj210004@utdallas.edu::5a50458d-01f0-433b-bc5f-4ab59edf7c71" providerId="AD" clId="Web-{E648A402-EE91-427D-5210-AEAF5CD324D4}" dt="2022-11-27T22:03:08.685" v="177"/>
          <ac:spMkLst>
            <pc:docMk/>
            <pc:sldMk cId="109857222" sldId="256"/>
            <ac:spMk id="186" creationId="{19C9EAEA-39D0-4B0E-A0EB-51E7B26740B1}"/>
          </ac:spMkLst>
        </pc:spChg>
        <pc:spChg chg="add del">
          <ac:chgData name="Jamma, Aishwarya Atul" userId="S::aaj210004@utdallas.edu::5a50458d-01f0-433b-bc5f-4ab59edf7c71" providerId="AD" clId="Web-{E648A402-EE91-427D-5210-AEAF5CD324D4}" dt="2022-11-27T22:19:16.572" v="200"/>
          <ac:spMkLst>
            <pc:docMk/>
            <pc:sldMk cId="109857222" sldId="256"/>
            <ac:spMk id="208" creationId="{201CC55D-ED54-4C5C-95E6-10947BD1103B}"/>
          </ac:spMkLst>
        </pc:spChg>
        <pc:spChg chg="add del">
          <ac:chgData name="Jamma, Aishwarya Atul" userId="S::aaj210004@utdallas.edu::5a50458d-01f0-433b-bc5f-4ab59edf7c71" providerId="AD" clId="Web-{E648A402-EE91-427D-5210-AEAF5CD324D4}" dt="2022-11-27T22:19:16.572" v="200"/>
          <ac:spMkLst>
            <pc:docMk/>
            <pc:sldMk cId="109857222" sldId="256"/>
            <ac:spMk id="209" creationId="{3873B707-463F-40B0-8227-E8CC6C67EB25}"/>
          </ac:spMkLst>
        </pc:spChg>
        <pc:spChg chg="add del">
          <ac:chgData name="Jamma, Aishwarya Atul" userId="S::aaj210004@utdallas.edu::5a50458d-01f0-433b-bc5f-4ab59edf7c71" providerId="AD" clId="Web-{E648A402-EE91-427D-5210-AEAF5CD324D4}" dt="2022-11-27T22:19:16.572" v="200"/>
          <ac:spMkLst>
            <pc:docMk/>
            <pc:sldMk cId="109857222" sldId="256"/>
            <ac:spMk id="211" creationId="{C13237C8-E62C-4F0D-A318-BD6FB6C2D138}"/>
          </ac:spMkLst>
        </pc:spChg>
        <pc:spChg chg="add del">
          <ac:chgData name="Jamma, Aishwarya Atul" userId="S::aaj210004@utdallas.edu::5a50458d-01f0-433b-bc5f-4ab59edf7c71" providerId="AD" clId="Web-{E648A402-EE91-427D-5210-AEAF5CD324D4}" dt="2022-11-27T22:19:16.572" v="200"/>
          <ac:spMkLst>
            <pc:docMk/>
            <pc:sldMk cId="109857222" sldId="256"/>
            <ac:spMk id="213" creationId="{19C9EAEA-39D0-4B0E-A0EB-51E7B26740B1}"/>
          </ac:spMkLst>
        </pc:spChg>
        <pc:spChg chg="add del">
          <ac:chgData name="Jamma, Aishwarya Atul" userId="S::aaj210004@utdallas.edu::5a50458d-01f0-433b-bc5f-4ab59edf7c71" providerId="AD" clId="Web-{E648A402-EE91-427D-5210-AEAF5CD324D4}" dt="2022-11-27T22:19:28.916" v="202"/>
          <ac:spMkLst>
            <pc:docMk/>
            <pc:sldMk cId="109857222" sldId="256"/>
            <ac:spMk id="215" creationId="{45D37F4E-DDB4-456B-97E0-9937730A039F}"/>
          </ac:spMkLst>
        </pc:spChg>
        <pc:spChg chg="add del">
          <ac:chgData name="Jamma, Aishwarya Atul" userId="S::aaj210004@utdallas.edu::5a50458d-01f0-433b-bc5f-4ab59edf7c71" providerId="AD" clId="Web-{E648A402-EE91-427D-5210-AEAF5CD324D4}" dt="2022-11-27T22:19:28.916" v="202"/>
          <ac:spMkLst>
            <pc:docMk/>
            <pc:sldMk cId="109857222" sldId="256"/>
            <ac:spMk id="216" creationId="{B2DD41CD-8F47-4F56-AD12-4E2FF7696987}"/>
          </ac:spMkLst>
        </pc:spChg>
        <pc:grpChg chg="add del">
          <ac:chgData name="Jamma, Aishwarya Atul" userId="S::aaj210004@utdallas.edu::5a50458d-01f0-433b-bc5f-4ab59edf7c71" providerId="AD" clId="Web-{E648A402-EE91-427D-5210-AEAF5CD324D4}" dt="2022-11-27T22:03:08.685" v="177"/>
          <ac:grpSpMkLst>
            <pc:docMk/>
            <pc:sldMk cId="109857222" sldId="256"/>
            <ac:grpSpMk id="175" creationId="{032D8612-31EB-44CF-A1D0-14FD4C705424}"/>
          </ac:grpSpMkLst>
        </pc:grpChg>
        <pc:grpChg chg="add del">
          <ac:chgData name="Jamma, Aishwarya Atul" userId="S::aaj210004@utdallas.edu::5a50458d-01f0-433b-bc5f-4ab59edf7c71" providerId="AD" clId="Web-{E648A402-EE91-427D-5210-AEAF5CD324D4}" dt="2022-11-27T22:19:16.572" v="200"/>
          <ac:grpSpMkLst>
            <pc:docMk/>
            <pc:sldMk cId="109857222" sldId="256"/>
            <ac:grpSpMk id="205" creationId="{1DE889C7-FAD6-4397-98E2-05D503484459}"/>
          </ac:grpSpMkLst>
        </pc:grpChg>
        <pc:graphicFrameChg chg="del">
          <ac:chgData name="Jamma, Aishwarya Atul" userId="S::aaj210004@utdallas.edu::5a50458d-01f0-433b-bc5f-4ab59edf7c71" providerId="AD" clId="Web-{E648A402-EE91-427D-5210-AEAF5CD324D4}" dt="2022-11-27T21:52:22.752" v="139"/>
          <ac:graphicFrameMkLst>
            <pc:docMk/>
            <pc:sldMk cId="109857222" sldId="256"/>
            <ac:graphicFrameMk id="21" creationId="{5CF036E9-EA59-3903-754E-648AAE0D6B69}"/>
          </ac:graphicFrameMkLst>
        </pc:graphicFrameChg>
        <pc:picChg chg="add del">
          <ac:chgData name="Jamma, Aishwarya Atul" userId="S::aaj210004@utdallas.edu::5a50458d-01f0-433b-bc5f-4ab59edf7c71" providerId="AD" clId="Web-{E648A402-EE91-427D-5210-AEAF5CD324D4}" dt="2022-11-27T21:52:50.097" v="142"/>
          <ac:picMkLst>
            <pc:docMk/>
            <pc:sldMk cId="109857222" sldId="256"/>
            <ac:picMk id="9" creationId="{696857EF-5779-5E25-DE2B-0FAC94DC263E}"/>
          </ac:picMkLst>
        </pc:picChg>
        <pc:picChg chg="add del mod">
          <ac:chgData name="Jamma, Aishwarya Atul" userId="S::aaj210004@utdallas.edu::5a50458d-01f0-433b-bc5f-4ab59edf7c71" providerId="AD" clId="Web-{E648A402-EE91-427D-5210-AEAF5CD324D4}" dt="2022-11-27T21:55:09.337" v="155"/>
          <ac:picMkLst>
            <pc:docMk/>
            <pc:sldMk cId="109857222" sldId="256"/>
            <ac:picMk id="172" creationId="{EA3DDD2B-4496-7D7D-E8CB-2E5E4BD45FCC}"/>
          </ac:picMkLst>
        </pc:picChg>
        <pc:picChg chg="add del">
          <ac:chgData name="Jamma, Aishwarya Atul" userId="S::aaj210004@utdallas.edu::5a50458d-01f0-433b-bc5f-4ab59edf7c71" providerId="AD" clId="Web-{E648A402-EE91-427D-5210-AEAF5CD324D4}" dt="2022-11-27T22:03:05.107" v="174"/>
          <ac:picMkLst>
            <pc:docMk/>
            <pc:sldMk cId="109857222" sldId="256"/>
            <ac:picMk id="188" creationId="{24F3F06E-4FB6-B34E-6B91-AF7252C79EF7}"/>
          </ac:picMkLst>
        </pc:picChg>
        <pc:picChg chg="add del">
          <ac:chgData name="Jamma, Aishwarya Atul" userId="S::aaj210004@utdallas.edu::5a50458d-01f0-433b-bc5f-4ab59edf7c71" providerId="AD" clId="Web-{E648A402-EE91-427D-5210-AEAF5CD324D4}" dt="2022-11-27T22:03:08.654" v="176"/>
          <ac:picMkLst>
            <pc:docMk/>
            <pc:sldMk cId="109857222" sldId="256"/>
            <ac:picMk id="194" creationId="{F7DCEF52-9EE9-8DD1-D035-7FE4172F208F}"/>
          </ac:picMkLst>
        </pc:picChg>
        <pc:picChg chg="add mod">
          <ac:chgData name="Jamma, Aishwarya Atul" userId="S::aaj210004@utdallas.edu::5a50458d-01f0-433b-bc5f-4ab59edf7c71" providerId="AD" clId="Web-{E648A402-EE91-427D-5210-AEAF5CD324D4}" dt="2022-11-27T22:19:28.916" v="203"/>
          <ac:picMkLst>
            <pc:docMk/>
            <pc:sldMk cId="109857222" sldId="256"/>
            <ac:picMk id="197" creationId="{24F3F06E-4FB6-B34E-6B91-AF7252C79EF7}"/>
          </ac:picMkLst>
        </pc:picChg>
        <pc:cxnChg chg="add del">
          <ac:chgData name="Jamma, Aishwarya Atul" userId="S::aaj210004@utdallas.edu::5a50458d-01f0-433b-bc5f-4ab59edf7c71" providerId="AD" clId="Web-{E648A402-EE91-427D-5210-AEAF5CD324D4}" dt="2022-11-27T21:54:08.085" v="148"/>
          <ac:cxnSpMkLst>
            <pc:docMk/>
            <pc:sldMk cId="109857222" sldId="256"/>
            <ac:cxnSpMk id="15" creationId="{AA2EAA10-076F-46BD-8F0F-B9A2FB77A85C}"/>
          </ac:cxnSpMkLst>
        </pc:cxnChg>
        <pc:cxnChg chg="add del">
          <ac:chgData name="Jamma, Aishwarya Atul" userId="S::aaj210004@utdallas.edu::5a50458d-01f0-433b-bc5f-4ab59edf7c71" providerId="AD" clId="Web-{E648A402-EE91-427D-5210-AEAF5CD324D4}" dt="2022-11-27T21:54:08.085" v="148"/>
          <ac:cxnSpMkLst>
            <pc:docMk/>
            <pc:sldMk cId="109857222" sldId="256"/>
            <ac:cxnSpMk id="17" creationId="{D891E407-403B-4764-86C9-33A56D3BCAA3}"/>
          </ac:cxnSpMkLst>
        </pc:cxnChg>
        <pc:cxnChg chg="del">
          <ac:chgData name="Jamma, Aishwarya Atul" userId="S::aaj210004@utdallas.edu::5a50458d-01f0-433b-bc5f-4ab59edf7c71" providerId="AD" clId="Web-{E648A402-EE91-427D-5210-AEAF5CD324D4}" dt="2022-11-27T21:10:59.460" v="0"/>
          <ac:cxnSpMkLst>
            <pc:docMk/>
            <pc:sldMk cId="109857222" sldId="256"/>
            <ac:cxnSpMk id="29" creationId="{B40DF401-E6F0-4EFD-8C5C-6847352084CE}"/>
          </ac:cxnSpMkLst>
        </pc:cxnChg>
        <pc:cxnChg chg="add del">
          <ac:chgData name="Jamma, Aishwarya Atul" userId="S::aaj210004@utdallas.edu::5a50458d-01f0-433b-bc5f-4ab59edf7c71" providerId="AD" clId="Web-{E648A402-EE91-427D-5210-AEAF5CD324D4}" dt="2022-11-27T22:03:05.107" v="174"/>
          <ac:cxnSpMkLst>
            <pc:docMk/>
            <pc:sldMk cId="109857222" sldId="256"/>
            <ac:cxnSpMk id="192" creationId="{A7F400EE-A8A5-48AF-B4D6-291B52C6F0B0}"/>
          </ac:cxnSpMkLst>
        </pc:cxnChg>
        <pc:cxnChg chg="add del">
          <ac:chgData name="Jamma, Aishwarya Atul" userId="S::aaj210004@utdallas.edu::5a50458d-01f0-433b-bc5f-4ab59edf7c71" providerId="AD" clId="Web-{E648A402-EE91-427D-5210-AEAF5CD324D4}" dt="2022-11-27T22:03:08.654" v="176"/>
          <ac:cxnSpMkLst>
            <pc:docMk/>
            <pc:sldMk cId="109857222" sldId="256"/>
            <ac:cxnSpMk id="195" creationId="{A7F400EE-A8A5-48AF-B4D6-291B52C6F0B0}"/>
          </ac:cxnSpMkLst>
        </pc:cxnChg>
        <pc:cxnChg chg="add del">
          <ac:chgData name="Jamma, Aishwarya Atul" userId="S::aaj210004@utdallas.edu::5a50458d-01f0-433b-bc5f-4ab59edf7c71" providerId="AD" clId="Web-{E648A402-EE91-427D-5210-AEAF5CD324D4}" dt="2022-11-27T22:19:28.916" v="203"/>
          <ac:cxnSpMkLst>
            <pc:docMk/>
            <pc:sldMk cId="109857222" sldId="256"/>
            <ac:cxnSpMk id="198" creationId="{A7F400EE-A8A5-48AF-B4D6-291B52C6F0B0}"/>
          </ac:cxnSpMkLst>
        </pc:cxnChg>
        <pc:cxnChg chg="add del">
          <ac:chgData name="Jamma, Aishwarya Atul" userId="S::aaj210004@utdallas.edu::5a50458d-01f0-433b-bc5f-4ab59edf7c71" providerId="AD" clId="Web-{E648A402-EE91-427D-5210-AEAF5CD324D4}" dt="2022-11-27T22:19:09.790" v="198"/>
          <ac:cxnSpMkLst>
            <pc:docMk/>
            <pc:sldMk cId="109857222" sldId="256"/>
            <ac:cxnSpMk id="203" creationId="{A7F400EE-A8A5-48AF-B4D6-291B52C6F0B0}"/>
          </ac:cxnSpMkLst>
        </pc:cxnChg>
        <pc:cxnChg chg="add">
          <ac:chgData name="Jamma, Aishwarya Atul" userId="S::aaj210004@utdallas.edu::5a50458d-01f0-433b-bc5f-4ab59edf7c71" providerId="AD" clId="Web-{E648A402-EE91-427D-5210-AEAF5CD324D4}" dt="2022-11-27T22:19:28.916" v="203"/>
          <ac:cxnSpMkLst>
            <pc:docMk/>
            <pc:sldMk cId="109857222" sldId="256"/>
            <ac:cxnSpMk id="218" creationId="{A7F400EE-A8A5-48AF-B4D6-291B52C6F0B0}"/>
          </ac:cxnSpMkLst>
        </pc:cxnChg>
      </pc:sldChg>
      <pc:sldChg chg="modSp del mod modClrScheme chgLayout">
        <pc:chgData name="Jamma, Aishwarya Atul" userId="S::aaj210004@utdallas.edu::5a50458d-01f0-433b-bc5f-4ab59edf7c71" providerId="AD" clId="Web-{E648A402-EE91-427D-5210-AEAF5CD324D4}" dt="2022-11-27T22:38:07.901" v="307"/>
        <pc:sldMkLst>
          <pc:docMk/>
          <pc:sldMk cId="2379498816" sldId="257"/>
        </pc:sldMkLst>
        <pc:spChg chg="mod ord">
          <ac:chgData name="Jamma, Aishwarya Atul" userId="S::aaj210004@utdallas.edu::5a50458d-01f0-433b-bc5f-4ab59edf7c71" providerId="AD" clId="Web-{E648A402-EE91-427D-5210-AEAF5CD324D4}" dt="2022-11-27T21:23:18.774" v="47"/>
          <ac:spMkLst>
            <pc:docMk/>
            <pc:sldMk cId="2379498816" sldId="257"/>
            <ac:spMk id="2" creationId="{EADC2D52-7FE9-29BE-FCB4-5110A301EFD3}"/>
          </ac:spMkLst>
        </pc:spChg>
      </pc:sldChg>
      <pc:sldChg chg="delSp modSp mod modClrScheme delDesignElem chgLayout">
        <pc:chgData name="Jamma, Aishwarya Atul" userId="S::aaj210004@utdallas.edu::5a50458d-01f0-433b-bc5f-4ab59edf7c71" providerId="AD" clId="Web-{E648A402-EE91-427D-5210-AEAF5CD324D4}" dt="2022-11-27T21:23:18.774" v="47"/>
        <pc:sldMkLst>
          <pc:docMk/>
          <pc:sldMk cId="3805630646" sldId="258"/>
        </pc:sldMkLst>
        <pc:spChg chg="mod ord">
          <ac:chgData name="Jamma, Aishwarya Atul" userId="S::aaj210004@utdallas.edu::5a50458d-01f0-433b-bc5f-4ab59edf7c71" providerId="AD" clId="Web-{E648A402-EE91-427D-5210-AEAF5CD324D4}" dt="2022-11-27T21:23:18.774" v="47"/>
          <ac:spMkLst>
            <pc:docMk/>
            <pc:sldMk cId="3805630646" sldId="258"/>
            <ac:spMk id="2" creationId="{2CB7E98C-F53F-5189-82CF-11288556C29B}"/>
          </ac:spMkLst>
        </pc:spChg>
        <pc:spChg chg="mod ord">
          <ac:chgData name="Jamma, Aishwarya Atul" userId="S::aaj210004@utdallas.edu::5a50458d-01f0-433b-bc5f-4ab59edf7c71" providerId="AD" clId="Web-{E648A402-EE91-427D-5210-AEAF5CD324D4}" dt="2022-11-27T21:23:18.774" v="47"/>
          <ac:spMkLst>
            <pc:docMk/>
            <pc:sldMk cId="3805630646" sldId="258"/>
            <ac:spMk id="3" creationId="{A6199F4E-929B-DCAF-D4D7-61A772C4F215}"/>
          </ac:spMkLst>
        </pc:spChg>
        <pc:spChg chg="del">
          <ac:chgData name="Jamma, Aishwarya Atul" userId="S::aaj210004@utdallas.edu::5a50458d-01f0-433b-bc5f-4ab59edf7c71" providerId="AD" clId="Web-{E648A402-EE91-427D-5210-AEAF5CD324D4}" dt="2022-11-27T21:10:59.460" v="0"/>
          <ac:spMkLst>
            <pc:docMk/>
            <pc:sldMk cId="3805630646" sldId="258"/>
            <ac:spMk id="77" creationId="{26D75EE5-57FF-4D1E-B105-A6036B0FE6BD}"/>
          </ac:spMkLst>
        </pc:spChg>
        <pc:spChg chg="del">
          <ac:chgData name="Jamma, Aishwarya Atul" userId="S::aaj210004@utdallas.edu::5a50458d-01f0-433b-bc5f-4ab59edf7c71" providerId="AD" clId="Web-{E648A402-EE91-427D-5210-AEAF5CD324D4}" dt="2022-11-27T21:10:59.460" v="0"/>
          <ac:spMkLst>
            <pc:docMk/>
            <pc:sldMk cId="3805630646" sldId="258"/>
            <ac:spMk id="79" creationId="{C913828F-06C6-4172-B0DE-BAB0120201D3}"/>
          </ac:spMkLst>
        </pc:spChg>
        <pc:spChg chg="del">
          <ac:chgData name="Jamma, Aishwarya Atul" userId="S::aaj210004@utdallas.edu::5a50458d-01f0-433b-bc5f-4ab59edf7c71" providerId="AD" clId="Web-{E648A402-EE91-427D-5210-AEAF5CD324D4}" dt="2022-11-27T21:10:59.460" v="0"/>
          <ac:spMkLst>
            <pc:docMk/>
            <pc:sldMk cId="3805630646" sldId="258"/>
            <ac:spMk id="83" creationId="{21348D5E-A2F9-4457-85D6-EF33B01C1B86}"/>
          </ac:spMkLst>
        </pc:spChg>
        <pc:spChg chg="del">
          <ac:chgData name="Jamma, Aishwarya Atul" userId="S::aaj210004@utdallas.edu::5a50458d-01f0-433b-bc5f-4ab59edf7c71" providerId="AD" clId="Web-{E648A402-EE91-427D-5210-AEAF5CD324D4}" dt="2022-11-27T21:10:59.460" v="0"/>
          <ac:spMkLst>
            <pc:docMk/>
            <pc:sldMk cId="3805630646" sldId="258"/>
            <ac:spMk id="85" creationId="{62E5679E-AF9A-4675-8EB9-82F877C47B17}"/>
          </ac:spMkLst>
        </pc:spChg>
        <pc:spChg chg="del">
          <ac:chgData name="Jamma, Aishwarya Atul" userId="S::aaj210004@utdallas.edu::5a50458d-01f0-433b-bc5f-4ab59edf7c71" providerId="AD" clId="Web-{E648A402-EE91-427D-5210-AEAF5CD324D4}" dt="2022-11-27T21:10:59.460" v="0"/>
          <ac:spMkLst>
            <pc:docMk/>
            <pc:sldMk cId="3805630646" sldId="258"/>
            <ac:spMk id="89" creationId="{7EF5A4DD-17B0-415A-8F3A-0DEE3FF8F8C5}"/>
          </ac:spMkLst>
        </pc:spChg>
        <pc:spChg chg="del">
          <ac:chgData name="Jamma, Aishwarya Atul" userId="S::aaj210004@utdallas.edu::5a50458d-01f0-433b-bc5f-4ab59edf7c71" providerId="AD" clId="Web-{E648A402-EE91-427D-5210-AEAF5CD324D4}" dt="2022-11-27T21:10:59.460" v="0"/>
          <ac:spMkLst>
            <pc:docMk/>
            <pc:sldMk cId="3805630646" sldId="258"/>
            <ac:spMk id="91" creationId="{4AA73B4A-2570-4D18-9566-12E68828C417}"/>
          </ac:spMkLst>
        </pc:spChg>
        <pc:cxnChg chg="del">
          <ac:chgData name="Jamma, Aishwarya Atul" userId="S::aaj210004@utdallas.edu::5a50458d-01f0-433b-bc5f-4ab59edf7c71" providerId="AD" clId="Web-{E648A402-EE91-427D-5210-AEAF5CD324D4}" dt="2022-11-27T21:10:59.460" v="0"/>
          <ac:cxnSpMkLst>
            <pc:docMk/>
            <pc:sldMk cId="3805630646" sldId="258"/>
            <ac:cxnSpMk id="81" creationId="{0CB2A3A6-962C-4D7A-8272-EDEDD881F07E}"/>
          </ac:cxnSpMkLst>
        </pc:cxnChg>
        <pc:cxnChg chg="del">
          <ac:chgData name="Jamma, Aishwarya Atul" userId="S::aaj210004@utdallas.edu::5a50458d-01f0-433b-bc5f-4ab59edf7c71" providerId="AD" clId="Web-{E648A402-EE91-427D-5210-AEAF5CD324D4}" dt="2022-11-27T21:10:59.460" v="0"/>
          <ac:cxnSpMkLst>
            <pc:docMk/>
            <pc:sldMk cId="3805630646" sldId="258"/>
            <ac:cxnSpMk id="87" creationId="{A4193D27-0DF9-4485-90D7-D8E69A3F4459}"/>
          </ac:cxnSpMkLst>
        </pc:cxnChg>
      </pc:sldChg>
      <pc:sldChg chg="delSp modSp mod modClrScheme delDesignElem chgLayout">
        <pc:chgData name="Jamma, Aishwarya Atul" userId="S::aaj210004@utdallas.edu::5a50458d-01f0-433b-bc5f-4ab59edf7c71" providerId="AD" clId="Web-{E648A402-EE91-427D-5210-AEAF5CD324D4}" dt="2022-11-27T21:23:18.774" v="47"/>
        <pc:sldMkLst>
          <pc:docMk/>
          <pc:sldMk cId="2276799659" sldId="262"/>
        </pc:sldMkLst>
        <pc:spChg chg="mod ord">
          <ac:chgData name="Jamma, Aishwarya Atul" userId="S::aaj210004@utdallas.edu::5a50458d-01f0-433b-bc5f-4ab59edf7c71" providerId="AD" clId="Web-{E648A402-EE91-427D-5210-AEAF5CD324D4}" dt="2022-11-27T21:23:18.774" v="47"/>
          <ac:spMkLst>
            <pc:docMk/>
            <pc:sldMk cId="2276799659" sldId="262"/>
            <ac:spMk id="2" creationId="{82AD1DAF-9C83-A9FC-EBA6-8F2C62C48A82}"/>
          </ac:spMkLst>
        </pc:spChg>
        <pc:spChg chg="mod ord">
          <ac:chgData name="Jamma, Aishwarya Atul" userId="S::aaj210004@utdallas.edu::5a50458d-01f0-433b-bc5f-4ab59edf7c71" providerId="AD" clId="Web-{E648A402-EE91-427D-5210-AEAF5CD324D4}" dt="2022-11-27T21:23:18.774" v="47"/>
          <ac:spMkLst>
            <pc:docMk/>
            <pc:sldMk cId="2276799659" sldId="262"/>
            <ac:spMk id="3" creationId="{0E5780CA-7939-1E1E-9CB0-73A388FB44A0}"/>
          </ac:spMkLst>
        </pc:spChg>
        <pc:spChg chg="del">
          <ac:chgData name="Jamma, Aishwarya Atul" userId="S::aaj210004@utdallas.edu::5a50458d-01f0-433b-bc5f-4ab59edf7c71" providerId="AD" clId="Web-{E648A402-EE91-427D-5210-AEAF5CD324D4}" dt="2022-11-27T21:10:59.460" v="0"/>
          <ac:spMkLst>
            <pc:docMk/>
            <pc:sldMk cId="2276799659" sldId="262"/>
            <ac:spMk id="34" creationId="{64640A8E-A5F8-4E2C-9ACF-D39888714C73}"/>
          </ac:spMkLst>
        </pc:spChg>
        <pc:spChg chg="del">
          <ac:chgData name="Jamma, Aishwarya Atul" userId="S::aaj210004@utdallas.edu::5a50458d-01f0-433b-bc5f-4ab59edf7c71" providerId="AD" clId="Web-{E648A402-EE91-427D-5210-AEAF5CD324D4}" dt="2022-11-27T21:10:59.460" v="0"/>
          <ac:spMkLst>
            <pc:docMk/>
            <pc:sldMk cId="2276799659" sldId="262"/>
            <ac:spMk id="35" creationId="{21D53CA0-FDE7-4B62-AE74-A671E6B82DC8}"/>
          </ac:spMkLst>
        </pc:spChg>
        <pc:spChg chg="del">
          <ac:chgData name="Jamma, Aishwarya Atul" userId="S::aaj210004@utdallas.edu::5a50458d-01f0-433b-bc5f-4ab59edf7c71" providerId="AD" clId="Web-{E648A402-EE91-427D-5210-AEAF5CD324D4}" dt="2022-11-27T21:10:59.460" v="0"/>
          <ac:spMkLst>
            <pc:docMk/>
            <pc:sldMk cId="2276799659" sldId="262"/>
            <ac:spMk id="36" creationId="{06FA22A8-DAD2-4DBF-BCF6-AA00E9D83620}"/>
          </ac:spMkLst>
        </pc:spChg>
        <pc:spChg chg="del">
          <ac:chgData name="Jamma, Aishwarya Atul" userId="S::aaj210004@utdallas.edu::5a50458d-01f0-433b-bc5f-4ab59edf7c71" providerId="AD" clId="Web-{E648A402-EE91-427D-5210-AEAF5CD324D4}" dt="2022-11-27T21:10:59.460" v="0"/>
          <ac:spMkLst>
            <pc:docMk/>
            <pc:sldMk cId="2276799659" sldId="262"/>
            <ac:spMk id="39" creationId="{FD4FE8F0-C229-4917-A71C-E5F2CFE1D0B7}"/>
          </ac:spMkLst>
        </pc:spChg>
        <pc:cxnChg chg="del">
          <ac:chgData name="Jamma, Aishwarya Atul" userId="S::aaj210004@utdallas.edu::5a50458d-01f0-433b-bc5f-4ab59edf7c71" providerId="AD" clId="Web-{E648A402-EE91-427D-5210-AEAF5CD324D4}" dt="2022-11-27T21:10:59.460" v="0"/>
          <ac:cxnSpMkLst>
            <pc:docMk/>
            <pc:sldMk cId="2276799659" sldId="262"/>
            <ac:cxnSpMk id="37" creationId="{38CF2381-9166-48DC-8859-93B6A589395C}"/>
          </ac:cxnSpMkLst>
        </pc:cxnChg>
        <pc:cxnChg chg="del">
          <ac:chgData name="Jamma, Aishwarya Atul" userId="S::aaj210004@utdallas.edu::5a50458d-01f0-433b-bc5f-4ab59edf7c71" providerId="AD" clId="Web-{E648A402-EE91-427D-5210-AEAF5CD324D4}" dt="2022-11-27T21:10:59.460" v="0"/>
          <ac:cxnSpMkLst>
            <pc:docMk/>
            <pc:sldMk cId="2276799659" sldId="262"/>
            <ac:cxnSpMk id="38" creationId="{72592478-32DC-44B2-ABDD-EBEB9D0B9122}"/>
          </ac:cxnSpMkLst>
        </pc:cxnChg>
      </pc:sldChg>
      <pc:sldChg chg="addSp modSp del mod modClrScheme chgLayout">
        <pc:chgData name="Jamma, Aishwarya Atul" userId="S::aaj210004@utdallas.edu::5a50458d-01f0-433b-bc5f-4ab59edf7c71" providerId="AD" clId="Web-{E648A402-EE91-427D-5210-AEAF5CD324D4}" dt="2022-11-27T21:17:27.072" v="17"/>
        <pc:sldMkLst>
          <pc:docMk/>
          <pc:sldMk cId="2397559629" sldId="264"/>
        </pc:sldMkLst>
        <pc:spChg chg="mod ord">
          <ac:chgData name="Jamma, Aishwarya Atul" userId="S::aaj210004@utdallas.edu::5a50458d-01f0-433b-bc5f-4ab59edf7c71" providerId="AD" clId="Web-{E648A402-EE91-427D-5210-AEAF5CD324D4}" dt="2022-11-27T21:15:16.816" v="9"/>
          <ac:spMkLst>
            <pc:docMk/>
            <pc:sldMk cId="2397559629" sldId="264"/>
            <ac:spMk id="2" creationId="{C7D3EBF1-FCEF-BE48-A5EA-11887D91B2D0}"/>
          </ac:spMkLst>
        </pc:spChg>
        <pc:spChg chg="mod ord">
          <ac:chgData name="Jamma, Aishwarya Atul" userId="S::aaj210004@utdallas.edu::5a50458d-01f0-433b-bc5f-4ab59edf7c71" providerId="AD" clId="Web-{E648A402-EE91-427D-5210-AEAF5CD324D4}" dt="2022-11-27T21:15:16.816" v="9"/>
          <ac:spMkLst>
            <pc:docMk/>
            <pc:sldMk cId="2397559629" sldId="264"/>
            <ac:spMk id="3" creationId="{F0D7A2FF-800A-8AB0-EE21-50ED6D290CF3}"/>
          </ac:spMkLst>
        </pc:spChg>
        <pc:spChg chg="add mod">
          <ac:chgData name="Jamma, Aishwarya Atul" userId="S::aaj210004@utdallas.edu::5a50458d-01f0-433b-bc5f-4ab59edf7c71" providerId="AD" clId="Web-{E648A402-EE91-427D-5210-AEAF5CD324D4}" dt="2022-11-27T21:15:34.145" v="11"/>
          <ac:spMkLst>
            <pc:docMk/>
            <pc:sldMk cId="2397559629" sldId="264"/>
            <ac:spMk id="5" creationId="{2B1D2907-93EC-2D67-549C-7F5648350FEB}"/>
          </ac:spMkLst>
        </pc:spChg>
      </pc:sldChg>
      <pc:sldChg chg="delSp modSp mod modClrScheme delDesignElem chgLayout">
        <pc:chgData name="Jamma, Aishwarya Atul" userId="S::aaj210004@utdallas.edu::5a50458d-01f0-433b-bc5f-4ab59edf7c71" providerId="AD" clId="Web-{E648A402-EE91-427D-5210-AEAF5CD324D4}" dt="2022-11-27T21:23:18.774" v="47"/>
        <pc:sldMkLst>
          <pc:docMk/>
          <pc:sldMk cId="553198306" sldId="265"/>
        </pc:sldMkLst>
        <pc:spChg chg="mod ord">
          <ac:chgData name="Jamma, Aishwarya Atul" userId="S::aaj210004@utdallas.edu::5a50458d-01f0-433b-bc5f-4ab59edf7c71" providerId="AD" clId="Web-{E648A402-EE91-427D-5210-AEAF5CD324D4}" dt="2022-11-27T21:23:18.774" v="47"/>
          <ac:spMkLst>
            <pc:docMk/>
            <pc:sldMk cId="553198306" sldId="265"/>
            <ac:spMk id="2" creationId="{A62CD6D8-D4F0-CA84-E7C7-91B9035CC659}"/>
          </ac:spMkLst>
        </pc:spChg>
        <pc:spChg chg="del">
          <ac:chgData name="Jamma, Aishwarya Atul" userId="S::aaj210004@utdallas.edu::5a50458d-01f0-433b-bc5f-4ab59edf7c71" providerId="AD" clId="Web-{E648A402-EE91-427D-5210-AEAF5CD324D4}" dt="2022-11-27T21:10:59.460" v="0"/>
          <ac:spMkLst>
            <pc:docMk/>
            <pc:sldMk cId="553198306" sldId="265"/>
            <ac:spMk id="11" creationId="{F83BAE65-D215-4292-9498-D9610AC2C69F}"/>
          </ac:spMkLst>
        </pc:spChg>
        <pc:spChg chg="del">
          <ac:chgData name="Jamma, Aishwarya Atul" userId="S::aaj210004@utdallas.edu::5a50458d-01f0-433b-bc5f-4ab59edf7c71" providerId="AD" clId="Web-{E648A402-EE91-427D-5210-AEAF5CD324D4}" dt="2022-11-27T21:10:59.460" v="0"/>
          <ac:spMkLst>
            <pc:docMk/>
            <pc:sldMk cId="553198306" sldId="265"/>
            <ac:spMk id="15" creationId="{86C05757-249C-4F2B-B326-B940FDD9C439}"/>
          </ac:spMkLst>
        </pc:spChg>
        <pc:spChg chg="del">
          <ac:chgData name="Jamma, Aishwarya Atul" userId="S::aaj210004@utdallas.edu::5a50458d-01f0-433b-bc5f-4ab59edf7c71" providerId="AD" clId="Web-{E648A402-EE91-427D-5210-AEAF5CD324D4}" dt="2022-11-27T21:10:59.460" v="0"/>
          <ac:spMkLst>
            <pc:docMk/>
            <pc:sldMk cId="553198306" sldId="265"/>
            <ac:spMk id="17" creationId="{EE922679-5189-4C5C-9FBB-6839F89C665D}"/>
          </ac:spMkLst>
        </pc:spChg>
        <pc:cxnChg chg="del">
          <ac:chgData name="Jamma, Aishwarya Atul" userId="S::aaj210004@utdallas.edu::5a50458d-01f0-433b-bc5f-4ab59edf7c71" providerId="AD" clId="Web-{E648A402-EE91-427D-5210-AEAF5CD324D4}" dt="2022-11-27T21:10:59.460" v="0"/>
          <ac:cxnSpMkLst>
            <pc:docMk/>
            <pc:sldMk cId="553198306" sldId="265"/>
            <ac:cxnSpMk id="13" creationId="{5C99ACED-3F9B-471D-97BC-E5D2D23198C0}"/>
          </ac:cxnSpMkLst>
        </pc:cxnChg>
      </pc:sldChg>
      <pc:sldChg chg="mod modClrScheme chgLayout">
        <pc:chgData name="Jamma, Aishwarya Atul" userId="S::aaj210004@utdallas.edu::5a50458d-01f0-433b-bc5f-4ab59edf7c71" providerId="AD" clId="Web-{E648A402-EE91-427D-5210-AEAF5CD324D4}" dt="2022-11-27T21:23:18.774" v="47"/>
        <pc:sldMkLst>
          <pc:docMk/>
          <pc:sldMk cId="2313632145" sldId="268"/>
        </pc:sldMkLst>
      </pc:sldChg>
      <pc:sldChg chg="mod modClrScheme chgLayout">
        <pc:chgData name="Jamma, Aishwarya Atul" userId="S::aaj210004@utdallas.edu::5a50458d-01f0-433b-bc5f-4ab59edf7c71" providerId="AD" clId="Web-{E648A402-EE91-427D-5210-AEAF5CD324D4}" dt="2022-11-27T21:23:18.774" v="47"/>
        <pc:sldMkLst>
          <pc:docMk/>
          <pc:sldMk cId="2943498042" sldId="269"/>
        </pc:sldMkLst>
      </pc:sldChg>
      <pc:sldChg chg="mod modClrScheme chgLayout">
        <pc:chgData name="Jamma, Aishwarya Atul" userId="S::aaj210004@utdallas.edu::5a50458d-01f0-433b-bc5f-4ab59edf7c71" providerId="AD" clId="Web-{E648A402-EE91-427D-5210-AEAF5CD324D4}" dt="2022-11-27T21:23:18.774" v="47"/>
        <pc:sldMkLst>
          <pc:docMk/>
          <pc:sldMk cId="3925976640" sldId="270"/>
        </pc:sldMkLst>
      </pc:sldChg>
      <pc:sldChg chg="delSp mod modClrScheme delDesignElem chgLayout">
        <pc:chgData name="Jamma, Aishwarya Atul" userId="S::aaj210004@utdallas.edu::5a50458d-01f0-433b-bc5f-4ab59edf7c71" providerId="AD" clId="Web-{E648A402-EE91-427D-5210-AEAF5CD324D4}" dt="2022-11-27T21:23:18.774" v="47"/>
        <pc:sldMkLst>
          <pc:docMk/>
          <pc:sldMk cId="3486624336" sldId="271"/>
        </pc:sldMkLst>
        <pc:spChg chg="del">
          <ac:chgData name="Jamma, Aishwarya Atul" userId="S::aaj210004@utdallas.edu::5a50458d-01f0-433b-bc5f-4ab59edf7c71" providerId="AD" clId="Web-{E648A402-EE91-427D-5210-AEAF5CD324D4}" dt="2022-11-27T21:10:59.460" v="0"/>
          <ac:spMkLst>
            <pc:docMk/>
            <pc:sldMk cId="3486624336" sldId="271"/>
            <ac:spMk id="51" creationId="{38247643-37AB-47DE-B7BD-7A64FEB13371}"/>
          </ac:spMkLst>
        </pc:spChg>
        <pc:spChg chg="del">
          <ac:chgData name="Jamma, Aishwarya Atul" userId="S::aaj210004@utdallas.edu::5a50458d-01f0-433b-bc5f-4ab59edf7c71" providerId="AD" clId="Web-{E648A402-EE91-427D-5210-AEAF5CD324D4}" dt="2022-11-27T21:10:59.460" v="0"/>
          <ac:spMkLst>
            <pc:docMk/>
            <pc:sldMk cId="3486624336" sldId="271"/>
            <ac:spMk id="53" creationId="{AEBC3119-F8E7-4266-91B8-7A1E808B481B}"/>
          </ac:spMkLst>
        </pc:spChg>
        <pc:spChg chg="del">
          <ac:chgData name="Jamma, Aishwarya Atul" userId="S::aaj210004@utdallas.edu::5a50458d-01f0-433b-bc5f-4ab59edf7c71" providerId="AD" clId="Web-{E648A402-EE91-427D-5210-AEAF5CD324D4}" dt="2022-11-27T21:10:59.460" v="0"/>
          <ac:spMkLst>
            <pc:docMk/>
            <pc:sldMk cId="3486624336" sldId="271"/>
            <ac:spMk id="57" creationId="{B80045BC-58DB-469C-8997-6C0C16B1739C}"/>
          </ac:spMkLst>
        </pc:spChg>
        <pc:spChg chg="del">
          <ac:chgData name="Jamma, Aishwarya Atul" userId="S::aaj210004@utdallas.edu::5a50458d-01f0-433b-bc5f-4ab59edf7c71" providerId="AD" clId="Web-{E648A402-EE91-427D-5210-AEAF5CD324D4}" dt="2022-11-27T21:10:59.460" v="0"/>
          <ac:spMkLst>
            <pc:docMk/>
            <pc:sldMk cId="3486624336" sldId="271"/>
            <ac:spMk id="61" creationId="{150BDA68-EBDD-443C-9B6B-03CA14AFFB3A}"/>
          </ac:spMkLst>
        </pc:spChg>
        <pc:spChg chg="del">
          <ac:chgData name="Jamma, Aishwarya Atul" userId="S::aaj210004@utdallas.edu::5a50458d-01f0-433b-bc5f-4ab59edf7c71" providerId="AD" clId="Web-{E648A402-EE91-427D-5210-AEAF5CD324D4}" dt="2022-11-27T21:10:59.460" v="0"/>
          <ac:spMkLst>
            <pc:docMk/>
            <pc:sldMk cId="3486624336" sldId="271"/>
            <ac:spMk id="63" creationId="{00C07DB3-666C-4A9D-81CE-83B435F95BB5}"/>
          </ac:spMkLst>
        </pc:spChg>
        <pc:cxnChg chg="del">
          <ac:chgData name="Jamma, Aishwarya Atul" userId="S::aaj210004@utdallas.edu::5a50458d-01f0-433b-bc5f-4ab59edf7c71" providerId="AD" clId="Web-{E648A402-EE91-427D-5210-AEAF5CD324D4}" dt="2022-11-27T21:10:59.460" v="0"/>
          <ac:cxnSpMkLst>
            <pc:docMk/>
            <pc:sldMk cId="3486624336" sldId="271"/>
            <ac:cxnSpMk id="55" creationId="{57D15890-6502-4FAA-AB03-AFAC88EE29D1}"/>
          </ac:cxnSpMkLst>
        </pc:cxnChg>
        <pc:cxnChg chg="del">
          <ac:chgData name="Jamma, Aishwarya Atul" userId="S::aaj210004@utdallas.edu::5a50458d-01f0-433b-bc5f-4ab59edf7c71" providerId="AD" clId="Web-{E648A402-EE91-427D-5210-AEAF5CD324D4}" dt="2022-11-27T21:10:59.460" v="0"/>
          <ac:cxnSpMkLst>
            <pc:docMk/>
            <pc:sldMk cId="3486624336" sldId="271"/>
            <ac:cxnSpMk id="59" creationId="{83EF6BB5-A95D-4C59-808C-3B64F444F29D}"/>
          </ac:cxnSpMkLst>
        </pc:cxnChg>
      </pc:sldChg>
      <pc:sldChg chg="mod modClrScheme chgLayout">
        <pc:chgData name="Jamma, Aishwarya Atul" userId="S::aaj210004@utdallas.edu::5a50458d-01f0-433b-bc5f-4ab59edf7c71" providerId="AD" clId="Web-{E648A402-EE91-427D-5210-AEAF5CD324D4}" dt="2022-11-27T21:23:18.774" v="47"/>
        <pc:sldMkLst>
          <pc:docMk/>
          <pc:sldMk cId="2564195281" sldId="273"/>
        </pc:sldMkLst>
      </pc:sldChg>
      <pc:sldChg chg="delSp modSp mod modClrScheme delDesignElem chgLayout">
        <pc:chgData name="Jamma, Aishwarya Atul" userId="S::aaj210004@utdallas.edu::5a50458d-01f0-433b-bc5f-4ab59edf7c71" providerId="AD" clId="Web-{E648A402-EE91-427D-5210-AEAF5CD324D4}" dt="2022-11-27T21:23:18.774" v="47"/>
        <pc:sldMkLst>
          <pc:docMk/>
          <pc:sldMk cId="1506558818" sldId="274"/>
        </pc:sldMkLst>
        <pc:spChg chg="mod ord">
          <ac:chgData name="Jamma, Aishwarya Atul" userId="S::aaj210004@utdallas.edu::5a50458d-01f0-433b-bc5f-4ab59edf7c71" providerId="AD" clId="Web-{E648A402-EE91-427D-5210-AEAF5CD324D4}" dt="2022-11-27T21:23:18.774" v="47"/>
          <ac:spMkLst>
            <pc:docMk/>
            <pc:sldMk cId="1506558818" sldId="274"/>
            <ac:spMk id="3" creationId="{0E5780CA-7939-1E1E-9CB0-73A388FB44A0}"/>
          </ac:spMkLst>
        </pc:spChg>
        <pc:spChg chg="mod ord">
          <ac:chgData name="Jamma, Aishwarya Atul" userId="S::aaj210004@utdallas.edu::5a50458d-01f0-433b-bc5f-4ab59edf7c71" providerId="AD" clId="Web-{E648A402-EE91-427D-5210-AEAF5CD324D4}" dt="2022-11-27T21:23:18.774" v="47"/>
          <ac:spMkLst>
            <pc:docMk/>
            <pc:sldMk cId="1506558818" sldId="274"/>
            <ac:spMk id="9" creationId="{6D83D8F5-B480-7989-6A01-E8BCB490A90A}"/>
          </ac:spMkLst>
        </pc:spChg>
        <pc:spChg chg="del">
          <ac:chgData name="Jamma, Aishwarya Atul" userId="S::aaj210004@utdallas.edu::5a50458d-01f0-433b-bc5f-4ab59edf7c71" providerId="AD" clId="Web-{E648A402-EE91-427D-5210-AEAF5CD324D4}" dt="2022-11-27T21:10:59.460" v="0"/>
          <ac:spMkLst>
            <pc:docMk/>
            <pc:sldMk cId="1506558818" sldId="274"/>
            <ac:spMk id="34" creationId="{64640A8E-A5F8-4E2C-9ACF-D39888714C73}"/>
          </ac:spMkLst>
        </pc:spChg>
        <pc:spChg chg="del">
          <ac:chgData name="Jamma, Aishwarya Atul" userId="S::aaj210004@utdallas.edu::5a50458d-01f0-433b-bc5f-4ab59edf7c71" providerId="AD" clId="Web-{E648A402-EE91-427D-5210-AEAF5CD324D4}" dt="2022-11-27T21:10:59.460" v="0"/>
          <ac:spMkLst>
            <pc:docMk/>
            <pc:sldMk cId="1506558818" sldId="274"/>
            <ac:spMk id="35" creationId="{21D53CA0-FDE7-4B62-AE74-A671E6B82DC8}"/>
          </ac:spMkLst>
        </pc:spChg>
        <pc:spChg chg="del">
          <ac:chgData name="Jamma, Aishwarya Atul" userId="S::aaj210004@utdallas.edu::5a50458d-01f0-433b-bc5f-4ab59edf7c71" providerId="AD" clId="Web-{E648A402-EE91-427D-5210-AEAF5CD324D4}" dt="2022-11-27T21:10:59.460" v="0"/>
          <ac:spMkLst>
            <pc:docMk/>
            <pc:sldMk cId="1506558818" sldId="274"/>
            <ac:spMk id="36" creationId="{06FA22A8-DAD2-4DBF-BCF6-AA00E9D83620}"/>
          </ac:spMkLst>
        </pc:spChg>
        <pc:spChg chg="del">
          <ac:chgData name="Jamma, Aishwarya Atul" userId="S::aaj210004@utdallas.edu::5a50458d-01f0-433b-bc5f-4ab59edf7c71" providerId="AD" clId="Web-{E648A402-EE91-427D-5210-AEAF5CD324D4}" dt="2022-11-27T21:10:59.460" v="0"/>
          <ac:spMkLst>
            <pc:docMk/>
            <pc:sldMk cId="1506558818" sldId="274"/>
            <ac:spMk id="39" creationId="{FD4FE8F0-C229-4917-A71C-E5F2CFE1D0B7}"/>
          </ac:spMkLst>
        </pc:spChg>
        <pc:cxnChg chg="del">
          <ac:chgData name="Jamma, Aishwarya Atul" userId="S::aaj210004@utdallas.edu::5a50458d-01f0-433b-bc5f-4ab59edf7c71" providerId="AD" clId="Web-{E648A402-EE91-427D-5210-AEAF5CD324D4}" dt="2022-11-27T21:10:59.460" v="0"/>
          <ac:cxnSpMkLst>
            <pc:docMk/>
            <pc:sldMk cId="1506558818" sldId="274"/>
            <ac:cxnSpMk id="37" creationId="{38CF2381-9166-48DC-8859-93B6A589395C}"/>
          </ac:cxnSpMkLst>
        </pc:cxnChg>
        <pc:cxnChg chg="del">
          <ac:chgData name="Jamma, Aishwarya Atul" userId="S::aaj210004@utdallas.edu::5a50458d-01f0-433b-bc5f-4ab59edf7c71" providerId="AD" clId="Web-{E648A402-EE91-427D-5210-AEAF5CD324D4}" dt="2022-11-27T21:10:59.460" v="0"/>
          <ac:cxnSpMkLst>
            <pc:docMk/>
            <pc:sldMk cId="1506558818" sldId="274"/>
            <ac:cxnSpMk id="38" creationId="{72592478-32DC-44B2-ABDD-EBEB9D0B9122}"/>
          </ac:cxnSpMkLst>
        </pc:cxnChg>
      </pc:sldChg>
      <pc:sldChg chg="addSp delSp modSp new mod ord setBg modClrScheme delDesignElem chgLayout">
        <pc:chgData name="Jamma, Aishwarya Atul" userId="S::aaj210004@utdallas.edu::5a50458d-01f0-433b-bc5f-4ab59edf7c71" providerId="AD" clId="Web-{E648A402-EE91-427D-5210-AEAF5CD324D4}" dt="2022-11-27T22:24:45.523" v="253" actId="20577"/>
        <pc:sldMkLst>
          <pc:docMk/>
          <pc:sldMk cId="64593651" sldId="275"/>
        </pc:sldMkLst>
        <pc:spChg chg="del">
          <ac:chgData name="Jamma, Aishwarya Atul" userId="S::aaj210004@utdallas.edu::5a50458d-01f0-433b-bc5f-4ab59edf7c71" providerId="AD" clId="Web-{E648A402-EE91-427D-5210-AEAF5CD324D4}" dt="2022-11-27T21:20:57.893" v="26"/>
          <ac:spMkLst>
            <pc:docMk/>
            <pc:sldMk cId="64593651" sldId="275"/>
            <ac:spMk id="2" creationId="{468DB0FF-6708-6034-2A34-C8E31D51F2DA}"/>
          </ac:spMkLst>
        </pc:spChg>
        <pc:spChg chg="del">
          <ac:chgData name="Jamma, Aishwarya Atul" userId="S::aaj210004@utdallas.edu::5a50458d-01f0-433b-bc5f-4ab59edf7c71" providerId="AD" clId="Web-{E648A402-EE91-427D-5210-AEAF5CD324D4}" dt="2022-11-27T21:21:01.034" v="27"/>
          <ac:spMkLst>
            <pc:docMk/>
            <pc:sldMk cId="64593651" sldId="275"/>
            <ac:spMk id="3" creationId="{4044B1D9-6AE8-4B44-347F-E7209998CA6D}"/>
          </ac:spMkLst>
        </pc:spChg>
        <pc:spChg chg="add mod ord">
          <ac:chgData name="Jamma, Aishwarya Atul" userId="S::aaj210004@utdallas.edu::5a50458d-01f0-433b-bc5f-4ab59edf7c71" providerId="AD" clId="Web-{E648A402-EE91-427D-5210-AEAF5CD324D4}" dt="2022-11-27T22:24:45.523" v="253" actId="20577"/>
          <ac:spMkLst>
            <pc:docMk/>
            <pc:sldMk cId="64593651" sldId="275"/>
            <ac:spMk id="6" creationId="{E5E70BB9-F44F-46F6-BD58-7881683B53E1}"/>
          </ac:spMkLst>
        </pc:spChg>
        <pc:spChg chg="add del mod ord">
          <ac:chgData name="Jamma, Aishwarya Atul" userId="S::aaj210004@utdallas.edu::5a50458d-01f0-433b-bc5f-4ab59edf7c71" providerId="AD" clId="Web-{E648A402-EE91-427D-5210-AEAF5CD324D4}" dt="2022-11-27T21:47:34.990" v="129"/>
          <ac:spMkLst>
            <pc:docMk/>
            <pc:sldMk cId="64593651" sldId="275"/>
            <ac:spMk id="8" creationId="{E5C37007-53E2-7CAF-BB42-8AE8FF9AAB3A}"/>
          </ac:spMkLst>
        </pc:spChg>
        <pc:spChg chg="add del">
          <ac:chgData name="Jamma, Aishwarya Atul" userId="S::aaj210004@utdallas.edu::5a50458d-01f0-433b-bc5f-4ab59edf7c71" providerId="AD" clId="Web-{E648A402-EE91-427D-5210-AEAF5CD324D4}" dt="2022-11-27T21:25:43.795" v="51"/>
          <ac:spMkLst>
            <pc:docMk/>
            <pc:sldMk cId="64593651" sldId="275"/>
            <ac:spMk id="9" creationId="{AB8C311F-7253-4AED-9701-7FC0708C41C7}"/>
          </ac:spMkLst>
        </pc:spChg>
        <pc:spChg chg="add del">
          <ac:chgData name="Jamma, Aishwarya Atul" userId="S::aaj210004@utdallas.edu::5a50458d-01f0-433b-bc5f-4ab59edf7c71" providerId="AD" clId="Web-{E648A402-EE91-427D-5210-AEAF5CD324D4}" dt="2022-11-27T21:42:42.650" v="95"/>
          <ac:spMkLst>
            <pc:docMk/>
            <pc:sldMk cId="64593651" sldId="275"/>
            <ac:spMk id="10" creationId="{42A4FC2C-047E-45A5-965D-8E1E3BF09BC6}"/>
          </ac:spMkLst>
        </pc:spChg>
        <pc:spChg chg="add del">
          <ac:chgData name="Jamma, Aishwarya Atul" userId="S::aaj210004@utdallas.edu::5a50458d-01f0-433b-bc5f-4ab59edf7c71" providerId="AD" clId="Web-{E648A402-EE91-427D-5210-AEAF5CD324D4}" dt="2022-11-27T21:25:43.795" v="51"/>
          <ac:spMkLst>
            <pc:docMk/>
            <pc:sldMk cId="64593651" sldId="275"/>
            <ac:spMk id="11" creationId="{E2384209-CB15-4CDF-9D31-C44FD9A3F20D}"/>
          </ac:spMkLst>
        </pc:spChg>
        <pc:spChg chg="add del">
          <ac:chgData name="Jamma, Aishwarya Atul" userId="S::aaj210004@utdallas.edu::5a50458d-01f0-433b-bc5f-4ab59edf7c71" providerId="AD" clId="Web-{E648A402-EE91-427D-5210-AEAF5CD324D4}" dt="2022-11-27T21:44:49.327" v="110"/>
          <ac:spMkLst>
            <pc:docMk/>
            <pc:sldMk cId="64593651" sldId="275"/>
            <ac:spMk id="12" creationId="{74426AB7-D619-4515-962A-BC83909EC015}"/>
          </ac:spMkLst>
        </pc:spChg>
        <pc:spChg chg="add del">
          <ac:chgData name="Jamma, Aishwarya Atul" userId="S::aaj210004@utdallas.edu::5a50458d-01f0-433b-bc5f-4ab59edf7c71" providerId="AD" clId="Web-{E648A402-EE91-427D-5210-AEAF5CD324D4}" dt="2022-11-27T21:25:43.795" v="51"/>
          <ac:spMkLst>
            <pc:docMk/>
            <pc:sldMk cId="64593651" sldId="275"/>
            <ac:spMk id="13" creationId="{2633B3B5-CC90-43F0-8714-D31D1F3F0209}"/>
          </ac:spMkLst>
        </pc:spChg>
        <pc:spChg chg="add del">
          <ac:chgData name="Jamma, Aishwarya Atul" userId="S::aaj210004@utdallas.edu::5a50458d-01f0-433b-bc5f-4ab59edf7c71" providerId="AD" clId="Web-{E648A402-EE91-427D-5210-AEAF5CD324D4}" dt="2022-11-27T21:44:49.327" v="110"/>
          <ac:spMkLst>
            <pc:docMk/>
            <pc:sldMk cId="64593651" sldId="275"/>
            <ac:spMk id="14" creationId="{DE47DF98-723F-4AAC-ABCF-CACBC438F78F}"/>
          </ac:spMkLst>
        </pc:spChg>
        <pc:spChg chg="add del">
          <ac:chgData name="Jamma, Aishwarya Atul" userId="S::aaj210004@utdallas.edu::5a50458d-01f0-433b-bc5f-4ab59edf7c71" providerId="AD" clId="Web-{E648A402-EE91-427D-5210-AEAF5CD324D4}" dt="2022-11-27T21:25:43.795" v="51"/>
          <ac:spMkLst>
            <pc:docMk/>
            <pc:sldMk cId="64593651" sldId="275"/>
            <ac:spMk id="15" creationId="{A8D57A06-A426-446D-B02C-A2DC6B62E45E}"/>
          </ac:spMkLst>
        </pc:spChg>
        <pc:spChg chg="add del">
          <ac:chgData name="Jamma, Aishwarya Atul" userId="S::aaj210004@utdallas.edu::5a50458d-01f0-433b-bc5f-4ab59edf7c71" providerId="AD" clId="Web-{E648A402-EE91-427D-5210-AEAF5CD324D4}" dt="2022-11-27T21:25:46.858" v="53"/>
          <ac:spMkLst>
            <pc:docMk/>
            <pc:sldMk cId="64593651" sldId="275"/>
            <ac:spMk id="17" creationId="{AB8C311F-7253-4AED-9701-7FC0708C41C7}"/>
          </ac:spMkLst>
        </pc:spChg>
        <pc:spChg chg="add del">
          <ac:chgData name="Jamma, Aishwarya Atul" userId="S::aaj210004@utdallas.edu::5a50458d-01f0-433b-bc5f-4ab59edf7c71" providerId="AD" clId="Web-{E648A402-EE91-427D-5210-AEAF5CD324D4}" dt="2022-11-27T21:25:46.858" v="53"/>
          <ac:spMkLst>
            <pc:docMk/>
            <pc:sldMk cId="64593651" sldId="275"/>
            <ac:spMk id="18" creationId="{E2384209-CB15-4CDF-9D31-C44FD9A3F20D}"/>
          </ac:spMkLst>
        </pc:spChg>
        <pc:spChg chg="add del">
          <ac:chgData name="Jamma, Aishwarya Atul" userId="S::aaj210004@utdallas.edu::5a50458d-01f0-433b-bc5f-4ab59edf7c71" providerId="AD" clId="Web-{E648A402-EE91-427D-5210-AEAF5CD324D4}" dt="2022-11-27T21:25:46.858" v="53"/>
          <ac:spMkLst>
            <pc:docMk/>
            <pc:sldMk cId="64593651" sldId="275"/>
            <ac:spMk id="19" creationId="{2633B3B5-CC90-43F0-8714-D31D1F3F0209}"/>
          </ac:spMkLst>
        </pc:spChg>
        <pc:spChg chg="add del">
          <ac:chgData name="Jamma, Aishwarya Atul" userId="S::aaj210004@utdallas.edu::5a50458d-01f0-433b-bc5f-4ab59edf7c71" providerId="AD" clId="Web-{E648A402-EE91-427D-5210-AEAF5CD324D4}" dt="2022-11-27T21:25:46.858" v="53"/>
          <ac:spMkLst>
            <pc:docMk/>
            <pc:sldMk cId="64593651" sldId="275"/>
            <ac:spMk id="20" creationId="{A8D57A06-A426-446D-B02C-A2DC6B62E45E}"/>
          </ac:spMkLst>
        </pc:spChg>
        <pc:spChg chg="add del">
          <ac:chgData name="Jamma, Aishwarya Atul" userId="S::aaj210004@utdallas.edu::5a50458d-01f0-433b-bc5f-4ab59edf7c71" providerId="AD" clId="Web-{E648A402-EE91-427D-5210-AEAF5CD324D4}" dt="2022-11-27T21:44:47.046" v="107"/>
          <ac:spMkLst>
            <pc:docMk/>
            <pc:sldMk cId="64593651" sldId="275"/>
            <ac:spMk id="21" creationId="{37C89E4B-3C9F-44B9-8B86-D9E3D112D8EC}"/>
          </ac:spMkLst>
        </pc:spChg>
        <pc:spChg chg="add del">
          <ac:chgData name="Jamma, Aishwarya Atul" userId="S::aaj210004@utdallas.edu::5a50458d-01f0-433b-bc5f-4ab59edf7c71" providerId="AD" clId="Web-{E648A402-EE91-427D-5210-AEAF5CD324D4}" dt="2022-11-27T21:41:14.193" v="85"/>
          <ac:spMkLst>
            <pc:docMk/>
            <pc:sldMk cId="64593651" sldId="275"/>
            <ac:spMk id="22" creationId="{42A4FC2C-047E-45A5-965D-8E1E3BF09BC6}"/>
          </ac:spMkLst>
        </pc:spChg>
        <pc:spChg chg="add del mod ord">
          <ac:chgData name="Jamma, Aishwarya Atul" userId="S::aaj210004@utdallas.edu::5a50458d-01f0-433b-bc5f-4ab59edf7c71" providerId="AD" clId="Web-{E648A402-EE91-427D-5210-AEAF5CD324D4}" dt="2022-11-27T21:47:37.897" v="130"/>
          <ac:spMkLst>
            <pc:docMk/>
            <pc:sldMk cId="64593651" sldId="275"/>
            <ac:spMk id="24" creationId="{CB716E59-F74B-1C44-C686-A02236F6CF8A}"/>
          </ac:spMkLst>
        </pc:spChg>
        <pc:spChg chg="add del">
          <ac:chgData name="Jamma, Aishwarya Atul" userId="S::aaj210004@utdallas.edu::5a50458d-01f0-433b-bc5f-4ab59edf7c71" providerId="AD" clId="Web-{E648A402-EE91-427D-5210-AEAF5CD324D4}" dt="2022-11-27T21:48:09.976" v="132"/>
          <ac:spMkLst>
            <pc:docMk/>
            <pc:sldMk cId="64593651" sldId="275"/>
            <ac:spMk id="26" creationId="{37C89E4B-3C9F-44B9-8B86-D9E3D112D8EC}"/>
          </ac:spMkLst>
        </pc:spChg>
        <pc:spChg chg="add del">
          <ac:chgData name="Jamma, Aishwarya Atul" userId="S::aaj210004@utdallas.edu::5a50458d-01f0-433b-bc5f-4ab59edf7c71" providerId="AD" clId="Web-{E648A402-EE91-427D-5210-AEAF5CD324D4}" dt="2022-11-27T21:44:49.312" v="109"/>
          <ac:spMkLst>
            <pc:docMk/>
            <pc:sldMk cId="64593651" sldId="275"/>
            <ac:spMk id="27" creationId="{74426AB7-D619-4515-962A-BC83909EC015}"/>
          </ac:spMkLst>
        </pc:spChg>
        <pc:spChg chg="add del">
          <ac:chgData name="Jamma, Aishwarya Atul" userId="S::aaj210004@utdallas.edu::5a50458d-01f0-433b-bc5f-4ab59edf7c71" providerId="AD" clId="Web-{E648A402-EE91-427D-5210-AEAF5CD324D4}" dt="2022-11-27T21:44:49.312" v="109"/>
          <ac:spMkLst>
            <pc:docMk/>
            <pc:sldMk cId="64593651" sldId="275"/>
            <ac:spMk id="28" creationId="{DE47DF98-723F-4AAC-ABCF-CACBC438F78F}"/>
          </ac:spMkLst>
        </pc:spChg>
        <pc:spChg chg="add del ord">
          <ac:chgData name="Jamma, Aishwarya Atul" userId="S::aaj210004@utdallas.edu::5a50458d-01f0-433b-bc5f-4ab59edf7c71" providerId="AD" clId="Web-{E648A402-EE91-427D-5210-AEAF5CD324D4}" dt="2022-11-27T21:47:21.130" v="128"/>
          <ac:spMkLst>
            <pc:docMk/>
            <pc:sldMk cId="64593651" sldId="275"/>
            <ac:spMk id="31" creationId="{37C89E4B-3C9F-44B9-8B86-D9E3D112D8EC}"/>
          </ac:spMkLst>
        </pc:spChg>
        <pc:picChg chg="add del mod">
          <ac:chgData name="Jamma, Aishwarya Atul" userId="S::aaj210004@utdallas.edu::5a50458d-01f0-433b-bc5f-4ab59edf7c71" providerId="AD" clId="Web-{E648A402-EE91-427D-5210-AEAF5CD324D4}" dt="2022-11-27T21:41:14.193" v="84"/>
          <ac:picMkLst>
            <pc:docMk/>
            <pc:sldMk cId="64593651" sldId="275"/>
            <ac:picMk id="4" creationId="{36849D0D-0CFC-6B04-84A6-0AF060C80BF5}"/>
          </ac:picMkLst>
        </pc:picChg>
        <pc:picChg chg="add del mod">
          <ac:chgData name="Jamma, Aishwarya Atul" userId="S::aaj210004@utdallas.edu::5a50458d-01f0-433b-bc5f-4ab59edf7c71" providerId="AD" clId="Web-{E648A402-EE91-427D-5210-AEAF5CD324D4}" dt="2022-11-27T21:42:36.103" v="93"/>
          <ac:picMkLst>
            <pc:docMk/>
            <pc:sldMk cId="64593651" sldId="275"/>
            <ac:picMk id="5" creationId="{1645297C-7F4E-E3EF-DE23-ED669C82EFA6}"/>
          </ac:picMkLst>
        </pc:picChg>
        <pc:picChg chg="add mod">
          <ac:chgData name="Jamma, Aishwarya Atul" userId="S::aaj210004@utdallas.edu::5a50458d-01f0-433b-bc5f-4ab59edf7c71" providerId="AD" clId="Web-{E648A402-EE91-427D-5210-AEAF5CD324D4}" dt="2022-11-27T21:48:45.431" v="137" actId="14100"/>
          <ac:picMkLst>
            <pc:docMk/>
            <pc:sldMk cId="64593651" sldId="275"/>
            <ac:picMk id="7" creationId="{A03F89FA-62F5-0DE2-FBD5-331A158F1363}"/>
          </ac:picMkLst>
        </pc:picChg>
        <pc:cxnChg chg="add del">
          <ac:chgData name="Jamma, Aishwarya Atul" userId="S::aaj210004@utdallas.edu::5a50458d-01f0-433b-bc5f-4ab59edf7c71" providerId="AD" clId="Web-{E648A402-EE91-427D-5210-AEAF5CD324D4}" dt="2022-11-27T21:44:49.327" v="110"/>
          <ac:cxnSpMkLst>
            <pc:docMk/>
            <pc:sldMk cId="64593651" sldId="275"/>
            <ac:cxnSpMk id="16" creationId="{EA29FC7C-9308-4FDE-8DCA-405668055B0F}"/>
          </ac:cxnSpMkLst>
        </pc:cxnChg>
        <pc:cxnChg chg="add del">
          <ac:chgData name="Jamma, Aishwarya Atul" userId="S::aaj210004@utdallas.edu::5a50458d-01f0-433b-bc5f-4ab59edf7c71" providerId="AD" clId="Web-{E648A402-EE91-427D-5210-AEAF5CD324D4}" dt="2022-11-27T21:44:47.046" v="107"/>
          <ac:cxnSpMkLst>
            <pc:docMk/>
            <pc:sldMk cId="64593651" sldId="275"/>
            <ac:cxnSpMk id="23" creationId="{AA2EAA10-076F-46BD-8F0F-B9A2FB77A85C}"/>
          </ac:cxnSpMkLst>
        </pc:cxnChg>
        <pc:cxnChg chg="add del">
          <ac:chgData name="Jamma, Aishwarya Atul" userId="S::aaj210004@utdallas.edu::5a50458d-01f0-433b-bc5f-4ab59edf7c71" providerId="AD" clId="Web-{E648A402-EE91-427D-5210-AEAF5CD324D4}" dt="2022-11-27T21:44:47.046" v="107"/>
          <ac:cxnSpMkLst>
            <pc:docMk/>
            <pc:sldMk cId="64593651" sldId="275"/>
            <ac:cxnSpMk id="25" creationId="{D891E407-403B-4764-86C9-33A56D3BCAA3}"/>
          </ac:cxnSpMkLst>
        </pc:cxnChg>
        <pc:cxnChg chg="add del">
          <ac:chgData name="Jamma, Aishwarya Atul" userId="S::aaj210004@utdallas.edu::5a50458d-01f0-433b-bc5f-4ab59edf7c71" providerId="AD" clId="Web-{E648A402-EE91-427D-5210-AEAF5CD324D4}" dt="2022-11-27T21:44:49.312" v="109"/>
          <ac:cxnSpMkLst>
            <pc:docMk/>
            <pc:sldMk cId="64593651" sldId="275"/>
            <ac:cxnSpMk id="29" creationId="{EA29FC7C-9308-4FDE-8DCA-405668055B0F}"/>
          </ac:cxnSpMkLst>
        </pc:cxnChg>
        <pc:cxnChg chg="add del">
          <ac:chgData name="Jamma, Aishwarya Atul" userId="S::aaj210004@utdallas.edu::5a50458d-01f0-433b-bc5f-4ab59edf7c71" providerId="AD" clId="Web-{E648A402-EE91-427D-5210-AEAF5CD324D4}" dt="2022-11-27T21:48:09.976" v="132"/>
          <ac:cxnSpMkLst>
            <pc:docMk/>
            <pc:sldMk cId="64593651" sldId="275"/>
            <ac:cxnSpMk id="30" creationId="{AA2EAA10-076F-46BD-8F0F-B9A2FB77A85C}"/>
          </ac:cxnSpMkLst>
        </pc:cxnChg>
        <pc:cxnChg chg="add del">
          <ac:chgData name="Jamma, Aishwarya Atul" userId="S::aaj210004@utdallas.edu::5a50458d-01f0-433b-bc5f-4ab59edf7c71" providerId="AD" clId="Web-{E648A402-EE91-427D-5210-AEAF5CD324D4}" dt="2022-11-27T21:47:21.130" v="128"/>
          <ac:cxnSpMkLst>
            <pc:docMk/>
            <pc:sldMk cId="64593651" sldId="275"/>
            <ac:cxnSpMk id="32" creationId="{AA2EAA10-076F-46BD-8F0F-B9A2FB77A85C}"/>
          </ac:cxnSpMkLst>
        </pc:cxnChg>
        <pc:cxnChg chg="add del">
          <ac:chgData name="Jamma, Aishwarya Atul" userId="S::aaj210004@utdallas.edu::5a50458d-01f0-433b-bc5f-4ab59edf7c71" providerId="AD" clId="Web-{E648A402-EE91-427D-5210-AEAF5CD324D4}" dt="2022-11-27T21:47:21.130" v="128"/>
          <ac:cxnSpMkLst>
            <pc:docMk/>
            <pc:sldMk cId="64593651" sldId="275"/>
            <ac:cxnSpMk id="33" creationId="{D891E407-403B-4764-86C9-33A56D3BCAA3}"/>
          </ac:cxnSpMkLst>
        </pc:cxnChg>
        <pc:cxnChg chg="add del">
          <ac:chgData name="Jamma, Aishwarya Atul" userId="S::aaj210004@utdallas.edu::5a50458d-01f0-433b-bc5f-4ab59edf7c71" providerId="AD" clId="Web-{E648A402-EE91-427D-5210-AEAF5CD324D4}" dt="2022-11-27T21:48:09.976" v="132"/>
          <ac:cxnSpMkLst>
            <pc:docMk/>
            <pc:sldMk cId="64593651" sldId="275"/>
            <ac:cxnSpMk id="34" creationId="{D891E407-403B-4764-86C9-33A56D3BCAA3}"/>
          </ac:cxnSpMkLst>
        </pc:cxnChg>
      </pc:sldChg>
      <pc:sldChg chg="addSp modSp new del">
        <pc:chgData name="Jamma, Aishwarya Atul" userId="S::aaj210004@utdallas.edu::5a50458d-01f0-433b-bc5f-4ab59edf7c71" providerId="AD" clId="Web-{E648A402-EE91-427D-5210-AEAF5CD324D4}" dt="2022-11-27T21:17:24.009" v="16"/>
        <pc:sldMkLst>
          <pc:docMk/>
          <pc:sldMk cId="1180854038" sldId="275"/>
        </pc:sldMkLst>
        <pc:spChg chg="add mod">
          <ac:chgData name="Jamma, Aishwarya Atul" userId="S::aaj210004@utdallas.edu::5a50458d-01f0-433b-bc5f-4ab59edf7c71" providerId="AD" clId="Web-{E648A402-EE91-427D-5210-AEAF5CD324D4}" dt="2022-11-27T21:15:47.521" v="14"/>
          <ac:spMkLst>
            <pc:docMk/>
            <pc:sldMk cId="1180854038" sldId="275"/>
            <ac:spMk id="4" creationId="{430B7CE5-5774-56BD-637F-BFDED0DE132A}"/>
          </ac:spMkLst>
        </pc:spChg>
      </pc:sldChg>
      <pc:sldChg chg="addSp delSp modSp new del mod setBg modClrScheme chgLayout">
        <pc:chgData name="Jamma, Aishwarya Atul" userId="S::aaj210004@utdallas.edu::5a50458d-01f0-433b-bc5f-4ab59edf7c71" providerId="AD" clId="Web-{E648A402-EE91-427D-5210-AEAF5CD324D4}" dt="2022-11-27T21:52:10.236" v="138"/>
        <pc:sldMkLst>
          <pc:docMk/>
          <pc:sldMk cId="349052889" sldId="276"/>
        </pc:sldMkLst>
        <pc:spChg chg="mod ord">
          <ac:chgData name="Jamma, Aishwarya Atul" userId="S::aaj210004@utdallas.edu::5a50458d-01f0-433b-bc5f-4ab59edf7c71" providerId="AD" clId="Web-{E648A402-EE91-427D-5210-AEAF5CD324D4}" dt="2022-11-27T21:27:43.629" v="62" actId="20577"/>
          <ac:spMkLst>
            <pc:docMk/>
            <pc:sldMk cId="349052889" sldId="276"/>
            <ac:spMk id="2" creationId="{2650E12B-06C1-ED40-6DFE-177BC9F04BCD}"/>
          </ac:spMkLst>
        </pc:spChg>
        <pc:spChg chg="del mod ord">
          <ac:chgData name="Jamma, Aishwarya Atul" userId="S::aaj210004@utdallas.edu::5a50458d-01f0-433b-bc5f-4ab59edf7c71" providerId="AD" clId="Web-{E648A402-EE91-427D-5210-AEAF5CD324D4}" dt="2022-11-27T21:27:54.770" v="63"/>
          <ac:spMkLst>
            <pc:docMk/>
            <pc:sldMk cId="349052889" sldId="276"/>
            <ac:spMk id="3" creationId="{19077542-335B-6E40-606B-3A934AA5D02A}"/>
          </ac:spMkLst>
        </pc:spChg>
        <pc:spChg chg="add">
          <ac:chgData name="Jamma, Aishwarya Atul" userId="S::aaj210004@utdallas.edu::5a50458d-01f0-433b-bc5f-4ab59edf7c71" providerId="AD" clId="Web-{E648A402-EE91-427D-5210-AEAF5CD324D4}" dt="2022-11-27T21:23:39.728" v="48"/>
          <ac:spMkLst>
            <pc:docMk/>
            <pc:sldMk cId="349052889" sldId="276"/>
            <ac:spMk id="8" creationId="{100EDD19-6802-4EC3-95CE-CFFAB042CFD6}"/>
          </ac:spMkLst>
        </pc:spChg>
        <pc:spChg chg="add">
          <ac:chgData name="Jamma, Aishwarya Atul" userId="S::aaj210004@utdallas.edu::5a50458d-01f0-433b-bc5f-4ab59edf7c71" providerId="AD" clId="Web-{E648A402-EE91-427D-5210-AEAF5CD324D4}" dt="2022-11-27T21:23:39.728" v="48"/>
          <ac:spMkLst>
            <pc:docMk/>
            <pc:sldMk cId="349052889" sldId="276"/>
            <ac:spMk id="10" creationId="{DB17E863-922E-4C26-BD64-E8FD41D28661}"/>
          </ac:spMkLst>
        </pc:spChg>
        <pc:picChg chg="add mod ord">
          <ac:chgData name="Jamma, Aishwarya Atul" userId="S::aaj210004@utdallas.edu::5a50458d-01f0-433b-bc5f-4ab59edf7c71" providerId="AD" clId="Web-{E648A402-EE91-427D-5210-AEAF5CD324D4}" dt="2022-11-27T21:28:58.413" v="74" actId="1076"/>
          <ac:picMkLst>
            <pc:docMk/>
            <pc:sldMk cId="349052889" sldId="276"/>
            <ac:picMk id="4" creationId="{359F9D56-ED13-2ED0-3090-B9C332561E5A}"/>
          </ac:picMkLst>
        </pc:picChg>
        <pc:picChg chg="add mod">
          <ac:chgData name="Jamma, Aishwarya Atul" userId="S::aaj210004@utdallas.edu::5a50458d-01f0-433b-bc5f-4ab59edf7c71" providerId="AD" clId="Web-{E648A402-EE91-427D-5210-AEAF5CD324D4}" dt="2022-11-27T21:29:21.398" v="79" actId="1076"/>
          <ac:picMkLst>
            <pc:docMk/>
            <pc:sldMk cId="349052889" sldId="276"/>
            <ac:picMk id="5" creationId="{1709F6A7-5A03-9736-F14F-32ED754D8A29}"/>
          </ac:picMkLst>
        </pc:picChg>
        <pc:picChg chg="add mod">
          <ac:chgData name="Jamma, Aishwarya Atul" userId="S::aaj210004@utdallas.edu::5a50458d-01f0-433b-bc5f-4ab59edf7c71" providerId="AD" clId="Web-{E648A402-EE91-427D-5210-AEAF5CD324D4}" dt="2022-11-27T21:29:18.289" v="78" actId="1076"/>
          <ac:picMkLst>
            <pc:docMk/>
            <pc:sldMk cId="349052889" sldId="276"/>
            <ac:picMk id="6" creationId="{BE2FAE53-F188-6921-87AB-A7267E3936A6}"/>
          </ac:picMkLst>
        </pc:picChg>
        <pc:picChg chg="add mod">
          <ac:chgData name="Jamma, Aishwarya Atul" userId="S::aaj210004@utdallas.edu::5a50458d-01f0-433b-bc5f-4ab59edf7c71" providerId="AD" clId="Web-{E648A402-EE91-427D-5210-AEAF5CD324D4}" dt="2022-11-27T21:30:08.510" v="83" actId="14100"/>
          <ac:picMkLst>
            <pc:docMk/>
            <pc:sldMk cId="349052889" sldId="276"/>
            <ac:picMk id="7" creationId="{31DBC426-123D-86DC-CB1C-D902E7760D20}"/>
          </ac:picMkLst>
        </pc:picChg>
      </pc:sldChg>
      <pc:sldChg chg="addSp delSp modSp add del mod setBg modClrScheme addAnim delAnim chgLayout">
        <pc:chgData name="Jamma, Aishwarya Atul" userId="S::aaj210004@utdallas.edu::5a50458d-01f0-433b-bc5f-4ab59edf7c71" providerId="AD" clId="Web-{E648A402-EE91-427D-5210-AEAF5CD324D4}" dt="2022-11-27T22:45:23.716" v="369"/>
        <pc:sldMkLst>
          <pc:docMk/>
          <pc:sldMk cId="2723626811" sldId="276"/>
        </pc:sldMkLst>
        <pc:spChg chg="add del mod">
          <ac:chgData name="Jamma, Aishwarya Atul" userId="S::aaj210004@utdallas.edu::5a50458d-01f0-433b-bc5f-4ab59edf7c71" providerId="AD" clId="Web-{E648A402-EE91-427D-5210-AEAF5CD324D4}" dt="2022-11-27T22:32:17.573" v="271"/>
          <ac:spMkLst>
            <pc:docMk/>
            <pc:sldMk cId="2723626811" sldId="276"/>
            <ac:spMk id="3" creationId="{4ED6D820-2C8B-D005-A017-B450990BDFC6}"/>
          </ac:spMkLst>
        </pc:spChg>
        <pc:spChg chg="add del mod">
          <ac:chgData name="Jamma, Aishwarya Atul" userId="S::aaj210004@utdallas.edu::5a50458d-01f0-433b-bc5f-4ab59edf7c71" providerId="AD" clId="Web-{E648A402-EE91-427D-5210-AEAF5CD324D4}" dt="2022-11-27T22:36:34.772" v="293"/>
          <ac:spMkLst>
            <pc:docMk/>
            <pc:sldMk cId="2723626811" sldId="276"/>
            <ac:spMk id="5" creationId="{61A4695A-3566-F221-4185-CF35F9FBAAB1}"/>
          </ac:spMkLst>
        </pc:spChg>
        <pc:spChg chg="add mod">
          <ac:chgData name="Jamma, Aishwarya Atul" userId="S::aaj210004@utdallas.edu::5a50458d-01f0-433b-bc5f-4ab59edf7c71" providerId="AD" clId="Web-{E648A402-EE91-427D-5210-AEAF5CD324D4}" dt="2022-11-27T22:39:43.373" v="319" actId="1076"/>
          <ac:spMkLst>
            <pc:docMk/>
            <pc:sldMk cId="2723626811" sldId="276"/>
            <ac:spMk id="7" creationId="{027E72CC-E5DC-0D79-580E-134AFC263341}"/>
          </ac:spMkLst>
        </pc:spChg>
        <pc:spChg chg="del mod">
          <ac:chgData name="Jamma, Aishwarya Atul" userId="S::aaj210004@utdallas.edu::5a50458d-01f0-433b-bc5f-4ab59edf7c71" providerId="AD" clId="Web-{E648A402-EE91-427D-5210-AEAF5CD324D4}" dt="2022-11-27T22:32:04.307" v="267"/>
          <ac:spMkLst>
            <pc:docMk/>
            <pc:sldMk cId="2723626811" sldId="276"/>
            <ac:spMk id="117" creationId="{00000000-0000-0000-0000-000000000000}"/>
          </ac:spMkLst>
        </pc:spChg>
        <pc:spChg chg="del mod">
          <ac:chgData name="Jamma, Aishwarya Atul" userId="S::aaj210004@utdallas.edu::5a50458d-01f0-433b-bc5f-4ab59edf7c71" providerId="AD" clId="Web-{E648A402-EE91-427D-5210-AEAF5CD324D4}" dt="2022-11-27T22:36:29.756" v="292"/>
          <ac:spMkLst>
            <pc:docMk/>
            <pc:sldMk cId="2723626811" sldId="276"/>
            <ac:spMk id="118" creationId="{00000000-0000-0000-0000-000000000000}"/>
          </ac:spMkLst>
        </pc:spChg>
        <pc:spChg chg="mod">
          <ac:chgData name="Jamma, Aishwarya Atul" userId="S::aaj210004@utdallas.edu::5a50458d-01f0-433b-bc5f-4ab59edf7c71" providerId="AD" clId="Web-{E648A402-EE91-427D-5210-AEAF5CD324D4}" dt="2022-11-27T22:32:38.434" v="272"/>
          <ac:spMkLst>
            <pc:docMk/>
            <pc:sldMk cId="2723626811" sldId="276"/>
            <ac:spMk id="119" creationId="{00000000-0000-0000-0000-000000000000}"/>
          </ac:spMkLst>
        </pc:spChg>
        <pc:spChg chg="mod">
          <ac:chgData name="Jamma, Aishwarya Atul" userId="S::aaj210004@utdallas.edu::5a50458d-01f0-433b-bc5f-4ab59edf7c71" providerId="AD" clId="Web-{E648A402-EE91-427D-5210-AEAF5CD324D4}" dt="2022-11-27T22:32:47.309" v="273"/>
          <ac:spMkLst>
            <pc:docMk/>
            <pc:sldMk cId="2723626811" sldId="276"/>
            <ac:spMk id="120" creationId="{00000000-0000-0000-0000-000000000000}"/>
          </ac:spMkLst>
        </pc:spChg>
        <pc:spChg chg="mod">
          <ac:chgData name="Jamma, Aishwarya Atul" userId="S::aaj210004@utdallas.edu::5a50458d-01f0-433b-bc5f-4ab59edf7c71" providerId="AD" clId="Web-{E648A402-EE91-427D-5210-AEAF5CD324D4}" dt="2022-11-27T22:32:51.325" v="274"/>
          <ac:spMkLst>
            <pc:docMk/>
            <pc:sldMk cId="2723626811" sldId="276"/>
            <ac:spMk id="121" creationId="{00000000-0000-0000-0000-000000000000}"/>
          </ac:spMkLst>
        </pc:spChg>
        <pc:spChg chg="mod">
          <ac:chgData name="Jamma, Aishwarya Atul" userId="S::aaj210004@utdallas.edu::5a50458d-01f0-433b-bc5f-4ab59edf7c71" providerId="AD" clId="Web-{E648A402-EE91-427D-5210-AEAF5CD324D4}" dt="2022-11-27T22:33:54.624" v="284"/>
          <ac:spMkLst>
            <pc:docMk/>
            <pc:sldMk cId="2723626811" sldId="276"/>
            <ac:spMk id="122" creationId="{00000000-0000-0000-0000-000000000000}"/>
          </ac:spMkLst>
        </pc:spChg>
        <pc:spChg chg="mod">
          <ac:chgData name="Jamma, Aishwarya Atul" userId="S::aaj210004@utdallas.edu::5a50458d-01f0-433b-bc5f-4ab59edf7c71" providerId="AD" clId="Web-{E648A402-EE91-427D-5210-AEAF5CD324D4}" dt="2022-11-27T22:33:57.624" v="285"/>
          <ac:spMkLst>
            <pc:docMk/>
            <pc:sldMk cId="2723626811" sldId="276"/>
            <ac:spMk id="123" creationId="{00000000-0000-0000-0000-000000000000}"/>
          </ac:spMkLst>
        </pc:spChg>
        <pc:spChg chg="mod">
          <ac:chgData name="Jamma, Aishwarya Atul" userId="S::aaj210004@utdallas.edu::5a50458d-01f0-433b-bc5f-4ab59edf7c71" providerId="AD" clId="Web-{E648A402-EE91-427D-5210-AEAF5CD324D4}" dt="2022-11-27T22:34:00.265" v="286"/>
          <ac:spMkLst>
            <pc:docMk/>
            <pc:sldMk cId="2723626811" sldId="276"/>
            <ac:spMk id="124" creationId="{00000000-0000-0000-0000-000000000000}"/>
          </ac:spMkLst>
        </pc:spChg>
        <pc:spChg chg="mod">
          <ac:chgData name="Jamma, Aishwarya Atul" userId="S::aaj210004@utdallas.edu::5a50458d-01f0-433b-bc5f-4ab59edf7c71" providerId="AD" clId="Web-{E648A402-EE91-427D-5210-AEAF5CD324D4}" dt="2022-11-27T22:34:03.125" v="287"/>
          <ac:spMkLst>
            <pc:docMk/>
            <pc:sldMk cId="2723626811" sldId="276"/>
            <ac:spMk id="125" creationId="{00000000-0000-0000-0000-000000000000}"/>
          </ac:spMkLst>
        </pc:spChg>
        <pc:grpChg chg="add">
          <ac:chgData name="Jamma, Aishwarya Atul" userId="S::aaj210004@utdallas.edu::5a50458d-01f0-433b-bc5f-4ab59edf7c71" providerId="AD" clId="Web-{E648A402-EE91-427D-5210-AEAF5CD324D4}" dt="2022-11-27T22:40:09.046" v="322"/>
          <ac:grpSpMkLst>
            <pc:docMk/>
            <pc:sldMk cId="2723626811" sldId="276"/>
            <ac:grpSpMk id="8" creationId="{5A869741-8E3D-5A4D-0E37-D4B36F8F8D9D}"/>
          </ac:grpSpMkLst>
        </pc:grpChg>
      </pc:sldChg>
      <pc:sldChg chg="modSp add del mod modClrScheme chgLayout">
        <pc:chgData name="Jamma, Aishwarya Atul" userId="S::aaj210004@utdallas.edu::5a50458d-01f0-433b-bc5f-4ab59edf7c71" providerId="AD" clId="Web-{E648A402-EE91-427D-5210-AEAF5CD324D4}" dt="2022-11-27T21:20:43.517" v="22"/>
        <pc:sldMkLst>
          <pc:docMk/>
          <pc:sldMk cId="3793275638" sldId="276"/>
        </pc:sldMkLst>
        <pc:spChg chg="mod ord">
          <ac:chgData name="Jamma, Aishwarya Atul" userId="S::aaj210004@utdallas.edu::5a50458d-01f0-433b-bc5f-4ab59edf7c71" providerId="AD" clId="Web-{E648A402-EE91-427D-5210-AEAF5CD324D4}" dt="2022-11-27T21:17:39.916" v="18"/>
          <ac:spMkLst>
            <pc:docMk/>
            <pc:sldMk cId="3793275638" sldId="276"/>
            <ac:spMk id="74" creationId="{00000000-0000-0000-0000-000000000000}"/>
          </ac:spMkLst>
        </pc:spChg>
      </pc:sldChg>
      <pc:sldChg chg="new del">
        <pc:chgData name="Jamma, Aishwarya Atul" userId="S::aaj210004@utdallas.edu::5a50458d-01f0-433b-bc5f-4ab59edf7c71" providerId="AD" clId="Web-{E648A402-EE91-427D-5210-AEAF5CD324D4}" dt="2022-11-27T21:20:38.642" v="20"/>
        <pc:sldMkLst>
          <pc:docMk/>
          <pc:sldMk cId="910815982" sldId="277"/>
        </pc:sldMkLst>
      </pc:sldChg>
      <pc:sldChg chg="addSp delSp modSp new del addAnim delAnim">
        <pc:chgData name="Jamma, Aishwarya Atul" userId="S::aaj210004@utdallas.edu::5a50458d-01f0-433b-bc5f-4ab59edf7c71" providerId="AD" clId="Web-{E648A402-EE91-427D-5210-AEAF5CD324D4}" dt="2022-11-27T22:38:09.588" v="308"/>
        <pc:sldMkLst>
          <pc:docMk/>
          <pc:sldMk cId="1261647101" sldId="277"/>
        </pc:sldMkLst>
        <pc:spChg chg="del">
          <ac:chgData name="Jamma, Aishwarya Atul" userId="S::aaj210004@utdallas.edu::5a50458d-01f0-433b-bc5f-4ab59edf7c71" providerId="AD" clId="Web-{E648A402-EE91-427D-5210-AEAF5CD324D4}" dt="2022-11-27T22:33:18.310" v="277"/>
          <ac:spMkLst>
            <pc:docMk/>
            <pc:sldMk cId="1261647101" sldId="277"/>
            <ac:spMk id="2" creationId="{97738113-7303-89B2-6149-80DB9D0FACD8}"/>
          </ac:spMkLst>
        </pc:spChg>
        <pc:spChg chg="del">
          <ac:chgData name="Jamma, Aishwarya Atul" userId="S::aaj210004@utdallas.edu::5a50458d-01f0-433b-bc5f-4ab59edf7c71" providerId="AD" clId="Web-{E648A402-EE91-427D-5210-AEAF5CD324D4}" dt="2022-11-27T22:33:20.717" v="278"/>
          <ac:spMkLst>
            <pc:docMk/>
            <pc:sldMk cId="1261647101" sldId="277"/>
            <ac:spMk id="3" creationId="{B6710FD9-F7DD-FDF0-B53A-F9D1F31A0D47}"/>
          </ac:spMkLst>
        </pc:spChg>
        <pc:spChg chg="add del mod">
          <ac:chgData name="Jamma, Aishwarya Atul" userId="S::aaj210004@utdallas.edu::5a50458d-01f0-433b-bc5f-4ab59edf7c71" providerId="AD" clId="Web-{E648A402-EE91-427D-5210-AEAF5CD324D4}" dt="2022-11-27T22:37:59.760" v="306"/>
          <ac:spMkLst>
            <pc:docMk/>
            <pc:sldMk cId="1261647101" sldId="277"/>
            <ac:spMk id="5" creationId="{0DE58544-06ED-D425-2FAB-00A39FC9345B}"/>
          </ac:spMkLst>
        </pc:spChg>
      </pc:sldChg>
      <pc:sldChg chg="addSp delSp modSp add replId addAnim delAnim">
        <pc:chgData name="Jamma, Aishwarya Atul" userId="S::aaj210004@utdallas.edu::5a50458d-01f0-433b-bc5f-4ab59edf7c71" providerId="AD" clId="Web-{E648A402-EE91-427D-5210-AEAF5CD324D4}" dt="2022-11-27T23:00:19.863" v="558" actId="20577"/>
        <pc:sldMkLst>
          <pc:docMk/>
          <pc:sldMk cId="2353418145" sldId="277"/>
        </pc:sldMkLst>
        <pc:spChg chg="del">
          <ac:chgData name="Jamma, Aishwarya Atul" userId="S::aaj210004@utdallas.edu::5a50458d-01f0-433b-bc5f-4ab59edf7c71" providerId="AD" clId="Web-{E648A402-EE91-427D-5210-AEAF5CD324D4}" dt="2022-11-27T22:39:33.076" v="317"/>
          <ac:spMkLst>
            <pc:docMk/>
            <pc:sldMk cId="2353418145" sldId="277"/>
            <ac:spMk id="2" creationId="{00000000-0000-0000-0000-000000000000}"/>
          </ac:spMkLst>
        </pc:spChg>
        <pc:spChg chg="add del mod">
          <ac:chgData name="Jamma, Aishwarya Atul" userId="S::aaj210004@utdallas.edu::5a50458d-01f0-433b-bc5f-4ab59edf7c71" providerId="AD" clId="Web-{E648A402-EE91-427D-5210-AEAF5CD324D4}" dt="2022-11-27T22:40:31.047" v="325"/>
          <ac:spMkLst>
            <pc:docMk/>
            <pc:sldMk cId="2353418145" sldId="277"/>
            <ac:spMk id="4" creationId="{9F47DBCC-E8E4-E732-FCCF-52628C42BDF1}"/>
          </ac:spMkLst>
        </pc:spChg>
        <pc:spChg chg="add mod">
          <ac:chgData name="Jamma, Aishwarya Atul" userId="S::aaj210004@utdallas.edu::5a50458d-01f0-433b-bc5f-4ab59edf7c71" providerId="AD" clId="Web-{E648A402-EE91-427D-5210-AEAF5CD324D4}" dt="2022-11-27T22:44:13.854" v="367"/>
          <ac:spMkLst>
            <pc:docMk/>
            <pc:sldMk cId="2353418145" sldId="277"/>
            <ac:spMk id="6" creationId="{D500D15A-F670-7DFE-EBB3-D094FDA25B29}"/>
          </ac:spMkLst>
        </pc:spChg>
        <pc:spChg chg="del">
          <ac:chgData name="Jamma, Aishwarya Atul" userId="S::aaj210004@utdallas.edu::5a50458d-01f0-433b-bc5f-4ab59edf7c71" providerId="AD" clId="Web-{E648A402-EE91-427D-5210-AEAF5CD324D4}" dt="2022-11-27T22:39:29.904" v="316"/>
          <ac:spMkLst>
            <pc:docMk/>
            <pc:sldMk cId="2353418145" sldId="277"/>
            <ac:spMk id="173" creationId="{579BBE72-43A3-DDB6-CFA0-FC73E300F8D9}"/>
          </ac:spMkLst>
        </pc:spChg>
        <pc:spChg chg="add del">
          <ac:chgData name="Jamma, Aishwarya Atul" userId="S::aaj210004@utdallas.edu::5a50458d-01f0-433b-bc5f-4ab59edf7c71" providerId="AD" clId="Web-{E648A402-EE91-427D-5210-AEAF5CD324D4}" dt="2022-11-27T22:41:20.315" v="337"/>
          <ac:spMkLst>
            <pc:docMk/>
            <pc:sldMk cId="2353418145" sldId="277"/>
            <ac:spMk id="223" creationId="{982413CC-69E6-4BDA-A88D-E4EF8F95B27D}"/>
          </ac:spMkLst>
        </pc:spChg>
        <pc:spChg chg="add">
          <ac:chgData name="Jamma, Aishwarya Atul" userId="S::aaj210004@utdallas.edu::5a50458d-01f0-433b-bc5f-4ab59edf7c71" providerId="AD" clId="Web-{E648A402-EE91-427D-5210-AEAF5CD324D4}" dt="2022-11-27T22:41:37.113" v="348"/>
          <ac:spMkLst>
            <pc:docMk/>
            <pc:sldMk cId="2353418145" sldId="277"/>
            <ac:spMk id="227" creationId="{A580F890-B085-4E95-96AA-55AEBEC5CE6E}"/>
          </ac:spMkLst>
        </pc:spChg>
        <pc:spChg chg="add">
          <ac:chgData name="Jamma, Aishwarya Atul" userId="S::aaj210004@utdallas.edu::5a50458d-01f0-433b-bc5f-4ab59edf7c71" providerId="AD" clId="Web-{E648A402-EE91-427D-5210-AEAF5CD324D4}" dt="2022-11-27T22:41:37.113" v="348"/>
          <ac:spMkLst>
            <pc:docMk/>
            <pc:sldMk cId="2353418145" sldId="277"/>
            <ac:spMk id="229" creationId="{D3F51FEB-38FB-4F6C-9F7B-2F2AFAB65463}"/>
          </ac:spMkLst>
        </pc:spChg>
        <pc:spChg chg="add">
          <ac:chgData name="Jamma, Aishwarya Atul" userId="S::aaj210004@utdallas.edu::5a50458d-01f0-433b-bc5f-4ab59edf7c71" providerId="AD" clId="Web-{E648A402-EE91-427D-5210-AEAF5CD324D4}" dt="2022-11-27T22:41:37.113" v="348"/>
          <ac:spMkLst>
            <pc:docMk/>
            <pc:sldMk cId="2353418145" sldId="277"/>
            <ac:spMk id="231" creationId="{1E547BA6-BAE0-43BB-A7CA-60F69CE252F0}"/>
          </ac:spMkLst>
        </pc:spChg>
        <pc:spChg chg="add del">
          <ac:chgData name="Jamma, Aishwarya Atul" userId="S::aaj210004@utdallas.edu::5a50458d-01f0-433b-bc5f-4ab59edf7c71" providerId="AD" clId="Web-{E648A402-EE91-427D-5210-AEAF5CD324D4}" dt="2022-11-27T22:41:27.862" v="341"/>
          <ac:spMkLst>
            <pc:docMk/>
            <pc:sldMk cId="2353418145" sldId="277"/>
            <ac:spMk id="264" creationId="{6C4028FD-8BAA-4A19-BFDE-594D991B7552}"/>
          </ac:spMkLst>
        </pc:spChg>
        <pc:spChg chg="add del">
          <ac:chgData name="Jamma, Aishwarya Atul" userId="S::aaj210004@utdallas.edu::5a50458d-01f0-433b-bc5f-4ab59edf7c71" providerId="AD" clId="Web-{E648A402-EE91-427D-5210-AEAF5CD324D4}" dt="2022-11-27T22:41:37.097" v="345"/>
          <ac:spMkLst>
            <pc:docMk/>
            <pc:sldMk cId="2353418145" sldId="277"/>
            <ac:spMk id="286" creationId="{5D11FD0E-2D27-4A5A-949D-222E61ECBCC3}"/>
          </ac:spMkLst>
        </pc:spChg>
        <pc:spChg chg="add del">
          <ac:chgData name="Jamma, Aishwarya Atul" userId="S::aaj210004@utdallas.edu::5a50458d-01f0-433b-bc5f-4ab59edf7c71" providerId="AD" clId="Web-{E648A402-EE91-427D-5210-AEAF5CD324D4}" dt="2022-11-27T22:41:37.097" v="345"/>
          <ac:spMkLst>
            <pc:docMk/>
            <pc:sldMk cId="2353418145" sldId="277"/>
            <ac:spMk id="287" creationId="{1BC8109F-B452-45EE-8BB3-65433C039601}"/>
          </ac:spMkLst>
        </pc:spChg>
        <pc:spChg chg="add">
          <ac:chgData name="Jamma, Aishwarya Atul" userId="S::aaj210004@utdallas.edu::5a50458d-01f0-433b-bc5f-4ab59edf7c71" providerId="AD" clId="Web-{E648A402-EE91-427D-5210-AEAF5CD324D4}" dt="2022-11-27T22:41:37.113" v="348"/>
          <ac:spMkLst>
            <pc:docMk/>
            <pc:sldMk cId="2353418145" sldId="277"/>
            <ac:spMk id="309" creationId="{2B566528-1B12-4246-9431-5C2D7D081168}"/>
          </ac:spMkLst>
        </pc:spChg>
        <pc:spChg chg="add">
          <ac:chgData name="Jamma, Aishwarya Atul" userId="S::aaj210004@utdallas.edu::5a50458d-01f0-433b-bc5f-4ab59edf7c71" providerId="AD" clId="Web-{E648A402-EE91-427D-5210-AEAF5CD324D4}" dt="2022-11-27T22:41:37.113" v="348"/>
          <ac:spMkLst>
            <pc:docMk/>
            <pc:sldMk cId="2353418145" sldId="277"/>
            <ac:spMk id="310" creationId="{2E80C965-DB6D-4F81-9E9E-B027384D0BD6}"/>
          </ac:spMkLst>
        </pc:spChg>
        <pc:spChg chg="mod replId">
          <ac:chgData name="Jamma, Aishwarya Atul" userId="S::aaj210004@utdallas.edu::5a50458d-01f0-433b-bc5f-4ab59edf7c71" providerId="AD" clId="Web-{E648A402-EE91-427D-5210-AEAF5CD324D4}" dt="2022-11-27T22:41:37.097" v="347"/>
          <ac:spMkLst>
            <pc:docMk/>
            <pc:sldMk cId="2353418145" sldId="277"/>
            <ac:spMk id="311" creationId="{3F3CEF00-AF8E-E551-8997-A97151DC33BB}"/>
          </ac:spMkLst>
        </pc:spChg>
        <pc:spChg chg="mod replId">
          <ac:chgData name="Jamma, Aishwarya Atul" userId="S::aaj210004@utdallas.edu::5a50458d-01f0-433b-bc5f-4ab59edf7c71" providerId="AD" clId="Web-{E648A402-EE91-427D-5210-AEAF5CD324D4}" dt="2022-11-27T22:41:37.097" v="347"/>
          <ac:spMkLst>
            <pc:docMk/>
            <pc:sldMk cId="2353418145" sldId="277"/>
            <ac:spMk id="312" creationId="{905572E8-83A2-AF37-58FF-3F1BC2311FAA}"/>
          </ac:spMkLst>
        </pc:spChg>
        <pc:spChg chg="mod replId">
          <ac:chgData name="Jamma, Aishwarya Atul" userId="S::aaj210004@utdallas.edu::5a50458d-01f0-433b-bc5f-4ab59edf7c71" providerId="AD" clId="Web-{E648A402-EE91-427D-5210-AEAF5CD324D4}" dt="2022-11-27T22:41:37.097" v="347"/>
          <ac:spMkLst>
            <pc:docMk/>
            <pc:sldMk cId="2353418145" sldId="277"/>
            <ac:spMk id="313" creationId="{E42E7F0D-FB61-686A-E231-E05B541A3FBD}"/>
          </ac:spMkLst>
        </pc:spChg>
        <pc:spChg chg="mod replId">
          <ac:chgData name="Jamma, Aishwarya Atul" userId="S::aaj210004@utdallas.edu::5a50458d-01f0-433b-bc5f-4ab59edf7c71" providerId="AD" clId="Web-{E648A402-EE91-427D-5210-AEAF5CD324D4}" dt="2022-11-27T22:41:37.097" v="347"/>
          <ac:spMkLst>
            <pc:docMk/>
            <pc:sldMk cId="2353418145" sldId="277"/>
            <ac:spMk id="314" creationId="{DC2CF40E-9361-4FD1-ADCF-D6D4A414E1AD}"/>
          </ac:spMkLst>
        </pc:spChg>
        <pc:spChg chg="mod replId">
          <ac:chgData name="Jamma, Aishwarya Atul" userId="S::aaj210004@utdallas.edu::5a50458d-01f0-433b-bc5f-4ab59edf7c71" providerId="AD" clId="Web-{E648A402-EE91-427D-5210-AEAF5CD324D4}" dt="2022-11-27T22:41:37.097" v="347"/>
          <ac:spMkLst>
            <pc:docMk/>
            <pc:sldMk cId="2353418145" sldId="277"/>
            <ac:spMk id="315" creationId="{EFA61051-29FF-E18E-1EA7-69FB2CC3C126}"/>
          </ac:spMkLst>
        </pc:spChg>
        <pc:spChg chg="mod replId">
          <ac:chgData name="Jamma, Aishwarya Atul" userId="S::aaj210004@utdallas.edu::5a50458d-01f0-433b-bc5f-4ab59edf7c71" providerId="AD" clId="Web-{E648A402-EE91-427D-5210-AEAF5CD324D4}" dt="2022-11-27T22:41:37.097" v="347"/>
          <ac:spMkLst>
            <pc:docMk/>
            <pc:sldMk cId="2353418145" sldId="277"/>
            <ac:spMk id="316" creationId="{2EFD62DD-27E7-1F92-6ADE-862B523B5F08}"/>
          </ac:spMkLst>
        </pc:spChg>
        <pc:spChg chg="mod replId">
          <ac:chgData name="Jamma, Aishwarya Atul" userId="S::aaj210004@utdallas.edu::5a50458d-01f0-433b-bc5f-4ab59edf7c71" providerId="AD" clId="Web-{E648A402-EE91-427D-5210-AEAF5CD324D4}" dt="2022-11-27T22:41:37.097" v="347"/>
          <ac:spMkLst>
            <pc:docMk/>
            <pc:sldMk cId="2353418145" sldId="277"/>
            <ac:spMk id="317" creationId="{A9514AD9-9644-83D9-5091-00A91AFCC6C3}"/>
          </ac:spMkLst>
        </pc:spChg>
        <pc:spChg chg="mod replId">
          <ac:chgData name="Jamma, Aishwarya Atul" userId="S::aaj210004@utdallas.edu::5a50458d-01f0-433b-bc5f-4ab59edf7c71" providerId="AD" clId="Web-{E648A402-EE91-427D-5210-AEAF5CD324D4}" dt="2022-11-27T22:41:37.097" v="347"/>
          <ac:spMkLst>
            <pc:docMk/>
            <pc:sldMk cId="2353418145" sldId="277"/>
            <ac:spMk id="318" creationId="{8AC769F4-AFCD-B0F7-9959-A95094130FA5}"/>
          </ac:spMkLst>
        </pc:spChg>
        <pc:spChg chg="mod replId">
          <ac:chgData name="Jamma, Aishwarya Atul" userId="S::aaj210004@utdallas.edu::5a50458d-01f0-433b-bc5f-4ab59edf7c71" providerId="AD" clId="Web-{E648A402-EE91-427D-5210-AEAF5CD324D4}" dt="2022-11-27T22:41:37.097" v="347"/>
          <ac:spMkLst>
            <pc:docMk/>
            <pc:sldMk cId="2353418145" sldId="277"/>
            <ac:spMk id="319" creationId="{D7BAFF3E-A384-2D67-7408-152C4C333E2B}"/>
          </ac:spMkLst>
        </pc:spChg>
        <pc:spChg chg="mod replId">
          <ac:chgData name="Jamma, Aishwarya Atul" userId="S::aaj210004@utdallas.edu::5a50458d-01f0-433b-bc5f-4ab59edf7c71" providerId="AD" clId="Web-{E648A402-EE91-427D-5210-AEAF5CD324D4}" dt="2022-11-27T22:41:37.097" v="347"/>
          <ac:spMkLst>
            <pc:docMk/>
            <pc:sldMk cId="2353418145" sldId="277"/>
            <ac:spMk id="320" creationId="{1D0FC8AE-0A22-09D9-82D2-76A9399A4DF1}"/>
          </ac:spMkLst>
        </pc:spChg>
        <pc:spChg chg="mod replId">
          <ac:chgData name="Jamma, Aishwarya Atul" userId="S::aaj210004@utdallas.edu::5a50458d-01f0-433b-bc5f-4ab59edf7c71" providerId="AD" clId="Web-{E648A402-EE91-427D-5210-AEAF5CD324D4}" dt="2022-11-27T22:41:37.097" v="347"/>
          <ac:spMkLst>
            <pc:docMk/>
            <pc:sldMk cId="2353418145" sldId="277"/>
            <ac:spMk id="321" creationId="{2DD4FFEF-E5E6-CFD2-83AA-3FFA716CDF74}"/>
          </ac:spMkLst>
        </pc:spChg>
        <pc:spChg chg="mod replId">
          <ac:chgData name="Jamma, Aishwarya Atul" userId="S::aaj210004@utdallas.edu::5a50458d-01f0-433b-bc5f-4ab59edf7c71" providerId="AD" clId="Web-{E648A402-EE91-427D-5210-AEAF5CD324D4}" dt="2022-11-27T22:41:37.097" v="347"/>
          <ac:spMkLst>
            <pc:docMk/>
            <pc:sldMk cId="2353418145" sldId="277"/>
            <ac:spMk id="322" creationId="{CDBFD3E4-E6ED-0F0E-732A-3B1F7C3A5154}"/>
          </ac:spMkLst>
        </pc:spChg>
        <pc:spChg chg="mod replId">
          <ac:chgData name="Jamma, Aishwarya Atul" userId="S::aaj210004@utdallas.edu::5a50458d-01f0-433b-bc5f-4ab59edf7c71" providerId="AD" clId="Web-{E648A402-EE91-427D-5210-AEAF5CD324D4}" dt="2022-11-27T22:41:37.097" v="347"/>
          <ac:spMkLst>
            <pc:docMk/>
            <pc:sldMk cId="2353418145" sldId="277"/>
            <ac:spMk id="323" creationId="{C6B07B77-0893-DCC8-8685-5001F2459C54}"/>
          </ac:spMkLst>
        </pc:spChg>
        <pc:spChg chg="mod">
          <ac:chgData name="Jamma, Aishwarya Atul" userId="S::aaj210004@utdallas.edu::5a50458d-01f0-433b-bc5f-4ab59edf7c71" providerId="AD" clId="Web-{E648A402-EE91-427D-5210-AEAF5CD324D4}" dt="2022-11-27T22:47:22.408" v="397" actId="20577"/>
          <ac:spMkLst>
            <pc:docMk/>
            <pc:sldMk cId="2353418145" sldId="277"/>
            <ac:spMk id="335" creationId="{3F3CEF00-AF8E-E551-8997-A97151DC33BB}"/>
          </ac:spMkLst>
        </pc:spChg>
        <pc:spChg chg="mod">
          <ac:chgData name="Jamma, Aishwarya Atul" userId="S::aaj210004@utdallas.edu::5a50458d-01f0-433b-bc5f-4ab59edf7c71" providerId="AD" clId="Web-{E648A402-EE91-427D-5210-AEAF5CD324D4}" dt="2022-11-27T22:57:54.341" v="543" actId="20577"/>
          <ac:spMkLst>
            <pc:docMk/>
            <pc:sldMk cId="2353418145" sldId="277"/>
            <ac:spMk id="336" creationId="{905572E8-83A2-AF37-58FF-3F1BC2311FAA}"/>
          </ac:spMkLst>
        </pc:spChg>
        <pc:spChg chg="mod">
          <ac:chgData name="Jamma, Aishwarya Atul" userId="S::aaj210004@utdallas.edu::5a50458d-01f0-433b-bc5f-4ab59edf7c71" providerId="AD" clId="Web-{E648A402-EE91-427D-5210-AEAF5CD324D4}" dt="2022-11-27T22:55:29.413" v="511" actId="14100"/>
          <ac:spMkLst>
            <pc:docMk/>
            <pc:sldMk cId="2353418145" sldId="277"/>
            <ac:spMk id="337" creationId="{E42E7F0D-FB61-686A-E231-E05B541A3FBD}"/>
          </ac:spMkLst>
        </pc:spChg>
        <pc:spChg chg="mod">
          <ac:chgData name="Jamma, Aishwarya Atul" userId="S::aaj210004@utdallas.edu::5a50458d-01f0-433b-bc5f-4ab59edf7c71" providerId="AD" clId="Web-{E648A402-EE91-427D-5210-AEAF5CD324D4}" dt="2022-11-27T22:58:40.328" v="549" actId="14100"/>
          <ac:spMkLst>
            <pc:docMk/>
            <pc:sldMk cId="2353418145" sldId="277"/>
            <ac:spMk id="338" creationId="{DC2CF40E-9361-4FD1-ADCF-D6D4A414E1AD}"/>
          </ac:spMkLst>
        </pc:spChg>
        <pc:spChg chg="mod">
          <ac:chgData name="Jamma, Aishwarya Atul" userId="S::aaj210004@utdallas.edu::5a50458d-01f0-433b-bc5f-4ab59edf7c71" providerId="AD" clId="Web-{E648A402-EE91-427D-5210-AEAF5CD324D4}" dt="2022-11-27T22:59:00.656" v="552" actId="20577"/>
          <ac:spMkLst>
            <pc:docMk/>
            <pc:sldMk cId="2353418145" sldId="277"/>
            <ac:spMk id="339" creationId="{EFA61051-29FF-E18E-1EA7-69FB2CC3C126}"/>
          </ac:spMkLst>
        </pc:spChg>
        <pc:spChg chg="mod">
          <ac:chgData name="Jamma, Aishwarya Atul" userId="S::aaj210004@utdallas.edu::5a50458d-01f0-433b-bc5f-4ab59edf7c71" providerId="AD" clId="Web-{E648A402-EE91-427D-5210-AEAF5CD324D4}" dt="2022-11-27T22:59:12.407" v="554" actId="20577"/>
          <ac:spMkLst>
            <pc:docMk/>
            <pc:sldMk cId="2353418145" sldId="277"/>
            <ac:spMk id="340" creationId="{2EFD62DD-27E7-1F92-6ADE-862B523B5F08}"/>
          </ac:spMkLst>
        </pc:spChg>
        <pc:spChg chg="mod">
          <ac:chgData name="Jamma, Aishwarya Atul" userId="S::aaj210004@utdallas.edu::5a50458d-01f0-433b-bc5f-4ab59edf7c71" providerId="AD" clId="Web-{E648A402-EE91-427D-5210-AEAF5CD324D4}" dt="2022-11-27T23:00:19.863" v="558" actId="20577"/>
          <ac:spMkLst>
            <pc:docMk/>
            <pc:sldMk cId="2353418145" sldId="277"/>
            <ac:spMk id="341" creationId="{A9514AD9-9644-83D9-5091-00A91AFCC6C3}"/>
          </ac:spMkLst>
        </pc:spChg>
        <pc:spChg chg="mod">
          <ac:chgData name="Jamma, Aishwarya Atul" userId="S::aaj210004@utdallas.edu::5a50458d-01f0-433b-bc5f-4ab59edf7c71" providerId="AD" clId="Web-{E648A402-EE91-427D-5210-AEAF5CD324D4}" dt="2022-11-27T22:43:07.413" v="359"/>
          <ac:spMkLst>
            <pc:docMk/>
            <pc:sldMk cId="2353418145" sldId="277"/>
            <ac:spMk id="342" creationId="{8AC769F4-AFCD-B0F7-9959-A95094130FA5}"/>
          </ac:spMkLst>
        </pc:spChg>
        <pc:spChg chg="mod">
          <ac:chgData name="Jamma, Aishwarya Atul" userId="S::aaj210004@utdallas.edu::5a50458d-01f0-433b-bc5f-4ab59edf7c71" providerId="AD" clId="Web-{E648A402-EE91-427D-5210-AEAF5CD324D4}" dt="2022-11-27T22:55:23.476" v="510" actId="14100"/>
          <ac:spMkLst>
            <pc:docMk/>
            <pc:sldMk cId="2353418145" sldId="277"/>
            <ac:spMk id="343" creationId="{D7BAFF3E-A384-2D67-7408-152C4C333E2B}"/>
          </ac:spMkLst>
        </pc:spChg>
        <pc:spChg chg="mod">
          <ac:chgData name="Jamma, Aishwarya Atul" userId="S::aaj210004@utdallas.edu::5a50458d-01f0-433b-bc5f-4ab59edf7c71" providerId="AD" clId="Web-{E648A402-EE91-427D-5210-AEAF5CD324D4}" dt="2022-11-27T22:43:17.382" v="361"/>
          <ac:spMkLst>
            <pc:docMk/>
            <pc:sldMk cId="2353418145" sldId="277"/>
            <ac:spMk id="344" creationId="{1D0FC8AE-0A22-09D9-82D2-76A9399A4DF1}"/>
          </ac:spMkLst>
        </pc:spChg>
        <pc:spChg chg="mod">
          <ac:chgData name="Jamma, Aishwarya Atul" userId="S::aaj210004@utdallas.edu::5a50458d-01f0-433b-bc5f-4ab59edf7c71" providerId="AD" clId="Web-{E648A402-EE91-427D-5210-AEAF5CD324D4}" dt="2022-11-27T22:54:43.896" v="504" actId="14100"/>
          <ac:spMkLst>
            <pc:docMk/>
            <pc:sldMk cId="2353418145" sldId="277"/>
            <ac:spMk id="345" creationId="{2DD4FFEF-E5E6-CFD2-83AA-3FFA716CDF74}"/>
          </ac:spMkLst>
        </pc:spChg>
        <pc:spChg chg="mod">
          <ac:chgData name="Jamma, Aishwarya Atul" userId="S::aaj210004@utdallas.edu::5a50458d-01f0-433b-bc5f-4ab59edf7c71" providerId="AD" clId="Web-{E648A402-EE91-427D-5210-AEAF5CD324D4}" dt="2022-11-27T22:43:26.727" v="364"/>
          <ac:spMkLst>
            <pc:docMk/>
            <pc:sldMk cId="2353418145" sldId="277"/>
            <ac:spMk id="346" creationId="{CDBFD3E4-E6ED-0F0E-732A-3B1F7C3A5154}"/>
          </ac:spMkLst>
        </pc:spChg>
        <pc:spChg chg="mod">
          <ac:chgData name="Jamma, Aishwarya Atul" userId="S::aaj210004@utdallas.edu::5a50458d-01f0-433b-bc5f-4ab59edf7c71" providerId="AD" clId="Web-{E648A402-EE91-427D-5210-AEAF5CD324D4}" dt="2022-11-27T22:58:36.405" v="548" actId="14100"/>
          <ac:spMkLst>
            <pc:docMk/>
            <pc:sldMk cId="2353418145" sldId="277"/>
            <ac:spMk id="347" creationId="{C6B07B77-0893-DCC8-8685-5001F2459C54}"/>
          </ac:spMkLst>
        </pc:spChg>
        <pc:grpChg chg="add del">
          <ac:chgData name="Jamma, Aishwarya Atul" userId="S::aaj210004@utdallas.edu::5a50458d-01f0-433b-bc5f-4ab59edf7c71" providerId="AD" clId="Web-{E648A402-EE91-427D-5210-AEAF5CD324D4}" dt="2022-11-27T22:41:20.315" v="337"/>
          <ac:grpSpMkLst>
            <pc:docMk/>
            <pc:sldMk cId="2353418145" sldId="277"/>
            <ac:grpSpMk id="225" creationId="{4F1F7357-8633-4CE7-BF80-475EE8A2FAEA}"/>
          </ac:grpSpMkLst>
        </pc:grpChg>
        <pc:grpChg chg="add del mod replId">
          <ac:chgData name="Jamma, Aishwarya Atul" userId="S::aaj210004@utdallas.edu::5a50458d-01f0-433b-bc5f-4ab59edf7c71" providerId="AD" clId="Web-{E648A402-EE91-427D-5210-AEAF5CD324D4}" dt="2022-11-27T22:41:37.113" v="348"/>
          <ac:grpSpMkLst>
            <pc:docMk/>
            <pc:sldMk cId="2353418145" sldId="277"/>
            <ac:grpSpMk id="331" creationId="{52984706-CF20-C4A5-6A54-CC95D2A14630}"/>
          </ac:grpSpMkLst>
        </pc:grpChg>
        <pc:grpChg chg="add mod">
          <ac:chgData name="Jamma, Aishwarya Atul" userId="S::aaj210004@utdallas.edu::5a50458d-01f0-433b-bc5f-4ab59edf7c71" providerId="AD" clId="Web-{E648A402-EE91-427D-5210-AEAF5CD324D4}" dt="2022-11-27T22:59:27.111" v="555" actId="1076"/>
          <ac:grpSpMkLst>
            <pc:docMk/>
            <pc:sldMk cId="2353418145" sldId="277"/>
            <ac:grpSpMk id="355" creationId="{52984706-CF20-C4A5-6A54-CC95D2A14630}"/>
          </ac:grpSpMkLst>
        </pc:grpChg>
        <pc:picChg chg="del">
          <ac:chgData name="Jamma, Aishwarya Atul" userId="S::aaj210004@utdallas.edu::5a50458d-01f0-433b-bc5f-4ab59edf7c71" providerId="AD" clId="Web-{E648A402-EE91-427D-5210-AEAF5CD324D4}" dt="2022-11-27T22:39:35.998" v="318"/>
          <ac:picMkLst>
            <pc:docMk/>
            <pc:sldMk cId="2353418145" sldId="277"/>
            <ac:picMk id="197" creationId="{24F3F06E-4FB6-B34E-6B91-AF7252C79EF7}"/>
          </ac:picMkLst>
        </pc:picChg>
        <pc:picChg chg="mod replId">
          <ac:chgData name="Jamma, Aishwarya Atul" userId="S::aaj210004@utdallas.edu::5a50458d-01f0-433b-bc5f-4ab59edf7c71" providerId="AD" clId="Web-{E648A402-EE91-427D-5210-AEAF5CD324D4}" dt="2022-11-27T22:41:37.097" v="347"/>
          <ac:picMkLst>
            <pc:docMk/>
            <pc:sldMk cId="2353418145" sldId="277"/>
            <ac:picMk id="324" creationId="{E089D229-DCB2-0242-46EA-BC3DEB79FB2C}"/>
          </ac:picMkLst>
        </pc:picChg>
        <pc:picChg chg="mod replId">
          <ac:chgData name="Jamma, Aishwarya Atul" userId="S::aaj210004@utdallas.edu::5a50458d-01f0-433b-bc5f-4ab59edf7c71" providerId="AD" clId="Web-{E648A402-EE91-427D-5210-AEAF5CD324D4}" dt="2022-11-27T22:41:37.097" v="347"/>
          <ac:picMkLst>
            <pc:docMk/>
            <pc:sldMk cId="2353418145" sldId="277"/>
            <ac:picMk id="325" creationId="{9B3D3D4D-7402-E7E2-6117-33B1F0328443}"/>
          </ac:picMkLst>
        </pc:picChg>
        <pc:picChg chg="mod replId">
          <ac:chgData name="Jamma, Aishwarya Atul" userId="S::aaj210004@utdallas.edu::5a50458d-01f0-433b-bc5f-4ab59edf7c71" providerId="AD" clId="Web-{E648A402-EE91-427D-5210-AEAF5CD324D4}" dt="2022-11-27T22:41:37.097" v="347"/>
          <ac:picMkLst>
            <pc:docMk/>
            <pc:sldMk cId="2353418145" sldId="277"/>
            <ac:picMk id="326" creationId="{EFF54862-9096-0478-BB11-C959E4E445EF}"/>
          </ac:picMkLst>
        </pc:picChg>
        <pc:picChg chg="mod replId">
          <ac:chgData name="Jamma, Aishwarya Atul" userId="S::aaj210004@utdallas.edu::5a50458d-01f0-433b-bc5f-4ab59edf7c71" providerId="AD" clId="Web-{E648A402-EE91-427D-5210-AEAF5CD324D4}" dt="2022-11-27T22:41:37.097" v="347"/>
          <ac:picMkLst>
            <pc:docMk/>
            <pc:sldMk cId="2353418145" sldId="277"/>
            <ac:picMk id="327" creationId="{2F300157-6319-6A97-77A8-5CEEAFBA1B30}"/>
          </ac:picMkLst>
        </pc:picChg>
        <pc:picChg chg="mod replId">
          <ac:chgData name="Jamma, Aishwarya Atul" userId="S::aaj210004@utdallas.edu::5a50458d-01f0-433b-bc5f-4ab59edf7c71" providerId="AD" clId="Web-{E648A402-EE91-427D-5210-AEAF5CD324D4}" dt="2022-11-27T22:41:37.097" v="347"/>
          <ac:picMkLst>
            <pc:docMk/>
            <pc:sldMk cId="2353418145" sldId="277"/>
            <ac:picMk id="328" creationId="{509949D2-5FD6-327D-F4CA-8E42B6DDA240}"/>
          </ac:picMkLst>
        </pc:picChg>
        <pc:picChg chg="mod replId">
          <ac:chgData name="Jamma, Aishwarya Atul" userId="S::aaj210004@utdallas.edu::5a50458d-01f0-433b-bc5f-4ab59edf7c71" providerId="AD" clId="Web-{E648A402-EE91-427D-5210-AEAF5CD324D4}" dt="2022-11-27T22:41:37.097" v="347"/>
          <ac:picMkLst>
            <pc:docMk/>
            <pc:sldMk cId="2353418145" sldId="277"/>
            <ac:picMk id="329" creationId="{CCBB6AB3-BD1A-75F0-B050-9FE734B9D5A8}"/>
          </ac:picMkLst>
        </pc:picChg>
        <pc:picChg chg="mod replId">
          <ac:chgData name="Jamma, Aishwarya Atul" userId="S::aaj210004@utdallas.edu::5a50458d-01f0-433b-bc5f-4ab59edf7c71" providerId="AD" clId="Web-{E648A402-EE91-427D-5210-AEAF5CD324D4}" dt="2022-11-27T22:41:37.097" v="347"/>
          <ac:picMkLst>
            <pc:docMk/>
            <pc:sldMk cId="2353418145" sldId="277"/>
            <ac:picMk id="330" creationId="{109F6E2C-927E-4BB3-CB72-006E61603164}"/>
          </ac:picMkLst>
        </pc:picChg>
        <pc:picChg chg="mod">
          <ac:chgData name="Jamma, Aishwarya Atul" userId="S::aaj210004@utdallas.edu::5a50458d-01f0-433b-bc5f-4ab59edf7c71" providerId="AD" clId="Web-{E648A402-EE91-427D-5210-AEAF5CD324D4}" dt="2022-11-27T22:58:04.685" v="545" actId="1076"/>
          <ac:picMkLst>
            <pc:docMk/>
            <pc:sldMk cId="2353418145" sldId="277"/>
            <ac:picMk id="349" creationId="{9B3D3D4D-7402-E7E2-6117-33B1F0328443}"/>
          </ac:picMkLst>
        </pc:picChg>
        <pc:picChg chg="mod">
          <ac:chgData name="Jamma, Aishwarya Atul" userId="S::aaj210004@utdallas.edu::5a50458d-01f0-433b-bc5f-4ab59edf7c71" providerId="AD" clId="Web-{E648A402-EE91-427D-5210-AEAF5CD324D4}" dt="2022-11-27T22:58:45.062" v="550" actId="1076"/>
          <ac:picMkLst>
            <pc:docMk/>
            <pc:sldMk cId="2353418145" sldId="277"/>
            <ac:picMk id="350" creationId="{EFF54862-9096-0478-BB11-C959E4E445EF}"/>
          </ac:picMkLst>
        </pc:picChg>
        <pc:picChg chg="mod">
          <ac:chgData name="Jamma, Aishwarya Atul" userId="S::aaj210004@utdallas.edu::5a50458d-01f0-433b-bc5f-4ab59edf7c71" providerId="AD" clId="Web-{E648A402-EE91-427D-5210-AEAF5CD324D4}" dt="2022-11-27T22:54:58.396" v="507" actId="1076"/>
          <ac:picMkLst>
            <pc:docMk/>
            <pc:sldMk cId="2353418145" sldId="277"/>
            <ac:picMk id="352" creationId="{509949D2-5FD6-327D-F4CA-8E42B6DDA240}"/>
          </ac:picMkLst>
        </pc:picChg>
        <pc:cxnChg chg="add del">
          <ac:chgData name="Jamma, Aishwarya Atul" userId="S::aaj210004@utdallas.edu::5a50458d-01f0-433b-bc5f-4ab59edf7c71" providerId="AD" clId="Web-{E648A402-EE91-427D-5210-AEAF5CD324D4}" dt="2022-11-27T22:41:37.113" v="348"/>
          <ac:cxnSpMkLst>
            <pc:docMk/>
            <pc:sldMk cId="2353418145" sldId="277"/>
            <ac:cxnSpMk id="218" creationId="{A7F400EE-A8A5-48AF-B4D6-291B52C6F0B0}"/>
          </ac:cxnSpMkLst>
        </pc:cxnChg>
      </pc:sldChg>
      <pc:sldChg chg="add del replId">
        <pc:chgData name="Jamma, Aishwarya Atul" userId="S::aaj210004@utdallas.edu::5a50458d-01f0-433b-bc5f-4ab59edf7c71" providerId="AD" clId="Web-{E648A402-EE91-427D-5210-AEAF5CD324D4}" dt="2022-11-27T21:20:44.877" v="23"/>
        <pc:sldMkLst>
          <pc:docMk/>
          <pc:sldMk cId="4189586116" sldId="277"/>
        </pc:sldMkLst>
      </pc:sldChg>
      <pc:sldMasterChg chg="add del addSldLayout delSldLayout">
        <pc:chgData name="Jamma, Aishwarya Atul" userId="S::aaj210004@utdallas.edu::5a50458d-01f0-433b-bc5f-4ab59edf7c71" providerId="AD" clId="Web-{E648A402-EE91-427D-5210-AEAF5CD324D4}" dt="2022-11-27T22:38:57.309" v="313"/>
        <pc:sldMasterMkLst>
          <pc:docMk/>
          <pc:sldMasterMk cId="0" sldId="2147483648"/>
        </pc:sldMasterMkLst>
        <pc:sldLayoutChg chg="add del">
          <pc:chgData name="Jamma, Aishwarya Atul" userId="S::aaj210004@utdallas.edu::5a50458d-01f0-433b-bc5f-4ab59edf7c71" providerId="AD" clId="Web-{E648A402-EE91-427D-5210-AEAF5CD324D4}" dt="2022-11-27T22:38:57.309" v="313"/>
          <pc:sldLayoutMkLst>
            <pc:docMk/>
            <pc:sldMasterMk cId="0" sldId="2147483648"/>
            <pc:sldLayoutMk cId="0" sldId="2147483649"/>
          </pc:sldLayoutMkLst>
        </pc:sldLayoutChg>
        <pc:sldLayoutChg chg="add del">
          <pc:chgData name="Jamma, Aishwarya Atul" userId="S::aaj210004@utdallas.edu::5a50458d-01f0-433b-bc5f-4ab59edf7c71" providerId="AD" clId="Web-{E648A402-EE91-427D-5210-AEAF5CD324D4}" dt="2022-11-27T22:38:57.309" v="313"/>
          <pc:sldLayoutMkLst>
            <pc:docMk/>
            <pc:sldMasterMk cId="0" sldId="2147483648"/>
            <pc:sldLayoutMk cId="0" sldId="2147483650"/>
          </pc:sldLayoutMkLst>
        </pc:sldLayoutChg>
        <pc:sldLayoutChg chg="add del">
          <pc:chgData name="Jamma, Aishwarya Atul" userId="S::aaj210004@utdallas.edu::5a50458d-01f0-433b-bc5f-4ab59edf7c71" providerId="AD" clId="Web-{E648A402-EE91-427D-5210-AEAF5CD324D4}" dt="2022-11-27T22:38:57.309" v="313"/>
          <pc:sldLayoutMkLst>
            <pc:docMk/>
            <pc:sldMasterMk cId="0" sldId="2147483648"/>
            <pc:sldLayoutMk cId="0" sldId="2147483651"/>
          </pc:sldLayoutMkLst>
        </pc:sldLayoutChg>
        <pc:sldLayoutChg chg="add del">
          <pc:chgData name="Jamma, Aishwarya Atul" userId="S::aaj210004@utdallas.edu::5a50458d-01f0-433b-bc5f-4ab59edf7c71" providerId="AD" clId="Web-{E648A402-EE91-427D-5210-AEAF5CD324D4}" dt="2022-11-27T22:38:57.309" v="313"/>
          <pc:sldLayoutMkLst>
            <pc:docMk/>
            <pc:sldMasterMk cId="0" sldId="2147483648"/>
            <pc:sldLayoutMk cId="0" sldId="2147483652"/>
          </pc:sldLayoutMkLst>
        </pc:sldLayoutChg>
        <pc:sldLayoutChg chg="add del">
          <pc:chgData name="Jamma, Aishwarya Atul" userId="S::aaj210004@utdallas.edu::5a50458d-01f0-433b-bc5f-4ab59edf7c71" providerId="AD" clId="Web-{E648A402-EE91-427D-5210-AEAF5CD324D4}" dt="2022-11-27T22:38:57.309" v="313"/>
          <pc:sldLayoutMkLst>
            <pc:docMk/>
            <pc:sldMasterMk cId="0" sldId="2147483648"/>
            <pc:sldLayoutMk cId="0" sldId="2147483653"/>
          </pc:sldLayoutMkLst>
        </pc:sldLayoutChg>
        <pc:sldLayoutChg chg="add del">
          <pc:chgData name="Jamma, Aishwarya Atul" userId="S::aaj210004@utdallas.edu::5a50458d-01f0-433b-bc5f-4ab59edf7c71" providerId="AD" clId="Web-{E648A402-EE91-427D-5210-AEAF5CD324D4}" dt="2022-11-27T22:38:57.309" v="313"/>
          <pc:sldLayoutMkLst>
            <pc:docMk/>
            <pc:sldMasterMk cId="0" sldId="2147483648"/>
            <pc:sldLayoutMk cId="0" sldId="2147483654"/>
          </pc:sldLayoutMkLst>
        </pc:sldLayoutChg>
        <pc:sldLayoutChg chg="add del">
          <pc:chgData name="Jamma, Aishwarya Atul" userId="S::aaj210004@utdallas.edu::5a50458d-01f0-433b-bc5f-4ab59edf7c71" providerId="AD" clId="Web-{E648A402-EE91-427D-5210-AEAF5CD324D4}" dt="2022-11-27T22:38:57.309" v="313"/>
          <pc:sldLayoutMkLst>
            <pc:docMk/>
            <pc:sldMasterMk cId="0" sldId="2147483648"/>
            <pc:sldLayoutMk cId="0" sldId="2147483655"/>
          </pc:sldLayoutMkLst>
        </pc:sldLayoutChg>
        <pc:sldLayoutChg chg="add del">
          <pc:chgData name="Jamma, Aishwarya Atul" userId="S::aaj210004@utdallas.edu::5a50458d-01f0-433b-bc5f-4ab59edf7c71" providerId="AD" clId="Web-{E648A402-EE91-427D-5210-AEAF5CD324D4}" dt="2022-11-27T22:38:57.309" v="313"/>
          <pc:sldLayoutMkLst>
            <pc:docMk/>
            <pc:sldMasterMk cId="0" sldId="2147483648"/>
            <pc:sldLayoutMk cId="0" sldId="2147483656"/>
          </pc:sldLayoutMkLst>
        </pc:sldLayoutChg>
        <pc:sldLayoutChg chg="add del">
          <pc:chgData name="Jamma, Aishwarya Atul" userId="S::aaj210004@utdallas.edu::5a50458d-01f0-433b-bc5f-4ab59edf7c71" providerId="AD" clId="Web-{E648A402-EE91-427D-5210-AEAF5CD324D4}" dt="2022-11-27T22:38:57.309" v="313"/>
          <pc:sldLayoutMkLst>
            <pc:docMk/>
            <pc:sldMasterMk cId="0" sldId="2147483648"/>
            <pc:sldLayoutMk cId="0" sldId="2147483657"/>
          </pc:sldLayoutMkLst>
        </pc:sldLayoutChg>
        <pc:sldLayoutChg chg="add del">
          <pc:chgData name="Jamma, Aishwarya Atul" userId="S::aaj210004@utdallas.edu::5a50458d-01f0-433b-bc5f-4ab59edf7c71" providerId="AD" clId="Web-{E648A402-EE91-427D-5210-AEAF5CD324D4}" dt="2022-11-27T22:38:57.309" v="313"/>
          <pc:sldLayoutMkLst>
            <pc:docMk/>
            <pc:sldMasterMk cId="0" sldId="2147483648"/>
            <pc:sldLayoutMk cId="0" sldId="2147483658"/>
          </pc:sldLayoutMkLst>
        </pc:sldLayoutChg>
        <pc:sldLayoutChg chg="add del">
          <pc:chgData name="Jamma, Aishwarya Atul" userId="S::aaj210004@utdallas.edu::5a50458d-01f0-433b-bc5f-4ab59edf7c71" providerId="AD" clId="Web-{E648A402-EE91-427D-5210-AEAF5CD324D4}" dt="2022-11-27T22:38:57.309" v="313"/>
          <pc:sldLayoutMkLst>
            <pc:docMk/>
            <pc:sldMasterMk cId="0" sldId="2147483648"/>
            <pc:sldLayoutMk cId="0" sldId="2147483659"/>
          </pc:sldLayoutMkLst>
        </pc:sldLayoutChg>
        <pc:sldLayoutChg chg="add del">
          <pc:chgData name="Jamma, Aishwarya Atul" userId="S::aaj210004@utdallas.edu::5a50458d-01f0-433b-bc5f-4ab59edf7c71" providerId="AD" clId="Web-{E648A402-EE91-427D-5210-AEAF5CD324D4}" dt="2022-11-27T22:38:57.309" v="313"/>
          <pc:sldLayoutMkLst>
            <pc:docMk/>
            <pc:sldMasterMk cId="0" sldId="2147483648"/>
            <pc:sldLayoutMk cId="0" sldId="2147483660"/>
          </pc:sldLayoutMkLst>
        </pc:sldLayoutChg>
        <pc:sldLayoutChg chg="add del">
          <pc:chgData name="Jamma, Aishwarya Atul" userId="S::aaj210004@utdallas.edu::5a50458d-01f0-433b-bc5f-4ab59edf7c71" providerId="AD" clId="Web-{E648A402-EE91-427D-5210-AEAF5CD324D4}" dt="2022-11-27T22:38:57.309" v="313"/>
          <pc:sldLayoutMkLst>
            <pc:docMk/>
            <pc:sldMasterMk cId="0" sldId="2147483648"/>
            <pc:sldLayoutMk cId="0" sldId="2147483661"/>
          </pc:sldLayoutMkLst>
        </pc:sldLayoutChg>
      </pc:sldMasterChg>
      <pc:sldMasterChg chg="del delSldLayout">
        <pc:chgData name="Jamma, Aishwarya Atul" userId="S::aaj210004@utdallas.edu::5a50458d-01f0-433b-bc5f-4ab59edf7c71" providerId="AD" clId="Web-{E648A402-EE91-427D-5210-AEAF5CD324D4}" dt="2022-11-27T21:10:59.460" v="0"/>
        <pc:sldMasterMkLst>
          <pc:docMk/>
          <pc:sldMasterMk cId="3812580557" sldId="2147483918"/>
        </pc:sldMasterMkLst>
        <pc:sldLayoutChg chg="del">
          <pc:chgData name="Jamma, Aishwarya Atul" userId="S::aaj210004@utdallas.edu::5a50458d-01f0-433b-bc5f-4ab59edf7c71" providerId="AD" clId="Web-{E648A402-EE91-427D-5210-AEAF5CD324D4}" dt="2022-11-27T21:10:59.460" v="0"/>
          <pc:sldLayoutMkLst>
            <pc:docMk/>
            <pc:sldMasterMk cId="3812580557" sldId="2147483918"/>
            <pc:sldLayoutMk cId="3901173851" sldId="2147483919"/>
          </pc:sldLayoutMkLst>
        </pc:sldLayoutChg>
        <pc:sldLayoutChg chg="del">
          <pc:chgData name="Jamma, Aishwarya Atul" userId="S::aaj210004@utdallas.edu::5a50458d-01f0-433b-bc5f-4ab59edf7c71" providerId="AD" clId="Web-{E648A402-EE91-427D-5210-AEAF5CD324D4}" dt="2022-11-27T21:10:59.460" v="0"/>
          <pc:sldLayoutMkLst>
            <pc:docMk/>
            <pc:sldMasterMk cId="3812580557" sldId="2147483918"/>
            <pc:sldLayoutMk cId="395492664" sldId="2147483920"/>
          </pc:sldLayoutMkLst>
        </pc:sldLayoutChg>
        <pc:sldLayoutChg chg="del">
          <pc:chgData name="Jamma, Aishwarya Atul" userId="S::aaj210004@utdallas.edu::5a50458d-01f0-433b-bc5f-4ab59edf7c71" providerId="AD" clId="Web-{E648A402-EE91-427D-5210-AEAF5CD324D4}" dt="2022-11-27T21:10:59.460" v="0"/>
          <pc:sldLayoutMkLst>
            <pc:docMk/>
            <pc:sldMasterMk cId="3812580557" sldId="2147483918"/>
            <pc:sldLayoutMk cId="26840715" sldId="2147483921"/>
          </pc:sldLayoutMkLst>
        </pc:sldLayoutChg>
        <pc:sldLayoutChg chg="del">
          <pc:chgData name="Jamma, Aishwarya Atul" userId="S::aaj210004@utdallas.edu::5a50458d-01f0-433b-bc5f-4ab59edf7c71" providerId="AD" clId="Web-{E648A402-EE91-427D-5210-AEAF5CD324D4}" dt="2022-11-27T21:10:59.460" v="0"/>
          <pc:sldLayoutMkLst>
            <pc:docMk/>
            <pc:sldMasterMk cId="3812580557" sldId="2147483918"/>
            <pc:sldLayoutMk cId="2449938950" sldId="2147483922"/>
          </pc:sldLayoutMkLst>
        </pc:sldLayoutChg>
        <pc:sldLayoutChg chg="del">
          <pc:chgData name="Jamma, Aishwarya Atul" userId="S::aaj210004@utdallas.edu::5a50458d-01f0-433b-bc5f-4ab59edf7c71" providerId="AD" clId="Web-{E648A402-EE91-427D-5210-AEAF5CD324D4}" dt="2022-11-27T21:10:59.460" v="0"/>
          <pc:sldLayoutMkLst>
            <pc:docMk/>
            <pc:sldMasterMk cId="3812580557" sldId="2147483918"/>
            <pc:sldLayoutMk cId="1860603777" sldId="2147483923"/>
          </pc:sldLayoutMkLst>
        </pc:sldLayoutChg>
        <pc:sldLayoutChg chg="del">
          <pc:chgData name="Jamma, Aishwarya Atul" userId="S::aaj210004@utdallas.edu::5a50458d-01f0-433b-bc5f-4ab59edf7c71" providerId="AD" clId="Web-{E648A402-EE91-427D-5210-AEAF5CD324D4}" dt="2022-11-27T21:10:59.460" v="0"/>
          <pc:sldLayoutMkLst>
            <pc:docMk/>
            <pc:sldMasterMk cId="3812580557" sldId="2147483918"/>
            <pc:sldLayoutMk cId="167760809" sldId="2147483924"/>
          </pc:sldLayoutMkLst>
        </pc:sldLayoutChg>
        <pc:sldLayoutChg chg="del">
          <pc:chgData name="Jamma, Aishwarya Atul" userId="S::aaj210004@utdallas.edu::5a50458d-01f0-433b-bc5f-4ab59edf7c71" providerId="AD" clId="Web-{E648A402-EE91-427D-5210-AEAF5CD324D4}" dt="2022-11-27T21:10:59.460" v="0"/>
          <pc:sldLayoutMkLst>
            <pc:docMk/>
            <pc:sldMasterMk cId="3812580557" sldId="2147483918"/>
            <pc:sldLayoutMk cId="3529755111" sldId="2147483925"/>
          </pc:sldLayoutMkLst>
        </pc:sldLayoutChg>
        <pc:sldLayoutChg chg="del">
          <pc:chgData name="Jamma, Aishwarya Atul" userId="S::aaj210004@utdallas.edu::5a50458d-01f0-433b-bc5f-4ab59edf7c71" providerId="AD" clId="Web-{E648A402-EE91-427D-5210-AEAF5CD324D4}" dt="2022-11-27T21:10:59.460" v="0"/>
          <pc:sldLayoutMkLst>
            <pc:docMk/>
            <pc:sldMasterMk cId="3812580557" sldId="2147483918"/>
            <pc:sldLayoutMk cId="3627772647" sldId="2147483926"/>
          </pc:sldLayoutMkLst>
        </pc:sldLayoutChg>
        <pc:sldLayoutChg chg="del">
          <pc:chgData name="Jamma, Aishwarya Atul" userId="S::aaj210004@utdallas.edu::5a50458d-01f0-433b-bc5f-4ab59edf7c71" providerId="AD" clId="Web-{E648A402-EE91-427D-5210-AEAF5CD324D4}" dt="2022-11-27T21:10:59.460" v="0"/>
          <pc:sldLayoutMkLst>
            <pc:docMk/>
            <pc:sldMasterMk cId="3812580557" sldId="2147483918"/>
            <pc:sldLayoutMk cId="1060815967" sldId="2147483927"/>
          </pc:sldLayoutMkLst>
        </pc:sldLayoutChg>
        <pc:sldLayoutChg chg="del">
          <pc:chgData name="Jamma, Aishwarya Atul" userId="S::aaj210004@utdallas.edu::5a50458d-01f0-433b-bc5f-4ab59edf7c71" providerId="AD" clId="Web-{E648A402-EE91-427D-5210-AEAF5CD324D4}" dt="2022-11-27T21:10:59.460" v="0"/>
          <pc:sldLayoutMkLst>
            <pc:docMk/>
            <pc:sldMasterMk cId="3812580557" sldId="2147483918"/>
            <pc:sldLayoutMk cId="1406110471" sldId="2147483928"/>
          </pc:sldLayoutMkLst>
        </pc:sldLayoutChg>
        <pc:sldLayoutChg chg="del">
          <pc:chgData name="Jamma, Aishwarya Atul" userId="S::aaj210004@utdallas.edu::5a50458d-01f0-433b-bc5f-4ab59edf7c71" providerId="AD" clId="Web-{E648A402-EE91-427D-5210-AEAF5CD324D4}" dt="2022-11-27T21:10:59.460" v="0"/>
          <pc:sldLayoutMkLst>
            <pc:docMk/>
            <pc:sldMasterMk cId="3812580557" sldId="2147483918"/>
            <pc:sldLayoutMk cId="2529453407" sldId="2147483929"/>
          </pc:sldLayoutMkLst>
        </pc:sldLayoutChg>
      </pc:sldMasterChg>
      <pc:sldMasterChg chg="add del addSldLayout delSldLayout modSldLayout">
        <pc:chgData name="Jamma, Aishwarya Atul" userId="S::aaj210004@utdallas.edu::5a50458d-01f0-433b-bc5f-4ab59edf7c71" providerId="AD" clId="Web-{E648A402-EE91-427D-5210-AEAF5CD324D4}" dt="2022-11-27T21:11:18.149" v="1"/>
        <pc:sldMasterMkLst>
          <pc:docMk/>
          <pc:sldMasterMk cId="1346287432" sldId="2147483930"/>
        </pc:sldMasterMkLst>
        <pc:sldLayoutChg chg="add del mod replId">
          <pc:chgData name="Jamma, Aishwarya Atul" userId="S::aaj210004@utdallas.edu::5a50458d-01f0-433b-bc5f-4ab59edf7c71" providerId="AD" clId="Web-{E648A402-EE91-427D-5210-AEAF5CD324D4}" dt="2022-11-27T21:11:18.149" v="1"/>
          <pc:sldLayoutMkLst>
            <pc:docMk/>
            <pc:sldMasterMk cId="1346287432" sldId="2147483930"/>
            <pc:sldLayoutMk cId="67677361" sldId="2147483931"/>
          </pc:sldLayoutMkLst>
        </pc:sldLayoutChg>
        <pc:sldLayoutChg chg="add del mod replId">
          <pc:chgData name="Jamma, Aishwarya Atul" userId="S::aaj210004@utdallas.edu::5a50458d-01f0-433b-bc5f-4ab59edf7c71" providerId="AD" clId="Web-{E648A402-EE91-427D-5210-AEAF5CD324D4}" dt="2022-11-27T21:11:18.149" v="1"/>
          <pc:sldLayoutMkLst>
            <pc:docMk/>
            <pc:sldMasterMk cId="1346287432" sldId="2147483930"/>
            <pc:sldLayoutMk cId="1951823838" sldId="2147483932"/>
          </pc:sldLayoutMkLst>
        </pc:sldLayoutChg>
        <pc:sldLayoutChg chg="add del mod replId">
          <pc:chgData name="Jamma, Aishwarya Atul" userId="S::aaj210004@utdallas.edu::5a50458d-01f0-433b-bc5f-4ab59edf7c71" providerId="AD" clId="Web-{E648A402-EE91-427D-5210-AEAF5CD324D4}" dt="2022-11-27T21:11:18.149" v="1"/>
          <pc:sldLayoutMkLst>
            <pc:docMk/>
            <pc:sldMasterMk cId="1346287432" sldId="2147483930"/>
            <pc:sldLayoutMk cId="1717824133" sldId="2147483933"/>
          </pc:sldLayoutMkLst>
        </pc:sldLayoutChg>
        <pc:sldLayoutChg chg="add del mod replId">
          <pc:chgData name="Jamma, Aishwarya Atul" userId="S::aaj210004@utdallas.edu::5a50458d-01f0-433b-bc5f-4ab59edf7c71" providerId="AD" clId="Web-{E648A402-EE91-427D-5210-AEAF5CD324D4}" dt="2022-11-27T21:11:18.149" v="1"/>
          <pc:sldLayoutMkLst>
            <pc:docMk/>
            <pc:sldMasterMk cId="1346287432" sldId="2147483930"/>
            <pc:sldLayoutMk cId="1545668565" sldId="2147483934"/>
          </pc:sldLayoutMkLst>
        </pc:sldLayoutChg>
        <pc:sldLayoutChg chg="add del mod replId">
          <pc:chgData name="Jamma, Aishwarya Atul" userId="S::aaj210004@utdallas.edu::5a50458d-01f0-433b-bc5f-4ab59edf7c71" providerId="AD" clId="Web-{E648A402-EE91-427D-5210-AEAF5CD324D4}" dt="2022-11-27T21:11:18.149" v="1"/>
          <pc:sldLayoutMkLst>
            <pc:docMk/>
            <pc:sldMasterMk cId="1346287432" sldId="2147483930"/>
            <pc:sldLayoutMk cId="682895255" sldId="2147483935"/>
          </pc:sldLayoutMkLst>
        </pc:sldLayoutChg>
        <pc:sldLayoutChg chg="add del mod replId">
          <pc:chgData name="Jamma, Aishwarya Atul" userId="S::aaj210004@utdallas.edu::5a50458d-01f0-433b-bc5f-4ab59edf7c71" providerId="AD" clId="Web-{E648A402-EE91-427D-5210-AEAF5CD324D4}" dt="2022-11-27T21:11:18.149" v="1"/>
          <pc:sldLayoutMkLst>
            <pc:docMk/>
            <pc:sldMasterMk cId="1346287432" sldId="2147483930"/>
            <pc:sldLayoutMk cId="4238171146" sldId="2147483936"/>
          </pc:sldLayoutMkLst>
        </pc:sldLayoutChg>
        <pc:sldLayoutChg chg="add del mod replId">
          <pc:chgData name="Jamma, Aishwarya Atul" userId="S::aaj210004@utdallas.edu::5a50458d-01f0-433b-bc5f-4ab59edf7c71" providerId="AD" clId="Web-{E648A402-EE91-427D-5210-AEAF5CD324D4}" dt="2022-11-27T21:11:18.149" v="1"/>
          <pc:sldLayoutMkLst>
            <pc:docMk/>
            <pc:sldMasterMk cId="1346287432" sldId="2147483930"/>
            <pc:sldLayoutMk cId="1149419740" sldId="2147483937"/>
          </pc:sldLayoutMkLst>
        </pc:sldLayoutChg>
        <pc:sldLayoutChg chg="add del mod replId">
          <pc:chgData name="Jamma, Aishwarya Atul" userId="S::aaj210004@utdallas.edu::5a50458d-01f0-433b-bc5f-4ab59edf7c71" providerId="AD" clId="Web-{E648A402-EE91-427D-5210-AEAF5CD324D4}" dt="2022-11-27T21:11:18.149" v="1"/>
          <pc:sldLayoutMkLst>
            <pc:docMk/>
            <pc:sldMasterMk cId="1346287432" sldId="2147483930"/>
            <pc:sldLayoutMk cId="1667913830" sldId="2147483938"/>
          </pc:sldLayoutMkLst>
        </pc:sldLayoutChg>
        <pc:sldLayoutChg chg="add del mod replId">
          <pc:chgData name="Jamma, Aishwarya Atul" userId="S::aaj210004@utdallas.edu::5a50458d-01f0-433b-bc5f-4ab59edf7c71" providerId="AD" clId="Web-{E648A402-EE91-427D-5210-AEAF5CD324D4}" dt="2022-11-27T21:11:18.149" v="1"/>
          <pc:sldLayoutMkLst>
            <pc:docMk/>
            <pc:sldMasterMk cId="1346287432" sldId="2147483930"/>
            <pc:sldLayoutMk cId="2795631202" sldId="2147483939"/>
          </pc:sldLayoutMkLst>
        </pc:sldLayoutChg>
        <pc:sldLayoutChg chg="add del mod replId">
          <pc:chgData name="Jamma, Aishwarya Atul" userId="S::aaj210004@utdallas.edu::5a50458d-01f0-433b-bc5f-4ab59edf7c71" providerId="AD" clId="Web-{E648A402-EE91-427D-5210-AEAF5CD324D4}" dt="2022-11-27T21:11:18.149" v="1"/>
          <pc:sldLayoutMkLst>
            <pc:docMk/>
            <pc:sldMasterMk cId="1346287432" sldId="2147483930"/>
            <pc:sldLayoutMk cId="3926414938" sldId="2147483940"/>
          </pc:sldLayoutMkLst>
        </pc:sldLayoutChg>
        <pc:sldLayoutChg chg="add del mod replId">
          <pc:chgData name="Jamma, Aishwarya Atul" userId="S::aaj210004@utdallas.edu::5a50458d-01f0-433b-bc5f-4ab59edf7c71" providerId="AD" clId="Web-{E648A402-EE91-427D-5210-AEAF5CD324D4}" dt="2022-11-27T21:11:18.149" v="1"/>
          <pc:sldLayoutMkLst>
            <pc:docMk/>
            <pc:sldMasterMk cId="1346287432" sldId="2147483930"/>
            <pc:sldLayoutMk cId="2287663302" sldId="2147483941"/>
          </pc:sldLayoutMkLst>
        </pc:sldLayoutChg>
      </pc:sldMasterChg>
      <pc:sldMasterChg chg="add del addSldLayout delSldLayout modSldLayout">
        <pc:chgData name="Jamma, Aishwarya Atul" userId="S::aaj210004@utdallas.edu::5a50458d-01f0-433b-bc5f-4ab59edf7c71" providerId="AD" clId="Web-{E648A402-EE91-427D-5210-AEAF5CD324D4}" dt="2022-11-27T21:11:54.275" v="2"/>
        <pc:sldMasterMkLst>
          <pc:docMk/>
          <pc:sldMasterMk cId="1310857090" sldId="2147483942"/>
        </pc:sldMasterMkLst>
        <pc:sldLayoutChg chg="add del mod replId">
          <pc:chgData name="Jamma, Aishwarya Atul" userId="S::aaj210004@utdallas.edu::5a50458d-01f0-433b-bc5f-4ab59edf7c71" providerId="AD" clId="Web-{E648A402-EE91-427D-5210-AEAF5CD324D4}" dt="2022-11-27T21:11:54.275" v="2"/>
          <pc:sldLayoutMkLst>
            <pc:docMk/>
            <pc:sldMasterMk cId="1310857090" sldId="2147483942"/>
            <pc:sldLayoutMk cId="1544443116" sldId="2147483943"/>
          </pc:sldLayoutMkLst>
        </pc:sldLayoutChg>
        <pc:sldLayoutChg chg="add del mod replId">
          <pc:chgData name="Jamma, Aishwarya Atul" userId="S::aaj210004@utdallas.edu::5a50458d-01f0-433b-bc5f-4ab59edf7c71" providerId="AD" clId="Web-{E648A402-EE91-427D-5210-AEAF5CD324D4}" dt="2022-11-27T21:11:54.275" v="2"/>
          <pc:sldLayoutMkLst>
            <pc:docMk/>
            <pc:sldMasterMk cId="1310857090" sldId="2147483942"/>
            <pc:sldLayoutMk cId="3203393727" sldId="2147483944"/>
          </pc:sldLayoutMkLst>
        </pc:sldLayoutChg>
        <pc:sldLayoutChg chg="add del mod replId">
          <pc:chgData name="Jamma, Aishwarya Atul" userId="S::aaj210004@utdallas.edu::5a50458d-01f0-433b-bc5f-4ab59edf7c71" providerId="AD" clId="Web-{E648A402-EE91-427D-5210-AEAF5CD324D4}" dt="2022-11-27T21:11:54.275" v="2"/>
          <pc:sldLayoutMkLst>
            <pc:docMk/>
            <pc:sldMasterMk cId="1310857090" sldId="2147483942"/>
            <pc:sldLayoutMk cId="4124304885" sldId="2147483945"/>
          </pc:sldLayoutMkLst>
        </pc:sldLayoutChg>
        <pc:sldLayoutChg chg="add del mod replId">
          <pc:chgData name="Jamma, Aishwarya Atul" userId="S::aaj210004@utdallas.edu::5a50458d-01f0-433b-bc5f-4ab59edf7c71" providerId="AD" clId="Web-{E648A402-EE91-427D-5210-AEAF5CD324D4}" dt="2022-11-27T21:11:54.275" v="2"/>
          <pc:sldLayoutMkLst>
            <pc:docMk/>
            <pc:sldMasterMk cId="1310857090" sldId="2147483942"/>
            <pc:sldLayoutMk cId="1531102526" sldId="2147483946"/>
          </pc:sldLayoutMkLst>
        </pc:sldLayoutChg>
        <pc:sldLayoutChg chg="add del mod replId">
          <pc:chgData name="Jamma, Aishwarya Atul" userId="S::aaj210004@utdallas.edu::5a50458d-01f0-433b-bc5f-4ab59edf7c71" providerId="AD" clId="Web-{E648A402-EE91-427D-5210-AEAF5CD324D4}" dt="2022-11-27T21:11:54.275" v="2"/>
          <pc:sldLayoutMkLst>
            <pc:docMk/>
            <pc:sldMasterMk cId="1310857090" sldId="2147483942"/>
            <pc:sldLayoutMk cId="211429192" sldId="2147483947"/>
          </pc:sldLayoutMkLst>
        </pc:sldLayoutChg>
        <pc:sldLayoutChg chg="add del mod replId">
          <pc:chgData name="Jamma, Aishwarya Atul" userId="S::aaj210004@utdallas.edu::5a50458d-01f0-433b-bc5f-4ab59edf7c71" providerId="AD" clId="Web-{E648A402-EE91-427D-5210-AEAF5CD324D4}" dt="2022-11-27T21:11:54.275" v="2"/>
          <pc:sldLayoutMkLst>
            <pc:docMk/>
            <pc:sldMasterMk cId="1310857090" sldId="2147483942"/>
            <pc:sldLayoutMk cId="2373997065" sldId="2147483948"/>
          </pc:sldLayoutMkLst>
        </pc:sldLayoutChg>
        <pc:sldLayoutChg chg="add del mod replId">
          <pc:chgData name="Jamma, Aishwarya Atul" userId="S::aaj210004@utdallas.edu::5a50458d-01f0-433b-bc5f-4ab59edf7c71" providerId="AD" clId="Web-{E648A402-EE91-427D-5210-AEAF5CD324D4}" dt="2022-11-27T21:11:54.275" v="2"/>
          <pc:sldLayoutMkLst>
            <pc:docMk/>
            <pc:sldMasterMk cId="1310857090" sldId="2147483942"/>
            <pc:sldLayoutMk cId="2655473306" sldId="2147483949"/>
          </pc:sldLayoutMkLst>
        </pc:sldLayoutChg>
        <pc:sldLayoutChg chg="add del mod replId">
          <pc:chgData name="Jamma, Aishwarya Atul" userId="S::aaj210004@utdallas.edu::5a50458d-01f0-433b-bc5f-4ab59edf7c71" providerId="AD" clId="Web-{E648A402-EE91-427D-5210-AEAF5CD324D4}" dt="2022-11-27T21:11:54.275" v="2"/>
          <pc:sldLayoutMkLst>
            <pc:docMk/>
            <pc:sldMasterMk cId="1310857090" sldId="2147483942"/>
            <pc:sldLayoutMk cId="3433970428" sldId="2147483950"/>
          </pc:sldLayoutMkLst>
        </pc:sldLayoutChg>
        <pc:sldLayoutChg chg="add del mod replId">
          <pc:chgData name="Jamma, Aishwarya Atul" userId="S::aaj210004@utdallas.edu::5a50458d-01f0-433b-bc5f-4ab59edf7c71" providerId="AD" clId="Web-{E648A402-EE91-427D-5210-AEAF5CD324D4}" dt="2022-11-27T21:11:54.275" v="2"/>
          <pc:sldLayoutMkLst>
            <pc:docMk/>
            <pc:sldMasterMk cId="1310857090" sldId="2147483942"/>
            <pc:sldLayoutMk cId="3090547842" sldId="2147483951"/>
          </pc:sldLayoutMkLst>
        </pc:sldLayoutChg>
        <pc:sldLayoutChg chg="add del mod replId">
          <pc:chgData name="Jamma, Aishwarya Atul" userId="S::aaj210004@utdallas.edu::5a50458d-01f0-433b-bc5f-4ab59edf7c71" providerId="AD" clId="Web-{E648A402-EE91-427D-5210-AEAF5CD324D4}" dt="2022-11-27T21:11:54.275" v="2"/>
          <pc:sldLayoutMkLst>
            <pc:docMk/>
            <pc:sldMasterMk cId="1310857090" sldId="2147483942"/>
            <pc:sldLayoutMk cId="4103544646" sldId="2147483952"/>
          </pc:sldLayoutMkLst>
        </pc:sldLayoutChg>
        <pc:sldLayoutChg chg="add del mod replId">
          <pc:chgData name="Jamma, Aishwarya Atul" userId="S::aaj210004@utdallas.edu::5a50458d-01f0-433b-bc5f-4ab59edf7c71" providerId="AD" clId="Web-{E648A402-EE91-427D-5210-AEAF5CD324D4}" dt="2022-11-27T21:11:54.275" v="2"/>
          <pc:sldLayoutMkLst>
            <pc:docMk/>
            <pc:sldMasterMk cId="1310857090" sldId="2147483942"/>
            <pc:sldLayoutMk cId="2446297238" sldId="2147483953"/>
          </pc:sldLayoutMkLst>
        </pc:sldLayoutChg>
      </pc:sldMasterChg>
      <pc:sldMasterChg chg="add del addSldLayout delSldLayout modSldLayout">
        <pc:chgData name="Jamma, Aishwarya Atul" userId="S::aaj210004@utdallas.edu::5a50458d-01f0-433b-bc5f-4ab59edf7c71" providerId="AD" clId="Web-{E648A402-EE91-427D-5210-AEAF5CD324D4}" dt="2022-11-27T21:12:40.871" v="3"/>
        <pc:sldMasterMkLst>
          <pc:docMk/>
          <pc:sldMasterMk cId="3281709632" sldId="2147483954"/>
        </pc:sldMasterMkLst>
        <pc:sldLayoutChg chg="add del mod replId">
          <pc:chgData name="Jamma, Aishwarya Atul" userId="S::aaj210004@utdallas.edu::5a50458d-01f0-433b-bc5f-4ab59edf7c71" providerId="AD" clId="Web-{E648A402-EE91-427D-5210-AEAF5CD324D4}" dt="2022-11-27T21:12:40.871" v="3"/>
          <pc:sldLayoutMkLst>
            <pc:docMk/>
            <pc:sldMasterMk cId="3281709632" sldId="2147483954"/>
            <pc:sldLayoutMk cId="1705395229" sldId="2147483955"/>
          </pc:sldLayoutMkLst>
        </pc:sldLayoutChg>
        <pc:sldLayoutChg chg="add del mod replId">
          <pc:chgData name="Jamma, Aishwarya Atul" userId="S::aaj210004@utdallas.edu::5a50458d-01f0-433b-bc5f-4ab59edf7c71" providerId="AD" clId="Web-{E648A402-EE91-427D-5210-AEAF5CD324D4}" dt="2022-11-27T21:12:40.871" v="3"/>
          <pc:sldLayoutMkLst>
            <pc:docMk/>
            <pc:sldMasterMk cId="3281709632" sldId="2147483954"/>
            <pc:sldLayoutMk cId="1565166387" sldId="2147483956"/>
          </pc:sldLayoutMkLst>
        </pc:sldLayoutChg>
        <pc:sldLayoutChg chg="add del mod replId">
          <pc:chgData name="Jamma, Aishwarya Atul" userId="S::aaj210004@utdallas.edu::5a50458d-01f0-433b-bc5f-4ab59edf7c71" providerId="AD" clId="Web-{E648A402-EE91-427D-5210-AEAF5CD324D4}" dt="2022-11-27T21:12:40.871" v="3"/>
          <pc:sldLayoutMkLst>
            <pc:docMk/>
            <pc:sldMasterMk cId="3281709632" sldId="2147483954"/>
            <pc:sldLayoutMk cId="3293234033" sldId="2147483957"/>
          </pc:sldLayoutMkLst>
        </pc:sldLayoutChg>
        <pc:sldLayoutChg chg="add del mod replId">
          <pc:chgData name="Jamma, Aishwarya Atul" userId="S::aaj210004@utdallas.edu::5a50458d-01f0-433b-bc5f-4ab59edf7c71" providerId="AD" clId="Web-{E648A402-EE91-427D-5210-AEAF5CD324D4}" dt="2022-11-27T21:12:40.871" v="3"/>
          <pc:sldLayoutMkLst>
            <pc:docMk/>
            <pc:sldMasterMk cId="3281709632" sldId="2147483954"/>
            <pc:sldLayoutMk cId="3386522858" sldId="2147483958"/>
          </pc:sldLayoutMkLst>
        </pc:sldLayoutChg>
        <pc:sldLayoutChg chg="add del mod replId">
          <pc:chgData name="Jamma, Aishwarya Atul" userId="S::aaj210004@utdallas.edu::5a50458d-01f0-433b-bc5f-4ab59edf7c71" providerId="AD" clId="Web-{E648A402-EE91-427D-5210-AEAF5CD324D4}" dt="2022-11-27T21:12:40.871" v="3"/>
          <pc:sldLayoutMkLst>
            <pc:docMk/>
            <pc:sldMasterMk cId="3281709632" sldId="2147483954"/>
            <pc:sldLayoutMk cId="1894041242" sldId="2147483959"/>
          </pc:sldLayoutMkLst>
        </pc:sldLayoutChg>
        <pc:sldLayoutChg chg="add del mod replId">
          <pc:chgData name="Jamma, Aishwarya Atul" userId="S::aaj210004@utdallas.edu::5a50458d-01f0-433b-bc5f-4ab59edf7c71" providerId="AD" clId="Web-{E648A402-EE91-427D-5210-AEAF5CD324D4}" dt="2022-11-27T21:12:40.871" v="3"/>
          <pc:sldLayoutMkLst>
            <pc:docMk/>
            <pc:sldMasterMk cId="3281709632" sldId="2147483954"/>
            <pc:sldLayoutMk cId="1271596251" sldId="2147483960"/>
          </pc:sldLayoutMkLst>
        </pc:sldLayoutChg>
        <pc:sldLayoutChg chg="add del mod replId">
          <pc:chgData name="Jamma, Aishwarya Atul" userId="S::aaj210004@utdallas.edu::5a50458d-01f0-433b-bc5f-4ab59edf7c71" providerId="AD" clId="Web-{E648A402-EE91-427D-5210-AEAF5CD324D4}" dt="2022-11-27T21:12:40.871" v="3"/>
          <pc:sldLayoutMkLst>
            <pc:docMk/>
            <pc:sldMasterMk cId="3281709632" sldId="2147483954"/>
            <pc:sldLayoutMk cId="1523571260" sldId="2147483961"/>
          </pc:sldLayoutMkLst>
        </pc:sldLayoutChg>
        <pc:sldLayoutChg chg="add del mod replId">
          <pc:chgData name="Jamma, Aishwarya Atul" userId="S::aaj210004@utdallas.edu::5a50458d-01f0-433b-bc5f-4ab59edf7c71" providerId="AD" clId="Web-{E648A402-EE91-427D-5210-AEAF5CD324D4}" dt="2022-11-27T21:12:40.871" v="3"/>
          <pc:sldLayoutMkLst>
            <pc:docMk/>
            <pc:sldMasterMk cId="3281709632" sldId="2147483954"/>
            <pc:sldLayoutMk cId="1214626938" sldId="2147483962"/>
          </pc:sldLayoutMkLst>
        </pc:sldLayoutChg>
        <pc:sldLayoutChg chg="add del mod replId">
          <pc:chgData name="Jamma, Aishwarya Atul" userId="S::aaj210004@utdallas.edu::5a50458d-01f0-433b-bc5f-4ab59edf7c71" providerId="AD" clId="Web-{E648A402-EE91-427D-5210-AEAF5CD324D4}" dt="2022-11-27T21:12:40.871" v="3"/>
          <pc:sldLayoutMkLst>
            <pc:docMk/>
            <pc:sldMasterMk cId="3281709632" sldId="2147483954"/>
            <pc:sldLayoutMk cId="443217770" sldId="2147483963"/>
          </pc:sldLayoutMkLst>
        </pc:sldLayoutChg>
        <pc:sldLayoutChg chg="add del mod replId">
          <pc:chgData name="Jamma, Aishwarya Atul" userId="S::aaj210004@utdallas.edu::5a50458d-01f0-433b-bc5f-4ab59edf7c71" providerId="AD" clId="Web-{E648A402-EE91-427D-5210-AEAF5CD324D4}" dt="2022-11-27T21:12:40.871" v="3"/>
          <pc:sldLayoutMkLst>
            <pc:docMk/>
            <pc:sldMasterMk cId="3281709632" sldId="2147483954"/>
            <pc:sldLayoutMk cId="2584672429" sldId="2147483964"/>
          </pc:sldLayoutMkLst>
        </pc:sldLayoutChg>
        <pc:sldLayoutChg chg="add del mod replId">
          <pc:chgData name="Jamma, Aishwarya Atul" userId="S::aaj210004@utdallas.edu::5a50458d-01f0-433b-bc5f-4ab59edf7c71" providerId="AD" clId="Web-{E648A402-EE91-427D-5210-AEAF5CD324D4}" dt="2022-11-27T21:12:40.871" v="3"/>
          <pc:sldLayoutMkLst>
            <pc:docMk/>
            <pc:sldMasterMk cId="3281709632" sldId="2147483954"/>
            <pc:sldLayoutMk cId="1864332125" sldId="2147483965"/>
          </pc:sldLayoutMkLst>
        </pc:sldLayoutChg>
      </pc:sldMasterChg>
      <pc:sldMasterChg chg="add del addSldLayout delSldLayout modSldLayout">
        <pc:chgData name="Jamma, Aishwarya Atul" userId="S::aaj210004@utdallas.edu::5a50458d-01f0-433b-bc5f-4ab59edf7c71" providerId="AD" clId="Web-{E648A402-EE91-427D-5210-AEAF5CD324D4}" dt="2022-11-27T21:13:22.124" v="4"/>
        <pc:sldMasterMkLst>
          <pc:docMk/>
          <pc:sldMasterMk cId="2087555931" sldId="2147483966"/>
        </pc:sldMasterMkLst>
        <pc:sldLayoutChg chg="add del mod replId">
          <pc:chgData name="Jamma, Aishwarya Atul" userId="S::aaj210004@utdallas.edu::5a50458d-01f0-433b-bc5f-4ab59edf7c71" providerId="AD" clId="Web-{E648A402-EE91-427D-5210-AEAF5CD324D4}" dt="2022-11-27T21:13:22.124" v="4"/>
          <pc:sldLayoutMkLst>
            <pc:docMk/>
            <pc:sldMasterMk cId="2087555931" sldId="2147483966"/>
            <pc:sldLayoutMk cId="895984832" sldId="2147483967"/>
          </pc:sldLayoutMkLst>
        </pc:sldLayoutChg>
        <pc:sldLayoutChg chg="add del mod replId">
          <pc:chgData name="Jamma, Aishwarya Atul" userId="S::aaj210004@utdallas.edu::5a50458d-01f0-433b-bc5f-4ab59edf7c71" providerId="AD" clId="Web-{E648A402-EE91-427D-5210-AEAF5CD324D4}" dt="2022-11-27T21:13:22.124" v="4"/>
          <pc:sldLayoutMkLst>
            <pc:docMk/>
            <pc:sldMasterMk cId="2087555931" sldId="2147483966"/>
            <pc:sldLayoutMk cId="2032759106" sldId="2147483968"/>
          </pc:sldLayoutMkLst>
        </pc:sldLayoutChg>
        <pc:sldLayoutChg chg="add del mod replId">
          <pc:chgData name="Jamma, Aishwarya Atul" userId="S::aaj210004@utdallas.edu::5a50458d-01f0-433b-bc5f-4ab59edf7c71" providerId="AD" clId="Web-{E648A402-EE91-427D-5210-AEAF5CD324D4}" dt="2022-11-27T21:13:22.124" v="4"/>
          <pc:sldLayoutMkLst>
            <pc:docMk/>
            <pc:sldMasterMk cId="2087555931" sldId="2147483966"/>
            <pc:sldLayoutMk cId="1634449534" sldId="2147483969"/>
          </pc:sldLayoutMkLst>
        </pc:sldLayoutChg>
        <pc:sldLayoutChg chg="add del mod replId">
          <pc:chgData name="Jamma, Aishwarya Atul" userId="S::aaj210004@utdallas.edu::5a50458d-01f0-433b-bc5f-4ab59edf7c71" providerId="AD" clId="Web-{E648A402-EE91-427D-5210-AEAF5CD324D4}" dt="2022-11-27T21:13:22.124" v="4"/>
          <pc:sldLayoutMkLst>
            <pc:docMk/>
            <pc:sldMasterMk cId="2087555931" sldId="2147483966"/>
            <pc:sldLayoutMk cId="1125437038" sldId="2147483970"/>
          </pc:sldLayoutMkLst>
        </pc:sldLayoutChg>
        <pc:sldLayoutChg chg="add del mod replId">
          <pc:chgData name="Jamma, Aishwarya Atul" userId="S::aaj210004@utdallas.edu::5a50458d-01f0-433b-bc5f-4ab59edf7c71" providerId="AD" clId="Web-{E648A402-EE91-427D-5210-AEAF5CD324D4}" dt="2022-11-27T21:13:22.124" v="4"/>
          <pc:sldLayoutMkLst>
            <pc:docMk/>
            <pc:sldMasterMk cId="2087555931" sldId="2147483966"/>
            <pc:sldLayoutMk cId="3822322693" sldId="2147483971"/>
          </pc:sldLayoutMkLst>
        </pc:sldLayoutChg>
        <pc:sldLayoutChg chg="add del mod replId">
          <pc:chgData name="Jamma, Aishwarya Atul" userId="S::aaj210004@utdallas.edu::5a50458d-01f0-433b-bc5f-4ab59edf7c71" providerId="AD" clId="Web-{E648A402-EE91-427D-5210-AEAF5CD324D4}" dt="2022-11-27T21:13:22.124" v="4"/>
          <pc:sldLayoutMkLst>
            <pc:docMk/>
            <pc:sldMasterMk cId="2087555931" sldId="2147483966"/>
            <pc:sldLayoutMk cId="656331275" sldId="2147483972"/>
          </pc:sldLayoutMkLst>
        </pc:sldLayoutChg>
        <pc:sldLayoutChg chg="add del mod replId">
          <pc:chgData name="Jamma, Aishwarya Atul" userId="S::aaj210004@utdallas.edu::5a50458d-01f0-433b-bc5f-4ab59edf7c71" providerId="AD" clId="Web-{E648A402-EE91-427D-5210-AEAF5CD324D4}" dt="2022-11-27T21:13:22.124" v="4"/>
          <pc:sldLayoutMkLst>
            <pc:docMk/>
            <pc:sldMasterMk cId="2087555931" sldId="2147483966"/>
            <pc:sldLayoutMk cId="757252213" sldId="2147483973"/>
          </pc:sldLayoutMkLst>
        </pc:sldLayoutChg>
        <pc:sldLayoutChg chg="add del mod replId">
          <pc:chgData name="Jamma, Aishwarya Atul" userId="S::aaj210004@utdallas.edu::5a50458d-01f0-433b-bc5f-4ab59edf7c71" providerId="AD" clId="Web-{E648A402-EE91-427D-5210-AEAF5CD324D4}" dt="2022-11-27T21:13:22.124" v="4"/>
          <pc:sldLayoutMkLst>
            <pc:docMk/>
            <pc:sldMasterMk cId="2087555931" sldId="2147483966"/>
            <pc:sldLayoutMk cId="1433620521" sldId="2147483974"/>
          </pc:sldLayoutMkLst>
        </pc:sldLayoutChg>
        <pc:sldLayoutChg chg="add del mod replId">
          <pc:chgData name="Jamma, Aishwarya Atul" userId="S::aaj210004@utdallas.edu::5a50458d-01f0-433b-bc5f-4ab59edf7c71" providerId="AD" clId="Web-{E648A402-EE91-427D-5210-AEAF5CD324D4}" dt="2022-11-27T21:13:22.124" v="4"/>
          <pc:sldLayoutMkLst>
            <pc:docMk/>
            <pc:sldMasterMk cId="2087555931" sldId="2147483966"/>
            <pc:sldLayoutMk cId="3239624837" sldId="2147483975"/>
          </pc:sldLayoutMkLst>
        </pc:sldLayoutChg>
        <pc:sldLayoutChg chg="add del mod replId">
          <pc:chgData name="Jamma, Aishwarya Atul" userId="S::aaj210004@utdallas.edu::5a50458d-01f0-433b-bc5f-4ab59edf7c71" providerId="AD" clId="Web-{E648A402-EE91-427D-5210-AEAF5CD324D4}" dt="2022-11-27T21:13:22.124" v="4"/>
          <pc:sldLayoutMkLst>
            <pc:docMk/>
            <pc:sldMasterMk cId="2087555931" sldId="2147483966"/>
            <pc:sldLayoutMk cId="2802856171" sldId="2147483976"/>
          </pc:sldLayoutMkLst>
        </pc:sldLayoutChg>
        <pc:sldLayoutChg chg="add del mod replId">
          <pc:chgData name="Jamma, Aishwarya Atul" userId="S::aaj210004@utdallas.edu::5a50458d-01f0-433b-bc5f-4ab59edf7c71" providerId="AD" clId="Web-{E648A402-EE91-427D-5210-AEAF5CD324D4}" dt="2022-11-27T21:13:22.124" v="4"/>
          <pc:sldLayoutMkLst>
            <pc:docMk/>
            <pc:sldMasterMk cId="2087555931" sldId="2147483966"/>
            <pc:sldLayoutMk cId="2289132733" sldId="2147483977"/>
          </pc:sldLayoutMkLst>
        </pc:sldLayoutChg>
      </pc:sldMasterChg>
      <pc:sldMasterChg chg="add del addSldLayout delSldLayout modSldLayout">
        <pc:chgData name="Jamma, Aishwarya Atul" userId="S::aaj210004@utdallas.edu::5a50458d-01f0-433b-bc5f-4ab59edf7c71" providerId="AD" clId="Web-{E648A402-EE91-427D-5210-AEAF5CD324D4}" dt="2022-11-27T21:13:54.344" v="5"/>
        <pc:sldMasterMkLst>
          <pc:docMk/>
          <pc:sldMasterMk cId="1999517402" sldId="2147483978"/>
        </pc:sldMasterMkLst>
        <pc:sldLayoutChg chg="add del mod replId">
          <pc:chgData name="Jamma, Aishwarya Atul" userId="S::aaj210004@utdallas.edu::5a50458d-01f0-433b-bc5f-4ab59edf7c71" providerId="AD" clId="Web-{E648A402-EE91-427D-5210-AEAF5CD324D4}" dt="2022-11-27T21:13:54.344" v="5"/>
          <pc:sldLayoutMkLst>
            <pc:docMk/>
            <pc:sldMasterMk cId="1999517402" sldId="2147483978"/>
            <pc:sldLayoutMk cId="2564304234" sldId="2147483979"/>
          </pc:sldLayoutMkLst>
        </pc:sldLayoutChg>
        <pc:sldLayoutChg chg="add del mod replId">
          <pc:chgData name="Jamma, Aishwarya Atul" userId="S::aaj210004@utdallas.edu::5a50458d-01f0-433b-bc5f-4ab59edf7c71" providerId="AD" clId="Web-{E648A402-EE91-427D-5210-AEAF5CD324D4}" dt="2022-11-27T21:13:54.344" v="5"/>
          <pc:sldLayoutMkLst>
            <pc:docMk/>
            <pc:sldMasterMk cId="1999517402" sldId="2147483978"/>
            <pc:sldLayoutMk cId="3170417265" sldId="2147483980"/>
          </pc:sldLayoutMkLst>
        </pc:sldLayoutChg>
        <pc:sldLayoutChg chg="add del mod replId">
          <pc:chgData name="Jamma, Aishwarya Atul" userId="S::aaj210004@utdallas.edu::5a50458d-01f0-433b-bc5f-4ab59edf7c71" providerId="AD" clId="Web-{E648A402-EE91-427D-5210-AEAF5CD324D4}" dt="2022-11-27T21:13:54.344" v="5"/>
          <pc:sldLayoutMkLst>
            <pc:docMk/>
            <pc:sldMasterMk cId="1999517402" sldId="2147483978"/>
            <pc:sldLayoutMk cId="2936118154" sldId="2147483981"/>
          </pc:sldLayoutMkLst>
        </pc:sldLayoutChg>
        <pc:sldLayoutChg chg="add del mod replId">
          <pc:chgData name="Jamma, Aishwarya Atul" userId="S::aaj210004@utdallas.edu::5a50458d-01f0-433b-bc5f-4ab59edf7c71" providerId="AD" clId="Web-{E648A402-EE91-427D-5210-AEAF5CD324D4}" dt="2022-11-27T21:13:54.344" v="5"/>
          <pc:sldLayoutMkLst>
            <pc:docMk/>
            <pc:sldMasterMk cId="1999517402" sldId="2147483978"/>
            <pc:sldLayoutMk cId="3243020359" sldId="2147483982"/>
          </pc:sldLayoutMkLst>
        </pc:sldLayoutChg>
        <pc:sldLayoutChg chg="add del mod replId">
          <pc:chgData name="Jamma, Aishwarya Atul" userId="S::aaj210004@utdallas.edu::5a50458d-01f0-433b-bc5f-4ab59edf7c71" providerId="AD" clId="Web-{E648A402-EE91-427D-5210-AEAF5CD324D4}" dt="2022-11-27T21:13:54.344" v="5"/>
          <pc:sldLayoutMkLst>
            <pc:docMk/>
            <pc:sldMasterMk cId="1999517402" sldId="2147483978"/>
            <pc:sldLayoutMk cId="4138175082" sldId="2147483983"/>
          </pc:sldLayoutMkLst>
        </pc:sldLayoutChg>
        <pc:sldLayoutChg chg="add del mod replId">
          <pc:chgData name="Jamma, Aishwarya Atul" userId="S::aaj210004@utdallas.edu::5a50458d-01f0-433b-bc5f-4ab59edf7c71" providerId="AD" clId="Web-{E648A402-EE91-427D-5210-AEAF5CD324D4}" dt="2022-11-27T21:13:54.344" v="5"/>
          <pc:sldLayoutMkLst>
            <pc:docMk/>
            <pc:sldMasterMk cId="1999517402" sldId="2147483978"/>
            <pc:sldLayoutMk cId="1983452052" sldId="2147483984"/>
          </pc:sldLayoutMkLst>
        </pc:sldLayoutChg>
        <pc:sldLayoutChg chg="add del mod replId">
          <pc:chgData name="Jamma, Aishwarya Atul" userId="S::aaj210004@utdallas.edu::5a50458d-01f0-433b-bc5f-4ab59edf7c71" providerId="AD" clId="Web-{E648A402-EE91-427D-5210-AEAF5CD324D4}" dt="2022-11-27T21:13:54.344" v="5"/>
          <pc:sldLayoutMkLst>
            <pc:docMk/>
            <pc:sldMasterMk cId="1999517402" sldId="2147483978"/>
            <pc:sldLayoutMk cId="4151125476" sldId="2147483985"/>
          </pc:sldLayoutMkLst>
        </pc:sldLayoutChg>
        <pc:sldLayoutChg chg="add del mod replId">
          <pc:chgData name="Jamma, Aishwarya Atul" userId="S::aaj210004@utdallas.edu::5a50458d-01f0-433b-bc5f-4ab59edf7c71" providerId="AD" clId="Web-{E648A402-EE91-427D-5210-AEAF5CD324D4}" dt="2022-11-27T21:13:54.344" v="5"/>
          <pc:sldLayoutMkLst>
            <pc:docMk/>
            <pc:sldMasterMk cId="1999517402" sldId="2147483978"/>
            <pc:sldLayoutMk cId="3579879003" sldId="2147483986"/>
          </pc:sldLayoutMkLst>
        </pc:sldLayoutChg>
        <pc:sldLayoutChg chg="add del mod replId">
          <pc:chgData name="Jamma, Aishwarya Atul" userId="S::aaj210004@utdallas.edu::5a50458d-01f0-433b-bc5f-4ab59edf7c71" providerId="AD" clId="Web-{E648A402-EE91-427D-5210-AEAF5CD324D4}" dt="2022-11-27T21:13:54.344" v="5"/>
          <pc:sldLayoutMkLst>
            <pc:docMk/>
            <pc:sldMasterMk cId="1999517402" sldId="2147483978"/>
            <pc:sldLayoutMk cId="2960433801" sldId="2147483987"/>
          </pc:sldLayoutMkLst>
        </pc:sldLayoutChg>
        <pc:sldLayoutChg chg="add del mod replId">
          <pc:chgData name="Jamma, Aishwarya Atul" userId="S::aaj210004@utdallas.edu::5a50458d-01f0-433b-bc5f-4ab59edf7c71" providerId="AD" clId="Web-{E648A402-EE91-427D-5210-AEAF5CD324D4}" dt="2022-11-27T21:13:54.344" v="5"/>
          <pc:sldLayoutMkLst>
            <pc:docMk/>
            <pc:sldMasterMk cId="1999517402" sldId="2147483978"/>
            <pc:sldLayoutMk cId="546249850" sldId="2147483988"/>
          </pc:sldLayoutMkLst>
        </pc:sldLayoutChg>
        <pc:sldLayoutChg chg="add del mod replId">
          <pc:chgData name="Jamma, Aishwarya Atul" userId="S::aaj210004@utdallas.edu::5a50458d-01f0-433b-bc5f-4ab59edf7c71" providerId="AD" clId="Web-{E648A402-EE91-427D-5210-AEAF5CD324D4}" dt="2022-11-27T21:13:54.344" v="5"/>
          <pc:sldLayoutMkLst>
            <pc:docMk/>
            <pc:sldMasterMk cId="1999517402" sldId="2147483978"/>
            <pc:sldLayoutMk cId="3392910241" sldId="2147483989"/>
          </pc:sldLayoutMkLst>
        </pc:sldLayoutChg>
      </pc:sldMasterChg>
      <pc:sldMasterChg chg="add del addSldLayout delSldLayout modSldLayout">
        <pc:chgData name="Jamma, Aishwarya Atul" userId="S::aaj210004@utdallas.edu::5a50458d-01f0-433b-bc5f-4ab59edf7c71" providerId="AD" clId="Web-{E648A402-EE91-427D-5210-AEAF5CD324D4}" dt="2022-11-27T21:14:20.423" v="6"/>
        <pc:sldMasterMkLst>
          <pc:docMk/>
          <pc:sldMasterMk cId="4073737344" sldId="2147483990"/>
        </pc:sldMasterMkLst>
        <pc:sldLayoutChg chg="add del mod replId">
          <pc:chgData name="Jamma, Aishwarya Atul" userId="S::aaj210004@utdallas.edu::5a50458d-01f0-433b-bc5f-4ab59edf7c71" providerId="AD" clId="Web-{E648A402-EE91-427D-5210-AEAF5CD324D4}" dt="2022-11-27T21:14:20.423" v="6"/>
          <pc:sldLayoutMkLst>
            <pc:docMk/>
            <pc:sldMasterMk cId="4073737344" sldId="2147483990"/>
            <pc:sldLayoutMk cId="4048967608" sldId="2147483991"/>
          </pc:sldLayoutMkLst>
        </pc:sldLayoutChg>
        <pc:sldLayoutChg chg="add del mod replId">
          <pc:chgData name="Jamma, Aishwarya Atul" userId="S::aaj210004@utdallas.edu::5a50458d-01f0-433b-bc5f-4ab59edf7c71" providerId="AD" clId="Web-{E648A402-EE91-427D-5210-AEAF5CD324D4}" dt="2022-11-27T21:14:20.423" v="6"/>
          <pc:sldLayoutMkLst>
            <pc:docMk/>
            <pc:sldMasterMk cId="4073737344" sldId="2147483990"/>
            <pc:sldLayoutMk cId="1547103555" sldId="2147483992"/>
          </pc:sldLayoutMkLst>
        </pc:sldLayoutChg>
        <pc:sldLayoutChg chg="add del mod replId">
          <pc:chgData name="Jamma, Aishwarya Atul" userId="S::aaj210004@utdallas.edu::5a50458d-01f0-433b-bc5f-4ab59edf7c71" providerId="AD" clId="Web-{E648A402-EE91-427D-5210-AEAF5CD324D4}" dt="2022-11-27T21:14:20.423" v="6"/>
          <pc:sldLayoutMkLst>
            <pc:docMk/>
            <pc:sldMasterMk cId="4073737344" sldId="2147483990"/>
            <pc:sldLayoutMk cId="978537140" sldId="2147483993"/>
          </pc:sldLayoutMkLst>
        </pc:sldLayoutChg>
        <pc:sldLayoutChg chg="add del mod replId">
          <pc:chgData name="Jamma, Aishwarya Atul" userId="S::aaj210004@utdallas.edu::5a50458d-01f0-433b-bc5f-4ab59edf7c71" providerId="AD" clId="Web-{E648A402-EE91-427D-5210-AEAF5CD324D4}" dt="2022-11-27T21:14:20.423" v="6"/>
          <pc:sldLayoutMkLst>
            <pc:docMk/>
            <pc:sldMasterMk cId="4073737344" sldId="2147483990"/>
            <pc:sldLayoutMk cId="1254240551" sldId="2147483994"/>
          </pc:sldLayoutMkLst>
        </pc:sldLayoutChg>
        <pc:sldLayoutChg chg="add del mod replId">
          <pc:chgData name="Jamma, Aishwarya Atul" userId="S::aaj210004@utdallas.edu::5a50458d-01f0-433b-bc5f-4ab59edf7c71" providerId="AD" clId="Web-{E648A402-EE91-427D-5210-AEAF5CD324D4}" dt="2022-11-27T21:14:20.423" v="6"/>
          <pc:sldLayoutMkLst>
            <pc:docMk/>
            <pc:sldMasterMk cId="4073737344" sldId="2147483990"/>
            <pc:sldLayoutMk cId="1608673577" sldId="2147483995"/>
          </pc:sldLayoutMkLst>
        </pc:sldLayoutChg>
        <pc:sldLayoutChg chg="add del mod replId">
          <pc:chgData name="Jamma, Aishwarya Atul" userId="S::aaj210004@utdallas.edu::5a50458d-01f0-433b-bc5f-4ab59edf7c71" providerId="AD" clId="Web-{E648A402-EE91-427D-5210-AEAF5CD324D4}" dt="2022-11-27T21:14:20.423" v="6"/>
          <pc:sldLayoutMkLst>
            <pc:docMk/>
            <pc:sldMasterMk cId="4073737344" sldId="2147483990"/>
            <pc:sldLayoutMk cId="1528097067" sldId="2147483996"/>
          </pc:sldLayoutMkLst>
        </pc:sldLayoutChg>
        <pc:sldLayoutChg chg="add del mod replId">
          <pc:chgData name="Jamma, Aishwarya Atul" userId="S::aaj210004@utdallas.edu::5a50458d-01f0-433b-bc5f-4ab59edf7c71" providerId="AD" clId="Web-{E648A402-EE91-427D-5210-AEAF5CD324D4}" dt="2022-11-27T21:14:20.423" v="6"/>
          <pc:sldLayoutMkLst>
            <pc:docMk/>
            <pc:sldMasterMk cId="4073737344" sldId="2147483990"/>
            <pc:sldLayoutMk cId="1139417869" sldId="2147483997"/>
          </pc:sldLayoutMkLst>
        </pc:sldLayoutChg>
        <pc:sldLayoutChg chg="add del mod replId">
          <pc:chgData name="Jamma, Aishwarya Atul" userId="S::aaj210004@utdallas.edu::5a50458d-01f0-433b-bc5f-4ab59edf7c71" providerId="AD" clId="Web-{E648A402-EE91-427D-5210-AEAF5CD324D4}" dt="2022-11-27T21:14:20.423" v="6"/>
          <pc:sldLayoutMkLst>
            <pc:docMk/>
            <pc:sldMasterMk cId="4073737344" sldId="2147483990"/>
            <pc:sldLayoutMk cId="2361211972" sldId="2147483998"/>
          </pc:sldLayoutMkLst>
        </pc:sldLayoutChg>
        <pc:sldLayoutChg chg="add del mod replId">
          <pc:chgData name="Jamma, Aishwarya Atul" userId="S::aaj210004@utdallas.edu::5a50458d-01f0-433b-bc5f-4ab59edf7c71" providerId="AD" clId="Web-{E648A402-EE91-427D-5210-AEAF5CD324D4}" dt="2022-11-27T21:14:20.423" v="6"/>
          <pc:sldLayoutMkLst>
            <pc:docMk/>
            <pc:sldMasterMk cId="4073737344" sldId="2147483990"/>
            <pc:sldLayoutMk cId="2191663436" sldId="2147483999"/>
          </pc:sldLayoutMkLst>
        </pc:sldLayoutChg>
        <pc:sldLayoutChg chg="add del mod replId">
          <pc:chgData name="Jamma, Aishwarya Atul" userId="S::aaj210004@utdallas.edu::5a50458d-01f0-433b-bc5f-4ab59edf7c71" providerId="AD" clId="Web-{E648A402-EE91-427D-5210-AEAF5CD324D4}" dt="2022-11-27T21:14:20.423" v="6"/>
          <pc:sldLayoutMkLst>
            <pc:docMk/>
            <pc:sldMasterMk cId="4073737344" sldId="2147483990"/>
            <pc:sldLayoutMk cId="2748808098" sldId="2147484000"/>
          </pc:sldLayoutMkLst>
        </pc:sldLayoutChg>
        <pc:sldLayoutChg chg="add del mod replId">
          <pc:chgData name="Jamma, Aishwarya Atul" userId="S::aaj210004@utdallas.edu::5a50458d-01f0-433b-bc5f-4ab59edf7c71" providerId="AD" clId="Web-{E648A402-EE91-427D-5210-AEAF5CD324D4}" dt="2022-11-27T21:14:20.423" v="6"/>
          <pc:sldLayoutMkLst>
            <pc:docMk/>
            <pc:sldMasterMk cId="4073737344" sldId="2147483990"/>
            <pc:sldLayoutMk cId="1709015165" sldId="2147484001"/>
          </pc:sldLayoutMkLst>
        </pc:sldLayoutChg>
      </pc:sldMasterChg>
      <pc:sldMasterChg chg="add del addSldLayout delSldLayout modSldLayout">
        <pc:chgData name="Jamma, Aishwarya Atul" userId="S::aaj210004@utdallas.edu::5a50458d-01f0-433b-bc5f-4ab59edf7c71" providerId="AD" clId="Web-{E648A402-EE91-427D-5210-AEAF5CD324D4}" dt="2022-11-27T21:14:32.674" v="7"/>
        <pc:sldMasterMkLst>
          <pc:docMk/>
          <pc:sldMasterMk cId="736360289" sldId="2147484002"/>
        </pc:sldMasterMkLst>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3319439532" sldId="2147484003"/>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3481199632" sldId="2147484004"/>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988754665" sldId="2147484005"/>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850413798" sldId="2147484006"/>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733609929" sldId="2147484007"/>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3359450831" sldId="2147484008"/>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1657657998" sldId="2147484009"/>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1187143675" sldId="2147484010"/>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1734637669" sldId="2147484011"/>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2277664991" sldId="2147484012"/>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163972248" sldId="2147484013"/>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2347495594" sldId="2147484014"/>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3546408226" sldId="2147484015"/>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2159444686" sldId="2147484016"/>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3706127462" sldId="2147484017"/>
          </pc:sldLayoutMkLst>
        </pc:sldLayoutChg>
        <pc:sldLayoutChg chg="add del mod replId">
          <pc:chgData name="Jamma, Aishwarya Atul" userId="S::aaj210004@utdallas.edu::5a50458d-01f0-433b-bc5f-4ab59edf7c71" providerId="AD" clId="Web-{E648A402-EE91-427D-5210-AEAF5CD324D4}" dt="2022-11-27T21:14:32.674" v="7"/>
          <pc:sldLayoutMkLst>
            <pc:docMk/>
            <pc:sldMasterMk cId="736360289" sldId="2147484002"/>
            <pc:sldLayoutMk cId="2222828880" sldId="2147484018"/>
          </pc:sldLayoutMkLst>
        </pc:sldLayoutChg>
      </pc:sldMasterChg>
      <pc:sldMasterChg chg="add del addSldLayout delSldLayout modSldLayout">
        <pc:chgData name="Jamma, Aishwarya Atul" userId="S::aaj210004@utdallas.edu::5a50458d-01f0-433b-bc5f-4ab59edf7c71" providerId="AD" clId="Web-{E648A402-EE91-427D-5210-AEAF5CD324D4}" dt="2022-11-27T21:14:54.394" v="8"/>
        <pc:sldMasterMkLst>
          <pc:docMk/>
          <pc:sldMasterMk cId="3616673185" sldId="2147484019"/>
        </pc:sldMasterMkLst>
        <pc:sldLayoutChg chg="add del mod replId">
          <pc:chgData name="Jamma, Aishwarya Atul" userId="S::aaj210004@utdallas.edu::5a50458d-01f0-433b-bc5f-4ab59edf7c71" providerId="AD" clId="Web-{E648A402-EE91-427D-5210-AEAF5CD324D4}" dt="2022-11-27T21:14:54.394" v="8"/>
          <pc:sldLayoutMkLst>
            <pc:docMk/>
            <pc:sldMasterMk cId="3616673185" sldId="2147484019"/>
            <pc:sldLayoutMk cId="3920062239" sldId="2147484020"/>
          </pc:sldLayoutMkLst>
        </pc:sldLayoutChg>
        <pc:sldLayoutChg chg="add del mod replId">
          <pc:chgData name="Jamma, Aishwarya Atul" userId="S::aaj210004@utdallas.edu::5a50458d-01f0-433b-bc5f-4ab59edf7c71" providerId="AD" clId="Web-{E648A402-EE91-427D-5210-AEAF5CD324D4}" dt="2022-11-27T21:14:54.394" v="8"/>
          <pc:sldLayoutMkLst>
            <pc:docMk/>
            <pc:sldMasterMk cId="3616673185" sldId="2147484019"/>
            <pc:sldLayoutMk cId="4241992425" sldId="2147484021"/>
          </pc:sldLayoutMkLst>
        </pc:sldLayoutChg>
        <pc:sldLayoutChg chg="add del mod replId">
          <pc:chgData name="Jamma, Aishwarya Atul" userId="S::aaj210004@utdallas.edu::5a50458d-01f0-433b-bc5f-4ab59edf7c71" providerId="AD" clId="Web-{E648A402-EE91-427D-5210-AEAF5CD324D4}" dt="2022-11-27T21:14:54.394" v="8"/>
          <pc:sldLayoutMkLst>
            <pc:docMk/>
            <pc:sldMasterMk cId="3616673185" sldId="2147484019"/>
            <pc:sldLayoutMk cId="2057631701" sldId="2147484022"/>
          </pc:sldLayoutMkLst>
        </pc:sldLayoutChg>
        <pc:sldLayoutChg chg="add del mod replId">
          <pc:chgData name="Jamma, Aishwarya Atul" userId="S::aaj210004@utdallas.edu::5a50458d-01f0-433b-bc5f-4ab59edf7c71" providerId="AD" clId="Web-{E648A402-EE91-427D-5210-AEAF5CD324D4}" dt="2022-11-27T21:14:54.394" v="8"/>
          <pc:sldLayoutMkLst>
            <pc:docMk/>
            <pc:sldMasterMk cId="3616673185" sldId="2147484019"/>
            <pc:sldLayoutMk cId="1703811926" sldId="2147484023"/>
          </pc:sldLayoutMkLst>
        </pc:sldLayoutChg>
        <pc:sldLayoutChg chg="add del mod replId">
          <pc:chgData name="Jamma, Aishwarya Atul" userId="S::aaj210004@utdallas.edu::5a50458d-01f0-433b-bc5f-4ab59edf7c71" providerId="AD" clId="Web-{E648A402-EE91-427D-5210-AEAF5CD324D4}" dt="2022-11-27T21:14:54.394" v="8"/>
          <pc:sldLayoutMkLst>
            <pc:docMk/>
            <pc:sldMasterMk cId="3616673185" sldId="2147484019"/>
            <pc:sldLayoutMk cId="3219560195" sldId="2147484024"/>
          </pc:sldLayoutMkLst>
        </pc:sldLayoutChg>
        <pc:sldLayoutChg chg="add del mod replId">
          <pc:chgData name="Jamma, Aishwarya Atul" userId="S::aaj210004@utdallas.edu::5a50458d-01f0-433b-bc5f-4ab59edf7c71" providerId="AD" clId="Web-{E648A402-EE91-427D-5210-AEAF5CD324D4}" dt="2022-11-27T21:14:54.394" v="8"/>
          <pc:sldLayoutMkLst>
            <pc:docMk/>
            <pc:sldMasterMk cId="3616673185" sldId="2147484019"/>
            <pc:sldLayoutMk cId="1362602975" sldId="2147484025"/>
          </pc:sldLayoutMkLst>
        </pc:sldLayoutChg>
        <pc:sldLayoutChg chg="add del mod replId">
          <pc:chgData name="Jamma, Aishwarya Atul" userId="S::aaj210004@utdallas.edu::5a50458d-01f0-433b-bc5f-4ab59edf7c71" providerId="AD" clId="Web-{E648A402-EE91-427D-5210-AEAF5CD324D4}" dt="2022-11-27T21:14:54.394" v="8"/>
          <pc:sldLayoutMkLst>
            <pc:docMk/>
            <pc:sldMasterMk cId="3616673185" sldId="2147484019"/>
            <pc:sldLayoutMk cId="1344498416" sldId="2147484026"/>
          </pc:sldLayoutMkLst>
        </pc:sldLayoutChg>
        <pc:sldLayoutChg chg="add del mod replId">
          <pc:chgData name="Jamma, Aishwarya Atul" userId="S::aaj210004@utdallas.edu::5a50458d-01f0-433b-bc5f-4ab59edf7c71" providerId="AD" clId="Web-{E648A402-EE91-427D-5210-AEAF5CD324D4}" dt="2022-11-27T21:14:54.394" v="8"/>
          <pc:sldLayoutMkLst>
            <pc:docMk/>
            <pc:sldMasterMk cId="3616673185" sldId="2147484019"/>
            <pc:sldLayoutMk cId="474736156" sldId="2147484027"/>
          </pc:sldLayoutMkLst>
        </pc:sldLayoutChg>
        <pc:sldLayoutChg chg="add del mod replId">
          <pc:chgData name="Jamma, Aishwarya Atul" userId="S::aaj210004@utdallas.edu::5a50458d-01f0-433b-bc5f-4ab59edf7c71" providerId="AD" clId="Web-{E648A402-EE91-427D-5210-AEAF5CD324D4}" dt="2022-11-27T21:14:54.394" v="8"/>
          <pc:sldLayoutMkLst>
            <pc:docMk/>
            <pc:sldMasterMk cId="3616673185" sldId="2147484019"/>
            <pc:sldLayoutMk cId="94019432" sldId="2147484028"/>
          </pc:sldLayoutMkLst>
        </pc:sldLayoutChg>
        <pc:sldLayoutChg chg="add del mod replId">
          <pc:chgData name="Jamma, Aishwarya Atul" userId="S::aaj210004@utdallas.edu::5a50458d-01f0-433b-bc5f-4ab59edf7c71" providerId="AD" clId="Web-{E648A402-EE91-427D-5210-AEAF5CD324D4}" dt="2022-11-27T21:14:54.394" v="8"/>
          <pc:sldLayoutMkLst>
            <pc:docMk/>
            <pc:sldMasterMk cId="3616673185" sldId="2147484019"/>
            <pc:sldLayoutMk cId="1917598632" sldId="2147484029"/>
          </pc:sldLayoutMkLst>
        </pc:sldLayoutChg>
        <pc:sldLayoutChg chg="add del mod replId">
          <pc:chgData name="Jamma, Aishwarya Atul" userId="S::aaj210004@utdallas.edu::5a50458d-01f0-433b-bc5f-4ab59edf7c71" providerId="AD" clId="Web-{E648A402-EE91-427D-5210-AEAF5CD324D4}" dt="2022-11-27T21:14:54.394" v="8"/>
          <pc:sldLayoutMkLst>
            <pc:docMk/>
            <pc:sldMasterMk cId="3616673185" sldId="2147484019"/>
            <pc:sldLayoutMk cId="3347573510" sldId="2147484030"/>
          </pc:sldLayoutMkLst>
        </pc:sldLayoutChg>
      </pc:sldMasterChg>
      <pc:sldMasterChg chg="add del addSldLayout delSldLayout modSldLayout">
        <pc:chgData name="Jamma, Aishwarya Atul" userId="S::aaj210004@utdallas.edu::5a50458d-01f0-433b-bc5f-4ab59edf7c71" providerId="AD" clId="Web-{E648A402-EE91-427D-5210-AEAF5CD324D4}" dt="2022-11-27T21:15:16.816" v="9"/>
        <pc:sldMasterMkLst>
          <pc:docMk/>
          <pc:sldMasterMk cId="1575166641" sldId="2147484031"/>
        </pc:sldMasterMkLst>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1724468120" sldId="2147484032"/>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3427062224" sldId="2147484033"/>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744101718" sldId="2147484034"/>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3110066240" sldId="2147484035"/>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503277475" sldId="2147484036"/>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3008695520" sldId="2147484037"/>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3592810778" sldId="2147484038"/>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3814220818" sldId="2147484039"/>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2262182778" sldId="2147484040"/>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2292346456" sldId="2147484041"/>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4108791463" sldId="2147484042"/>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253300275" sldId="2147484043"/>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2161162893" sldId="2147484044"/>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89067775" sldId="2147484045"/>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128822236" sldId="2147484046"/>
          </pc:sldLayoutMkLst>
        </pc:sldLayoutChg>
        <pc:sldLayoutChg chg="add del mod replId">
          <pc:chgData name="Jamma, Aishwarya Atul" userId="S::aaj210004@utdallas.edu::5a50458d-01f0-433b-bc5f-4ab59edf7c71" providerId="AD" clId="Web-{E648A402-EE91-427D-5210-AEAF5CD324D4}" dt="2022-11-27T21:15:16.816" v="9"/>
          <pc:sldLayoutMkLst>
            <pc:docMk/>
            <pc:sldMasterMk cId="1575166641" sldId="2147484031"/>
            <pc:sldLayoutMk cId="4169457508" sldId="2147484047"/>
          </pc:sldLayoutMkLst>
        </pc:sldLayoutChg>
      </pc:sldMasterChg>
      <pc:sldMasterChg chg="add del addSldLayout delSldLayout modSldLayout">
        <pc:chgData name="Jamma, Aishwarya Atul" userId="S::aaj210004@utdallas.edu::5a50458d-01f0-433b-bc5f-4ab59edf7c71" providerId="AD" clId="Web-{E648A402-EE91-427D-5210-AEAF5CD324D4}" dt="2022-11-27T21:22:41.304" v="44"/>
        <pc:sldMasterMkLst>
          <pc:docMk/>
          <pc:sldMasterMk cId="1038537983" sldId="2147484048"/>
        </pc:sldMasterMkLst>
        <pc:sldLayoutChg chg="add del mod replId">
          <pc:chgData name="Jamma, Aishwarya Atul" userId="S::aaj210004@utdallas.edu::5a50458d-01f0-433b-bc5f-4ab59edf7c71" providerId="AD" clId="Web-{E648A402-EE91-427D-5210-AEAF5CD324D4}" dt="2022-11-27T21:22:41.304" v="44"/>
          <pc:sldLayoutMkLst>
            <pc:docMk/>
            <pc:sldMasterMk cId="1038537983" sldId="2147484048"/>
            <pc:sldLayoutMk cId="1565080988" sldId="2147484049"/>
          </pc:sldLayoutMkLst>
        </pc:sldLayoutChg>
        <pc:sldLayoutChg chg="add del mod replId">
          <pc:chgData name="Jamma, Aishwarya Atul" userId="S::aaj210004@utdallas.edu::5a50458d-01f0-433b-bc5f-4ab59edf7c71" providerId="AD" clId="Web-{E648A402-EE91-427D-5210-AEAF5CD324D4}" dt="2022-11-27T21:22:41.304" v="44"/>
          <pc:sldLayoutMkLst>
            <pc:docMk/>
            <pc:sldMasterMk cId="1038537983" sldId="2147484048"/>
            <pc:sldLayoutMk cId="973340137" sldId="2147484050"/>
          </pc:sldLayoutMkLst>
        </pc:sldLayoutChg>
        <pc:sldLayoutChg chg="add del mod replId">
          <pc:chgData name="Jamma, Aishwarya Atul" userId="S::aaj210004@utdallas.edu::5a50458d-01f0-433b-bc5f-4ab59edf7c71" providerId="AD" clId="Web-{E648A402-EE91-427D-5210-AEAF5CD324D4}" dt="2022-11-27T21:22:41.304" v="44"/>
          <pc:sldLayoutMkLst>
            <pc:docMk/>
            <pc:sldMasterMk cId="1038537983" sldId="2147484048"/>
            <pc:sldLayoutMk cId="3547486595" sldId="2147484051"/>
          </pc:sldLayoutMkLst>
        </pc:sldLayoutChg>
        <pc:sldLayoutChg chg="add del mod replId">
          <pc:chgData name="Jamma, Aishwarya Atul" userId="S::aaj210004@utdallas.edu::5a50458d-01f0-433b-bc5f-4ab59edf7c71" providerId="AD" clId="Web-{E648A402-EE91-427D-5210-AEAF5CD324D4}" dt="2022-11-27T21:22:41.304" v="44"/>
          <pc:sldLayoutMkLst>
            <pc:docMk/>
            <pc:sldMasterMk cId="1038537983" sldId="2147484048"/>
            <pc:sldLayoutMk cId="3034482284" sldId="2147484052"/>
          </pc:sldLayoutMkLst>
        </pc:sldLayoutChg>
        <pc:sldLayoutChg chg="add del mod replId">
          <pc:chgData name="Jamma, Aishwarya Atul" userId="S::aaj210004@utdallas.edu::5a50458d-01f0-433b-bc5f-4ab59edf7c71" providerId="AD" clId="Web-{E648A402-EE91-427D-5210-AEAF5CD324D4}" dt="2022-11-27T21:22:41.304" v="44"/>
          <pc:sldLayoutMkLst>
            <pc:docMk/>
            <pc:sldMasterMk cId="1038537983" sldId="2147484048"/>
            <pc:sldLayoutMk cId="3658779268" sldId="2147484053"/>
          </pc:sldLayoutMkLst>
        </pc:sldLayoutChg>
        <pc:sldLayoutChg chg="add del mod replId">
          <pc:chgData name="Jamma, Aishwarya Atul" userId="S::aaj210004@utdallas.edu::5a50458d-01f0-433b-bc5f-4ab59edf7c71" providerId="AD" clId="Web-{E648A402-EE91-427D-5210-AEAF5CD324D4}" dt="2022-11-27T21:22:41.304" v="44"/>
          <pc:sldLayoutMkLst>
            <pc:docMk/>
            <pc:sldMasterMk cId="1038537983" sldId="2147484048"/>
            <pc:sldLayoutMk cId="3262936354" sldId="2147484054"/>
          </pc:sldLayoutMkLst>
        </pc:sldLayoutChg>
        <pc:sldLayoutChg chg="add del mod replId">
          <pc:chgData name="Jamma, Aishwarya Atul" userId="S::aaj210004@utdallas.edu::5a50458d-01f0-433b-bc5f-4ab59edf7c71" providerId="AD" clId="Web-{E648A402-EE91-427D-5210-AEAF5CD324D4}" dt="2022-11-27T21:22:41.304" v="44"/>
          <pc:sldLayoutMkLst>
            <pc:docMk/>
            <pc:sldMasterMk cId="1038537983" sldId="2147484048"/>
            <pc:sldLayoutMk cId="2337917146" sldId="2147484055"/>
          </pc:sldLayoutMkLst>
        </pc:sldLayoutChg>
        <pc:sldLayoutChg chg="add del mod replId">
          <pc:chgData name="Jamma, Aishwarya Atul" userId="S::aaj210004@utdallas.edu::5a50458d-01f0-433b-bc5f-4ab59edf7c71" providerId="AD" clId="Web-{E648A402-EE91-427D-5210-AEAF5CD324D4}" dt="2022-11-27T21:22:41.304" v="44"/>
          <pc:sldLayoutMkLst>
            <pc:docMk/>
            <pc:sldMasterMk cId="1038537983" sldId="2147484048"/>
            <pc:sldLayoutMk cId="1267817688" sldId="2147484056"/>
          </pc:sldLayoutMkLst>
        </pc:sldLayoutChg>
        <pc:sldLayoutChg chg="add del mod replId">
          <pc:chgData name="Jamma, Aishwarya Atul" userId="S::aaj210004@utdallas.edu::5a50458d-01f0-433b-bc5f-4ab59edf7c71" providerId="AD" clId="Web-{E648A402-EE91-427D-5210-AEAF5CD324D4}" dt="2022-11-27T21:22:41.304" v="44"/>
          <pc:sldLayoutMkLst>
            <pc:docMk/>
            <pc:sldMasterMk cId="1038537983" sldId="2147484048"/>
            <pc:sldLayoutMk cId="462792728" sldId="2147484057"/>
          </pc:sldLayoutMkLst>
        </pc:sldLayoutChg>
        <pc:sldLayoutChg chg="add del mod replId">
          <pc:chgData name="Jamma, Aishwarya Atul" userId="S::aaj210004@utdallas.edu::5a50458d-01f0-433b-bc5f-4ab59edf7c71" providerId="AD" clId="Web-{E648A402-EE91-427D-5210-AEAF5CD324D4}" dt="2022-11-27T21:22:41.304" v="44"/>
          <pc:sldLayoutMkLst>
            <pc:docMk/>
            <pc:sldMasterMk cId="1038537983" sldId="2147484048"/>
            <pc:sldLayoutMk cId="364489424" sldId="2147484058"/>
          </pc:sldLayoutMkLst>
        </pc:sldLayoutChg>
        <pc:sldLayoutChg chg="add del mod replId">
          <pc:chgData name="Jamma, Aishwarya Atul" userId="S::aaj210004@utdallas.edu::5a50458d-01f0-433b-bc5f-4ab59edf7c71" providerId="AD" clId="Web-{E648A402-EE91-427D-5210-AEAF5CD324D4}" dt="2022-11-27T21:22:41.304" v="44"/>
          <pc:sldLayoutMkLst>
            <pc:docMk/>
            <pc:sldMasterMk cId="1038537983" sldId="2147484048"/>
            <pc:sldLayoutMk cId="2867556161" sldId="2147484059"/>
          </pc:sldLayoutMkLst>
        </pc:sldLayoutChg>
        <pc:sldLayoutChg chg="add del mod">
          <pc:chgData name="Jamma, Aishwarya Atul" userId="S::aaj210004@utdallas.edu::5a50458d-01f0-433b-bc5f-4ab59edf7c71" providerId="AD" clId="Web-{E648A402-EE91-427D-5210-AEAF5CD324D4}" dt="2022-11-27T21:22:41.304" v="44"/>
          <pc:sldLayoutMkLst>
            <pc:docMk/>
            <pc:sldMasterMk cId="1038537983" sldId="2147484048"/>
            <pc:sldLayoutMk cId="2563525569" sldId="2147484060"/>
          </pc:sldLayoutMkLst>
        </pc:sldLayoutChg>
      </pc:sldMasterChg>
      <pc:sldMasterChg chg="add del addSldLayout delSldLayout modSldLayout">
        <pc:chgData name="Jamma, Aishwarya Atul" userId="S::aaj210004@utdallas.edu::5a50458d-01f0-433b-bc5f-4ab59edf7c71" providerId="AD" clId="Web-{E648A402-EE91-427D-5210-AEAF5CD324D4}" dt="2022-11-27T21:22:56.445" v="45"/>
        <pc:sldMasterMkLst>
          <pc:docMk/>
          <pc:sldMasterMk cId="61226151" sldId="2147484061"/>
        </pc:sldMasterMkLst>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1083511758" sldId="2147484062"/>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643693079" sldId="2147484063"/>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1655670614" sldId="2147484064"/>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1284785441" sldId="2147484065"/>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731167805" sldId="2147484066"/>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2524994276" sldId="2147484067"/>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1865979478" sldId="2147484068"/>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1249162251" sldId="2147484069"/>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3905595985" sldId="2147484070"/>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2226654199" sldId="2147484071"/>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3114306431" sldId="2147484072"/>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1908816946" sldId="2147484073"/>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1560745366" sldId="2147484074"/>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1300973939" sldId="2147484075"/>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1023194799" sldId="2147484076"/>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4147968500" sldId="2147484077"/>
          </pc:sldLayoutMkLst>
        </pc:sldLayoutChg>
        <pc:sldLayoutChg chg="add del mod replId">
          <pc:chgData name="Jamma, Aishwarya Atul" userId="S::aaj210004@utdallas.edu::5a50458d-01f0-433b-bc5f-4ab59edf7c71" providerId="AD" clId="Web-{E648A402-EE91-427D-5210-AEAF5CD324D4}" dt="2022-11-27T21:22:56.445" v="45"/>
          <pc:sldLayoutMkLst>
            <pc:docMk/>
            <pc:sldMasterMk cId="61226151" sldId="2147484061"/>
            <pc:sldLayoutMk cId="322494042" sldId="2147484078"/>
          </pc:sldLayoutMkLst>
        </pc:sldLayoutChg>
      </pc:sldMasterChg>
      <pc:sldMasterChg chg="add del addSldLayout delSldLayout modSldLayout">
        <pc:chgData name="Jamma, Aishwarya Atul" userId="S::aaj210004@utdallas.edu::5a50458d-01f0-433b-bc5f-4ab59edf7c71" providerId="AD" clId="Web-{E648A402-EE91-427D-5210-AEAF5CD324D4}" dt="2022-11-27T21:23:08.320" v="46"/>
        <pc:sldMasterMkLst>
          <pc:docMk/>
          <pc:sldMasterMk cId="320812316" sldId="2147484079"/>
        </pc:sldMasterMkLst>
        <pc:sldLayoutChg chg="add del mod replId">
          <pc:chgData name="Jamma, Aishwarya Atul" userId="S::aaj210004@utdallas.edu::5a50458d-01f0-433b-bc5f-4ab59edf7c71" providerId="AD" clId="Web-{E648A402-EE91-427D-5210-AEAF5CD324D4}" dt="2022-11-27T21:23:08.320" v="46"/>
          <pc:sldLayoutMkLst>
            <pc:docMk/>
            <pc:sldMasterMk cId="320812316" sldId="2147484079"/>
            <pc:sldLayoutMk cId="302133943" sldId="2147484080"/>
          </pc:sldLayoutMkLst>
        </pc:sldLayoutChg>
        <pc:sldLayoutChg chg="add del mod replId">
          <pc:chgData name="Jamma, Aishwarya Atul" userId="S::aaj210004@utdallas.edu::5a50458d-01f0-433b-bc5f-4ab59edf7c71" providerId="AD" clId="Web-{E648A402-EE91-427D-5210-AEAF5CD324D4}" dt="2022-11-27T21:23:08.320" v="46"/>
          <pc:sldLayoutMkLst>
            <pc:docMk/>
            <pc:sldMasterMk cId="320812316" sldId="2147484079"/>
            <pc:sldLayoutMk cId="2483931238" sldId="2147484081"/>
          </pc:sldLayoutMkLst>
        </pc:sldLayoutChg>
        <pc:sldLayoutChg chg="add del mod replId">
          <pc:chgData name="Jamma, Aishwarya Atul" userId="S::aaj210004@utdallas.edu::5a50458d-01f0-433b-bc5f-4ab59edf7c71" providerId="AD" clId="Web-{E648A402-EE91-427D-5210-AEAF5CD324D4}" dt="2022-11-27T21:23:08.320" v="46"/>
          <pc:sldLayoutMkLst>
            <pc:docMk/>
            <pc:sldMasterMk cId="320812316" sldId="2147484079"/>
            <pc:sldLayoutMk cId="3794309869" sldId="2147484082"/>
          </pc:sldLayoutMkLst>
        </pc:sldLayoutChg>
        <pc:sldLayoutChg chg="add del mod replId">
          <pc:chgData name="Jamma, Aishwarya Atul" userId="S::aaj210004@utdallas.edu::5a50458d-01f0-433b-bc5f-4ab59edf7c71" providerId="AD" clId="Web-{E648A402-EE91-427D-5210-AEAF5CD324D4}" dt="2022-11-27T21:23:08.320" v="46"/>
          <pc:sldLayoutMkLst>
            <pc:docMk/>
            <pc:sldMasterMk cId="320812316" sldId="2147484079"/>
            <pc:sldLayoutMk cId="1589958508" sldId="2147484083"/>
          </pc:sldLayoutMkLst>
        </pc:sldLayoutChg>
        <pc:sldLayoutChg chg="add del mod replId">
          <pc:chgData name="Jamma, Aishwarya Atul" userId="S::aaj210004@utdallas.edu::5a50458d-01f0-433b-bc5f-4ab59edf7c71" providerId="AD" clId="Web-{E648A402-EE91-427D-5210-AEAF5CD324D4}" dt="2022-11-27T21:23:08.320" v="46"/>
          <pc:sldLayoutMkLst>
            <pc:docMk/>
            <pc:sldMasterMk cId="320812316" sldId="2147484079"/>
            <pc:sldLayoutMk cId="2606789954" sldId="2147484084"/>
          </pc:sldLayoutMkLst>
        </pc:sldLayoutChg>
        <pc:sldLayoutChg chg="add del mod replId">
          <pc:chgData name="Jamma, Aishwarya Atul" userId="S::aaj210004@utdallas.edu::5a50458d-01f0-433b-bc5f-4ab59edf7c71" providerId="AD" clId="Web-{E648A402-EE91-427D-5210-AEAF5CD324D4}" dt="2022-11-27T21:23:08.320" v="46"/>
          <pc:sldLayoutMkLst>
            <pc:docMk/>
            <pc:sldMasterMk cId="320812316" sldId="2147484079"/>
            <pc:sldLayoutMk cId="268200801" sldId="2147484085"/>
          </pc:sldLayoutMkLst>
        </pc:sldLayoutChg>
        <pc:sldLayoutChg chg="add del mod replId">
          <pc:chgData name="Jamma, Aishwarya Atul" userId="S::aaj210004@utdallas.edu::5a50458d-01f0-433b-bc5f-4ab59edf7c71" providerId="AD" clId="Web-{E648A402-EE91-427D-5210-AEAF5CD324D4}" dt="2022-11-27T21:23:08.320" v="46"/>
          <pc:sldLayoutMkLst>
            <pc:docMk/>
            <pc:sldMasterMk cId="320812316" sldId="2147484079"/>
            <pc:sldLayoutMk cId="2753319555" sldId="2147484086"/>
          </pc:sldLayoutMkLst>
        </pc:sldLayoutChg>
        <pc:sldLayoutChg chg="add del mod replId">
          <pc:chgData name="Jamma, Aishwarya Atul" userId="S::aaj210004@utdallas.edu::5a50458d-01f0-433b-bc5f-4ab59edf7c71" providerId="AD" clId="Web-{E648A402-EE91-427D-5210-AEAF5CD324D4}" dt="2022-11-27T21:23:08.320" v="46"/>
          <pc:sldLayoutMkLst>
            <pc:docMk/>
            <pc:sldMasterMk cId="320812316" sldId="2147484079"/>
            <pc:sldLayoutMk cId="526501263" sldId="2147484087"/>
          </pc:sldLayoutMkLst>
        </pc:sldLayoutChg>
        <pc:sldLayoutChg chg="add del mod replId">
          <pc:chgData name="Jamma, Aishwarya Atul" userId="S::aaj210004@utdallas.edu::5a50458d-01f0-433b-bc5f-4ab59edf7c71" providerId="AD" clId="Web-{E648A402-EE91-427D-5210-AEAF5CD324D4}" dt="2022-11-27T21:23:08.320" v="46"/>
          <pc:sldLayoutMkLst>
            <pc:docMk/>
            <pc:sldMasterMk cId="320812316" sldId="2147484079"/>
            <pc:sldLayoutMk cId="3757123327" sldId="2147484088"/>
          </pc:sldLayoutMkLst>
        </pc:sldLayoutChg>
        <pc:sldLayoutChg chg="add del mod replId">
          <pc:chgData name="Jamma, Aishwarya Atul" userId="S::aaj210004@utdallas.edu::5a50458d-01f0-433b-bc5f-4ab59edf7c71" providerId="AD" clId="Web-{E648A402-EE91-427D-5210-AEAF5CD324D4}" dt="2022-11-27T21:23:08.320" v="46"/>
          <pc:sldLayoutMkLst>
            <pc:docMk/>
            <pc:sldMasterMk cId="320812316" sldId="2147484079"/>
            <pc:sldLayoutMk cId="715533190" sldId="2147484089"/>
          </pc:sldLayoutMkLst>
        </pc:sldLayoutChg>
        <pc:sldLayoutChg chg="add del mod replId">
          <pc:chgData name="Jamma, Aishwarya Atul" userId="S::aaj210004@utdallas.edu::5a50458d-01f0-433b-bc5f-4ab59edf7c71" providerId="AD" clId="Web-{E648A402-EE91-427D-5210-AEAF5CD324D4}" dt="2022-11-27T21:23:08.320" v="46"/>
          <pc:sldLayoutMkLst>
            <pc:docMk/>
            <pc:sldMasterMk cId="320812316" sldId="2147484079"/>
            <pc:sldLayoutMk cId="2498756999" sldId="2147484090"/>
          </pc:sldLayoutMkLst>
        </pc:sldLayoutChg>
      </pc:sldMasterChg>
      <pc:sldMasterChg chg="add del addSldLayout delSldLayout modSldLayout">
        <pc:chgData name="Jamma, Aishwarya Atul" userId="S::aaj210004@utdallas.edu::5a50458d-01f0-433b-bc5f-4ab59edf7c71" providerId="AD" clId="Web-{E648A402-EE91-427D-5210-AEAF5CD324D4}" dt="2022-11-27T21:23:18.774" v="47"/>
        <pc:sldMasterMkLst>
          <pc:docMk/>
          <pc:sldMasterMk cId="352854612" sldId="2147484091"/>
        </pc:sldMasterMkLst>
        <pc:sldLayoutChg chg="add del mod replId">
          <pc:chgData name="Jamma, Aishwarya Atul" userId="S::aaj210004@utdallas.edu::5a50458d-01f0-433b-bc5f-4ab59edf7c71" providerId="AD" clId="Web-{E648A402-EE91-427D-5210-AEAF5CD324D4}" dt="2022-11-27T21:23:18.774" v="47"/>
          <pc:sldLayoutMkLst>
            <pc:docMk/>
            <pc:sldMasterMk cId="352854612" sldId="2147484091"/>
            <pc:sldLayoutMk cId="3427109832" sldId="2147484092"/>
          </pc:sldLayoutMkLst>
        </pc:sldLayoutChg>
        <pc:sldLayoutChg chg="add del mod replId">
          <pc:chgData name="Jamma, Aishwarya Atul" userId="S::aaj210004@utdallas.edu::5a50458d-01f0-433b-bc5f-4ab59edf7c71" providerId="AD" clId="Web-{E648A402-EE91-427D-5210-AEAF5CD324D4}" dt="2022-11-27T21:23:18.774" v="47"/>
          <pc:sldLayoutMkLst>
            <pc:docMk/>
            <pc:sldMasterMk cId="352854612" sldId="2147484091"/>
            <pc:sldLayoutMk cId="300348881" sldId="2147484093"/>
          </pc:sldLayoutMkLst>
        </pc:sldLayoutChg>
        <pc:sldLayoutChg chg="add del mod replId">
          <pc:chgData name="Jamma, Aishwarya Atul" userId="S::aaj210004@utdallas.edu::5a50458d-01f0-433b-bc5f-4ab59edf7c71" providerId="AD" clId="Web-{E648A402-EE91-427D-5210-AEAF5CD324D4}" dt="2022-11-27T21:23:18.774" v="47"/>
          <pc:sldLayoutMkLst>
            <pc:docMk/>
            <pc:sldMasterMk cId="352854612" sldId="2147484091"/>
            <pc:sldLayoutMk cId="1709772088" sldId="2147484094"/>
          </pc:sldLayoutMkLst>
        </pc:sldLayoutChg>
        <pc:sldLayoutChg chg="add del mod replId">
          <pc:chgData name="Jamma, Aishwarya Atul" userId="S::aaj210004@utdallas.edu::5a50458d-01f0-433b-bc5f-4ab59edf7c71" providerId="AD" clId="Web-{E648A402-EE91-427D-5210-AEAF5CD324D4}" dt="2022-11-27T21:23:18.774" v="47"/>
          <pc:sldLayoutMkLst>
            <pc:docMk/>
            <pc:sldMasterMk cId="352854612" sldId="2147484091"/>
            <pc:sldLayoutMk cId="232478772" sldId="2147484095"/>
          </pc:sldLayoutMkLst>
        </pc:sldLayoutChg>
        <pc:sldLayoutChg chg="add del mod replId">
          <pc:chgData name="Jamma, Aishwarya Atul" userId="S::aaj210004@utdallas.edu::5a50458d-01f0-433b-bc5f-4ab59edf7c71" providerId="AD" clId="Web-{E648A402-EE91-427D-5210-AEAF5CD324D4}" dt="2022-11-27T21:23:18.774" v="47"/>
          <pc:sldLayoutMkLst>
            <pc:docMk/>
            <pc:sldMasterMk cId="352854612" sldId="2147484091"/>
            <pc:sldLayoutMk cId="630577636" sldId="2147484096"/>
          </pc:sldLayoutMkLst>
        </pc:sldLayoutChg>
        <pc:sldLayoutChg chg="add del mod replId">
          <pc:chgData name="Jamma, Aishwarya Atul" userId="S::aaj210004@utdallas.edu::5a50458d-01f0-433b-bc5f-4ab59edf7c71" providerId="AD" clId="Web-{E648A402-EE91-427D-5210-AEAF5CD324D4}" dt="2022-11-27T21:23:18.774" v="47"/>
          <pc:sldLayoutMkLst>
            <pc:docMk/>
            <pc:sldMasterMk cId="352854612" sldId="2147484091"/>
            <pc:sldLayoutMk cId="3735937720" sldId="2147484097"/>
          </pc:sldLayoutMkLst>
        </pc:sldLayoutChg>
        <pc:sldLayoutChg chg="add del mod replId">
          <pc:chgData name="Jamma, Aishwarya Atul" userId="S::aaj210004@utdallas.edu::5a50458d-01f0-433b-bc5f-4ab59edf7c71" providerId="AD" clId="Web-{E648A402-EE91-427D-5210-AEAF5CD324D4}" dt="2022-11-27T21:23:18.774" v="47"/>
          <pc:sldLayoutMkLst>
            <pc:docMk/>
            <pc:sldMasterMk cId="352854612" sldId="2147484091"/>
            <pc:sldLayoutMk cId="976016592" sldId="2147484098"/>
          </pc:sldLayoutMkLst>
        </pc:sldLayoutChg>
        <pc:sldLayoutChg chg="add del mod replId">
          <pc:chgData name="Jamma, Aishwarya Atul" userId="S::aaj210004@utdallas.edu::5a50458d-01f0-433b-bc5f-4ab59edf7c71" providerId="AD" clId="Web-{E648A402-EE91-427D-5210-AEAF5CD324D4}" dt="2022-11-27T21:23:18.774" v="47"/>
          <pc:sldLayoutMkLst>
            <pc:docMk/>
            <pc:sldMasterMk cId="352854612" sldId="2147484091"/>
            <pc:sldLayoutMk cId="4147495591" sldId="2147484099"/>
          </pc:sldLayoutMkLst>
        </pc:sldLayoutChg>
        <pc:sldLayoutChg chg="add del mod replId">
          <pc:chgData name="Jamma, Aishwarya Atul" userId="S::aaj210004@utdallas.edu::5a50458d-01f0-433b-bc5f-4ab59edf7c71" providerId="AD" clId="Web-{E648A402-EE91-427D-5210-AEAF5CD324D4}" dt="2022-11-27T21:23:18.774" v="47"/>
          <pc:sldLayoutMkLst>
            <pc:docMk/>
            <pc:sldMasterMk cId="352854612" sldId="2147484091"/>
            <pc:sldLayoutMk cId="275793068" sldId="2147484100"/>
          </pc:sldLayoutMkLst>
        </pc:sldLayoutChg>
        <pc:sldLayoutChg chg="add del mod replId">
          <pc:chgData name="Jamma, Aishwarya Atul" userId="S::aaj210004@utdallas.edu::5a50458d-01f0-433b-bc5f-4ab59edf7c71" providerId="AD" clId="Web-{E648A402-EE91-427D-5210-AEAF5CD324D4}" dt="2022-11-27T21:23:18.774" v="47"/>
          <pc:sldLayoutMkLst>
            <pc:docMk/>
            <pc:sldMasterMk cId="352854612" sldId="2147484091"/>
            <pc:sldLayoutMk cId="911493842" sldId="2147484101"/>
          </pc:sldLayoutMkLst>
        </pc:sldLayoutChg>
        <pc:sldLayoutChg chg="add del mod replId">
          <pc:chgData name="Jamma, Aishwarya Atul" userId="S::aaj210004@utdallas.edu::5a50458d-01f0-433b-bc5f-4ab59edf7c71" providerId="AD" clId="Web-{E648A402-EE91-427D-5210-AEAF5CD324D4}" dt="2022-11-27T21:23:18.774" v="47"/>
          <pc:sldLayoutMkLst>
            <pc:docMk/>
            <pc:sldMasterMk cId="352854612" sldId="2147484091"/>
            <pc:sldLayoutMk cId="3056947238" sldId="2147484102"/>
          </pc:sldLayoutMkLst>
        </pc:sldLayoutChg>
      </pc:sldMasterChg>
      <pc:sldMasterChg chg="add addSldLayout modSldLayout">
        <pc:chgData name="Jamma, Aishwarya Atul" userId="S::aaj210004@utdallas.edu::5a50458d-01f0-433b-bc5f-4ab59edf7c71" providerId="AD" clId="Web-{E648A402-EE91-427D-5210-AEAF5CD324D4}" dt="2022-11-27T21:23:18.774" v="47"/>
        <pc:sldMasterMkLst>
          <pc:docMk/>
          <pc:sldMasterMk cId="1286629194" sldId="2147484103"/>
        </pc:sldMasterMkLst>
        <pc:sldLayoutChg chg="add mod replId">
          <pc:chgData name="Jamma, Aishwarya Atul" userId="S::aaj210004@utdallas.edu::5a50458d-01f0-433b-bc5f-4ab59edf7c71" providerId="AD" clId="Web-{E648A402-EE91-427D-5210-AEAF5CD324D4}" dt="2022-11-27T21:23:18.774" v="47"/>
          <pc:sldLayoutMkLst>
            <pc:docMk/>
            <pc:sldMasterMk cId="1286629194" sldId="2147484103"/>
            <pc:sldLayoutMk cId="785034643" sldId="2147484104"/>
          </pc:sldLayoutMkLst>
        </pc:sldLayoutChg>
        <pc:sldLayoutChg chg="add mod replId">
          <pc:chgData name="Jamma, Aishwarya Atul" userId="S::aaj210004@utdallas.edu::5a50458d-01f0-433b-bc5f-4ab59edf7c71" providerId="AD" clId="Web-{E648A402-EE91-427D-5210-AEAF5CD324D4}" dt="2022-11-27T21:23:18.774" v="47"/>
          <pc:sldLayoutMkLst>
            <pc:docMk/>
            <pc:sldMasterMk cId="1286629194" sldId="2147484103"/>
            <pc:sldLayoutMk cId="543764525" sldId="2147484105"/>
          </pc:sldLayoutMkLst>
        </pc:sldLayoutChg>
        <pc:sldLayoutChg chg="add mod replId">
          <pc:chgData name="Jamma, Aishwarya Atul" userId="S::aaj210004@utdallas.edu::5a50458d-01f0-433b-bc5f-4ab59edf7c71" providerId="AD" clId="Web-{E648A402-EE91-427D-5210-AEAF5CD324D4}" dt="2022-11-27T21:23:18.774" v="47"/>
          <pc:sldLayoutMkLst>
            <pc:docMk/>
            <pc:sldMasterMk cId="1286629194" sldId="2147484103"/>
            <pc:sldLayoutMk cId="3441977943" sldId="2147484106"/>
          </pc:sldLayoutMkLst>
        </pc:sldLayoutChg>
        <pc:sldLayoutChg chg="add mod replId">
          <pc:chgData name="Jamma, Aishwarya Atul" userId="S::aaj210004@utdallas.edu::5a50458d-01f0-433b-bc5f-4ab59edf7c71" providerId="AD" clId="Web-{E648A402-EE91-427D-5210-AEAF5CD324D4}" dt="2022-11-27T21:23:18.774" v="47"/>
          <pc:sldLayoutMkLst>
            <pc:docMk/>
            <pc:sldMasterMk cId="1286629194" sldId="2147484103"/>
            <pc:sldLayoutMk cId="1659739963" sldId="2147484107"/>
          </pc:sldLayoutMkLst>
        </pc:sldLayoutChg>
        <pc:sldLayoutChg chg="add mod replId">
          <pc:chgData name="Jamma, Aishwarya Atul" userId="S::aaj210004@utdallas.edu::5a50458d-01f0-433b-bc5f-4ab59edf7c71" providerId="AD" clId="Web-{E648A402-EE91-427D-5210-AEAF5CD324D4}" dt="2022-11-27T21:23:18.774" v="47"/>
          <pc:sldLayoutMkLst>
            <pc:docMk/>
            <pc:sldMasterMk cId="1286629194" sldId="2147484103"/>
            <pc:sldLayoutMk cId="2213703787" sldId="2147484108"/>
          </pc:sldLayoutMkLst>
        </pc:sldLayoutChg>
        <pc:sldLayoutChg chg="add mod replId">
          <pc:chgData name="Jamma, Aishwarya Atul" userId="S::aaj210004@utdallas.edu::5a50458d-01f0-433b-bc5f-4ab59edf7c71" providerId="AD" clId="Web-{E648A402-EE91-427D-5210-AEAF5CD324D4}" dt="2022-11-27T21:23:18.774" v="47"/>
          <pc:sldLayoutMkLst>
            <pc:docMk/>
            <pc:sldMasterMk cId="1286629194" sldId="2147484103"/>
            <pc:sldLayoutMk cId="3881267283" sldId="2147484109"/>
          </pc:sldLayoutMkLst>
        </pc:sldLayoutChg>
        <pc:sldLayoutChg chg="add mod replId">
          <pc:chgData name="Jamma, Aishwarya Atul" userId="S::aaj210004@utdallas.edu::5a50458d-01f0-433b-bc5f-4ab59edf7c71" providerId="AD" clId="Web-{E648A402-EE91-427D-5210-AEAF5CD324D4}" dt="2022-11-27T21:23:18.774" v="47"/>
          <pc:sldLayoutMkLst>
            <pc:docMk/>
            <pc:sldMasterMk cId="1286629194" sldId="2147484103"/>
            <pc:sldLayoutMk cId="3587271377" sldId="2147484110"/>
          </pc:sldLayoutMkLst>
        </pc:sldLayoutChg>
        <pc:sldLayoutChg chg="add mod replId">
          <pc:chgData name="Jamma, Aishwarya Atul" userId="S::aaj210004@utdallas.edu::5a50458d-01f0-433b-bc5f-4ab59edf7c71" providerId="AD" clId="Web-{E648A402-EE91-427D-5210-AEAF5CD324D4}" dt="2022-11-27T21:23:18.774" v="47"/>
          <pc:sldLayoutMkLst>
            <pc:docMk/>
            <pc:sldMasterMk cId="1286629194" sldId="2147484103"/>
            <pc:sldLayoutMk cId="2883486095" sldId="2147484111"/>
          </pc:sldLayoutMkLst>
        </pc:sldLayoutChg>
        <pc:sldLayoutChg chg="add mod replId">
          <pc:chgData name="Jamma, Aishwarya Atul" userId="S::aaj210004@utdallas.edu::5a50458d-01f0-433b-bc5f-4ab59edf7c71" providerId="AD" clId="Web-{E648A402-EE91-427D-5210-AEAF5CD324D4}" dt="2022-11-27T21:23:18.774" v="47"/>
          <pc:sldLayoutMkLst>
            <pc:docMk/>
            <pc:sldMasterMk cId="1286629194" sldId="2147484103"/>
            <pc:sldLayoutMk cId="3085347483" sldId="2147484112"/>
          </pc:sldLayoutMkLst>
        </pc:sldLayoutChg>
        <pc:sldLayoutChg chg="add mod replId">
          <pc:chgData name="Jamma, Aishwarya Atul" userId="S::aaj210004@utdallas.edu::5a50458d-01f0-433b-bc5f-4ab59edf7c71" providerId="AD" clId="Web-{E648A402-EE91-427D-5210-AEAF5CD324D4}" dt="2022-11-27T21:23:18.774" v="47"/>
          <pc:sldLayoutMkLst>
            <pc:docMk/>
            <pc:sldMasterMk cId="1286629194" sldId="2147484103"/>
            <pc:sldLayoutMk cId="1794437187" sldId="2147484113"/>
          </pc:sldLayoutMkLst>
        </pc:sldLayoutChg>
        <pc:sldLayoutChg chg="add mod replId">
          <pc:chgData name="Jamma, Aishwarya Atul" userId="S::aaj210004@utdallas.edu::5a50458d-01f0-433b-bc5f-4ab59edf7c71" providerId="AD" clId="Web-{E648A402-EE91-427D-5210-AEAF5CD324D4}" dt="2022-11-27T21:23:18.774" v="47"/>
          <pc:sldLayoutMkLst>
            <pc:docMk/>
            <pc:sldMasterMk cId="1286629194" sldId="2147484103"/>
            <pc:sldLayoutMk cId="3620670122" sldId="2147484114"/>
          </pc:sldLayoutMkLst>
        </pc:sldLayoutChg>
      </pc:sldMasterChg>
    </pc:docChg>
  </pc:docChgLst>
  <pc:docChgLst>
    <pc:chgData name="Barangule, Prarthana Suresh" userId="S::pxb210017@utdallas.edu::8c058a00-9d1a-4c09-8a92-61798a7e6420" providerId="AD" clId="Web-{1C491F44-9617-411B-AED2-64736AAB27E1}"/>
    <pc:docChg chg="modSld">
      <pc:chgData name="Barangule, Prarthana Suresh" userId="S::pxb210017@utdallas.edu::8c058a00-9d1a-4c09-8a92-61798a7e6420" providerId="AD" clId="Web-{1C491F44-9617-411B-AED2-64736AAB27E1}" dt="2022-11-30T00:36:14.800" v="1" actId="20577"/>
      <pc:docMkLst>
        <pc:docMk/>
      </pc:docMkLst>
      <pc:sldChg chg="modSp">
        <pc:chgData name="Barangule, Prarthana Suresh" userId="S::pxb210017@utdallas.edu::8c058a00-9d1a-4c09-8a92-61798a7e6420" providerId="AD" clId="Web-{1C491F44-9617-411B-AED2-64736AAB27E1}" dt="2022-11-30T00:36:14.800" v="1" actId="20577"/>
        <pc:sldMkLst>
          <pc:docMk/>
          <pc:sldMk cId="2276799659" sldId="262"/>
        </pc:sldMkLst>
        <pc:spChg chg="mod">
          <ac:chgData name="Barangule, Prarthana Suresh" userId="S::pxb210017@utdallas.edu::8c058a00-9d1a-4c09-8a92-61798a7e6420" providerId="AD" clId="Web-{1C491F44-9617-411B-AED2-64736AAB27E1}" dt="2022-11-30T00:36:14.800" v="1" actId="20577"/>
          <ac:spMkLst>
            <pc:docMk/>
            <pc:sldMk cId="2276799659" sldId="262"/>
            <ac:spMk id="9" creationId="{56885445-6456-6732-171F-0FE626C484EC}"/>
          </ac:spMkLst>
        </pc:spChg>
      </pc:sldChg>
    </pc:docChg>
  </pc:docChgLst>
  <pc:docChgLst>
    <pc:chgData name="Narkedamilli, Surya Krishna Vamshi" userId="S::sxn210054@utdallas.edu::71cc8ce0-8500-4249-a235-0d6acf809e24" providerId="AD" clId="Web-{5365A43C-B33D-47F0-9715-50187C2A3300}"/>
    <pc:docChg chg="modSld">
      <pc:chgData name="Narkedamilli, Surya Krishna Vamshi" userId="S::sxn210054@utdallas.edu::71cc8ce0-8500-4249-a235-0d6acf809e24" providerId="AD" clId="Web-{5365A43C-B33D-47F0-9715-50187C2A3300}" dt="2022-11-29T00:40:25.643" v="346" actId="1076"/>
      <pc:docMkLst>
        <pc:docMk/>
      </pc:docMkLst>
      <pc:sldChg chg="modSp">
        <pc:chgData name="Narkedamilli, Surya Krishna Vamshi" userId="S::sxn210054@utdallas.edu::71cc8ce0-8500-4249-a235-0d6acf809e24" providerId="AD" clId="Web-{5365A43C-B33D-47F0-9715-50187C2A3300}" dt="2022-11-29T00:34:21.958" v="311" actId="1076"/>
        <pc:sldMkLst>
          <pc:docMk/>
          <pc:sldMk cId="109857222" sldId="256"/>
        </pc:sldMkLst>
        <pc:spChg chg="mod">
          <ac:chgData name="Narkedamilli, Surya Krishna Vamshi" userId="S::sxn210054@utdallas.edu::71cc8ce0-8500-4249-a235-0d6acf809e24" providerId="AD" clId="Web-{5365A43C-B33D-47F0-9715-50187C2A3300}" dt="2022-11-29T00:34:14.489" v="310" actId="1076"/>
          <ac:spMkLst>
            <pc:docMk/>
            <pc:sldMk cId="109857222" sldId="256"/>
            <ac:spMk id="2" creationId="{00000000-0000-0000-0000-000000000000}"/>
          </ac:spMkLst>
        </pc:spChg>
        <pc:graphicFrameChg chg="mod">
          <ac:chgData name="Narkedamilli, Surya Krishna Vamshi" userId="S::sxn210054@utdallas.edu::71cc8ce0-8500-4249-a235-0d6acf809e24" providerId="AD" clId="Web-{5365A43C-B33D-47F0-9715-50187C2A3300}" dt="2022-11-29T00:34:21.958" v="311" actId="1076"/>
          <ac:graphicFrameMkLst>
            <pc:docMk/>
            <pc:sldMk cId="109857222" sldId="256"/>
            <ac:graphicFrameMk id="224" creationId="{E513AD46-374E-3567-C2DE-6AE53DB0D0F6}"/>
          </ac:graphicFrameMkLst>
        </pc:graphicFrameChg>
      </pc:sldChg>
      <pc:sldChg chg="modSp">
        <pc:chgData name="Narkedamilli, Surya Krishna Vamshi" userId="S::sxn210054@utdallas.edu::71cc8ce0-8500-4249-a235-0d6acf809e24" providerId="AD" clId="Web-{5365A43C-B33D-47F0-9715-50187C2A3300}" dt="2022-11-29T00:39:25.782" v="320" actId="20577"/>
        <pc:sldMkLst>
          <pc:docMk/>
          <pc:sldMk cId="2276799659" sldId="262"/>
        </pc:sldMkLst>
        <pc:spChg chg="mod">
          <ac:chgData name="Narkedamilli, Surya Krishna Vamshi" userId="S::sxn210054@utdallas.edu::71cc8ce0-8500-4249-a235-0d6acf809e24" providerId="AD" clId="Web-{5365A43C-B33D-47F0-9715-50187C2A3300}" dt="2022-11-28T23:55:54.861" v="41" actId="20577"/>
          <ac:spMkLst>
            <pc:docMk/>
            <pc:sldMk cId="2276799659" sldId="262"/>
            <ac:spMk id="4" creationId="{AC07DC7B-F331-4EAF-5BB2-9CEA62BEEFD0}"/>
          </ac:spMkLst>
        </pc:spChg>
        <pc:spChg chg="mod">
          <ac:chgData name="Narkedamilli, Surya Krishna Vamshi" userId="S::sxn210054@utdallas.edu::71cc8ce0-8500-4249-a235-0d6acf809e24" providerId="AD" clId="Web-{5365A43C-B33D-47F0-9715-50187C2A3300}" dt="2022-11-29T00:39:25.782" v="320" actId="20577"/>
          <ac:spMkLst>
            <pc:docMk/>
            <pc:sldMk cId="2276799659" sldId="262"/>
            <ac:spMk id="9" creationId="{56885445-6456-6732-171F-0FE626C484EC}"/>
          </ac:spMkLst>
        </pc:spChg>
      </pc:sldChg>
      <pc:sldChg chg="modSp">
        <pc:chgData name="Narkedamilli, Surya Krishna Vamshi" userId="S::sxn210054@utdallas.edu::71cc8ce0-8500-4249-a235-0d6acf809e24" providerId="AD" clId="Web-{5365A43C-B33D-47F0-9715-50187C2A3300}" dt="2022-11-29T00:40:25.643" v="346" actId="1076"/>
        <pc:sldMkLst>
          <pc:docMk/>
          <pc:sldMk cId="1506558818" sldId="274"/>
        </pc:sldMkLst>
        <pc:spChg chg="mod">
          <ac:chgData name="Narkedamilli, Surya Krishna Vamshi" userId="S::sxn210054@utdallas.edu::71cc8ce0-8500-4249-a235-0d6acf809e24" providerId="AD" clId="Web-{5365A43C-B33D-47F0-9715-50187C2A3300}" dt="2022-11-29T00:40:20.393" v="345" actId="1076"/>
          <ac:spMkLst>
            <pc:docMk/>
            <pc:sldMk cId="1506558818" sldId="274"/>
            <ac:spMk id="3" creationId="{0E5780CA-7939-1E1E-9CB0-73A388FB44A0}"/>
          </ac:spMkLst>
        </pc:spChg>
        <pc:picChg chg="mod">
          <ac:chgData name="Narkedamilli, Surya Krishna Vamshi" userId="S::sxn210054@utdallas.edu::71cc8ce0-8500-4249-a235-0d6acf809e24" providerId="AD" clId="Web-{5365A43C-B33D-47F0-9715-50187C2A3300}" dt="2022-11-29T00:40:25.643" v="346" actId="1076"/>
          <ac:picMkLst>
            <pc:docMk/>
            <pc:sldMk cId="1506558818" sldId="274"/>
            <ac:picMk id="7" creationId="{05449210-566B-967A-6626-24F078455C70}"/>
          </ac:picMkLst>
        </pc:picChg>
      </pc:sldChg>
      <pc:sldChg chg="addSp delSp modSp">
        <pc:chgData name="Narkedamilli, Surya Krishna Vamshi" userId="S::sxn210054@utdallas.edu::71cc8ce0-8500-4249-a235-0d6acf809e24" providerId="AD" clId="Web-{5365A43C-B33D-47F0-9715-50187C2A3300}" dt="2022-11-29T00:33:27.675" v="306" actId="1076"/>
        <pc:sldMkLst>
          <pc:docMk/>
          <pc:sldMk cId="64593651" sldId="275"/>
        </pc:sldMkLst>
        <pc:spChg chg="add mod">
          <ac:chgData name="Narkedamilli, Surya Krishna Vamshi" userId="S::sxn210054@utdallas.edu::71cc8ce0-8500-4249-a235-0d6acf809e24" providerId="AD" clId="Web-{5365A43C-B33D-47F0-9715-50187C2A3300}" dt="2022-11-29T00:26:10.691" v="253" actId="1076"/>
          <ac:spMkLst>
            <pc:docMk/>
            <pc:sldMk cId="64593651" sldId="275"/>
            <ac:spMk id="2" creationId="{CBA67135-6A01-D977-877F-640A6986EA65}"/>
          </ac:spMkLst>
        </pc:spChg>
        <pc:spChg chg="add del mod">
          <ac:chgData name="Narkedamilli, Surya Krishna Vamshi" userId="S::sxn210054@utdallas.edu::71cc8ce0-8500-4249-a235-0d6acf809e24" providerId="AD" clId="Web-{5365A43C-B33D-47F0-9715-50187C2A3300}" dt="2022-11-29T00:21:44.354" v="184"/>
          <ac:spMkLst>
            <pc:docMk/>
            <pc:sldMk cId="64593651" sldId="275"/>
            <ac:spMk id="4" creationId="{EC2BB7DE-1590-0C51-2C91-4FA6E8631E02}"/>
          </ac:spMkLst>
        </pc:spChg>
        <pc:spChg chg="add mod">
          <ac:chgData name="Narkedamilli, Surya Krishna Vamshi" userId="S::sxn210054@utdallas.edu::71cc8ce0-8500-4249-a235-0d6acf809e24" providerId="AD" clId="Web-{5365A43C-B33D-47F0-9715-50187C2A3300}" dt="2022-11-29T00:27:58.742" v="261" actId="1076"/>
          <ac:spMkLst>
            <pc:docMk/>
            <pc:sldMk cId="64593651" sldId="275"/>
            <ac:spMk id="5" creationId="{8BB30B8C-3115-6F9E-1D73-A99D652DA40C}"/>
          </ac:spMkLst>
        </pc:spChg>
        <pc:spChg chg="mod">
          <ac:chgData name="Narkedamilli, Surya Krishna Vamshi" userId="S::sxn210054@utdallas.edu::71cc8ce0-8500-4249-a235-0d6acf809e24" providerId="AD" clId="Web-{5365A43C-B33D-47F0-9715-50187C2A3300}" dt="2022-11-29T00:09:36.484" v="73" actId="20577"/>
          <ac:spMkLst>
            <pc:docMk/>
            <pc:sldMk cId="64593651" sldId="275"/>
            <ac:spMk id="6" creationId="{E5E70BB9-F44F-46F6-BD58-7881683B53E1}"/>
          </ac:spMkLst>
        </pc:spChg>
        <pc:spChg chg="add mod">
          <ac:chgData name="Narkedamilli, Surya Krishna Vamshi" userId="S::sxn210054@utdallas.edu::71cc8ce0-8500-4249-a235-0d6acf809e24" providerId="AD" clId="Web-{5365A43C-B33D-47F0-9715-50187C2A3300}" dt="2022-11-29T00:27:24.272" v="258" actId="1076"/>
          <ac:spMkLst>
            <pc:docMk/>
            <pc:sldMk cId="64593651" sldId="275"/>
            <ac:spMk id="8" creationId="{4840F125-E167-98F3-1F60-0C0331074EF7}"/>
          </ac:spMkLst>
        </pc:spChg>
        <pc:spChg chg="add mod">
          <ac:chgData name="Narkedamilli, Surya Krishna Vamshi" userId="S::sxn210054@utdallas.edu::71cc8ce0-8500-4249-a235-0d6acf809e24" providerId="AD" clId="Web-{5365A43C-B33D-47F0-9715-50187C2A3300}" dt="2022-11-29T00:27:47.898" v="260" actId="1076"/>
          <ac:spMkLst>
            <pc:docMk/>
            <pc:sldMk cId="64593651" sldId="275"/>
            <ac:spMk id="9" creationId="{66699618-4133-02E1-C930-8929B453AE81}"/>
          </ac:spMkLst>
        </pc:spChg>
        <pc:spChg chg="add mod">
          <ac:chgData name="Narkedamilli, Surya Krishna Vamshi" userId="S::sxn210054@utdallas.edu::71cc8ce0-8500-4249-a235-0d6acf809e24" providerId="AD" clId="Web-{5365A43C-B33D-47F0-9715-50187C2A3300}" dt="2022-11-29T00:27:31.975" v="259" actId="1076"/>
          <ac:spMkLst>
            <pc:docMk/>
            <pc:sldMk cId="64593651" sldId="275"/>
            <ac:spMk id="10" creationId="{18CF24CF-13E2-5872-FD24-0529041984E5}"/>
          </ac:spMkLst>
        </pc:spChg>
        <pc:spChg chg="add mod">
          <ac:chgData name="Narkedamilli, Surya Krishna Vamshi" userId="S::sxn210054@utdallas.edu::71cc8ce0-8500-4249-a235-0d6acf809e24" providerId="AD" clId="Web-{5365A43C-B33D-47F0-9715-50187C2A3300}" dt="2022-11-29T00:26:46.614" v="256" actId="1076"/>
          <ac:spMkLst>
            <pc:docMk/>
            <pc:sldMk cId="64593651" sldId="275"/>
            <ac:spMk id="11" creationId="{E358B478-9EE1-D4D2-32A9-9184F938FCEA}"/>
          </ac:spMkLst>
        </pc:spChg>
        <pc:spChg chg="add mod">
          <ac:chgData name="Narkedamilli, Surya Krishna Vamshi" userId="S::sxn210054@utdallas.edu::71cc8ce0-8500-4249-a235-0d6acf809e24" providerId="AD" clId="Web-{5365A43C-B33D-47F0-9715-50187C2A3300}" dt="2022-11-29T00:26:32.395" v="255" actId="1076"/>
          <ac:spMkLst>
            <pc:docMk/>
            <pc:sldMk cId="64593651" sldId="275"/>
            <ac:spMk id="12" creationId="{939AE96C-E136-8238-457E-A55E5F75DDF1}"/>
          </ac:spMkLst>
        </pc:spChg>
        <pc:spChg chg="add mod">
          <ac:chgData name="Narkedamilli, Surya Krishna Vamshi" userId="S::sxn210054@utdallas.edu::71cc8ce0-8500-4249-a235-0d6acf809e24" providerId="AD" clId="Web-{5365A43C-B33D-47F0-9715-50187C2A3300}" dt="2022-11-29T00:30:38.029" v="304" actId="1076"/>
          <ac:spMkLst>
            <pc:docMk/>
            <pc:sldMk cId="64593651" sldId="275"/>
            <ac:spMk id="13" creationId="{C0793631-7ED8-C592-1227-35E9B6EBE0F2}"/>
          </ac:spMkLst>
        </pc:spChg>
        <pc:spChg chg="add del">
          <ac:chgData name="Narkedamilli, Surya Krishna Vamshi" userId="S::sxn210054@utdallas.edu::71cc8ce0-8500-4249-a235-0d6acf809e24" providerId="AD" clId="Web-{5365A43C-B33D-47F0-9715-50187C2A3300}" dt="2022-11-29T00:29:31.089" v="290"/>
          <ac:spMkLst>
            <pc:docMk/>
            <pc:sldMk cId="64593651" sldId="275"/>
            <ac:spMk id="14" creationId="{65A34BA1-A784-61B1-0CB0-048B6E3BE489}"/>
          </ac:spMkLst>
        </pc:spChg>
        <pc:picChg chg="add mod">
          <ac:chgData name="Narkedamilli, Surya Krishna Vamshi" userId="S::sxn210054@utdallas.edu::71cc8ce0-8500-4249-a235-0d6acf809e24" providerId="AD" clId="Web-{5365A43C-B33D-47F0-9715-50187C2A3300}" dt="2022-11-29T00:15:50.138" v="137" actId="1076"/>
          <ac:picMkLst>
            <pc:docMk/>
            <pc:sldMk cId="64593651" sldId="275"/>
            <ac:picMk id="3" creationId="{72EBD18F-15B5-893A-B9C3-D6ECF588FCEE}"/>
          </ac:picMkLst>
        </pc:picChg>
        <pc:picChg chg="mod">
          <ac:chgData name="Narkedamilli, Surya Krishna Vamshi" userId="S::sxn210054@utdallas.edu::71cc8ce0-8500-4249-a235-0d6acf809e24" providerId="AD" clId="Web-{5365A43C-B33D-47F0-9715-50187C2A3300}" dt="2022-11-29T00:33:27.675" v="306" actId="1076"/>
          <ac:picMkLst>
            <pc:docMk/>
            <pc:sldMk cId="64593651" sldId="275"/>
            <ac:picMk id="7" creationId="{A03F89FA-62F5-0DE2-FBD5-331A158F1363}"/>
          </ac:picMkLst>
        </pc:picChg>
      </pc:sldChg>
      <pc:sldChg chg="modSp">
        <pc:chgData name="Narkedamilli, Surya Krishna Vamshi" userId="S::sxn210054@utdallas.edu::71cc8ce0-8500-4249-a235-0d6acf809e24" providerId="AD" clId="Web-{5365A43C-B33D-47F0-9715-50187C2A3300}" dt="2022-11-29T00:37:47.356" v="318" actId="1076"/>
        <pc:sldMkLst>
          <pc:docMk/>
          <pc:sldMk cId="2414885194" sldId="279"/>
        </pc:sldMkLst>
        <pc:graphicFrameChg chg="mod">
          <ac:chgData name="Narkedamilli, Surya Krishna Vamshi" userId="S::sxn210054@utdallas.edu::71cc8ce0-8500-4249-a235-0d6acf809e24" providerId="AD" clId="Web-{5365A43C-B33D-47F0-9715-50187C2A3300}" dt="2022-11-29T00:37:47.356" v="318" actId="1076"/>
          <ac:graphicFrameMkLst>
            <pc:docMk/>
            <pc:sldMk cId="2414885194" sldId="279"/>
            <ac:graphicFrameMk id="120" creationId="{9ED0111F-54BD-C026-F880-048A2EE734BF}"/>
          </ac:graphicFrameMkLst>
        </pc:graphicFrameChg>
      </pc:sldChg>
      <pc:sldChg chg="modSp">
        <pc:chgData name="Narkedamilli, Surya Krishna Vamshi" userId="S::sxn210054@utdallas.edu::71cc8ce0-8500-4249-a235-0d6acf809e24" providerId="AD" clId="Web-{5365A43C-B33D-47F0-9715-50187C2A3300}" dt="2022-11-29T00:04:45.646" v="49" actId="20577"/>
        <pc:sldMkLst>
          <pc:docMk/>
          <pc:sldMk cId="968250777" sldId="280"/>
        </pc:sldMkLst>
        <pc:spChg chg="mod">
          <ac:chgData name="Narkedamilli, Surya Krishna Vamshi" userId="S::sxn210054@utdallas.edu::71cc8ce0-8500-4249-a235-0d6acf809e24" providerId="AD" clId="Web-{5365A43C-B33D-47F0-9715-50187C2A3300}" dt="2022-11-29T00:04:45.646" v="49" actId="20577"/>
          <ac:spMkLst>
            <pc:docMk/>
            <pc:sldMk cId="968250777" sldId="280"/>
            <ac:spMk id="2" creationId="{A62CD6D8-D4F0-CA84-E7C7-91B9035CC659}"/>
          </ac:spMkLst>
        </pc:spChg>
        <pc:spChg chg="mod">
          <ac:chgData name="Narkedamilli, Surya Krishna Vamshi" userId="S::sxn210054@utdallas.edu::71cc8ce0-8500-4249-a235-0d6acf809e24" providerId="AD" clId="Web-{5365A43C-B33D-47F0-9715-50187C2A3300}" dt="2022-11-29T00:04:24.192" v="48" actId="20577"/>
          <ac:spMkLst>
            <pc:docMk/>
            <pc:sldMk cId="968250777" sldId="280"/>
            <ac:spMk id="6" creationId="{958FA4D6-FF4B-F97B-3AFB-5474EBEDF086}"/>
          </ac:spMkLst>
        </pc:spChg>
        <pc:picChg chg="mod">
          <ac:chgData name="Narkedamilli, Surya Krishna Vamshi" userId="S::sxn210054@utdallas.edu::71cc8ce0-8500-4249-a235-0d6acf809e24" providerId="AD" clId="Web-{5365A43C-B33D-47F0-9715-50187C2A3300}" dt="2022-11-29T00:03:54.566" v="44" actId="1076"/>
          <ac:picMkLst>
            <pc:docMk/>
            <pc:sldMk cId="968250777" sldId="280"/>
            <ac:picMk id="5" creationId="{4C374F4E-4CB5-9DC0-5038-0022FFD395F1}"/>
          </ac:picMkLst>
        </pc:picChg>
      </pc:sldChg>
      <pc:sldChg chg="modSp">
        <pc:chgData name="Narkedamilli, Surya Krishna Vamshi" userId="S::sxn210054@utdallas.edu::71cc8ce0-8500-4249-a235-0d6acf809e24" providerId="AD" clId="Web-{5365A43C-B33D-47F0-9715-50187C2A3300}" dt="2022-11-29T00:35:57.524" v="316" actId="20577"/>
        <pc:sldMkLst>
          <pc:docMk/>
          <pc:sldMk cId="1781668103" sldId="281"/>
        </pc:sldMkLst>
        <pc:spChg chg="mod">
          <ac:chgData name="Narkedamilli, Surya Krishna Vamshi" userId="S::sxn210054@utdallas.edu::71cc8ce0-8500-4249-a235-0d6acf809e24" providerId="AD" clId="Web-{5365A43C-B33D-47F0-9715-50187C2A3300}" dt="2022-11-29T00:35:57.524" v="316" actId="20577"/>
          <ac:spMkLst>
            <pc:docMk/>
            <pc:sldMk cId="1781668103" sldId="281"/>
            <ac:spMk id="2" creationId="{036B5DBD-2048-FA50-5727-D0B4FE2FEE96}"/>
          </ac:spMkLst>
        </pc:spChg>
        <pc:spChg chg="mod">
          <ac:chgData name="Narkedamilli, Surya Krishna Vamshi" userId="S::sxn210054@utdallas.edu::71cc8ce0-8500-4249-a235-0d6acf809e24" providerId="AD" clId="Web-{5365A43C-B33D-47F0-9715-50187C2A3300}" dt="2022-11-29T00:35:27.351" v="314" actId="20577"/>
          <ac:spMkLst>
            <pc:docMk/>
            <pc:sldMk cId="1781668103" sldId="281"/>
            <ac:spMk id="51" creationId="{46D333C7-A0BC-1EB3-452A-403186254B71}"/>
          </ac:spMkLst>
        </pc:spChg>
        <pc:picChg chg="mod">
          <ac:chgData name="Narkedamilli, Surya Krishna Vamshi" userId="S::sxn210054@utdallas.edu::71cc8ce0-8500-4249-a235-0d6acf809e24" providerId="AD" clId="Web-{5365A43C-B33D-47F0-9715-50187C2A3300}" dt="2022-11-29T00:34:45.491" v="312" actId="1076"/>
          <ac:picMkLst>
            <pc:docMk/>
            <pc:sldMk cId="1781668103" sldId="281"/>
            <ac:picMk id="4" creationId="{B379B22D-7E4B-1353-9AAC-8DD166B51F6E}"/>
          </ac:picMkLst>
        </pc:picChg>
      </pc:sldChg>
    </pc:docChg>
  </pc:docChgLst>
  <pc:docChgLst>
    <pc:chgData name="Jamma, Aishwarya Atul" userId="S::aaj210004@utdallas.edu::5a50458d-01f0-433b-bc5f-4ab59edf7c71" providerId="AD" clId="Web-{3E67829D-E0D8-E2BE-8700-86D5DF8D63FD}"/>
    <pc:docChg chg="modSld">
      <pc:chgData name="Jamma, Aishwarya Atul" userId="S::aaj210004@utdallas.edu::5a50458d-01f0-433b-bc5f-4ab59edf7c71" providerId="AD" clId="Web-{3E67829D-E0D8-E2BE-8700-86D5DF8D63FD}" dt="2022-11-29T00:45:53.523" v="91" actId="20577"/>
      <pc:docMkLst>
        <pc:docMk/>
      </pc:docMkLst>
      <pc:sldChg chg="modSp">
        <pc:chgData name="Jamma, Aishwarya Atul" userId="S::aaj210004@utdallas.edu::5a50458d-01f0-433b-bc5f-4ab59edf7c71" providerId="AD" clId="Web-{3E67829D-E0D8-E2BE-8700-86D5DF8D63FD}" dt="2022-11-29T00:45:53.523" v="91" actId="20577"/>
        <pc:sldMkLst>
          <pc:docMk/>
          <pc:sldMk cId="109857222" sldId="256"/>
        </pc:sldMkLst>
        <pc:graphicFrameChg chg="modGraphic">
          <ac:chgData name="Jamma, Aishwarya Atul" userId="S::aaj210004@utdallas.edu::5a50458d-01f0-433b-bc5f-4ab59edf7c71" providerId="AD" clId="Web-{3E67829D-E0D8-E2BE-8700-86D5DF8D63FD}" dt="2022-11-29T00:45:53.523" v="91" actId="20577"/>
          <ac:graphicFrameMkLst>
            <pc:docMk/>
            <pc:sldMk cId="109857222" sldId="256"/>
            <ac:graphicFrameMk id="224" creationId="{E513AD46-374E-3567-C2DE-6AE53DB0D0F6}"/>
          </ac:graphicFrameMkLst>
        </pc:graphicFrameChg>
      </pc:sldChg>
      <pc:sldChg chg="modSp">
        <pc:chgData name="Jamma, Aishwarya Atul" userId="S::aaj210004@utdallas.edu::5a50458d-01f0-433b-bc5f-4ab59edf7c71" providerId="AD" clId="Web-{3E67829D-E0D8-E2BE-8700-86D5DF8D63FD}" dt="2022-11-29T00:43:39.393" v="74" actId="14100"/>
        <pc:sldMkLst>
          <pc:docMk/>
          <pc:sldMk cId="2943498042" sldId="269"/>
        </pc:sldMkLst>
        <pc:spChg chg="mod">
          <ac:chgData name="Jamma, Aishwarya Atul" userId="S::aaj210004@utdallas.edu::5a50458d-01f0-433b-bc5f-4ab59edf7c71" providerId="AD" clId="Web-{3E67829D-E0D8-E2BE-8700-86D5DF8D63FD}" dt="2022-11-29T00:43:18.674" v="72" actId="1076"/>
          <ac:spMkLst>
            <pc:docMk/>
            <pc:sldMk cId="2943498042" sldId="269"/>
            <ac:spMk id="576" creationId="{6073571E-BECB-D741-7144-D3CB940831DB}"/>
          </ac:spMkLst>
        </pc:spChg>
        <pc:spChg chg="mod">
          <ac:chgData name="Jamma, Aishwarya Atul" userId="S::aaj210004@utdallas.edu::5a50458d-01f0-433b-bc5f-4ab59edf7c71" providerId="AD" clId="Web-{3E67829D-E0D8-E2BE-8700-86D5DF8D63FD}" dt="2022-11-29T00:43:13.455" v="71" actId="1076"/>
          <ac:spMkLst>
            <pc:docMk/>
            <pc:sldMk cId="2943498042" sldId="269"/>
            <ac:spMk id="577" creationId="{6CFE95C3-C147-5163-0724-7D96056AFA09}"/>
          </ac:spMkLst>
        </pc:spChg>
        <pc:graphicFrameChg chg="mod modGraphic">
          <ac:chgData name="Jamma, Aishwarya Atul" userId="S::aaj210004@utdallas.edu::5a50458d-01f0-433b-bc5f-4ab59edf7c71" providerId="AD" clId="Web-{3E67829D-E0D8-E2BE-8700-86D5DF8D63FD}" dt="2022-11-29T00:42:28.641" v="64" actId="14100"/>
          <ac:graphicFrameMkLst>
            <pc:docMk/>
            <pc:sldMk cId="2943498042" sldId="269"/>
            <ac:graphicFrameMk id="50" creationId="{2E95719A-249A-AFAC-C83A-AD901005C24D}"/>
          </ac:graphicFrameMkLst>
        </pc:graphicFrameChg>
        <pc:picChg chg="mod">
          <ac:chgData name="Jamma, Aishwarya Atul" userId="S::aaj210004@utdallas.edu::5a50458d-01f0-433b-bc5f-4ab59edf7c71" providerId="AD" clId="Web-{3E67829D-E0D8-E2BE-8700-86D5DF8D63FD}" dt="2022-11-29T00:43:31.877" v="73" actId="14100"/>
          <ac:picMkLst>
            <pc:docMk/>
            <pc:sldMk cId="2943498042" sldId="269"/>
            <ac:picMk id="2" creationId="{4E9CA8D5-9681-D7C6-8751-318905B5EC22}"/>
          </ac:picMkLst>
        </pc:picChg>
        <pc:picChg chg="mod">
          <ac:chgData name="Jamma, Aishwarya Atul" userId="S::aaj210004@utdallas.edu::5a50458d-01f0-433b-bc5f-4ab59edf7c71" providerId="AD" clId="Web-{3E67829D-E0D8-E2BE-8700-86D5DF8D63FD}" dt="2022-11-29T00:43:39.393" v="74" actId="14100"/>
          <ac:picMkLst>
            <pc:docMk/>
            <pc:sldMk cId="2943498042" sldId="269"/>
            <ac:picMk id="3" creationId="{78FA4607-F787-950A-14A7-4626B0DCEE52}"/>
          </ac:picMkLst>
        </pc:picChg>
        <pc:picChg chg="mod">
          <ac:chgData name="Jamma, Aishwarya Atul" userId="S::aaj210004@utdallas.edu::5a50458d-01f0-433b-bc5f-4ab59edf7c71" providerId="AD" clId="Web-{3E67829D-E0D8-E2BE-8700-86D5DF8D63FD}" dt="2022-11-29T00:42:34.110" v="65" actId="1076"/>
          <ac:picMkLst>
            <pc:docMk/>
            <pc:sldMk cId="2943498042" sldId="269"/>
            <ac:picMk id="10" creationId="{5B09E2C2-674F-5FEF-94E6-58556BD8D00C}"/>
          </ac:picMkLst>
        </pc:picChg>
        <pc:picChg chg="mod">
          <ac:chgData name="Jamma, Aishwarya Atul" userId="S::aaj210004@utdallas.edu::5a50458d-01f0-433b-bc5f-4ab59edf7c71" providerId="AD" clId="Web-{3E67829D-E0D8-E2BE-8700-86D5DF8D63FD}" dt="2022-11-29T00:42:37.688" v="66" actId="1076"/>
          <ac:picMkLst>
            <pc:docMk/>
            <pc:sldMk cId="2943498042" sldId="269"/>
            <ac:picMk id="11" creationId="{834B3B72-EFA1-DDF2-C173-D18E3D463C35}"/>
          </ac:picMkLst>
        </pc:picChg>
        <pc:picChg chg="mod">
          <ac:chgData name="Jamma, Aishwarya Atul" userId="S::aaj210004@utdallas.edu::5a50458d-01f0-433b-bc5f-4ab59edf7c71" providerId="AD" clId="Web-{3E67829D-E0D8-E2BE-8700-86D5DF8D63FD}" dt="2022-11-29T00:43:07.580" v="70" actId="1076"/>
          <ac:picMkLst>
            <pc:docMk/>
            <pc:sldMk cId="2943498042" sldId="269"/>
            <ac:picMk id="12" creationId="{8499DC0D-963E-AFE1-770E-9D01088F8CAC}"/>
          </ac:picMkLst>
        </pc:picChg>
        <pc:picChg chg="mod">
          <ac:chgData name="Jamma, Aishwarya Atul" userId="S::aaj210004@utdallas.edu::5a50458d-01f0-433b-bc5f-4ab59edf7c71" providerId="AD" clId="Web-{3E67829D-E0D8-E2BE-8700-86D5DF8D63FD}" dt="2022-11-29T00:39:50.244" v="44" actId="1076"/>
          <ac:picMkLst>
            <pc:docMk/>
            <pc:sldMk cId="2943498042" sldId="269"/>
            <ac:picMk id="22" creationId="{AA654E9B-6414-B39A-93C8-6495EC5CDE67}"/>
          </ac:picMkLst>
        </pc:picChg>
      </pc:sldChg>
      <pc:sldChg chg="modSp">
        <pc:chgData name="Jamma, Aishwarya Atul" userId="S::aaj210004@utdallas.edu::5a50458d-01f0-433b-bc5f-4ab59edf7c71" providerId="AD" clId="Web-{3E67829D-E0D8-E2BE-8700-86D5DF8D63FD}" dt="2022-11-29T00:44:23.379" v="81" actId="14100"/>
        <pc:sldMkLst>
          <pc:docMk/>
          <pc:sldMk cId="2564195281" sldId="273"/>
        </pc:sldMkLst>
        <pc:picChg chg="mod">
          <ac:chgData name="Jamma, Aishwarya Atul" userId="S::aaj210004@utdallas.edu::5a50458d-01f0-433b-bc5f-4ab59edf7c71" providerId="AD" clId="Web-{3E67829D-E0D8-E2BE-8700-86D5DF8D63FD}" dt="2022-11-29T00:44:23.379" v="81" actId="14100"/>
          <ac:picMkLst>
            <pc:docMk/>
            <pc:sldMk cId="2564195281" sldId="273"/>
            <ac:picMk id="3" creationId="{4CB3951F-06E9-11E0-0C9C-457894468A11}"/>
          </ac:picMkLst>
        </pc:picChg>
      </pc:sldChg>
      <pc:sldChg chg="modSp">
        <pc:chgData name="Jamma, Aishwarya Atul" userId="S::aaj210004@utdallas.edu::5a50458d-01f0-433b-bc5f-4ab59edf7c71" providerId="AD" clId="Web-{3E67829D-E0D8-E2BE-8700-86D5DF8D63FD}" dt="2022-11-29T00:45:05.162" v="85" actId="20577"/>
        <pc:sldMkLst>
          <pc:docMk/>
          <pc:sldMk cId="2353418145" sldId="277"/>
        </pc:sldMkLst>
        <pc:spChg chg="mod">
          <ac:chgData name="Jamma, Aishwarya Atul" userId="S::aaj210004@utdallas.edu::5a50458d-01f0-433b-bc5f-4ab59edf7c71" providerId="AD" clId="Web-{3E67829D-E0D8-E2BE-8700-86D5DF8D63FD}" dt="2022-11-29T00:45:05.162" v="85" actId="20577"/>
          <ac:spMkLst>
            <pc:docMk/>
            <pc:sldMk cId="2353418145" sldId="277"/>
            <ac:spMk id="6" creationId="{D500D15A-F670-7DFE-EBB3-D094FDA25B29}"/>
          </ac:spMkLst>
        </pc:spChg>
      </pc:sldChg>
      <pc:sldChg chg="modSp">
        <pc:chgData name="Jamma, Aishwarya Atul" userId="S::aaj210004@utdallas.edu::5a50458d-01f0-433b-bc5f-4ab59edf7c71" providerId="AD" clId="Web-{3E67829D-E0D8-E2BE-8700-86D5DF8D63FD}" dt="2022-11-29T00:37:28.396" v="23" actId="1076"/>
        <pc:sldMkLst>
          <pc:docMk/>
          <pc:sldMk cId="2414885194" sldId="279"/>
        </pc:sldMkLst>
        <pc:graphicFrameChg chg="mod modGraphic">
          <ac:chgData name="Jamma, Aishwarya Atul" userId="S::aaj210004@utdallas.edu::5a50458d-01f0-433b-bc5f-4ab59edf7c71" providerId="AD" clId="Web-{3E67829D-E0D8-E2BE-8700-86D5DF8D63FD}" dt="2022-11-29T00:37:28.396" v="23" actId="1076"/>
          <ac:graphicFrameMkLst>
            <pc:docMk/>
            <pc:sldMk cId="2414885194" sldId="279"/>
            <ac:graphicFrameMk id="120" creationId="{9ED0111F-54BD-C026-F880-048A2EE734BF}"/>
          </ac:graphicFrameMkLst>
        </pc:graphicFrameChg>
        <pc:picChg chg="mod">
          <ac:chgData name="Jamma, Aishwarya Atul" userId="S::aaj210004@utdallas.edu::5a50458d-01f0-433b-bc5f-4ab59edf7c71" providerId="AD" clId="Web-{3E67829D-E0D8-E2BE-8700-86D5DF8D63FD}" dt="2022-11-29T00:37:21.880" v="22" actId="14100"/>
          <ac:picMkLst>
            <pc:docMk/>
            <pc:sldMk cId="2414885194" sldId="279"/>
            <ac:picMk id="5" creationId="{EC766DA3-B232-3B8F-32E9-B56536A74A84}"/>
          </ac:picMkLst>
        </pc:picChg>
      </pc:sldChg>
      <pc:sldChg chg="modSp">
        <pc:chgData name="Jamma, Aishwarya Atul" userId="S::aaj210004@utdallas.edu::5a50458d-01f0-433b-bc5f-4ab59edf7c71" providerId="AD" clId="Web-{3E67829D-E0D8-E2BE-8700-86D5DF8D63FD}" dt="2022-11-29T00:39:01.305" v="40" actId="1076"/>
        <pc:sldMkLst>
          <pc:docMk/>
          <pc:sldMk cId="968250777" sldId="280"/>
        </pc:sldMkLst>
        <pc:spChg chg="mod">
          <ac:chgData name="Jamma, Aishwarya Atul" userId="S::aaj210004@utdallas.edu::5a50458d-01f0-433b-bc5f-4ab59edf7c71" providerId="AD" clId="Web-{3E67829D-E0D8-E2BE-8700-86D5DF8D63FD}" dt="2022-11-29T00:37:52.553" v="25" actId="20577"/>
          <ac:spMkLst>
            <pc:docMk/>
            <pc:sldMk cId="968250777" sldId="280"/>
            <ac:spMk id="2" creationId="{A62CD6D8-D4F0-CA84-E7C7-91B9035CC659}"/>
          </ac:spMkLst>
        </pc:spChg>
        <pc:spChg chg="mod">
          <ac:chgData name="Jamma, Aishwarya Atul" userId="S::aaj210004@utdallas.edu::5a50458d-01f0-433b-bc5f-4ab59edf7c71" providerId="AD" clId="Web-{3E67829D-E0D8-E2BE-8700-86D5DF8D63FD}" dt="2022-11-29T00:39:01.305" v="40" actId="1076"/>
          <ac:spMkLst>
            <pc:docMk/>
            <pc:sldMk cId="968250777" sldId="280"/>
            <ac:spMk id="6" creationId="{958FA4D6-FF4B-F97B-3AFB-5474EBEDF086}"/>
          </ac:spMkLst>
        </pc:spChg>
        <pc:picChg chg="mod">
          <ac:chgData name="Jamma, Aishwarya Atul" userId="S::aaj210004@utdallas.edu::5a50458d-01f0-433b-bc5f-4ab59edf7c71" providerId="AD" clId="Web-{3E67829D-E0D8-E2BE-8700-86D5DF8D63FD}" dt="2022-11-29T00:38:48.930" v="39" actId="14100"/>
          <ac:picMkLst>
            <pc:docMk/>
            <pc:sldMk cId="968250777" sldId="280"/>
            <ac:picMk id="5" creationId="{4C374F4E-4CB5-9DC0-5038-0022FFD395F1}"/>
          </ac:picMkLst>
        </pc:picChg>
      </pc:sldChg>
      <pc:sldChg chg="modSp">
        <pc:chgData name="Jamma, Aishwarya Atul" userId="S::aaj210004@utdallas.edu::5a50458d-01f0-433b-bc5f-4ab59edf7c71" providerId="AD" clId="Web-{3E67829D-E0D8-E2BE-8700-86D5DF8D63FD}" dt="2022-11-29T00:45:23.616" v="88" actId="1076"/>
        <pc:sldMkLst>
          <pc:docMk/>
          <pc:sldMk cId="1781668103" sldId="281"/>
        </pc:sldMkLst>
        <pc:spChg chg="mod">
          <ac:chgData name="Jamma, Aishwarya Atul" userId="S::aaj210004@utdallas.edu::5a50458d-01f0-433b-bc5f-4ab59edf7c71" providerId="AD" clId="Web-{3E67829D-E0D8-E2BE-8700-86D5DF8D63FD}" dt="2022-11-29T00:45:23.616" v="88" actId="1076"/>
          <ac:spMkLst>
            <pc:docMk/>
            <pc:sldMk cId="1781668103" sldId="281"/>
            <ac:spMk id="2" creationId="{036B5DBD-2048-FA50-5727-D0B4FE2FEE96}"/>
          </ac:spMkLst>
        </pc:spChg>
        <pc:picChg chg="mod">
          <ac:chgData name="Jamma, Aishwarya Atul" userId="S::aaj210004@utdallas.edu::5a50458d-01f0-433b-bc5f-4ab59edf7c71" providerId="AD" clId="Web-{3E67829D-E0D8-E2BE-8700-86D5DF8D63FD}" dt="2022-11-29T00:35:15.297" v="0" actId="1076"/>
          <ac:picMkLst>
            <pc:docMk/>
            <pc:sldMk cId="1781668103" sldId="281"/>
            <ac:picMk id="4" creationId="{B379B22D-7E4B-1353-9AAC-8DD166B51F6E}"/>
          </ac:picMkLst>
        </pc:picChg>
      </pc:sldChg>
    </pc:docChg>
  </pc:docChgLst>
  <pc:docChgLst>
    <pc:chgData name="Jamma, Aishwarya Atul" userId="S::aaj210004@utdallas.edu::5a50458d-01f0-433b-bc5f-4ab59edf7c71" providerId="AD" clId="Web-{3681DB4F-8297-4826-82E1-5A27A7696507}"/>
    <pc:docChg chg="modSld">
      <pc:chgData name="Jamma, Aishwarya Atul" userId="S::aaj210004@utdallas.edu::5a50458d-01f0-433b-bc5f-4ab59edf7c71" providerId="AD" clId="Web-{3681DB4F-8297-4826-82E1-5A27A7696507}" dt="2022-11-29T18:20:04.562" v="0" actId="1076"/>
      <pc:docMkLst>
        <pc:docMk/>
      </pc:docMkLst>
      <pc:sldChg chg="modSp">
        <pc:chgData name="Jamma, Aishwarya Atul" userId="S::aaj210004@utdallas.edu::5a50458d-01f0-433b-bc5f-4ab59edf7c71" providerId="AD" clId="Web-{3681DB4F-8297-4826-82E1-5A27A7696507}" dt="2022-11-29T18:20:04.562" v="0" actId="1076"/>
        <pc:sldMkLst>
          <pc:docMk/>
          <pc:sldMk cId="64593651" sldId="275"/>
        </pc:sldMkLst>
        <pc:spChg chg="mod">
          <ac:chgData name="Jamma, Aishwarya Atul" userId="S::aaj210004@utdallas.edu::5a50458d-01f0-433b-bc5f-4ab59edf7c71" providerId="AD" clId="Web-{3681DB4F-8297-4826-82E1-5A27A7696507}" dt="2022-11-29T18:20:04.562" v="0" actId="1076"/>
          <ac:spMkLst>
            <pc:docMk/>
            <pc:sldMk cId="64593651" sldId="275"/>
            <ac:spMk id="13" creationId="{C0793631-7ED8-C592-1227-35E9B6EBE0F2}"/>
          </ac:spMkLst>
        </pc:spChg>
      </pc:sldChg>
    </pc:docChg>
  </pc:docChgLst>
  <pc:docChgLst>
    <pc:chgData name="Jamma, Aishwarya Atul" userId="S::aaj210004@utdallas.edu::5a50458d-01f0-433b-bc5f-4ab59edf7c71" providerId="AD" clId="Web-{499FF058-1D9C-4CA8-9907-E2A129BCD99D}"/>
    <pc:docChg chg="modSld">
      <pc:chgData name="Jamma, Aishwarya Atul" userId="S::aaj210004@utdallas.edu::5a50458d-01f0-433b-bc5f-4ab59edf7c71" providerId="AD" clId="Web-{499FF058-1D9C-4CA8-9907-E2A129BCD99D}" dt="2022-11-30T01:00:06.995" v="11" actId="20577"/>
      <pc:docMkLst>
        <pc:docMk/>
      </pc:docMkLst>
      <pc:sldChg chg="modSp">
        <pc:chgData name="Jamma, Aishwarya Atul" userId="S::aaj210004@utdallas.edu::5a50458d-01f0-433b-bc5f-4ab59edf7c71" providerId="AD" clId="Web-{499FF058-1D9C-4CA8-9907-E2A129BCD99D}" dt="2022-11-30T00:59:37.588" v="8" actId="20577"/>
        <pc:sldMkLst>
          <pc:docMk/>
          <pc:sldMk cId="2276799659" sldId="262"/>
        </pc:sldMkLst>
        <pc:spChg chg="mod">
          <ac:chgData name="Jamma, Aishwarya Atul" userId="S::aaj210004@utdallas.edu::5a50458d-01f0-433b-bc5f-4ab59edf7c71" providerId="AD" clId="Web-{499FF058-1D9C-4CA8-9907-E2A129BCD99D}" dt="2022-11-30T00:59:37.588" v="8" actId="20577"/>
          <ac:spMkLst>
            <pc:docMk/>
            <pc:sldMk cId="2276799659" sldId="262"/>
            <ac:spMk id="4" creationId="{AC07DC7B-F331-4EAF-5BB2-9CEA62BEEFD0}"/>
          </ac:spMkLst>
        </pc:spChg>
      </pc:sldChg>
      <pc:sldChg chg="modSp">
        <pc:chgData name="Jamma, Aishwarya Atul" userId="S::aaj210004@utdallas.edu::5a50458d-01f0-433b-bc5f-4ab59edf7c71" providerId="AD" clId="Web-{499FF058-1D9C-4CA8-9907-E2A129BCD99D}" dt="2022-11-30T00:58:20.007" v="2" actId="20577"/>
        <pc:sldMkLst>
          <pc:docMk/>
          <pc:sldMk cId="2414885194" sldId="279"/>
        </pc:sldMkLst>
        <pc:graphicFrameChg chg="modGraphic">
          <ac:chgData name="Jamma, Aishwarya Atul" userId="S::aaj210004@utdallas.edu::5a50458d-01f0-433b-bc5f-4ab59edf7c71" providerId="AD" clId="Web-{499FF058-1D9C-4CA8-9907-E2A129BCD99D}" dt="2022-11-30T00:58:20.007" v="2" actId="20577"/>
          <ac:graphicFrameMkLst>
            <pc:docMk/>
            <pc:sldMk cId="2414885194" sldId="279"/>
            <ac:graphicFrameMk id="120" creationId="{9ED0111F-54BD-C026-F880-048A2EE734BF}"/>
          </ac:graphicFrameMkLst>
        </pc:graphicFrameChg>
      </pc:sldChg>
      <pc:sldChg chg="modSp">
        <pc:chgData name="Jamma, Aishwarya Atul" userId="S::aaj210004@utdallas.edu::5a50458d-01f0-433b-bc5f-4ab59edf7c71" providerId="AD" clId="Web-{499FF058-1D9C-4CA8-9907-E2A129BCD99D}" dt="2022-11-30T00:59:08.618" v="7" actId="20577"/>
        <pc:sldMkLst>
          <pc:docMk/>
          <pc:sldMk cId="968250777" sldId="280"/>
        </pc:sldMkLst>
        <pc:spChg chg="mod">
          <ac:chgData name="Jamma, Aishwarya Atul" userId="S::aaj210004@utdallas.edu::5a50458d-01f0-433b-bc5f-4ab59edf7c71" providerId="AD" clId="Web-{499FF058-1D9C-4CA8-9907-E2A129BCD99D}" dt="2022-11-30T00:59:08.618" v="7" actId="20577"/>
          <ac:spMkLst>
            <pc:docMk/>
            <pc:sldMk cId="968250777" sldId="280"/>
            <ac:spMk id="6" creationId="{958FA4D6-FF4B-F97B-3AFB-5474EBEDF086}"/>
          </ac:spMkLst>
        </pc:spChg>
      </pc:sldChg>
      <pc:sldChg chg="modSp">
        <pc:chgData name="Jamma, Aishwarya Atul" userId="S::aaj210004@utdallas.edu::5a50458d-01f0-433b-bc5f-4ab59edf7c71" providerId="AD" clId="Web-{499FF058-1D9C-4CA8-9907-E2A129BCD99D}" dt="2022-11-30T01:00:06.995" v="11" actId="20577"/>
        <pc:sldMkLst>
          <pc:docMk/>
          <pc:sldMk cId="1546423124" sldId="283"/>
        </pc:sldMkLst>
        <pc:spChg chg="mod">
          <ac:chgData name="Jamma, Aishwarya Atul" userId="S::aaj210004@utdallas.edu::5a50458d-01f0-433b-bc5f-4ab59edf7c71" providerId="AD" clId="Web-{499FF058-1D9C-4CA8-9907-E2A129BCD99D}" dt="2022-11-30T01:00:06.995" v="11" actId="20577"/>
          <ac:spMkLst>
            <pc:docMk/>
            <pc:sldMk cId="1546423124" sldId="283"/>
            <ac:spMk id="90" creationId="{DA624B6D-4551-6BDA-C57D-3D27D68D37B1}"/>
          </ac:spMkLst>
        </pc:spChg>
      </pc:sldChg>
    </pc:docChg>
  </pc:docChgLst>
  <pc:docChgLst>
    <pc:chgData name="R, Vignesh" userId="S::vxr210023@utdallas.edu::0abc78d0-eb46-42c1-939d-bd3614d4ed46" providerId="AD" clId="Web-{456699FD-94D9-4340-929B-D985B9E6F185}"/>
    <pc:docChg chg="modSld">
      <pc:chgData name="R, Vignesh" userId="S::vxr210023@utdallas.edu::0abc78d0-eb46-42c1-939d-bd3614d4ed46" providerId="AD" clId="Web-{456699FD-94D9-4340-929B-D985B9E6F185}" dt="2022-11-30T01:58:40.666" v="10" actId="20577"/>
      <pc:docMkLst>
        <pc:docMk/>
      </pc:docMkLst>
      <pc:sldChg chg="modSp">
        <pc:chgData name="R, Vignesh" userId="S::vxr210023@utdallas.edu::0abc78d0-eb46-42c1-939d-bd3614d4ed46" providerId="AD" clId="Web-{456699FD-94D9-4340-929B-D985B9E6F185}" dt="2022-11-30T01:58:40.666" v="10" actId="20577"/>
        <pc:sldMkLst>
          <pc:docMk/>
          <pc:sldMk cId="2414885194" sldId="279"/>
        </pc:sldMkLst>
        <pc:spChg chg="mod">
          <ac:chgData name="R, Vignesh" userId="S::vxr210023@utdallas.edu::0abc78d0-eb46-42c1-939d-bd3614d4ed46" providerId="AD" clId="Web-{456699FD-94D9-4340-929B-D985B9E6F185}" dt="2022-11-30T01:58:40.666" v="10" actId="20577"/>
          <ac:spMkLst>
            <pc:docMk/>
            <pc:sldMk cId="2414885194" sldId="279"/>
            <ac:spMk id="2" creationId="{3E8AE404-C3D6-DC7B-18EA-2D6F5231D549}"/>
          </ac:spMkLst>
        </pc:spChg>
      </pc:sldChg>
      <pc:sldChg chg="modSp">
        <pc:chgData name="R, Vignesh" userId="S::vxr210023@utdallas.edu::0abc78d0-eb46-42c1-939d-bd3614d4ed46" providerId="AD" clId="Web-{456699FD-94D9-4340-929B-D985B9E6F185}" dt="2022-11-30T01:58:19.150" v="9" actId="20577"/>
        <pc:sldMkLst>
          <pc:docMk/>
          <pc:sldMk cId="968250777" sldId="280"/>
        </pc:sldMkLst>
        <pc:spChg chg="mod">
          <ac:chgData name="R, Vignesh" userId="S::vxr210023@utdallas.edu::0abc78d0-eb46-42c1-939d-bd3614d4ed46" providerId="AD" clId="Web-{456699FD-94D9-4340-929B-D985B9E6F185}" dt="2022-11-30T01:58:19.150" v="9" actId="20577"/>
          <ac:spMkLst>
            <pc:docMk/>
            <pc:sldMk cId="968250777" sldId="280"/>
            <ac:spMk id="2" creationId="{A62CD6D8-D4F0-CA84-E7C7-91B9035CC659}"/>
          </ac:spMkLst>
        </pc:spChg>
      </pc:sldChg>
    </pc:docChg>
  </pc:docChgLst>
  <pc:docChgLst>
    <pc:chgData name="Barangule, Prarthana Suresh" userId="S::pxb210017@utdallas.edu::8c058a00-9d1a-4c09-8a92-61798a7e6420" providerId="AD" clId="Web-{E01B6E8B-E2D2-471C-92E7-40CC4E6A768C}"/>
    <pc:docChg chg="modSld">
      <pc:chgData name="Barangule, Prarthana Suresh" userId="S::pxb210017@utdallas.edu::8c058a00-9d1a-4c09-8a92-61798a7e6420" providerId="AD" clId="Web-{E01B6E8B-E2D2-471C-92E7-40CC4E6A768C}" dt="2022-11-30T02:16:31.788" v="10"/>
      <pc:docMkLst>
        <pc:docMk/>
      </pc:docMkLst>
      <pc:sldChg chg="addSp delSp modSp">
        <pc:chgData name="Barangule, Prarthana Suresh" userId="S::pxb210017@utdallas.edu::8c058a00-9d1a-4c09-8a92-61798a7e6420" providerId="AD" clId="Web-{E01B6E8B-E2D2-471C-92E7-40CC4E6A768C}" dt="2022-11-30T02:16:31.788" v="10"/>
        <pc:sldMkLst>
          <pc:docMk/>
          <pc:sldMk cId="2564195281" sldId="273"/>
        </pc:sldMkLst>
        <pc:spChg chg="ord">
          <ac:chgData name="Barangule, Prarthana Suresh" userId="S::pxb210017@utdallas.edu::8c058a00-9d1a-4c09-8a92-61798a7e6420" providerId="AD" clId="Web-{E01B6E8B-E2D2-471C-92E7-40CC4E6A768C}" dt="2022-11-30T02:16:31.788" v="10"/>
          <ac:spMkLst>
            <pc:docMk/>
            <pc:sldMk cId="2564195281" sldId="273"/>
            <ac:spMk id="4" creationId="{EC25EDE0-48C8-F135-DCFE-ED9EED72861C}"/>
          </ac:spMkLst>
        </pc:spChg>
        <pc:spChg chg="del">
          <ac:chgData name="Barangule, Prarthana Suresh" userId="S::pxb210017@utdallas.edu::8c058a00-9d1a-4c09-8a92-61798a7e6420" providerId="AD" clId="Web-{E01B6E8B-E2D2-471C-92E7-40CC4E6A768C}" dt="2022-11-30T02:16:31.788" v="10"/>
          <ac:spMkLst>
            <pc:docMk/>
            <pc:sldMk cId="2564195281" sldId="273"/>
            <ac:spMk id="9" creationId="{F3060C83-F051-4F0E-ABAD-AA0DFC48B218}"/>
          </ac:spMkLst>
        </pc:spChg>
        <pc:spChg chg="del">
          <ac:chgData name="Barangule, Prarthana Suresh" userId="S::pxb210017@utdallas.edu::8c058a00-9d1a-4c09-8a92-61798a7e6420" providerId="AD" clId="Web-{E01B6E8B-E2D2-471C-92E7-40CC4E6A768C}" dt="2022-11-30T02:16:31.788" v="10"/>
          <ac:spMkLst>
            <pc:docMk/>
            <pc:sldMk cId="2564195281" sldId="273"/>
            <ac:spMk id="11" creationId="{83C98ABE-055B-441F-B07E-44F97F083C39}"/>
          </ac:spMkLst>
        </pc:spChg>
        <pc:spChg chg="del">
          <ac:chgData name="Barangule, Prarthana Suresh" userId="S::pxb210017@utdallas.edu::8c058a00-9d1a-4c09-8a92-61798a7e6420" providerId="AD" clId="Web-{E01B6E8B-E2D2-471C-92E7-40CC4E6A768C}" dt="2022-11-30T02:16:31.788" v="10"/>
          <ac:spMkLst>
            <pc:docMk/>
            <pc:sldMk cId="2564195281" sldId="273"/>
            <ac:spMk id="13" creationId="{29FDB030-9B49-4CED-8CCD-4D99382388AC}"/>
          </ac:spMkLst>
        </pc:spChg>
        <pc:spChg chg="del">
          <ac:chgData name="Barangule, Prarthana Suresh" userId="S::pxb210017@utdallas.edu::8c058a00-9d1a-4c09-8a92-61798a7e6420" providerId="AD" clId="Web-{E01B6E8B-E2D2-471C-92E7-40CC4E6A768C}" dt="2022-11-30T02:16:31.788" v="10"/>
          <ac:spMkLst>
            <pc:docMk/>
            <pc:sldMk cId="2564195281" sldId="273"/>
            <ac:spMk id="15" creationId="{3783CA14-24A1-485C-8B30-D6A5D87987AD}"/>
          </ac:spMkLst>
        </pc:spChg>
        <pc:spChg chg="del">
          <ac:chgData name="Barangule, Prarthana Suresh" userId="S::pxb210017@utdallas.edu::8c058a00-9d1a-4c09-8a92-61798a7e6420" providerId="AD" clId="Web-{E01B6E8B-E2D2-471C-92E7-40CC4E6A768C}" dt="2022-11-30T02:16:31.788" v="10"/>
          <ac:spMkLst>
            <pc:docMk/>
            <pc:sldMk cId="2564195281" sldId="273"/>
            <ac:spMk id="17" creationId="{9A97C86A-04D6-40F7-AE84-31AB43E6A846}"/>
          </ac:spMkLst>
        </pc:spChg>
        <pc:spChg chg="del">
          <ac:chgData name="Barangule, Prarthana Suresh" userId="S::pxb210017@utdallas.edu::8c058a00-9d1a-4c09-8a92-61798a7e6420" providerId="AD" clId="Web-{E01B6E8B-E2D2-471C-92E7-40CC4E6A768C}" dt="2022-11-30T02:16:31.788" v="10"/>
          <ac:spMkLst>
            <pc:docMk/>
            <pc:sldMk cId="2564195281" sldId="273"/>
            <ac:spMk id="19" creationId="{FF9F2414-84E8-453E-B1F3-389FDE8192D9}"/>
          </ac:spMkLst>
        </pc:spChg>
        <pc:spChg chg="del">
          <ac:chgData name="Barangule, Prarthana Suresh" userId="S::pxb210017@utdallas.edu::8c058a00-9d1a-4c09-8a92-61798a7e6420" providerId="AD" clId="Web-{E01B6E8B-E2D2-471C-92E7-40CC4E6A768C}" dt="2022-11-30T02:16:31.788" v="10"/>
          <ac:spMkLst>
            <pc:docMk/>
            <pc:sldMk cId="2564195281" sldId="273"/>
            <ac:spMk id="21" creationId="{3ECA69A1-7536-43AC-85EF-C7106179F5ED}"/>
          </ac:spMkLst>
        </pc:spChg>
        <pc:spChg chg="add">
          <ac:chgData name="Barangule, Prarthana Suresh" userId="S::pxb210017@utdallas.edu::8c058a00-9d1a-4c09-8a92-61798a7e6420" providerId="AD" clId="Web-{E01B6E8B-E2D2-471C-92E7-40CC4E6A768C}" dt="2022-11-30T02:16:31.788" v="10"/>
          <ac:spMkLst>
            <pc:docMk/>
            <pc:sldMk cId="2564195281" sldId="273"/>
            <ac:spMk id="26" creationId="{F3060C83-F051-4F0E-ABAD-AA0DFC48B218}"/>
          </ac:spMkLst>
        </pc:spChg>
        <pc:spChg chg="add">
          <ac:chgData name="Barangule, Prarthana Suresh" userId="S::pxb210017@utdallas.edu::8c058a00-9d1a-4c09-8a92-61798a7e6420" providerId="AD" clId="Web-{E01B6E8B-E2D2-471C-92E7-40CC4E6A768C}" dt="2022-11-30T02:16:31.788" v="10"/>
          <ac:spMkLst>
            <pc:docMk/>
            <pc:sldMk cId="2564195281" sldId="273"/>
            <ac:spMk id="28" creationId="{83C98ABE-055B-441F-B07E-44F97F083C39}"/>
          </ac:spMkLst>
        </pc:spChg>
        <pc:spChg chg="add">
          <ac:chgData name="Barangule, Prarthana Suresh" userId="S::pxb210017@utdallas.edu::8c058a00-9d1a-4c09-8a92-61798a7e6420" providerId="AD" clId="Web-{E01B6E8B-E2D2-471C-92E7-40CC4E6A768C}" dt="2022-11-30T02:16:31.788" v="10"/>
          <ac:spMkLst>
            <pc:docMk/>
            <pc:sldMk cId="2564195281" sldId="273"/>
            <ac:spMk id="30" creationId="{29FDB030-9B49-4CED-8CCD-4D99382388AC}"/>
          </ac:spMkLst>
        </pc:spChg>
        <pc:spChg chg="add">
          <ac:chgData name="Barangule, Prarthana Suresh" userId="S::pxb210017@utdallas.edu::8c058a00-9d1a-4c09-8a92-61798a7e6420" providerId="AD" clId="Web-{E01B6E8B-E2D2-471C-92E7-40CC4E6A768C}" dt="2022-11-30T02:16:31.788" v="10"/>
          <ac:spMkLst>
            <pc:docMk/>
            <pc:sldMk cId="2564195281" sldId="273"/>
            <ac:spMk id="32" creationId="{3783CA14-24A1-485C-8B30-D6A5D87987AD}"/>
          </ac:spMkLst>
        </pc:spChg>
        <pc:spChg chg="add">
          <ac:chgData name="Barangule, Prarthana Suresh" userId="S::pxb210017@utdallas.edu::8c058a00-9d1a-4c09-8a92-61798a7e6420" providerId="AD" clId="Web-{E01B6E8B-E2D2-471C-92E7-40CC4E6A768C}" dt="2022-11-30T02:16:31.788" v="10"/>
          <ac:spMkLst>
            <pc:docMk/>
            <pc:sldMk cId="2564195281" sldId="273"/>
            <ac:spMk id="34" creationId="{9A97C86A-04D6-40F7-AE84-31AB43E6A846}"/>
          </ac:spMkLst>
        </pc:spChg>
        <pc:spChg chg="add">
          <ac:chgData name="Barangule, Prarthana Suresh" userId="S::pxb210017@utdallas.edu::8c058a00-9d1a-4c09-8a92-61798a7e6420" providerId="AD" clId="Web-{E01B6E8B-E2D2-471C-92E7-40CC4E6A768C}" dt="2022-11-30T02:16:31.788" v="10"/>
          <ac:spMkLst>
            <pc:docMk/>
            <pc:sldMk cId="2564195281" sldId="273"/>
            <ac:spMk id="36" creationId="{FF9F2414-84E8-453E-B1F3-389FDE8192D9}"/>
          </ac:spMkLst>
        </pc:spChg>
        <pc:spChg chg="add">
          <ac:chgData name="Barangule, Prarthana Suresh" userId="S::pxb210017@utdallas.edu::8c058a00-9d1a-4c09-8a92-61798a7e6420" providerId="AD" clId="Web-{E01B6E8B-E2D2-471C-92E7-40CC4E6A768C}" dt="2022-11-30T02:16:31.788" v="10"/>
          <ac:spMkLst>
            <pc:docMk/>
            <pc:sldMk cId="2564195281" sldId="273"/>
            <ac:spMk id="38" creationId="{3ECA69A1-7536-43AC-85EF-C7106179F5ED}"/>
          </ac:spMkLst>
        </pc:spChg>
        <pc:picChg chg="add mod">
          <ac:chgData name="Barangule, Prarthana Suresh" userId="S::pxb210017@utdallas.edu::8c058a00-9d1a-4c09-8a92-61798a7e6420" providerId="AD" clId="Web-{E01B6E8B-E2D2-471C-92E7-40CC4E6A768C}" dt="2022-11-30T02:16:31.788" v="10"/>
          <ac:picMkLst>
            <pc:docMk/>
            <pc:sldMk cId="2564195281" sldId="273"/>
            <ac:picMk id="2" creationId="{AD1BA3C5-1723-DE51-FA02-FA683DFA2928}"/>
          </ac:picMkLst>
        </pc:picChg>
        <pc:picChg chg="del">
          <ac:chgData name="Barangule, Prarthana Suresh" userId="S::pxb210017@utdallas.edu::8c058a00-9d1a-4c09-8a92-61798a7e6420" providerId="AD" clId="Web-{E01B6E8B-E2D2-471C-92E7-40CC4E6A768C}" dt="2022-11-30T02:15:45.115" v="0"/>
          <ac:picMkLst>
            <pc:docMk/>
            <pc:sldMk cId="2564195281" sldId="273"/>
            <ac:picMk id="3" creationId="{4CB3951F-06E9-11E0-0C9C-457894468A11}"/>
          </ac:picMkLst>
        </pc:picChg>
      </pc:sldChg>
    </pc:docChg>
  </pc:docChgLst>
  <pc:docChgLst>
    <pc:chgData name="Barangule, Prarthana Suresh" userId="S::pxb210017@utdallas.edu::8c058a00-9d1a-4c09-8a92-61798a7e6420" providerId="AD" clId="Web-{ECE71DE5-488C-42A6-A1E9-294AA4E29089}"/>
    <pc:docChg chg="modSld">
      <pc:chgData name="Barangule, Prarthana Suresh" userId="S::pxb210017@utdallas.edu::8c058a00-9d1a-4c09-8a92-61798a7e6420" providerId="AD" clId="Web-{ECE71DE5-488C-42A6-A1E9-294AA4E29089}" dt="2022-11-30T00:48:53.708" v="2" actId="20577"/>
      <pc:docMkLst>
        <pc:docMk/>
      </pc:docMkLst>
      <pc:sldChg chg="modSp">
        <pc:chgData name="Barangule, Prarthana Suresh" userId="S::pxb210017@utdallas.edu::8c058a00-9d1a-4c09-8a92-61798a7e6420" providerId="AD" clId="Web-{ECE71DE5-488C-42A6-A1E9-294AA4E29089}" dt="2022-11-30T00:48:53.708" v="2" actId="20577"/>
        <pc:sldMkLst>
          <pc:docMk/>
          <pc:sldMk cId="2414885194" sldId="279"/>
        </pc:sldMkLst>
        <pc:graphicFrameChg chg="modGraphic">
          <ac:chgData name="Barangule, Prarthana Suresh" userId="S::pxb210017@utdallas.edu::8c058a00-9d1a-4c09-8a92-61798a7e6420" providerId="AD" clId="Web-{ECE71DE5-488C-42A6-A1E9-294AA4E29089}" dt="2022-11-30T00:48:53.708" v="2" actId="20577"/>
          <ac:graphicFrameMkLst>
            <pc:docMk/>
            <pc:sldMk cId="2414885194" sldId="279"/>
            <ac:graphicFrameMk id="120" creationId="{9ED0111F-54BD-C026-F880-048A2EE734BF}"/>
          </ac:graphicFrameMkLst>
        </pc:graphicFrameChg>
      </pc:sldChg>
    </pc:docChg>
  </pc:docChgLst>
  <pc:docChgLst>
    <pc:chgData name="Jamma, Aishwarya Atul" userId="S::aaj210004@utdallas.edu::5a50458d-01f0-433b-bc5f-4ab59edf7c71" providerId="AD" clId="Web-{9B5BCF56-706B-9393-D9F7-417A963B2FD7}"/>
    <pc:docChg chg="modSld">
      <pc:chgData name="Jamma, Aishwarya Atul" userId="S::aaj210004@utdallas.edu::5a50458d-01f0-433b-bc5f-4ab59edf7c71" providerId="AD" clId="Web-{9B5BCF56-706B-9393-D9F7-417A963B2FD7}" dt="2022-11-30T02:04:06.458" v="24" actId="20577"/>
      <pc:docMkLst>
        <pc:docMk/>
      </pc:docMkLst>
      <pc:sldChg chg="modSp">
        <pc:chgData name="Jamma, Aishwarya Atul" userId="S::aaj210004@utdallas.edu::5a50458d-01f0-433b-bc5f-4ab59edf7c71" providerId="AD" clId="Web-{9B5BCF56-706B-9393-D9F7-417A963B2FD7}" dt="2022-11-30T02:04:06.458" v="24" actId="20577"/>
        <pc:sldMkLst>
          <pc:docMk/>
          <pc:sldMk cId="968250777" sldId="280"/>
        </pc:sldMkLst>
        <pc:spChg chg="mod">
          <ac:chgData name="Jamma, Aishwarya Atul" userId="S::aaj210004@utdallas.edu::5a50458d-01f0-433b-bc5f-4ab59edf7c71" providerId="AD" clId="Web-{9B5BCF56-706B-9393-D9F7-417A963B2FD7}" dt="2022-11-30T02:04:06.458" v="24" actId="20577"/>
          <ac:spMkLst>
            <pc:docMk/>
            <pc:sldMk cId="968250777" sldId="280"/>
            <ac:spMk id="2" creationId="{A62CD6D8-D4F0-CA84-E7C7-91B9035CC659}"/>
          </ac:spMkLst>
        </pc:spChg>
      </pc:sldChg>
    </pc:docChg>
  </pc:docChgLst>
  <pc:docChgLst>
    <pc:chgData name="Jamma, Aishwarya Atul" userId="S::aaj210004@utdallas.edu::5a50458d-01f0-433b-bc5f-4ab59edf7c71" providerId="AD" clId="Web-{EEECF623-7C85-5EF2-C95C-940D6610B650}"/>
    <pc:docChg chg="addSld delSld modSld sldOrd">
      <pc:chgData name="Jamma, Aishwarya Atul" userId="S::aaj210004@utdallas.edu::5a50458d-01f0-433b-bc5f-4ab59edf7c71" providerId="AD" clId="Web-{EEECF623-7C85-5EF2-C95C-940D6610B650}" dt="2022-11-27T23:26:09.397" v="100"/>
      <pc:docMkLst>
        <pc:docMk/>
      </pc:docMkLst>
      <pc:sldChg chg="delSp del">
        <pc:chgData name="Jamma, Aishwarya Atul" userId="S::aaj210004@utdallas.edu::5a50458d-01f0-433b-bc5f-4ab59edf7c71" providerId="AD" clId="Web-{EEECF623-7C85-5EF2-C95C-940D6610B650}" dt="2022-11-27T23:24:22.081" v="90"/>
        <pc:sldMkLst>
          <pc:docMk/>
          <pc:sldMk cId="3805630646" sldId="258"/>
        </pc:sldMkLst>
        <pc:picChg chg="del">
          <ac:chgData name="Jamma, Aishwarya Atul" userId="S::aaj210004@utdallas.edu::5a50458d-01f0-433b-bc5f-4ab59edf7c71" providerId="AD" clId="Web-{EEECF623-7C85-5EF2-C95C-940D6610B650}" dt="2022-11-27T23:03:38.433" v="10"/>
          <ac:picMkLst>
            <pc:docMk/>
            <pc:sldMk cId="3805630646" sldId="258"/>
            <ac:picMk id="4" creationId="{F50A942E-DD56-B7CF-432D-047FCD677BED}"/>
          </ac:picMkLst>
        </pc:picChg>
      </pc:sldChg>
      <pc:sldChg chg="addSp">
        <pc:chgData name="Jamma, Aishwarya Atul" userId="S::aaj210004@utdallas.edu::5a50458d-01f0-433b-bc5f-4ab59edf7c71" providerId="AD" clId="Web-{EEECF623-7C85-5EF2-C95C-940D6610B650}" dt="2022-11-27T23:26:09.397" v="100"/>
        <pc:sldMkLst>
          <pc:docMk/>
          <pc:sldMk cId="553198306" sldId="265"/>
        </pc:sldMkLst>
        <pc:inkChg chg="add">
          <ac:chgData name="Jamma, Aishwarya Atul" userId="S::aaj210004@utdallas.edu::5a50458d-01f0-433b-bc5f-4ab59edf7c71" providerId="AD" clId="Web-{EEECF623-7C85-5EF2-C95C-940D6610B650}" dt="2022-11-27T23:25:42.224" v="92"/>
          <ac:inkMkLst>
            <pc:docMk/>
            <pc:sldMk cId="553198306" sldId="265"/>
            <ac:inkMk id="3" creationId="{8AF6CD7E-D2D7-0B12-697D-EBB1842E1552}"/>
          </ac:inkMkLst>
        </pc:inkChg>
        <pc:inkChg chg="add">
          <ac:chgData name="Jamma, Aishwarya Atul" userId="S::aaj210004@utdallas.edu::5a50458d-01f0-433b-bc5f-4ab59edf7c71" providerId="AD" clId="Web-{EEECF623-7C85-5EF2-C95C-940D6610B650}" dt="2022-11-27T23:25:43.177" v="93"/>
          <ac:inkMkLst>
            <pc:docMk/>
            <pc:sldMk cId="553198306" sldId="265"/>
            <ac:inkMk id="5" creationId="{575C86DA-2757-7460-91FC-46D2BCE87BCD}"/>
          </ac:inkMkLst>
        </pc:inkChg>
        <pc:inkChg chg="add">
          <ac:chgData name="Jamma, Aishwarya Atul" userId="S::aaj210004@utdallas.edu::5a50458d-01f0-433b-bc5f-4ab59edf7c71" providerId="AD" clId="Web-{EEECF623-7C85-5EF2-C95C-940D6610B650}" dt="2022-11-27T23:25:44.224" v="94"/>
          <ac:inkMkLst>
            <pc:docMk/>
            <pc:sldMk cId="553198306" sldId="265"/>
            <ac:inkMk id="7" creationId="{ACD930FA-6816-411F-A3E0-A25F9D3E20AB}"/>
          </ac:inkMkLst>
        </pc:inkChg>
        <pc:inkChg chg="add">
          <ac:chgData name="Jamma, Aishwarya Atul" userId="S::aaj210004@utdallas.edu::5a50458d-01f0-433b-bc5f-4ab59edf7c71" providerId="AD" clId="Web-{EEECF623-7C85-5EF2-C95C-940D6610B650}" dt="2022-11-27T23:25:46.349" v="95"/>
          <ac:inkMkLst>
            <pc:docMk/>
            <pc:sldMk cId="553198306" sldId="265"/>
            <ac:inkMk id="8" creationId="{0A9F86D6-F080-28CA-CB9D-3E2D3BFEB2D6}"/>
          </ac:inkMkLst>
        </pc:inkChg>
        <pc:inkChg chg="add">
          <ac:chgData name="Jamma, Aishwarya Atul" userId="S::aaj210004@utdallas.edu::5a50458d-01f0-433b-bc5f-4ab59edf7c71" providerId="AD" clId="Web-{EEECF623-7C85-5EF2-C95C-940D6610B650}" dt="2022-11-27T23:25:47.162" v="96"/>
          <ac:inkMkLst>
            <pc:docMk/>
            <pc:sldMk cId="553198306" sldId="265"/>
            <ac:inkMk id="9" creationId="{34DAA3C1-77D1-E584-3B2E-3462692E961B}"/>
          </ac:inkMkLst>
        </pc:inkChg>
        <pc:inkChg chg="add">
          <ac:chgData name="Jamma, Aishwarya Atul" userId="S::aaj210004@utdallas.edu::5a50458d-01f0-433b-bc5f-4ab59edf7c71" providerId="AD" clId="Web-{EEECF623-7C85-5EF2-C95C-940D6610B650}" dt="2022-11-27T23:25:48.131" v="97"/>
          <ac:inkMkLst>
            <pc:docMk/>
            <pc:sldMk cId="553198306" sldId="265"/>
            <ac:inkMk id="10" creationId="{AE75B8D1-EF3C-8081-4BFE-B62051417609}"/>
          </ac:inkMkLst>
        </pc:inkChg>
        <pc:inkChg chg="add">
          <ac:chgData name="Jamma, Aishwarya Atul" userId="S::aaj210004@utdallas.edu::5a50458d-01f0-433b-bc5f-4ab59edf7c71" providerId="AD" clId="Web-{EEECF623-7C85-5EF2-C95C-940D6610B650}" dt="2022-11-27T23:25:49.506" v="98"/>
          <ac:inkMkLst>
            <pc:docMk/>
            <pc:sldMk cId="553198306" sldId="265"/>
            <ac:inkMk id="11" creationId="{293C6E2F-F4CB-7D83-0E39-90F47C01E9D1}"/>
          </ac:inkMkLst>
        </pc:inkChg>
        <pc:inkChg chg="add">
          <ac:chgData name="Jamma, Aishwarya Atul" userId="S::aaj210004@utdallas.edu::5a50458d-01f0-433b-bc5f-4ab59edf7c71" providerId="AD" clId="Web-{EEECF623-7C85-5EF2-C95C-940D6610B650}" dt="2022-11-27T23:25:57.225" v="99"/>
          <ac:inkMkLst>
            <pc:docMk/>
            <pc:sldMk cId="553198306" sldId="265"/>
            <ac:inkMk id="12" creationId="{B2597B9C-D3D3-C419-9F68-C5557286641C}"/>
          </ac:inkMkLst>
        </pc:inkChg>
        <pc:inkChg chg="add">
          <ac:chgData name="Jamma, Aishwarya Atul" userId="S::aaj210004@utdallas.edu::5a50458d-01f0-433b-bc5f-4ab59edf7c71" providerId="AD" clId="Web-{EEECF623-7C85-5EF2-C95C-940D6610B650}" dt="2022-11-27T23:26:09.397" v="100"/>
          <ac:inkMkLst>
            <pc:docMk/>
            <pc:sldMk cId="553198306" sldId="265"/>
            <ac:inkMk id="13" creationId="{AE7D29F0-05E3-6866-A7C6-4FBD06BDFB95}"/>
          </ac:inkMkLst>
        </pc:inkChg>
      </pc:sldChg>
      <pc:sldChg chg="modSp">
        <pc:chgData name="Jamma, Aishwarya Atul" userId="S::aaj210004@utdallas.edu::5a50458d-01f0-433b-bc5f-4ab59edf7c71" providerId="AD" clId="Web-{EEECF623-7C85-5EF2-C95C-940D6610B650}" dt="2022-11-27T23:03:14.761" v="9" actId="20577"/>
        <pc:sldMkLst>
          <pc:docMk/>
          <pc:sldMk cId="2353418145" sldId="277"/>
        </pc:sldMkLst>
        <pc:spChg chg="mod">
          <ac:chgData name="Jamma, Aishwarya Atul" userId="S::aaj210004@utdallas.edu::5a50458d-01f0-433b-bc5f-4ab59edf7c71" providerId="AD" clId="Web-{EEECF623-7C85-5EF2-C95C-940D6610B650}" dt="2022-11-27T23:03:14.761" v="9" actId="20577"/>
          <ac:spMkLst>
            <pc:docMk/>
            <pc:sldMk cId="2353418145" sldId="277"/>
            <ac:spMk id="6" creationId="{D500D15A-F670-7DFE-EBB3-D094FDA25B29}"/>
          </ac:spMkLst>
        </pc:spChg>
        <pc:spChg chg="mod">
          <ac:chgData name="Jamma, Aishwarya Atul" userId="S::aaj210004@utdallas.edu::5a50458d-01f0-433b-bc5f-4ab59edf7c71" providerId="AD" clId="Web-{EEECF623-7C85-5EF2-C95C-940D6610B650}" dt="2022-11-27T23:03:04.010" v="5" actId="14100"/>
          <ac:spMkLst>
            <pc:docMk/>
            <pc:sldMk cId="2353418145" sldId="277"/>
            <ac:spMk id="342" creationId="{8AC769F4-AFCD-B0F7-9959-A95094130FA5}"/>
          </ac:spMkLst>
        </pc:spChg>
        <pc:spChg chg="mod">
          <ac:chgData name="Jamma, Aishwarya Atul" userId="S::aaj210004@utdallas.edu::5a50458d-01f0-433b-bc5f-4ab59edf7c71" providerId="AD" clId="Web-{EEECF623-7C85-5EF2-C95C-940D6610B650}" dt="2022-11-27T23:02:54.948" v="4" actId="14100"/>
          <ac:spMkLst>
            <pc:docMk/>
            <pc:sldMk cId="2353418145" sldId="277"/>
            <ac:spMk id="343" creationId="{D7BAFF3E-A384-2D67-7408-152C4C333E2B}"/>
          </ac:spMkLst>
        </pc:spChg>
        <pc:spChg chg="mod">
          <ac:chgData name="Jamma, Aishwarya Atul" userId="S::aaj210004@utdallas.edu::5a50458d-01f0-433b-bc5f-4ab59edf7c71" providerId="AD" clId="Web-{EEECF623-7C85-5EF2-C95C-940D6610B650}" dt="2022-11-27T23:02:42.041" v="2" actId="1076"/>
          <ac:spMkLst>
            <pc:docMk/>
            <pc:sldMk cId="2353418145" sldId="277"/>
            <ac:spMk id="345" creationId="{2DD4FFEF-E5E6-CFD2-83AA-3FFA716CDF74}"/>
          </ac:spMkLst>
        </pc:spChg>
        <pc:spChg chg="mod">
          <ac:chgData name="Jamma, Aishwarya Atul" userId="S::aaj210004@utdallas.edu::5a50458d-01f0-433b-bc5f-4ab59edf7c71" providerId="AD" clId="Web-{EEECF623-7C85-5EF2-C95C-940D6610B650}" dt="2022-11-27T23:02:36.775" v="1" actId="1076"/>
          <ac:spMkLst>
            <pc:docMk/>
            <pc:sldMk cId="2353418145" sldId="277"/>
            <ac:spMk id="346" creationId="{CDBFD3E4-E6ED-0F0E-732A-3B1F7C3A5154}"/>
          </ac:spMkLst>
        </pc:spChg>
      </pc:sldChg>
      <pc:sldChg chg="addSp delSp modSp add ord replId delAnim">
        <pc:chgData name="Jamma, Aishwarya Atul" userId="S::aaj210004@utdallas.edu::5a50458d-01f0-433b-bc5f-4ab59edf7c71" providerId="AD" clId="Web-{EEECF623-7C85-5EF2-C95C-940D6610B650}" dt="2022-11-27T23:21:51.139" v="89"/>
        <pc:sldMkLst>
          <pc:docMk/>
          <pc:sldMk cId="1491382183" sldId="278"/>
        </pc:sldMkLst>
        <pc:spChg chg="del">
          <ac:chgData name="Jamma, Aishwarya Atul" userId="S::aaj210004@utdallas.edu::5a50458d-01f0-433b-bc5f-4ab59edf7c71" providerId="AD" clId="Web-{EEECF623-7C85-5EF2-C95C-940D6610B650}" dt="2022-11-27T23:03:56.699" v="13"/>
          <ac:spMkLst>
            <pc:docMk/>
            <pc:sldMk cId="1491382183" sldId="278"/>
            <ac:spMk id="2" creationId="{00000000-0000-0000-0000-000000000000}"/>
          </ac:spMkLst>
        </pc:spChg>
        <pc:spChg chg="add del mod">
          <ac:chgData name="Jamma, Aishwarya Atul" userId="S::aaj210004@utdallas.edu::5a50458d-01f0-433b-bc5f-4ab59edf7c71" providerId="AD" clId="Web-{EEECF623-7C85-5EF2-C95C-940D6610B650}" dt="2022-11-27T23:03:59.403" v="14"/>
          <ac:spMkLst>
            <pc:docMk/>
            <pc:sldMk cId="1491382183" sldId="278"/>
            <ac:spMk id="4" creationId="{55C142BD-910F-5C38-E617-979368E8F8A1}"/>
          </ac:spMkLst>
        </pc:spChg>
        <pc:spChg chg="add del mod">
          <ac:chgData name="Jamma, Aishwarya Atul" userId="S::aaj210004@utdallas.edu::5a50458d-01f0-433b-bc5f-4ab59edf7c71" providerId="AD" clId="Web-{EEECF623-7C85-5EF2-C95C-940D6610B650}" dt="2022-11-27T23:12:12.887" v="26"/>
          <ac:spMkLst>
            <pc:docMk/>
            <pc:sldMk cId="1491382183" sldId="278"/>
            <ac:spMk id="6" creationId="{D64A9B07-1519-BED0-A70B-D2B08612781E}"/>
          </ac:spMkLst>
        </pc:spChg>
        <pc:spChg chg="add mod">
          <ac:chgData name="Jamma, Aishwarya Atul" userId="S::aaj210004@utdallas.edu::5a50458d-01f0-433b-bc5f-4ab59edf7c71" providerId="AD" clId="Web-{EEECF623-7C85-5EF2-C95C-940D6610B650}" dt="2022-11-27T23:17:42.272" v="59" actId="1076"/>
          <ac:spMkLst>
            <pc:docMk/>
            <pc:sldMk cId="1491382183" sldId="278"/>
            <ac:spMk id="7" creationId="{CF644EB4-FFB4-E0BD-BF1A-1EE132120A76}"/>
          </ac:spMkLst>
        </pc:spChg>
        <pc:spChg chg="add del mod">
          <ac:chgData name="Jamma, Aishwarya Atul" userId="S::aaj210004@utdallas.edu::5a50458d-01f0-433b-bc5f-4ab59edf7c71" providerId="AD" clId="Web-{EEECF623-7C85-5EF2-C95C-940D6610B650}" dt="2022-11-27T23:16:14.535" v="45"/>
          <ac:spMkLst>
            <pc:docMk/>
            <pc:sldMk cId="1491382183" sldId="278"/>
            <ac:spMk id="8" creationId="{582E4863-367B-C415-0C6B-AD0F48F4872F}"/>
          </ac:spMkLst>
        </pc:spChg>
        <pc:spChg chg="add del">
          <ac:chgData name="Jamma, Aishwarya Atul" userId="S::aaj210004@utdallas.edu::5a50458d-01f0-433b-bc5f-4ab59edf7c71" providerId="AD" clId="Web-{EEECF623-7C85-5EF2-C95C-940D6610B650}" dt="2022-11-27T23:19:48.479" v="74"/>
          <ac:spMkLst>
            <pc:docMk/>
            <pc:sldMk cId="1491382183" sldId="278"/>
            <ac:spMk id="11" creationId="{2E1C8881-AC46-AD89-9BDE-9C5679048CAE}"/>
          </ac:spMkLst>
        </pc:spChg>
        <pc:spChg chg="add mod">
          <ac:chgData name="Jamma, Aishwarya Atul" userId="S::aaj210004@utdallas.edu::5a50458d-01f0-433b-bc5f-4ab59edf7c71" providerId="AD" clId="Web-{EEECF623-7C85-5EF2-C95C-940D6610B650}" dt="2022-11-27T23:21:48.186" v="88"/>
          <ac:spMkLst>
            <pc:docMk/>
            <pc:sldMk cId="1491382183" sldId="278"/>
            <ac:spMk id="17" creationId="{BA7EDF85-EC27-FEA4-B160-CF744728785B}"/>
          </ac:spMkLst>
        </pc:spChg>
        <pc:spChg chg="del">
          <ac:chgData name="Jamma, Aishwarya Atul" userId="S::aaj210004@utdallas.edu::5a50458d-01f0-433b-bc5f-4ab59edf7c71" providerId="AD" clId="Web-{EEECF623-7C85-5EF2-C95C-940D6610B650}" dt="2022-11-27T23:04:02.012" v="15"/>
          <ac:spMkLst>
            <pc:docMk/>
            <pc:sldMk cId="1491382183" sldId="278"/>
            <ac:spMk id="173" creationId="{579BBE72-43A3-DDB6-CFA0-FC73E300F8D9}"/>
          </ac:spMkLst>
        </pc:spChg>
        <pc:spChg chg="add del">
          <ac:chgData name="Jamma, Aishwarya Atul" userId="S::aaj210004@utdallas.edu::5a50458d-01f0-433b-bc5f-4ab59edf7c71" providerId="AD" clId="Web-{EEECF623-7C85-5EF2-C95C-940D6610B650}" dt="2022-11-27T23:12:32.325" v="28"/>
          <ac:spMkLst>
            <pc:docMk/>
            <pc:sldMk cId="1491382183" sldId="278"/>
            <ac:spMk id="223" creationId="{F3060C83-F051-4F0E-ABAD-AA0DFC48B218}"/>
          </ac:spMkLst>
        </pc:spChg>
        <pc:spChg chg="add del">
          <ac:chgData name="Jamma, Aishwarya Atul" userId="S::aaj210004@utdallas.edu::5a50458d-01f0-433b-bc5f-4ab59edf7c71" providerId="AD" clId="Web-{EEECF623-7C85-5EF2-C95C-940D6610B650}" dt="2022-11-27T23:12:32.325" v="28"/>
          <ac:spMkLst>
            <pc:docMk/>
            <pc:sldMk cId="1491382183" sldId="278"/>
            <ac:spMk id="225" creationId="{83C98ABE-055B-441F-B07E-44F97F083C39}"/>
          </ac:spMkLst>
        </pc:spChg>
        <pc:spChg chg="add del">
          <ac:chgData name="Jamma, Aishwarya Atul" userId="S::aaj210004@utdallas.edu::5a50458d-01f0-433b-bc5f-4ab59edf7c71" providerId="AD" clId="Web-{EEECF623-7C85-5EF2-C95C-940D6610B650}" dt="2022-11-27T23:12:32.325" v="28"/>
          <ac:spMkLst>
            <pc:docMk/>
            <pc:sldMk cId="1491382183" sldId="278"/>
            <ac:spMk id="227" creationId="{29FDB030-9B49-4CED-8CCD-4D99382388AC}"/>
          </ac:spMkLst>
        </pc:spChg>
        <pc:spChg chg="add del">
          <ac:chgData name="Jamma, Aishwarya Atul" userId="S::aaj210004@utdallas.edu::5a50458d-01f0-433b-bc5f-4ab59edf7c71" providerId="AD" clId="Web-{EEECF623-7C85-5EF2-C95C-940D6610B650}" dt="2022-11-27T23:12:32.325" v="28"/>
          <ac:spMkLst>
            <pc:docMk/>
            <pc:sldMk cId="1491382183" sldId="278"/>
            <ac:spMk id="229" creationId="{3783CA14-24A1-485C-8B30-D6A5D87987AD}"/>
          </ac:spMkLst>
        </pc:spChg>
        <pc:spChg chg="add del">
          <ac:chgData name="Jamma, Aishwarya Atul" userId="S::aaj210004@utdallas.edu::5a50458d-01f0-433b-bc5f-4ab59edf7c71" providerId="AD" clId="Web-{EEECF623-7C85-5EF2-C95C-940D6610B650}" dt="2022-11-27T23:12:32.325" v="28"/>
          <ac:spMkLst>
            <pc:docMk/>
            <pc:sldMk cId="1491382183" sldId="278"/>
            <ac:spMk id="231" creationId="{9A97C86A-04D6-40F7-AE84-31AB43E6A846}"/>
          </ac:spMkLst>
        </pc:spChg>
        <pc:spChg chg="add del">
          <ac:chgData name="Jamma, Aishwarya Atul" userId="S::aaj210004@utdallas.edu::5a50458d-01f0-433b-bc5f-4ab59edf7c71" providerId="AD" clId="Web-{EEECF623-7C85-5EF2-C95C-940D6610B650}" dt="2022-11-27T23:12:32.325" v="28"/>
          <ac:spMkLst>
            <pc:docMk/>
            <pc:sldMk cId="1491382183" sldId="278"/>
            <ac:spMk id="233" creationId="{FF9F2414-84E8-453E-B1F3-389FDE8192D9}"/>
          </ac:spMkLst>
        </pc:spChg>
        <pc:spChg chg="add del">
          <ac:chgData name="Jamma, Aishwarya Atul" userId="S::aaj210004@utdallas.edu::5a50458d-01f0-433b-bc5f-4ab59edf7c71" providerId="AD" clId="Web-{EEECF623-7C85-5EF2-C95C-940D6610B650}" dt="2022-11-27T23:12:32.325" v="28"/>
          <ac:spMkLst>
            <pc:docMk/>
            <pc:sldMk cId="1491382183" sldId="278"/>
            <ac:spMk id="235" creationId="{3ECA69A1-7536-43AC-85EF-C7106179F5ED}"/>
          </ac:spMkLst>
        </pc:spChg>
        <pc:spChg chg="add">
          <ac:chgData name="Jamma, Aishwarya Atul" userId="S::aaj210004@utdallas.edu::5a50458d-01f0-433b-bc5f-4ab59edf7c71" providerId="AD" clId="Web-{EEECF623-7C85-5EF2-C95C-940D6610B650}" dt="2022-11-27T23:12:32.340" v="29"/>
          <ac:spMkLst>
            <pc:docMk/>
            <pc:sldMk cId="1491382183" sldId="278"/>
            <ac:spMk id="237" creationId="{569BBA9B-8F4E-4D2B-BEFA-41A475443377}"/>
          </ac:spMkLst>
        </pc:spChg>
        <pc:spChg chg="add">
          <ac:chgData name="Jamma, Aishwarya Atul" userId="S::aaj210004@utdallas.edu::5a50458d-01f0-433b-bc5f-4ab59edf7c71" providerId="AD" clId="Web-{EEECF623-7C85-5EF2-C95C-940D6610B650}" dt="2022-11-27T23:12:32.340" v="29"/>
          <ac:spMkLst>
            <pc:docMk/>
            <pc:sldMk cId="1491382183" sldId="278"/>
            <ac:spMk id="238" creationId="{851012D1-8033-40B1-9EC0-91390FFC7403}"/>
          </ac:spMkLst>
        </pc:spChg>
        <pc:spChg chg="add">
          <ac:chgData name="Jamma, Aishwarya Atul" userId="S::aaj210004@utdallas.edu::5a50458d-01f0-433b-bc5f-4ab59edf7c71" providerId="AD" clId="Web-{EEECF623-7C85-5EF2-C95C-940D6610B650}" dt="2022-11-27T23:12:32.340" v="29"/>
          <ac:spMkLst>
            <pc:docMk/>
            <pc:sldMk cId="1491382183" sldId="278"/>
            <ac:spMk id="239" creationId="{2E80C965-DB6D-4F81-9E9E-B027384D0BD6}"/>
          </ac:spMkLst>
        </pc:spChg>
        <pc:spChg chg="add">
          <ac:chgData name="Jamma, Aishwarya Atul" userId="S::aaj210004@utdallas.edu::5a50458d-01f0-433b-bc5f-4ab59edf7c71" providerId="AD" clId="Web-{EEECF623-7C85-5EF2-C95C-940D6610B650}" dt="2022-11-27T23:12:32.340" v="29"/>
          <ac:spMkLst>
            <pc:docMk/>
            <pc:sldMk cId="1491382183" sldId="278"/>
            <ac:spMk id="240" creationId="{D291F021-C45C-4D44-A2B8-A789E386CC42}"/>
          </ac:spMkLst>
        </pc:spChg>
        <pc:picChg chg="add del mod">
          <ac:chgData name="Jamma, Aishwarya Atul" userId="S::aaj210004@utdallas.edu::5a50458d-01f0-433b-bc5f-4ab59edf7c71" providerId="AD" clId="Web-{EEECF623-7C85-5EF2-C95C-940D6610B650}" dt="2022-11-27T23:16:09.503" v="42"/>
          <ac:picMkLst>
            <pc:docMk/>
            <pc:sldMk cId="1491382183" sldId="278"/>
            <ac:picMk id="5" creationId="{19ECDD6A-160B-EDD9-0410-B94E240B1612}"/>
          </ac:picMkLst>
        </pc:picChg>
        <pc:picChg chg="add mod">
          <ac:chgData name="Jamma, Aishwarya Atul" userId="S::aaj210004@utdallas.edu::5a50458d-01f0-433b-bc5f-4ab59edf7c71" providerId="AD" clId="Web-{EEECF623-7C85-5EF2-C95C-940D6610B650}" dt="2022-11-27T23:18:36.774" v="60" actId="1076"/>
          <ac:picMkLst>
            <pc:docMk/>
            <pc:sldMk cId="1491382183" sldId="278"/>
            <ac:picMk id="9" creationId="{0C4C2717-D671-84AB-9795-58472E9E4DA8}"/>
          </ac:picMkLst>
        </pc:picChg>
        <pc:picChg chg="del">
          <ac:chgData name="Jamma, Aishwarya Atul" userId="S::aaj210004@utdallas.edu::5a50458d-01f0-433b-bc5f-4ab59edf7c71" providerId="AD" clId="Web-{EEECF623-7C85-5EF2-C95C-940D6610B650}" dt="2022-11-27T23:04:05.012" v="16"/>
          <ac:picMkLst>
            <pc:docMk/>
            <pc:sldMk cId="1491382183" sldId="278"/>
            <ac:picMk id="197" creationId="{24F3F06E-4FB6-B34E-6B91-AF7252C79EF7}"/>
          </ac:picMkLst>
        </pc:picChg>
        <pc:inkChg chg="add del">
          <ac:chgData name="Jamma, Aishwarya Atul" userId="S::aaj210004@utdallas.edu::5a50458d-01f0-433b-bc5f-4ab59edf7c71" providerId="AD" clId="Web-{EEECF623-7C85-5EF2-C95C-940D6610B650}" dt="2022-11-27T23:18:54.571" v="62"/>
          <ac:inkMkLst>
            <pc:docMk/>
            <pc:sldMk cId="1491382183" sldId="278"/>
            <ac:inkMk id="10" creationId="{A61D831F-77E9-9AB4-6E09-C1D066032869}"/>
          </ac:inkMkLst>
        </pc:inkChg>
        <pc:inkChg chg="add del">
          <ac:chgData name="Jamma, Aishwarya Atul" userId="S::aaj210004@utdallas.edu::5a50458d-01f0-433b-bc5f-4ab59edf7c71" providerId="AD" clId="Web-{EEECF623-7C85-5EF2-C95C-940D6610B650}" dt="2022-11-27T23:19:27.994" v="65"/>
          <ac:inkMkLst>
            <pc:docMk/>
            <pc:sldMk cId="1491382183" sldId="278"/>
            <ac:inkMk id="12" creationId="{CF3D534B-9B84-56D3-34FB-95E9FF6FE2B8}"/>
          </ac:inkMkLst>
        </pc:inkChg>
        <pc:inkChg chg="add del">
          <ac:chgData name="Jamma, Aishwarya Atul" userId="S::aaj210004@utdallas.edu::5a50458d-01f0-433b-bc5f-4ab59edf7c71" providerId="AD" clId="Web-{EEECF623-7C85-5EF2-C95C-940D6610B650}" dt="2022-11-27T23:19:33.447" v="67"/>
          <ac:inkMkLst>
            <pc:docMk/>
            <pc:sldMk cId="1491382183" sldId="278"/>
            <ac:inkMk id="13" creationId="{67F263CA-A794-85A5-76BC-66AE5B546AAA}"/>
          </ac:inkMkLst>
        </pc:inkChg>
        <pc:inkChg chg="add del">
          <ac:chgData name="Jamma, Aishwarya Atul" userId="S::aaj210004@utdallas.edu::5a50458d-01f0-433b-bc5f-4ab59edf7c71" providerId="AD" clId="Web-{EEECF623-7C85-5EF2-C95C-940D6610B650}" dt="2022-11-27T23:19:47.729" v="73"/>
          <ac:inkMkLst>
            <pc:docMk/>
            <pc:sldMk cId="1491382183" sldId="278"/>
            <ac:inkMk id="14" creationId="{AA58BE7B-AE49-151A-ACAB-E205E4C6CC63}"/>
          </ac:inkMkLst>
        </pc:inkChg>
        <pc:inkChg chg="add del">
          <ac:chgData name="Jamma, Aishwarya Atul" userId="S::aaj210004@utdallas.edu::5a50458d-01f0-433b-bc5f-4ab59edf7c71" providerId="AD" clId="Web-{EEECF623-7C85-5EF2-C95C-940D6610B650}" dt="2022-11-27T23:19:45.354" v="72"/>
          <ac:inkMkLst>
            <pc:docMk/>
            <pc:sldMk cId="1491382183" sldId="278"/>
            <ac:inkMk id="15" creationId="{720FB5C0-4CFE-8B3A-2EFA-D4081503082A}"/>
          </ac:inkMkLst>
        </pc:inkChg>
        <pc:inkChg chg="add del">
          <ac:chgData name="Jamma, Aishwarya Atul" userId="S::aaj210004@utdallas.edu::5a50458d-01f0-433b-bc5f-4ab59edf7c71" providerId="AD" clId="Web-{EEECF623-7C85-5EF2-C95C-940D6610B650}" dt="2022-11-27T23:19:42.604" v="71"/>
          <ac:inkMkLst>
            <pc:docMk/>
            <pc:sldMk cId="1491382183" sldId="278"/>
            <ac:inkMk id="16" creationId="{C47E5E25-B539-97CD-1D66-30187480D046}"/>
          </ac:inkMkLst>
        </pc:inkChg>
        <pc:inkChg chg="add del">
          <ac:chgData name="Jamma, Aishwarya Atul" userId="S::aaj210004@utdallas.edu::5a50458d-01f0-433b-bc5f-4ab59edf7c71" providerId="AD" clId="Web-{EEECF623-7C85-5EF2-C95C-940D6610B650}" dt="2022-11-27T23:20:46.981" v="79"/>
          <ac:inkMkLst>
            <pc:docMk/>
            <pc:sldMk cId="1491382183" sldId="278"/>
            <ac:inkMk id="18" creationId="{0934A550-A8E3-F5E7-9434-B50BBFE7432B}"/>
          </ac:inkMkLst>
        </pc:inkChg>
        <pc:inkChg chg="add">
          <ac:chgData name="Jamma, Aishwarya Atul" userId="S::aaj210004@utdallas.edu::5a50458d-01f0-433b-bc5f-4ab59edf7c71" providerId="AD" clId="Web-{EEECF623-7C85-5EF2-C95C-940D6610B650}" dt="2022-11-27T23:21:51.139" v="89"/>
          <ac:inkMkLst>
            <pc:docMk/>
            <pc:sldMk cId="1491382183" sldId="278"/>
            <ac:inkMk id="19" creationId="{2DCBC212-B5DA-1C70-3CA8-BBBB3D80D08B}"/>
          </ac:inkMkLst>
        </pc:inkChg>
        <pc:cxnChg chg="add del">
          <ac:chgData name="Jamma, Aishwarya Atul" userId="S::aaj210004@utdallas.edu::5a50458d-01f0-433b-bc5f-4ab59edf7c71" providerId="AD" clId="Web-{EEECF623-7C85-5EF2-C95C-940D6610B650}" dt="2022-11-27T23:12:32.340" v="29"/>
          <ac:cxnSpMkLst>
            <pc:docMk/>
            <pc:sldMk cId="1491382183" sldId="278"/>
            <ac:cxnSpMk id="218" creationId="{A7F400EE-A8A5-48AF-B4D6-291B52C6F0B0}"/>
          </ac:cxnSpMkLst>
        </pc:cxnChg>
      </pc:sldChg>
      <pc:sldChg chg="add replId">
        <pc:chgData name="Jamma, Aishwarya Atul" userId="S::aaj210004@utdallas.edu::5a50458d-01f0-433b-bc5f-4ab59edf7c71" providerId="AD" clId="Web-{EEECF623-7C85-5EF2-C95C-940D6610B650}" dt="2022-11-27T23:24:27.128" v="91"/>
        <pc:sldMkLst>
          <pc:docMk/>
          <pc:sldMk cId="2414885194" sldId="279"/>
        </pc:sldMkLst>
      </pc:sldChg>
    </pc:docChg>
  </pc:docChgLst>
  <pc:docChgLst>
    <pc:chgData name="Jamma, Aishwarya Atul" userId="S::aaj210004@utdallas.edu::5a50458d-01f0-433b-bc5f-4ab59edf7c71" providerId="AD" clId="Web-{B27351F7-3CF2-F836-82B9-1B29C351F726}"/>
    <pc:docChg chg="modSld">
      <pc:chgData name="Jamma, Aishwarya Atul" userId="S::aaj210004@utdallas.edu::5a50458d-01f0-433b-bc5f-4ab59edf7c71" providerId="AD" clId="Web-{B27351F7-3CF2-F836-82B9-1B29C351F726}" dt="2022-11-30T01:55:16.762" v="1" actId="20577"/>
      <pc:docMkLst>
        <pc:docMk/>
      </pc:docMkLst>
      <pc:sldChg chg="modSp">
        <pc:chgData name="Jamma, Aishwarya Atul" userId="S::aaj210004@utdallas.edu::5a50458d-01f0-433b-bc5f-4ab59edf7c71" providerId="AD" clId="Web-{B27351F7-3CF2-F836-82B9-1B29C351F726}" dt="2022-11-30T01:55:16.762" v="1" actId="20577"/>
        <pc:sldMkLst>
          <pc:docMk/>
          <pc:sldMk cId="968250777" sldId="280"/>
        </pc:sldMkLst>
        <pc:spChg chg="mod">
          <ac:chgData name="Jamma, Aishwarya Atul" userId="S::aaj210004@utdallas.edu::5a50458d-01f0-433b-bc5f-4ab59edf7c71" providerId="AD" clId="Web-{B27351F7-3CF2-F836-82B9-1B29C351F726}" dt="2022-11-30T01:55:16.762" v="1" actId="20577"/>
          <ac:spMkLst>
            <pc:docMk/>
            <pc:sldMk cId="968250777" sldId="280"/>
            <ac:spMk id="2" creationId="{A62CD6D8-D4F0-CA84-E7C7-91B9035CC659}"/>
          </ac:spMkLst>
        </pc:spChg>
      </pc:sldChg>
    </pc:docChg>
  </pc:docChgLst>
  <pc:docChgLst>
    <pc:chgData name="Narkedamilli, Surya Krishna Vamshi" userId="S::sxn210054@utdallas.edu::71cc8ce0-8500-4249-a235-0d6acf809e24" providerId="AD" clId="Web-{6C73A83E-7363-4016-B74F-4B0203195384}"/>
    <pc:docChg chg="modSld">
      <pc:chgData name="Narkedamilli, Surya Krishna Vamshi" userId="S::sxn210054@utdallas.edu::71cc8ce0-8500-4249-a235-0d6acf809e24" providerId="AD" clId="Web-{6C73A83E-7363-4016-B74F-4B0203195384}" dt="2022-11-30T01:02:34.426" v="109" actId="1076"/>
      <pc:docMkLst>
        <pc:docMk/>
      </pc:docMkLst>
      <pc:sldChg chg="modSp">
        <pc:chgData name="Narkedamilli, Surya Krishna Vamshi" userId="S::sxn210054@utdallas.edu::71cc8ce0-8500-4249-a235-0d6acf809e24" providerId="AD" clId="Web-{6C73A83E-7363-4016-B74F-4B0203195384}" dt="2022-11-30T00:43:09.218" v="64" actId="20577"/>
        <pc:sldMkLst>
          <pc:docMk/>
          <pc:sldMk cId="109857222" sldId="256"/>
        </pc:sldMkLst>
        <pc:spChg chg="mod">
          <ac:chgData name="Narkedamilli, Surya Krishna Vamshi" userId="S::sxn210054@utdallas.edu::71cc8ce0-8500-4249-a235-0d6acf809e24" providerId="AD" clId="Web-{6C73A83E-7363-4016-B74F-4B0203195384}" dt="2022-11-30T00:43:09.218" v="64" actId="20577"/>
          <ac:spMkLst>
            <pc:docMk/>
            <pc:sldMk cId="109857222" sldId="256"/>
            <ac:spMk id="2" creationId="{00000000-0000-0000-0000-000000000000}"/>
          </ac:spMkLst>
        </pc:spChg>
        <pc:graphicFrameChg chg="modGraphic">
          <ac:chgData name="Narkedamilli, Surya Krishna Vamshi" userId="S::sxn210054@utdallas.edu::71cc8ce0-8500-4249-a235-0d6acf809e24" providerId="AD" clId="Web-{6C73A83E-7363-4016-B74F-4B0203195384}" dt="2022-11-30T00:42:50.155" v="63" actId="20577"/>
          <ac:graphicFrameMkLst>
            <pc:docMk/>
            <pc:sldMk cId="109857222" sldId="256"/>
            <ac:graphicFrameMk id="224" creationId="{E513AD46-374E-3567-C2DE-6AE53DB0D0F6}"/>
          </ac:graphicFrameMkLst>
        </pc:graphicFrameChg>
      </pc:sldChg>
      <pc:sldChg chg="modSp">
        <pc:chgData name="Narkedamilli, Surya Krishna Vamshi" userId="S::sxn210054@utdallas.edu::71cc8ce0-8500-4249-a235-0d6acf809e24" providerId="AD" clId="Web-{6C73A83E-7363-4016-B74F-4B0203195384}" dt="2022-11-30T00:35:29.361" v="24" actId="20577"/>
        <pc:sldMkLst>
          <pc:docMk/>
          <pc:sldMk cId="2276799659" sldId="262"/>
        </pc:sldMkLst>
        <pc:spChg chg="mod">
          <ac:chgData name="Narkedamilli, Surya Krishna Vamshi" userId="S::sxn210054@utdallas.edu::71cc8ce0-8500-4249-a235-0d6acf809e24" providerId="AD" clId="Web-{6C73A83E-7363-4016-B74F-4B0203195384}" dt="2022-11-30T00:32:47.277" v="17" actId="20577"/>
          <ac:spMkLst>
            <pc:docMk/>
            <pc:sldMk cId="2276799659" sldId="262"/>
            <ac:spMk id="4" creationId="{AC07DC7B-F331-4EAF-5BB2-9CEA62BEEFD0}"/>
          </ac:spMkLst>
        </pc:spChg>
        <pc:spChg chg="mod">
          <ac:chgData name="Narkedamilli, Surya Krishna Vamshi" userId="S::sxn210054@utdallas.edu::71cc8ce0-8500-4249-a235-0d6acf809e24" providerId="AD" clId="Web-{6C73A83E-7363-4016-B74F-4B0203195384}" dt="2022-11-30T00:35:29.361" v="24" actId="20577"/>
          <ac:spMkLst>
            <pc:docMk/>
            <pc:sldMk cId="2276799659" sldId="262"/>
            <ac:spMk id="9" creationId="{56885445-6456-6732-171F-0FE626C484EC}"/>
          </ac:spMkLst>
        </pc:spChg>
      </pc:sldChg>
      <pc:sldChg chg="modSp">
        <pc:chgData name="Narkedamilli, Surya Krishna Vamshi" userId="S::sxn210054@utdallas.edu::71cc8ce0-8500-4249-a235-0d6acf809e24" providerId="AD" clId="Web-{6C73A83E-7363-4016-B74F-4B0203195384}" dt="2022-11-30T00:44:45.737" v="70" actId="1076"/>
        <pc:sldMkLst>
          <pc:docMk/>
          <pc:sldMk cId="64593651" sldId="275"/>
        </pc:sldMkLst>
        <pc:spChg chg="mod">
          <ac:chgData name="Narkedamilli, Surya Krishna Vamshi" userId="S::sxn210054@utdallas.edu::71cc8ce0-8500-4249-a235-0d6acf809e24" providerId="AD" clId="Web-{6C73A83E-7363-4016-B74F-4B0203195384}" dt="2022-11-30T00:44:45.737" v="70" actId="1076"/>
          <ac:spMkLst>
            <pc:docMk/>
            <pc:sldMk cId="64593651" sldId="275"/>
            <ac:spMk id="5" creationId="{8BB30B8C-3115-6F9E-1D73-A99D652DA40C}"/>
          </ac:spMkLst>
        </pc:spChg>
        <pc:spChg chg="mod">
          <ac:chgData name="Narkedamilli, Surya Krishna Vamshi" userId="S::sxn210054@utdallas.edu::71cc8ce0-8500-4249-a235-0d6acf809e24" providerId="AD" clId="Web-{6C73A83E-7363-4016-B74F-4B0203195384}" dt="2022-11-30T00:43:20.750" v="65" actId="20577"/>
          <ac:spMkLst>
            <pc:docMk/>
            <pc:sldMk cId="64593651" sldId="275"/>
            <ac:spMk id="6" creationId="{E5E70BB9-F44F-46F6-BD58-7881683B53E1}"/>
          </ac:spMkLst>
        </pc:spChg>
        <pc:spChg chg="mod">
          <ac:chgData name="Narkedamilli, Surya Krishna Vamshi" userId="S::sxn210054@utdallas.edu::71cc8ce0-8500-4249-a235-0d6acf809e24" providerId="AD" clId="Web-{6C73A83E-7363-4016-B74F-4B0203195384}" dt="2022-11-30T00:44:07.892" v="67" actId="1076"/>
          <ac:spMkLst>
            <pc:docMk/>
            <pc:sldMk cId="64593651" sldId="275"/>
            <ac:spMk id="8" creationId="{4840F125-E167-98F3-1F60-0C0331074EF7}"/>
          </ac:spMkLst>
        </pc:spChg>
        <pc:spChg chg="mod">
          <ac:chgData name="Narkedamilli, Surya Krishna Vamshi" userId="S::sxn210054@utdallas.edu::71cc8ce0-8500-4249-a235-0d6acf809e24" providerId="AD" clId="Web-{6C73A83E-7363-4016-B74F-4B0203195384}" dt="2022-11-30T00:44:01.298" v="66" actId="1076"/>
          <ac:spMkLst>
            <pc:docMk/>
            <pc:sldMk cId="64593651" sldId="275"/>
            <ac:spMk id="9" creationId="{66699618-4133-02E1-C930-8929B453AE81}"/>
          </ac:spMkLst>
        </pc:spChg>
        <pc:spChg chg="mod">
          <ac:chgData name="Narkedamilli, Surya Krishna Vamshi" userId="S::sxn210054@utdallas.edu::71cc8ce0-8500-4249-a235-0d6acf809e24" providerId="AD" clId="Web-{6C73A83E-7363-4016-B74F-4B0203195384}" dt="2022-11-30T00:44:17.096" v="68" actId="1076"/>
          <ac:spMkLst>
            <pc:docMk/>
            <pc:sldMk cId="64593651" sldId="275"/>
            <ac:spMk id="10" creationId="{18CF24CF-13E2-5872-FD24-0529041984E5}"/>
          </ac:spMkLst>
        </pc:spChg>
        <pc:spChg chg="mod">
          <ac:chgData name="Narkedamilli, Surya Krishna Vamshi" userId="S::sxn210054@utdallas.edu::71cc8ce0-8500-4249-a235-0d6acf809e24" providerId="AD" clId="Web-{6C73A83E-7363-4016-B74F-4B0203195384}" dt="2022-11-30T00:44:28.596" v="69" actId="1076"/>
          <ac:spMkLst>
            <pc:docMk/>
            <pc:sldMk cId="64593651" sldId="275"/>
            <ac:spMk id="11" creationId="{E358B478-9EE1-D4D2-32A9-9184F938FCEA}"/>
          </ac:spMkLst>
        </pc:spChg>
        <pc:picChg chg="mod">
          <ac:chgData name="Narkedamilli, Surya Krishna Vamshi" userId="S::sxn210054@utdallas.edu::71cc8ce0-8500-4249-a235-0d6acf809e24" providerId="AD" clId="Web-{6C73A83E-7363-4016-B74F-4B0203195384}" dt="2022-11-30T00:28:03.659" v="3" actId="1076"/>
          <ac:picMkLst>
            <pc:docMk/>
            <pc:sldMk cId="64593651" sldId="275"/>
            <ac:picMk id="7" creationId="{A03F89FA-62F5-0DE2-FBD5-331A158F1363}"/>
          </ac:picMkLst>
        </pc:picChg>
      </pc:sldChg>
      <pc:sldChg chg="modSp">
        <pc:chgData name="Narkedamilli, Surya Krishna Vamshi" userId="S::sxn210054@utdallas.edu::71cc8ce0-8500-4249-a235-0d6acf809e24" providerId="AD" clId="Web-{6C73A83E-7363-4016-B74F-4B0203195384}" dt="2022-11-30T00:42:19.451" v="59" actId="20577"/>
        <pc:sldMkLst>
          <pc:docMk/>
          <pc:sldMk cId="2353418145" sldId="277"/>
        </pc:sldMkLst>
        <pc:spChg chg="mod">
          <ac:chgData name="Narkedamilli, Surya Krishna Vamshi" userId="S::sxn210054@utdallas.edu::71cc8ce0-8500-4249-a235-0d6acf809e24" providerId="AD" clId="Web-{6C73A83E-7363-4016-B74F-4B0203195384}" dt="2022-11-30T00:42:19.451" v="59" actId="20577"/>
          <ac:spMkLst>
            <pc:docMk/>
            <pc:sldMk cId="2353418145" sldId="277"/>
            <ac:spMk id="6" creationId="{D500D15A-F670-7DFE-EBB3-D094FDA25B29}"/>
          </ac:spMkLst>
        </pc:spChg>
        <pc:spChg chg="mod">
          <ac:chgData name="Narkedamilli, Surya Krishna Vamshi" userId="S::sxn210054@utdallas.edu::71cc8ce0-8500-4249-a235-0d6acf809e24" providerId="AD" clId="Web-{6C73A83E-7363-4016-B74F-4B0203195384}" dt="2022-11-30T00:41:11.293" v="52" actId="20577"/>
          <ac:spMkLst>
            <pc:docMk/>
            <pc:sldMk cId="2353418145" sldId="277"/>
            <ac:spMk id="8" creationId="{3F3CEF00-AF8E-E551-8997-A97151DC33BB}"/>
          </ac:spMkLst>
        </pc:spChg>
        <pc:spChg chg="mod">
          <ac:chgData name="Narkedamilli, Surya Krishna Vamshi" userId="S::sxn210054@utdallas.edu::71cc8ce0-8500-4249-a235-0d6acf809e24" providerId="AD" clId="Web-{6C73A83E-7363-4016-B74F-4B0203195384}" dt="2022-11-30T00:41:19.918" v="53" actId="20577"/>
          <ac:spMkLst>
            <pc:docMk/>
            <pc:sldMk cId="2353418145" sldId="277"/>
            <ac:spMk id="9" creationId="{905572E8-83A2-AF37-58FF-3F1BC2311FAA}"/>
          </ac:spMkLst>
        </pc:spChg>
        <pc:spChg chg="mod">
          <ac:chgData name="Narkedamilli, Surya Krishna Vamshi" userId="S::sxn210054@utdallas.edu::71cc8ce0-8500-4249-a235-0d6acf809e24" providerId="AD" clId="Web-{6C73A83E-7363-4016-B74F-4B0203195384}" dt="2022-11-30T00:41:28.387" v="54" actId="20577"/>
          <ac:spMkLst>
            <pc:docMk/>
            <pc:sldMk cId="2353418145" sldId="277"/>
            <ac:spMk id="10" creationId="{E42E7F0D-FB61-686A-E231-E05B541A3FBD}"/>
          </ac:spMkLst>
        </pc:spChg>
        <pc:spChg chg="mod">
          <ac:chgData name="Narkedamilli, Surya Krishna Vamshi" userId="S::sxn210054@utdallas.edu::71cc8ce0-8500-4249-a235-0d6acf809e24" providerId="AD" clId="Web-{6C73A83E-7363-4016-B74F-4B0203195384}" dt="2022-11-30T00:41:36.403" v="55" actId="20577"/>
          <ac:spMkLst>
            <pc:docMk/>
            <pc:sldMk cId="2353418145" sldId="277"/>
            <ac:spMk id="11" creationId="{DC2CF40E-9361-4FD1-ADCF-D6D4A414E1AD}"/>
          </ac:spMkLst>
        </pc:spChg>
        <pc:spChg chg="mod">
          <ac:chgData name="Narkedamilli, Surya Krishna Vamshi" userId="S::sxn210054@utdallas.edu::71cc8ce0-8500-4249-a235-0d6acf809e24" providerId="AD" clId="Web-{6C73A83E-7363-4016-B74F-4B0203195384}" dt="2022-11-30T00:41:48.560" v="56" actId="20577"/>
          <ac:spMkLst>
            <pc:docMk/>
            <pc:sldMk cId="2353418145" sldId="277"/>
            <ac:spMk id="12" creationId="{EFA61051-29FF-E18E-1EA7-69FB2CC3C126}"/>
          </ac:spMkLst>
        </pc:spChg>
        <pc:spChg chg="mod">
          <ac:chgData name="Narkedamilli, Surya Krishna Vamshi" userId="S::sxn210054@utdallas.edu::71cc8ce0-8500-4249-a235-0d6acf809e24" providerId="AD" clId="Web-{6C73A83E-7363-4016-B74F-4B0203195384}" dt="2022-11-30T00:41:56.669" v="57" actId="20577"/>
          <ac:spMkLst>
            <pc:docMk/>
            <pc:sldMk cId="2353418145" sldId="277"/>
            <ac:spMk id="13" creationId="{2EFD62DD-27E7-1F92-6ADE-862B523B5F08}"/>
          </ac:spMkLst>
        </pc:spChg>
        <pc:spChg chg="mod">
          <ac:chgData name="Narkedamilli, Surya Krishna Vamshi" userId="S::sxn210054@utdallas.edu::71cc8ce0-8500-4249-a235-0d6acf809e24" providerId="AD" clId="Web-{6C73A83E-7363-4016-B74F-4B0203195384}" dt="2022-11-30T00:42:04.513" v="58" actId="20577"/>
          <ac:spMkLst>
            <pc:docMk/>
            <pc:sldMk cId="2353418145" sldId="277"/>
            <ac:spMk id="14" creationId="{A9514AD9-9644-83D9-5091-00A91AFCC6C3}"/>
          </ac:spMkLst>
        </pc:spChg>
      </pc:sldChg>
      <pc:sldChg chg="modSp">
        <pc:chgData name="Narkedamilli, Surya Krishna Vamshi" userId="S::sxn210054@utdallas.edu::71cc8ce0-8500-4249-a235-0d6acf809e24" providerId="AD" clId="Web-{6C73A83E-7363-4016-B74F-4B0203195384}" dt="2022-11-30T00:39:13.789" v="44" actId="20577"/>
        <pc:sldMkLst>
          <pc:docMk/>
          <pc:sldMk cId="2414885194" sldId="279"/>
        </pc:sldMkLst>
        <pc:spChg chg="mod">
          <ac:chgData name="Narkedamilli, Surya Krishna Vamshi" userId="S::sxn210054@utdallas.edu::71cc8ce0-8500-4249-a235-0d6acf809e24" providerId="AD" clId="Web-{6C73A83E-7363-4016-B74F-4B0203195384}" dt="2022-11-30T00:38:04.537" v="34" actId="20577"/>
          <ac:spMkLst>
            <pc:docMk/>
            <pc:sldMk cId="2414885194" sldId="279"/>
            <ac:spMk id="2" creationId="{3E8AE404-C3D6-DC7B-18EA-2D6F5231D549}"/>
          </ac:spMkLst>
        </pc:spChg>
        <pc:graphicFrameChg chg="modGraphic">
          <ac:chgData name="Narkedamilli, Surya Krishna Vamshi" userId="S::sxn210054@utdallas.edu::71cc8ce0-8500-4249-a235-0d6acf809e24" providerId="AD" clId="Web-{6C73A83E-7363-4016-B74F-4B0203195384}" dt="2022-11-30T00:39:13.789" v="44" actId="20577"/>
          <ac:graphicFrameMkLst>
            <pc:docMk/>
            <pc:sldMk cId="2414885194" sldId="279"/>
            <ac:graphicFrameMk id="120" creationId="{9ED0111F-54BD-C026-F880-048A2EE734BF}"/>
          </ac:graphicFrameMkLst>
        </pc:graphicFrameChg>
      </pc:sldChg>
      <pc:sldChg chg="modSp">
        <pc:chgData name="Narkedamilli, Surya Krishna Vamshi" userId="S::sxn210054@utdallas.edu::71cc8ce0-8500-4249-a235-0d6acf809e24" providerId="AD" clId="Web-{6C73A83E-7363-4016-B74F-4B0203195384}" dt="2022-11-30T00:37:50.365" v="33" actId="20577"/>
        <pc:sldMkLst>
          <pc:docMk/>
          <pc:sldMk cId="968250777" sldId="280"/>
        </pc:sldMkLst>
        <pc:spChg chg="mod">
          <ac:chgData name="Narkedamilli, Surya Krishna Vamshi" userId="S::sxn210054@utdallas.edu::71cc8ce0-8500-4249-a235-0d6acf809e24" providerId="AD" clId="Web-{6C73A83E-7363-4016-B74F-4B0203195384}" dt="2022-11-30T00:36:50.629" v="25" actId="20577"/>
          <ac:spMkLst>
            <pc:docMk/>
            <pc:sldMk cId="968250777" sldId="280"/>
            <ac:spMk id="2" creationId="{A62CD6D8-D4F0-CA84-E7C7-91B9035CC659}"/>
          </ac:spMkLst>
        </pc:spChg>
        <pc:spChg chg="mod">
          <ac:chgData name="Narkedamilli, Surya Krishna Vamshi" userId="S::sxn210054@utdallas.edu::71cc8ce0-8500-4249-a235-0d6acf809e24" providerId="AD" clId="Web-{6C73A83E-7363-4016-B74F-4B0203195384}" dt="2022-11-30T00:37:50.365" v="33" actId="20577"/>
          <ac:spMkLst>
            <pc:docMk/>
            <pc:sldMk cId="968250777" sldId="280"/>
            <ac:spMk id="6" creationId="{958FA4D6-FF4B-F97B-3AFB-5474EBEDF086}"/>
          </ac:spMkLst>
        </pc:spChg>
      </pc:sldChg>
      <pc:sldChg chg="modSp">
        <pc:chgData name="Narkedamilli, Surya Krishna Vamshi" userId="S::sxn210054@utdallas.edu::71cc8ce0-8500-4249-a235-0d6acf809e24" providerId="AD" clId="Web-{6C73A83E-7363-4016-B74F-4B0203195384}" dt="2022-11-30T00:40:44.401" v="51" actId="20577"/>
        <pc:sldMkLst>
          <pc:docMk/>
          <pc:sldMk cId="1781668103" sldId="281"/>
        </pc:sldMkLst>
        <pc:spChg chg="mod">
          <ac:chgData name="Narkedamilli, Surya Krishna Vamshi" userId="S::sxn210054@utdallas.edu::71cc8ce0-8500-4249-a235-0d6acf809e24" providerId="AD" clId="Web-{6C73A83E-7363-4016-B74F-4B0203195384}" dt="2022-11-30T00:39:28.227" v="45" actId="20577"/>
          <ac:spMkLst>
            <pc:docMk/>
            <pc:sldMk cId="1781668103" sldId="281"/>
            <ac:spMk id="2" creationId="{036B5DBD-2048-FA50-5727-D0B4FE2FEE96}"/>
          </ac:spMkLst>
        </pc:spChg>
        <pc:spChg chg="mod">
          <ac:chgData name="Narkedamilli, Surya Krishna Vamshi" userId="S::sxn210054@utdallas.edu::71cc8ce0-8500-4249-a235-0d6acf809e24" providerId="AD" clId="Web-{6C73A83E-7363-4016-B74F-4B0203195384}" dt="2022-11-30T00:40:44.401" v="51" actId="20577"/>
          <ac:spMkLst>
            <pc:docMk/>
            <pc:sldMk cId="1781668103" sldId="281"/>
            <ac:spMk id="51" creationId="{46D333C7-A0BC-1EB3-452A-403186254B71}"/>
          </ac:spMkLst>
        </pc:spChg>
      </pc:sldChg>
      <pc:sldChg chg="modSp">
        <pc:chgData name="Narkedamilli, Surya Krishna Vamshi" userId="S::sxn210054@utdallas.edu::71cc8ce0-8500-4249-a235-0d6acf809e24" providerId="AD" clId="Web-{6C73A83E-7363-4016-B74F-4B0203195384}" dt="2022-11-30T01:02:34.426" v="109" actId="1076"/>
        <pc:sldMkLst>
          <pc:docMk/>
          <pc:sldMk cId="1546423124" sldId="283"/>
        </pc:sldMkLst>
        <pc:spChg chg="mod">
          <ac:chgData name="Narkedamilli, Surya Krishna Vamshi" userId="S::sxn210054@utdallas.edu::71cc8ce0-8500-4249-a235-0d6acf809e24" providerId="AD" clId="Web-{6C73A83E-7363-4016-B74F-4B0203195384}" dt="2022-11-30T00:32:34.511" v="16" actId="20577"/>
          <ac:spMkLst>
            <pc:docMk/>
            <pc:sldMk cId="1546423124" sldId="283"/>
            <ac:spMk id="90" creationId="{DA624B6D-4551-6BDA-C57D-3D27D68D37B1}"/>
          </ac:spMkLst>
        </pc:spChg>
        <pc:spChg chg="mod">
          <ac:chgData name="Narkedamilli, Surya Krishna Vamshi" userId="S::sxn210054@utdallas.edu::71cc8ce0-8500-4249-a235-0d6acf809e24" providerId="AD" clId="Web-{6C73A83E-7363-4016-B74F-4B0203195384}" dt="2022-11-30T01:02:08.144" v="89" actId="1076"/>
          <ac:spMkLst>
            <pc:docMk/>
            <pc:sldMk cId="1546423124" sldId="283"/>
            <ac:spMk id="130" creationId="{4B2D3A8A-F01F-A1F9-842A-693C1413F475}"/>
          </ac:spMkLst>
        </pc:spChg>
        <pc:spChg chg="mod">
          <ac:chgData name="Narkedamilli, Surya Krishna Vamshi" userId="S::sxn210054@utdallas.edu::71cc8ce0-8500-4249-a235-0d6acf809e24" providerId="AD" clId="Web-{6C73A83E-7363-4016-B74F-4B0203195384}" dt="2022-11-30T00:28:54.130" v="5" actId="1076"/>
          <ac:spMkLst>
            <pc:docMk/>
            <pc:sldMk cId="1546423124" sldId="283"/>
            <ac:spMk id="131" creationId="{07E4E31F-CC7B-B04E-1093-4C4CC120DBE4}"/>
          </ac:spMkLst>
        </pc:spChg>
        <pc:spChg chg="mod">
          <ac:chgData name="Narkedamilli, Surya Krishna Vamshi" userId="S::sxn210054@utdallas.edu::71cc8ce0-8500-4249-a235-0d6acf809e24" providerId="AD" clId="Web-{6C73A83E-7363-4016-B74F-4B0203195384}" dt="2022-11-30T01:02:29.473" v="108" actId="20577"/>
          <ac:spMkLst>
            <pc:docMk/>
            <pc:sldMk cId="1546423124" sldId="283"/>
            <ac:spMk id="267" creationId="{D7CFD9B8-9AD7-2EE1-FCED-7538D1A9A92C}"/>
          </ac:spMkLst>
        </pc:spChg>
        <pc:grpChg chg="mod">
          <ac:chgData name="Narkedamilli, Surya Krishna Vamshi" userId="S::sxn210054@utdallas.edu::71cc8ce0-8500-4249-a235-0d6acf809e24" providerId="AD" clId="Web-{6C73A83E-7363-4016-B74F-4B0203195384}" dt="2022-11-30T01:02:34.426" v="109" actId="1076"/>
          <ac:grpSpMkLst>
            <pc:docMk/>
            <pc:sldMk cId="1546423124" sldId="283"/>
            <ac:grpSpMk id="132" creationId="{8497D546-3B33-061B-F31B-6396CE672C7D}"/>
          </ac:grpSpMkLst>
        </pc:grpChg>
      </pc:sldChg>
    </pc:docChg>
  </pc:docChgLst>
  <pc:docChgLst>
    <pc:chgData name="R, Vignesh" userId="S::vxr210023@utdallas.edu::0abc78d0-eb46-42c1-939d-bd3614d4ed46" providerId="AD" clId="Web-{A2347811-9149-4479-868D-E52DFFFC6578}"/>
    <pc:docChg chg="delSld modSld">
      <pc:chgData name="R, Vignesh" userId="S::vxr210023@utdallas.edu::0abc78d0-eb46-42c1-939d-bd3614d4ed46" providerId="AD" clId="Web-{A2347811-9149-4479-868D-E52DFFFC6578}" dt="2022-11-28T23:46:08.442" v="43" actId="14100"/>
      <pc:docMkLst>
        <pc:docMk/>
      </pc:docMkLst>
      <pc:sldChg chg="delSp modSp delAnim">
        <pc:chgData name="R, Vignesh" userId="S::vxr210023@utdallas.edu::0abc78d0-eb46-42c1-939d-bd3614d4ed46" providerId="AD" clId="Web-{A2347811-9149-4479-868D-E52DFFFC6578}" dt="2022-11-28T23:45:36.832" v="38" actId="20577"/>
        <pc:sldMkLst>
          <pc:docMk/>
          <pc:sldMk cId="2276799659" sldId="262"/>
        </pc:sldMkLst>
        <pc:spChg chg="del">
          <ac:chgData name="R, Vignesh" userId="S::vxr210023@utdallas.edu::0abc78d0-eb46-42c1-939d-bd3614d4ed46" providerId="AD" clId="Web-{A2347811-9149-4479-868D-E52DFFFC6578}" dt="2022-11-28T23:44:49.611" v="24"/>
          <ac:spMkLst>
            <pc:docMk/>
            <pc:sldMk cId="2276799659" sldId="262"/>
            <ac:spMk id="2" creationId="{82AD1DAF-9C83-A9FC-EBA6-8F2C62C48A82}"/>
          </ac:spMkLst>
        </pc:spChg>
        <pc:spChg chg="mod">
          <ac:chgData name="R, Vignesh" userId="S::vxr210023@utdallas.edu::0abc78d0-eb46-42c1-939d-bd3614d4ed46" providerId="AD" clId="Web-{A2347811-9149-4479-868D-E52DFFFC6578}" dt="2022-11-28T23:45:36.832" v="38" actId="20577"/>
          <ac:spMkLst>
            <pc:docMk/>
            <pc:sldMk cId="2276799659" sldId="262"/>
            <ac:spMk id="9" creationId="{56885445-6456-6732-171F-0FE626C484EC}"/>
          </ac:spMkLst>
        </pc:spChg>
        <pc:picChg chg="mod">
          <ac:chgData name="R, Vignesh" userId="S::vxr210023@utdallas.edu::0abc78d0-eb46-42c1-939d-bd3614d4ed46" providerId="AD" clId="Web-{A2347811-9149-4479-868D-E52DFFFC6578}" dt="2022-11-28T23:44:04.735" v="19" actId="14100"/>
          <ac:picMkLst>
            <pc:docMk/>
            <pc:sldMk cId="2276799659" sldId="262"/>
            <ac:picMk id="5" creationId="{8E39E8C9-9ABA-B40C-8933-F0C4131B4C4B}"/>
          </ac:picMkLst>
        </pc:picChg>
      </pc:sldChg>
      <pc:sldChg chg="del">
        <pc:chgData name="R, Vignesh" userId="S::vxr210023@utdallas.edu::0abc78d0-eb46-42c1-939d-bd3614d4ed46" providerId="AD" clId="Web-{A2347811-9149-4479-868D-E52DFFFC6578}" dt="2022-11-28T23:45:40.910" v="39"/>
        <pc:sldMkLst>
          <pc:docMk/>
          <pc:sldMk cId="2313632145" sldId="268"/>
        </pc:sldMkLst>
      </pc:sldChg>
      <pc:sldChg chg="modSp">
        <pc:chgData name="R, Vignesh" userId="S::vxr210023@utdallas.edu::0abc78d0-eb46-42c1-939d-bd3614d4ed46" providerId="AD" clId="Web-{A2347811-9149-4479-868D-E52DFFFC6578}" dt="2022-11-28T23:41:02.213" v="6" actId="1076"/>
        <pc:sldMkLst>
          <pc:docMk/>
          <pc:sldMk cId="2943498042" sldId="269"/>
        </pc:sldMkLst>
        <pc:spChg chg="mod">
          <ac:chgData name="R, Vignesh" userId="S::vxr210023@utdallas.edu::0abc78d0-eb46-42c1-939d-bd3614d4ed46" providerId="AD" clId="Web-{A2347811-9149-4479-868D-E52DFFFC6578}" dt="2022-11-28T23:41:02.213" v="6" actId="1076"/>
          <ac:spMkLst>
            <pc:docMk/>
            <pc:sldMk cId="2943498042" sldId="269"/>
            <ac:spMk id="576" creationId="{6073571E-BECB-D741-7144-D3CB940831DB}"/>
          </ac:spMkLst>
        </pc:spChg>
        <pc:graphicFrameChg chg="mod">
          <ac:chgData name="R, Vignesh" userId="S::vxr210023@utdallas.edu::0abc78d0-eb46-42c1-939d-bd3614d4ed46" providerId="AD" clId="Web-{A2347811-9149-4479-868D-E52DFFFC6578}" dt="2022-11-28T23:40:46.494" v="5" actId="1076"/>
          <ac:graphicFrameMkLst>
            <pc:docMk/>
            <pc:sldMk cId="2943498042" sldId="269"/>
            <ac:graphicFrameMk id="50" creationId="{2E95719A-249A-AFAC-C83A-AD901005C24D}"/>
          </ac:graphicFrameMkLst>
        </pc:graphicFrameChg>
        <pc:picChg chg="mod">
          <ac:chgData name="R, Vignesh" userId="S::vxr210023@utdallas.edu::0abc78d0-eb46-42c1-939d-bd3614d4ed46" providerId="AD" clId="Web-{A2347811-9149-4479-868D-E52DFFFC6578}" dt="2022-11-28T23:40:42.869" v="4" actId="1076"/>
          <ac:picMkLst>
            <pc:docMk/>
            <pc:sldMk cId="2943498042" sldId="269"/>
            <ac:picMk id="12" creationId="{8499DC0D-963E-AFE1-770E-9D01088F8CAC}"/>
          </ac:picMkLst>
        </pc:picChg>
      </pc:sldChg>
      <pc:sldChg chg="del">
        <pc:chgData name="R, Vignesh" userId="S::vxr210023@utdallas.edu::0abc78d0-eb46-42c1-939d-bd3614d4ed46" providerId="AD" clId="Web-{A2347811-9149-4479-868D-E52DFFFC6578}" dt="2022-11-28T23:45:43.894" v="40"/>
        <pc:sldMkLst>
          <pc:docMk/>
          <pc:sldMk cId="3925976640" sldId="270"/>
        </pc:sldMkLst>
      </pc:sldChg>
      <pc:sldChg chg="del">
        <pc:chgData name="R, Vignesh" userId="S::vxr210023@utdallas.edu::0abc78d0-eb46-42c1-939d-bd3614d4ed46" providerId="AD" clId="Web-{A2347811-9149-4479-868D-E52DFFFC6578}" dt="2022-11-28T23:45:46.098" v="41"/>
        <pc:sldMkLst>
          <pc:docMk/>
          <pc:sldMk cId="3486624336" sldId="271"/>
        </pc:sldMkLst>
      </pc:sldChg>
      <pc:sldChg chg="modSp">
        <pc:chgData name="R, Vignesh" userId="S::vxr210023@utdallas.edu::0abc78d0-eb46-42c1-939d-bd3614d4ed46" providerId="AD" clId="Web-{A2347811-9149-4479-868D-E52DFFFC6578}" dt="2022-11-28T23:46:08.442" v="43" actId="14100"/>
        <pc:sldMkLst>
          <pc:docMk/>
          <pc:sldMk cId="2564195281" sldId="273"/>
        </pc:sldMkLst>
        <pc:spChg chg="mod">
          <ac:chgData name="R, Vignesh" userId="S::vxr210023@utdallas.edu::0abc78d0-eb46-42c1-939d-bd3614d4ed46" providerId="AD" clId="Web-{A2347811-9149-4479-868D-E52DFFFC6578}" dt="2022-11-28T23:41:27.980" v="7" actId="20577"/>
          <ac:spMkLst>
            <pc:docMk/>
            <pc:sldMk cId="2564195281" sldId="273"/>
            <ac:spMk id="4" creationId="{EC25EDE0-48C8-F135-DCFE-ED9EED72861C}"/>
          </ac:spMkLst>
        </pc:spChg>
        <pc:picChg chg="mod">
          <ac:chgData name="R, Vignesh" userId="S::vxr210023@utdallas.edu::0abc78d0-eb46-42c1-939d-bd3614d4ed46" providerId="AD" clId="Web-{A2347811-9149-4479-868D-E52DFFFC6578}" dt="2022-11-28T23:46:08.442" v="43" actId="14100"/>
          <ac:picMkLst>
            <pc:docMk/>
            <pc:sldMk cId="2564195281" sldId="273"/>
            <ac:picMk id="2" creationId="{3DEBE4FC-4C3E-0DF7-A75E-0FC5150FA278}"/>
          </ac:picMkLst>
        </pc:picChg>
      </pc:sldChg>
      <pc:sldChg chg="delSp modSp">
        <pc:chgData name="R, Vignesh" userId="S::vxr210023@utdallas.edu::0abc78d0-eb46-42c1-939d-bd3614d4ed46" providerId="AD" clId="Web-{A2347811-9149-4479-868D-E52DFFFC6578}" dt="2022-11-28T23:45:55.192" v="42" actId="1076"/>
        <pc:sldMkLst>
          <pc:docMk/>
          <pc:sldMk cId="1506558818" sldId="274"/>
        </pc:sldMkLst>
        <pc:spChg chg="mod">
          <ac:chgData name="R, Vignesh" userId="S::vxr210023@utdallas.edu::0abc78d0-eb46-42c1-939d-bd3614d4ed46" providerId="AD" clId="Web-{A2347811-9149-4479-868D-E52DFFFC6578}" dt="2022-11-28T23:45:55.192" v="42" actId="1076"/>
          <ac:spMkLst>
            <pc:docMk/>
            <pc:sldMk cId="1506558818" sldId="274"/>
            <ac:spMk id="3" creationId="{0E5780CA-7939-1E1E-9CB0-73A388FB44A0}"/>
          </ac:spMkLst>
        </pc:spChg>
        <pc:spChg chg="del">
          <ac:chgData name="R, Vignesh" userId="S::vxr210023@utdallas.edu::0abc78d0-eb46-42c1-939d-bd3614d4ed46" providerId="AD" clId="Web-{A2347811-9149-4479-868D-E52DFFFC6578}" dt="2022-11-28T23:43:20.265" v="9"/>
          <ac:spMkLst>
            <pc:docMk/>
            <pc:sldMk cId="1506558818" sldId="274"/>
            <ac:spMk id="4" creationId="{AC07DC7B-F331-4EAF-5BB2-9CEA62BEEFD0}"/>
          </ac:spMkLst>
        </pc:spChg>
        <pc:spChg chg="del">
          <ac:chgData name="R, Vignesh" userId="S::vxr210023@utdallas.edu::0abc78d0-eb46-42c1-939d-bd3614d4ed46" providerId="AD" clId="Web-{A2347811-9149-4479-868D-E52DFFFC6578}" dt="2022-11-28T23:43:21.140" v="10"/>
          <ac:spMkLst>
            <pc:docMk/>
            <pc:sldMk cId="1506558818" sldId="274"/>
            <ac:spMk id="9" creationId="{6D83D8F5-B480-7989-6A01-E8BCB490A90A}"/>
          </ac:spMkLst>
        </pc:spChg>
        <pc:picChg chg="mod">
          <ac:chgData name="R, Vignesh" userId="S::vxr210023@utdallas.edu::0abc78d0-eb46-42c1-939d-bd3614d4ed46" providerId="AD" clId="Web-{A2347811-9149-4479-868D-E52DFFFC6578}" dt="2022-11-28T23:44:36.189" v="22" actId="14100"/>
          <ac:picMkLst>
            <pc:docMk/>
            <pc:sldMk cId="1506558818" sldId="274"/>
            <ac:picMk id="5" creationId="{8E39E8C9-9ABA-B40C-8933-F0C4131B4C4B}"/>
          </ac:picMkLst>
        </pc:picChg>
        <pc:picChg chg="del">
          <ac:chgData name="R, Vignesh" userId="S::vxr210023@utdallas.edu::0abc78d0-eb46-42c1-939d-bd3614d4ed46" providerId="AD" clId="Web-{A2347811-9149-4479-868D-E52DFFFC6578}" dt="2022-11-28T23:43:18.640" v="8"/>
          <ac:picMkLst>
            <pc:docMk/>
            <pc:sldMk cId="1506558818" sldId="274"/>
            <ac:picMk id="11" creationId="{3D889B07-16F0-D963-0A82-87084F8C72E6}"/>
          </ac:picMkLst>
        </pc:picChg>
      </pc:sldChg>
      <pc:sldChg chg="modSp">
        <pc:chgData name="R, Vignesh" userId="S::vxr210023@utdallas.edu::0abc78d0-eb46-42c1-939d-bd3614d4ed46" providerId="AD" clId="Web-{A2347811-9149-4479-868D-E52DFFFC6578}" dt="2022-11-28T23:39:50.523" v="2" actId="14100"/>
        <pc:sldMkLst>
          <pc:docMk/>
          <pc:sldMk cId="2414885194" sldId="279"/>
        </pc:sldMkLst>
        <pc:picChg chg="mod">
          <ac:chgData name="R, Vignesh" userId="S::vxr210023@utdallas.edu::0abc78d0-eb46-42c1-939d-bd3614d4ed46" providerId="AD" clId="Web-{A2347811-9149-4479-868D-E52DFFFC6578}" dt="2022-11-28T23:39:50.523" v="2" actId="14100"/>
          <ac:picMkLst>
            <pc:docMk/>
            <pc:sldMk cId="2414885194" sldId="279"/>
            <ac:picMk id="5" creationId="{EC766DA3-B232-3B8F-32E9-B56536A74A84}"/>
          </ac:picMkLst>
        </pc:picChg>
      </pc:sldChg>
    </pc:docChg>
  </pc:docChgLst>
  <pc:docChgLst>
    <pc:chgData name="Barangule, Prarthana Suresh" userId="S::pxb210017@utdallas.edu::8c058a00-9d1a-4c09-8a92-61798a7e6420" providerId="AD" clId="Web-{C9AD79A3-9EE0-48EA-8071-AF4ED80472E0}"/>
    <pc:docChg chg="modSld">
      <pc:chgData name="Barangule, Prarthana Suresh" userId="S::pxb210017@utdallas.edu::8c058a00-9d1a-4c09-8a92-61798a7e6420" providerId="AD" clId="Web-{C9AD79A3-9EE0-48EA-8071-AF4ED80472E0}" dt="2022-11-29T22:44:34.077" v="6" actId="14100"/>
      <pc:docMkLst>
        <pc:docMk/>
      </pc:docMkLst>
      <pc:sldChg chg="addSp delSp modSp">
        <pc:chgData name="Barangule, Prarthana Suresh" userId="S::pxb210017@utdallas.edu::8c058a00-9d1a-4c09-8a92-61798a7e6420" providerId="AD" clId="Web-{C9AD79A3-9EE0-48EA-8071-AF4ED80472E0}" dt="2022-11-29T22:44:34.077" v="6" actId="14100"/>
        <pc:sldMkLst>
          <pc:docMk/>
          <pc:sldMk cId="1781668103" sldId="281"/>
        </pc:sldMkLst>
        <pc:picChg chg="add mod">
          <ac:chgData name="Barangule, Prarthana Suresh" userId="S::pxb210017@utdallas.edu::8c058a00-9d1a-4c09-8a92-61798a7e6420" providerId="AD" clId="Web-{C9AD79A3-9EE0-48EA-8071-AF4ED80472E0}" dt="2022-11-29T22:44:34.077" v="6" actId="14100"/>
          <ac:picMkLst>
            <pc:docMk/>
            <pc:sldMk cId="1781668103" sldId="281"/>
            <ac:picMk id="3" creationId="{8036A164-B943-9038-1F79-3E7F43E0BA41}"/>
          </ac:picMkLst>
        </pc:picChg>
        <pc:picChg chg="del">
          <ac:chgData name="Barangule, Prarthana Suresh" userId="S::pxb210017@utdallas.edu::8c058a00-9d1a-4c09-8a92-61798a7e6420" providerId="AD" clId="Web-{C9AD79A3-9EE0-48EA-8071-AF4ED80472E0}" dt="2022-11-29T22:43:55.280" v="0"/>
          <ac:picMkLst>
            <pc:docMk/>
            <pc:sldMk cId="1781668103" sldId="281"/>
            <ac:picMk id="4" creationId="{B379B22D-7E4B-1353-9AAC-8DD166B51F6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0B5B42-D407-4D9B-A177-E84FAC8655E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D18D84C-598D-40E5-AC04-895EE02F075A}">
      <dgm:prSet/>
      <dgm:spPr/>
      <dgm:t>
        <a:bodyPr/>
        <a:lstStyle/>
        <a:p>
          <a:r>
            <a:rPr lang="en-US" b="0">
              <a:solidFill>
                <a:schemeClr val="tx1"/>
              </a:solidFill>
              <a:latin typeface="Calibri"/>
              <a:cs typeface="Calibri"/>
            </a:rPr>
            <a:t>Analyze and assess risk factors for drivers based on a variety of parameters, such as events, the average distances drivers travel, their typical speeds, and mileage.</a:t>
          </a:r>
        </a:p>
      </dgm:t>
    </dgm:pt>
    <dgm:pt modelId="{0F1E046C-8F12-4F56-8BE1-8230BE939062}" type="parTrans" cxnId="{5F8B0CB1-00C3-4708-926E-63953D5A18B7}">
      <dgm:prSet/>
      <dgm:spPr/>
      <dgm:t>
        <a:bodyPr/>
        <a:lstStyle/>
        <a:p>
          <a:endParaRPr lang="en-US"/>
        </a:p>
      </dgm:t>
    </dgm:pt>
    <dgm:pt modelId="{6F8BF63E-94A4-4F02-BA75-B76F28941D32}" type="sibTrans" cxnId="{5F8B0CB1-00C3-4708-926E-63953D5A18B7}">
      <dgm:prSet/>
      <dgm:spPr/>
      <dgm:t>
        <a:bodyPr/>
        <a:lstStyle/>
        <a:p>
          <a:endParaRPr lang="en-US"/>
        </a:p>
      </dgm:t>
    </dgm:pt>
    <dgm:pt modelId="{B1ADE75F-FE8D-4280-B8EC-B3074D051AB6}">
      <dgm:prSet/>
      <dgm:spPr/>
      <dgm:t>
        <a:bodyPr/>
        <a:lstStyle/>
        <a:p>
          <a:r>
            <a:rPr lang="en-US" b="0">
              <a:solidFill>
                <a:schemeClr val="tx1"/>
              </a:solidFill>
              <a:latin typeface="Calibri"/>
              <a:cs typeface="Calibri"/>
            </a:rPr>
            <a:t>Utilize the data to spot risky drivers that violate the law.</a:t>
          </a:r>
        </a:p>
      </dgm:t>
    </dgm:pt>
    <dgm:pt modelId="{076E63F8-ED6A-40C1-BA33-708A9315D518}" type="parTrans" cxnId="{C38936EB-BF8F-40BE-BFE5-967B3058D32A}">
      <dgm:prSet/>
      <dgm:spPr/>
      <dgm:t>
        <a:bodyPr/>
        <a:lstStyle/>
        <a:p>
          <a:endParaRPr lang="en-US"/>
        </a:p>
      </dgm:t>
    </dgm:pt>
    <dgm:pt modelId="{DC962ED5-CDE6-402E-910B-7BA87FAB95B6}" type="sibTrans" cxnId="{C38936EB-BF8F-40BE-BFE5-967B3058D32A}">
      <dgm:prSet/>
      <dgm:spPr/>
      <dgm:t>
        <a:bodyPr/>
        <a:lstStyle/>
        <a:p>
          <a:endParaRPr lang="en-US"/>
        </a:p>
      </dgm:t>
    </dgm:pt>
    <dgm:pt modelId="{4B40BF2F-1C69-4708-85B7-9212957F44C7}">
      <dgm:prSet/>
      <dgm:spPr/>
      <dgm:t>
        <a:bodyPr/>
        <a:lstStyle/>
        <a:p>
          <a:r>
            <a:rPr lang="en-US" b="0">
              <a:solidFill>
                <a:schemeClr val="tx1"/>
              </a:solidFill>
              <a:latin typeface="Calibri"/>
              <a:cs typeface="Calibri"/>
            </a:rPr>
            <a:t>Determine the optimum vehicle model based on the mileage, average mpg, and risk factor such that ANT may contract with the truck manufacturer to acquire each of its trucks to receive lower prices on new purchases as well as to make maintenance operations more efficient.</a:t>
          </a:r>
        </a:p>
      </dgm:t>
    </dgm:pt>
    <dgm:pt modelId="{5BE58A91-B953-43C2-BABE-543A8D64D467}" type="parTrans" cxnId="{9549D1CF-33EB-4088-A35D-4B2309BD5563}">
      <dgm:prSet/>
      <dgm:spPr/>
      <dgm:t>
        <a:bodyPr/>
        <a:lstStyle/>
        <a:p>
          <a:endParaRPr lang="en-US"/>
        </a:p>
      </dgm:t>
    </dgm:pt>
    <dgm:pt modelId="{22B3DCB8-9FEA-4153-BDED-E83161D67E6D}" type="sibTrans" cxnId="{9549D1CF-33EB-4088-A35D-4B2309BD5563}">
      <dgm:prSet/>
      <dgm:spPr/>
      <dgm:t>
        <a:bodyPr/>
        <a:lstStyle/>
        <a:p>
          <a:endParaRPr lang="en-US"/>
        </a:p>
      </dgm:t>
    </dgm:pt>
    <dgm:pt modelId="{A9D5B09D-881D-4D9E-9AEF-509A284CFBF8}">
      <dgm:prSet/>
      <dgm:spPr/>
      <dgm:t>
        <a:bodyPr/>
        <a:lstStyle/>
        <a:p>
          <a:r>
            <a:rPr lang="en-US" b="0">
              <a:solidFill>
                <a:schemeClr val="tx1"/>
              </a:solidFill>
              <a:latin typeface="Calibri"/>
              <a:cs typeface="Calibri"/>
            </a:rPr>
            <a:t>Finally, preventing accidents through disseminating knowledge that will make each driver's risk as little as feasible.</a:t>
          </a:r>
        </a:p>
      </dgm:t>
    </dgm:pt>
    <dgm:pt modelId="{C2C11C94-E79E-4144-B735-320CC06C6BCE}" type="parTrans" cxnId="{AD94D2C1-5E68-4971-B5E7-C98845062011}">
      <dgm:prSet/>
      <dgm:spPr/>
      <dgm:t>
        <a:bodyPr/>
        <a:lstStyle/>
        <a:p>
          <a:endParaRPr lang="en-US"/>
        </a:p>
      </dgm:t>
    </dgm:pt>
    <dgm:pt modelId="{D0E8CCB2-D317-4AED-A2BA-239AB61B2F59}" type="sibTrans" cxnId="{AD94D2C1-5E68-4971-B5E7-C98845062011}">
      <dgm:prSet/>
      <dgm:spPr/>
      <dgm:t>
        <a:bodyPr/>
        <a:lstStyle/>
        <a:p>
          <a:endParaRPr lang="en-US"/>
        </a:p>
      </dgm:t>
    </dgm:pt>
    <dgm:pt modelId="{BE3491A7-1379-41F1-9862-33D939943FFA}" type="pres">
      <dgm:prSet presAssocID="{C10B5B42-D407-4D9B-A177-E84FAC8655E8}" presName="linear" presStyleCnt="0">
        <dgm:presLayoutVars>
          <dgm:animLvl val="lvl"/>
          <dgm:resizeHandles val="exact"/>
        </dgm:presLayoutVars>
      </dgm:prSet>
      <dgm:spPr/>
    </dgm:pt>
    <dgm:pt modelId="{292E17BF-D3C5-4CC1-B1DD-CE4ACD01C6D9}" type="pres">
      <dgm:prSet presAssocID="{FD18D84C-598D-40E5-AC04-895EE02F075A}" presName="parentText" presStyleLbl="node1" presStyleIdx="0" presStyleCnt="4">
        <dgm:presLayoutVars>
          <dgm:chMax val="0"/>
          <dgm:bulletEnabled val="1"/>
        </dgm:presLayoutVars>
      </dgm:prSet>
      <dgm:spPr/>
    </dgm:pt>
    <dgm:pt modelId="{10B9828F-5272-4E21-815F-006863C448F2}" type="pres">
      <dgm:prSet presAssocID="{6F8BF63E-94A4-4F02-BA75-B76F28941D32}" presName="spacer" presStyleCnt="0"/>
      <dgm:spPr/>
    </dgm:pt>
    <dgm:pt modelId="{52CDE71E-82CB-4C35-B346-FD9DF0E0F937}" type="pres">
      <dgm:prSet presAssocID="{B1ADE75F-FE8D-4280-B8EC-B3074D051AB6}" presName="parentText" presStyleLbl="node1" presStyleIdx="1" presStyleCnt="4">
        <dgm:presLayoutVars>
          <dgm:chMax val="0"/>
          <dgm:bulletEnabled val="1"/>
        </dgm:presLayoutVars>
      </dgm:prSet>
      <dgm:spPr/>
    </dgm:pt>
    <dgm:pt modelId="{3957074D-8DB3-4F27-BD41-8980A06ADEAB}" type="pres">
      <dgm:prSet presAssocID="{DC962ED5-CDE6-402E-910B-7BA87FAB95B6}" presName="spacer" presStyleCnt="0"/>
      <dgm:spPr/>
    </dgm:pt>
    <dgm:pt modelId="{07855152-326F-4456-9C18-5C7ECFEDABE9}" type="pres">
      <dgm:prSet presAssocID="{4B40BF2F-1C69-4708-85B7-9212957F44C7}" presName="parentText" presStyleLbl="node1" presStyleIdx="2" presStyleCnt="4">
        <dgm:presLayoutVars>
          <dgm:chMax val="0"/>
          <dgm:bulletEnabled val="1"/>
        </dgm:presLayoutVars>
      </dgm:prSet>
      <dgm:spPr/>
    </dgm:pt>
    <dgm:pt modelId="{6197D09C-54E1-431E-8096-12B42482DBEF}" type="pres">
      <dgm:prSet presAssocID="{22B3DCB8-9FEA-4153-BDED-E83161D67E6D}" presName="spacer" presStyleCnt="0"/>
      <dgm:spPr/>
    </dgm:pt>
    <dgm:pt modelId="{F704EB17-69E1-43E2-972C-DABC2805E790}" type="pres">
      <dgm:prSet presAssocID="{A9D5B09D-881D-4D9E-9AEF-509A284CFBF8}" presName="parentText" presStyleLbl="node1" presStyleIdx="3" presStyleCnt="4">
        <dgm:presLayoutVars>
          <dgm:chMax val="0"/>
          <dgm:bulletEnabled val="1"/>
        </dgm:presLayoutVars>
      </dgm:prSet>
      <dgm:spPr/>
    </dgm:pt>
  </dgm:ptLst>
  <dgm:cxnLst>
    <dgm:cxn modelId="{5F1E1538-8351-4BD8-A185-8476AD59D683}" type="presOf" srcId="{4B40BF2F-1C69-4708-85B7-9212957F44C7}" destId="{07855152-326F-4456-9C18-5C7ECFEDABE9}" srcOrd="0" destOrd="0" presId="urn:microsoft.com/office/officeart/2005/8/layout/vList2"/>
    <dgm:cxn modelId="{1B26B03C-6A0B-40CB-A0FD-D861D02FC3B4}" type="presOf" srcId="{FD18D84C-598D-40E5-AC04-895EE02F075A}" destId="{292E17BF-D3C5-4CC1-B1DD-CE4ACD01C6D9}" srcOrd="0" destOrd="0" presId="urn:microsoft.com/office/officeart/2005/8/layout/vList2"/>
    <dgm:cxn modelId="{7BF1AE6C-AC69-4F36-908E-8A508CAD0426}" type="presOf" srcId="{C10B5B42-D407-4D9B-A177-E84FAC8655E8}" destId="{BE3491A7-1379-41F1-9862-33D939943FFA}" srcOrd="0" destOrd="0" presId="urn:microsoft.com/office/officeart/2005/8/layout/vList2"/>
    <dgm:cxn modelId="{5F8B0CB1-00C3-4708-926E-63953D5A18B7}" srcId="{C10B5B42-D407-4D9B-A177-E84FAC8655E8}" destId="{FD18D84C-598D-40E5-AC04-895EE02F075A}" srcOrd="0" destOrd="0" parTransId="{0F1E046C-8F12-4F56-8BE1-8230BE939062}" sibTransId="{6F8BF63E-94A4-4F02-BA75-B76F28941D32}"/>
    <dgm:cxn modelId="{1C152FBF-564A-478C-B63D-7A471C2FDD68}" type="presOf" srcId="{B1ADE75F-FE8D-4280-B8EC-B3074D051AB6}" destId="{52CDE71E-82CB-4C35-B346-FD9DF0E0F937}" srcOrd="0" destOrd="0" presId="urn:microsoft.com/office/officeart/2005/8/layout/vList2"/>
    <dgm:cxn modelId="{AD94D2C1-5E68-4971-B5E7-C98845062011}" srcId="{C10B5B42-D407-4D9B-A177-E84FAC8655E8}" destId="{A9D5B09D-881D-4D9E-9AEF-509A284CFBF8}" srcOrd="3" destOrd="0" parTransId="{C2C11C94-E79E-4144-B735-320CC06C6BCE}" sibTransId="{D0E8CCB2-D317-4AED-A2BA-239AB61B2F59}"/>
    <dgm:cxn modelId="{9549D1CF-33EB-4088-A35D-4B2309BD5563}" srcId="{C10B5B42-D407-4D9B-A177-E84FAC8655E8}" destId="{4B40BF2F-1C69-4708-85B7-9212957F44C7}" srcOrd="2" destOrd="0" parTransId="{5BE58A91-B953-43C2-BABE-543A8D64D467}" sibTransId="{22B3DCB8-9FEA-4153-BDED-E83161D67E6D}"/>
    <dgm:cxn modelId="{C38936EB-BF8F-40BE-BFE5-967B3058D32A}" srcId="{C10B5B42-D407-4D9B-A177-E84FAC8655E8}" destId="{B1ADE75F-FE8D-4280-B8EC-B3074D051AB6}" srcOrd="1" destOrd="0" parTransId="{076E63F8-ED6A-40C1-BA33-708A9315D518}" sibTransId="{DC962ED5-CDE6-402E-910B-7BA87FAB95B6}"/>
    <dgm:cxn modelId="{DD21E1F7-C173-4F8B-9167-8FA8CC71CD3C}" type="presOf" srcId="{A9D5B09D-881D-4D9E-9AEF-509A284CFBF8}" destId="{F704EB17-69E1-43E2-972C-DABC2805E790}" srcOrd="0" destOrd="0" presId="urn:microsoft.com/office/officeart/2005/8/layout/vList2"/>
    <dgm:cxn modelId="{E3157E99-D115-4C13-ABF1-FCD7DEB9E993}" type="presParOf" srcId="{BE3491A7-1379-41F1-9862-33D939943FFA}" destId="{292E17BF-D3C5-4CC1-B1DD-CE4ACD01C6D9}" srcOrd="0" destOrd="0" presId="urn:microsoft.com/office/officeart/2005/8/layout/vList2"/>
    <dgm:cxn modelId="{51842F85-91E5-441F-BE78-E4D3B1CF4E8B}" type="presParOf" srcId="{BE3491A7-1379-41F1-9862-33D939943FFA}" destId="{10B9828F-5272-4E21-815F-006863C448F2}" srcOrd="1" destOrd="0" presId="urn:microsoft.com/office/officeart/2005/8/layout/vList2"/>
    <dgm:cxn modelId="{0CFB8F70-9701-4471-A950-783CE7E3B442}" type="presParOf" srcId="{BE3491A7-1379-41F1-9862-33D939943FFA}" destId="{52CDE71E-82CB-4C35-B346-FD9DF0E0F937}" srcOrd="2" destOrd="0" presId="urn:microsoft.com/office/officeart/2005/8/layout/vList2"/>
    <dgm:cxn modelId="{078398DE-5FC1-4118-ABF4-F6E00FE151F8}" type="presParOf" srcId="{BE3491A7-1379-41F1-9862-33D939943FFA}" destId="{3957074D-8DB3-4F27-BD41-8980A06ADEAB}" srcOrd="3" destOrd="0" presId="urn:microsoft.com/office/officeart/2005/8/layout/vList2"/>
    <dgm:cxn modelId="{4FE732EF-4AA3-4378-B3DF-2710E1C26CBA}" type="presParOf" srcId="{BE3491A7-1379-41F1-9862-33D939943FFA}" destId="{07855152-326F-4456-9C18-5C7ECFEDABE9}" srcOrd="4" destOrd="0" presId="urn:microsoft.com/office/officeart/2005/8/layout/vList2"/>
    <dgm:cxn modelId="{ECB9581C-A1E3-4345-B4E4-6491A74BD72B}" type="presParOf" srcId="{BE3491A7-1379-41F1-9862-33D939943FFA}" destId="{6197D09C-54E1-431E-8096-12B42482DBEF}" srcOrd="5" destOrd="0" presId="urn:microsoft.com/office/officeart/2005/8/layout/vList2"/>
    <dgm:cxn modelId="{B573A1F0-DDA0-4E7A-B344-776BA3989131}" type="presParOf" srcId="{BE3491A7-1379-41F1-9862-33D939943FFA}" destId="{F704EB17-69E1-43E2-972C-DABC2805E79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80B01-87A3-464D-B389-A353B970105A}" type="doc">
      <dgm:prSet loTypeId="urn:microsoft.com/office/officeart/2005/8/layout/chart3" loCatId="cycle" qsTypeId="urn:microsoft.com/office/officeart/2005/8/quickstyle/simple1" qsCatId="simple" csTypeId="urn:microsoft.com/office/officeart/2005/8/colors/accent1_2" csCatId="accent1" phldr="1"/>
      <dgm:spPr/>
      <dgm:t>
        <a:bodyPr/>
        <a:lstStyle/>
        <a:p>
          <a:endParaRPr lang="en-US"/>
        </a:p>
      </dgm:t>
    </dgm:pt>
    <dgm:pt modelId="{13390CC2-29DD-41B0-BBE3-3B0F4AD12188}">
      <dgm:prSet/>
      <dgm:spPr/>
      <dgm:t>
        <a:bodyPr/>
        <a:lstStyle/>
        <a:p>
          <a:r>
            <a:rPr lang="en-US" b="0" u="none">
              <a:solidFill>
                <a:schemeClr val="tx1"/>
              </a:solidFill>
              <a:latin typeface="Calibri"/>
              <a:cs typeface="Calibri"/>
            </a:rPr>
            <a:t>According to events, the top 5 cities in California are Antelope, Apple Valley, Arbuckle, Santa Rosa, and Willits as shown on the bar chart.</a:t>
          </a:r>
        </a:p>
      </dgm:t>
    </dgm:pt>
    <dgm:pt modelId="{D2EC849D-1008-4330-A478-3E89BDE33190}" type="parTrans" cxnId="{30C78683-40ED-4D71-9C0D-2FEB59BFCA9E}">
      <dgm:prSet/>
      <dgm:spPr/>
      <dgm:t>
        <a:bodyPr/>
        <a:lstStyle/>
        <a:p>
          <a:endParaRPr lang="en-US"/>
        </a:p>
      </dgm:t>
    </dgm:pt>
    <dgm:pt modelId="{333CF39E-B2F9-40B7-BC96-413E64239EC0}" type="sibTrans" cxnId="{30C78683-40ED-4D71-9C0D-2FEB59BFCA9E}">
      <dgm:prSet/>
      <dgm:spPr/>
      <dgm:t>
        <a:bodyPr/>
        <a:lstStyle/>
        <a:p>
          <a:endParaRPr lang="en-US"/>
        </a:p>
      </dgm:t>
    </dgm:pt>
    <dgm:pt modelId="{5BAE6065-35D7-483E-836A-4BBA7CB71844}">
      <dgm:prSet phldr="0"/>
      <dgm:spPr/>
      <dgm:t>
        <a:bodyPr/>
        <a:lstStyle/>
        <a:p>
          <a:pPr rtl="0"/>
          <a:r>
            <a:rPr lang="en-US" b="0" u="none">
              <a:solidFill>
                <a:schemeClr val="tx1"/>
              </a:solidFill>
              <a:latin typeface="Calibri"/>
              <a:cs typeface="Calibri"/>
            </a:rPr>
            <a:t>Among these A97, A35, A95, A92, and A86 are the most dangerous drivers overall, along with the risk factor and total miles, in Santa Rosa, which is the top city.</a:t>
          </a:r>
        </a:p>
      </dgm:t>
    </dgm:pt>
    <dgm:pt modelId="{53FE266B-4B8B-4221-ABB9-D5F5972CB236}" type="parTrans" cxnId="{8AB52336-D58E-4356-9C90-0C390349D320}">
      <dgm:prSet/>
      <dgm:spPr/>
    </dgm:pt>
    <dgm:pt modelId="{31C27EDB-C5EB-4684-A3D2-7ABC03E1E00C}" type="sibTrans" cxnId="{8AB52336-D58E-4356-9C90-0C390349D320}">
      <dgm:prSet/>
      <dgm:spPr/>
    </dgm:pt>
    <dgm:pt modelId="{C3CB30E5-605C-43CB-B7E1-7A49D263593B}" type="pres">
      <dgm:prSet presAssocID="{4F280B01-87A3-464D-B389-A353B970105A}" presName="compositeShape" presStyleCnt="0">
        <dgm:presLayoutVars>
          <dgm:chMax val="7"/>
          <dgm:dir/>
          <dgm:resizeHandles val="exact"/>
        </dgm:presLayoutVars>
      </dgm:prSet>
      <dgm:spPr/>
    </dgm:pt>
    <dgm:pt modelId="{86095486-30C5-4A1C-9ECC-0A7274AB1A10}" type="pres">
      <dgm:prSet presAssocID="{4F280B01-87A3-464D-B389-A353B970105A}" presName="wedge1" presStyleLbl="node1" presStyleIdx="0" presStyleCnt="2"/>
      <dgm:spPr/>
    </dgm:pt>
    <dgm:pt modelId="{2CB040F4-7BB4-43A3-83CD-F76A176FCE74}" type="pres">
      <dgm:prSet presAssocID="{4F280B01-87A3-464D-B389-A353B970105A}" presName="wedge1Tx" presStyleLbl="node1" presStyleIdx="0" presStyleCnt="2">
        <dgm:presLayoutVars>
          <dgm:chMax val="0"/>
          <dgm:chPref val="0"/>
          <dgm:bulletEnabled val="1"/>
        </dgm:presLayoutVars>
      </dgm:prSet>
      <dgm:spPr/>
    </dgm:pt>
    <dgm:pt modelId="{4744FC85-813C-41A2-A81C-067716534941}" type="pres">
      <dgm:prSet presAssocID="{4F280B01-87A3-464D-B389-A353B970105A}" presName="wedge2" presStyleLbl="node1" presStyleIdx="1" presStyleCnt="2"/>
      <dgm:spPr/>
    </dgm:pt>
    <dgm:pt modelId="{7121AD47-2AED-42F5-B0C1-21718C51A760}" type="pres">
      <dgm:prSet presAssocID="{4F280B01-87A3-464D-B389-A353B970105A}" presName="wedge2Tx" presStyleLbl="node1" presStyleIdx="1" presStyleCnt="2">
        <dgm:presLayoutVars>
          <dgm:chMax val="0"/>
          <dgm:chPref val="0"/>
          <dgm:bulletEnabled val="1"/>
        </dgm:presLayoutVars>
      </dgm:prSet>
      <dgm:spPr/>
    </dgm:pt>
  </dgm:ptLst>
  <dgm:cxnLst>
    <dgm:cxn modelId="{EAEE382B-5598-40B9-818D-36135EA8A071}" type="presOf" srcId="{5BAE6065-35D7-483E-836A-4BBA7CB71844}" destId="{86095486-30C5-4A1C-9ECC-0A7274AB1A10}" srcOrd="0" destOrd="0" presId="urn:microsoft.com/office/officeart/2005/8/layout/chart3"/>
    <dgm:cxn modelId="{8AB52336-D58E-4356-9C90-0C390349D320}" srcId="{4F280B01-87A3-464D-B389-A353B970105A}" destId="{5BAE6065-35D7-483E-836A-4BBA7CB71844}" srcOrd="0" destOrd="0" parTransId="{53FE266B-4B8B-4221-ABB9-D5F5972CB236}" sibTransId="{31C27EDB-C5EB-4684-A3D2-7ABC03E1E00C}"/>
    <dgm:cxn modelId="{EDF9C537-C378-46F5-B651-FECFD8029CA0}" type="presOf" srcId="{13390CC2-29DD-41B0-BBE3-3B0F4AD12188}" destId="{4744FC85-813C-41A2-A81C-067716534941}" srcOrd="0" destOrd="0" presId="urn:microsoft.com/office/officeart/2005/8/layout/chart3"/>
    <dgm:cxn modelId="{30C78683-40ED-4D71-9C0D-2FEB59BFCA9E}" srcId="{4F280B01-87A3-464D-B389-A353B970105A}" destId="{13390CC2-29DD-41B0-BBE3-3B0F4AD12188}" srcOrd="1" destOrd="0" parTransId="{D2EC849D-1008-4330-A478-3E89BDE33190}" sibTransId="{333CF39E-B2F9-40B7-BC96-413E64239EC0}"/>
    <dgm:cxn modelId="{A0E80197-B554-46E7-8DF4-8BDCABBD7085}" type="presOf" srcId="{5BAE6065-35D7-483E-836A-4BBA7CB71844}" destId="{2CB040F4-7BB4-43A3-83CD-F76A176FCE74}" srcOrd="1" destOrd="0" presId="urn:microsoft.com/office/officeart/2005/8/layout/chart3"/>
    <dgm:cxn modelId="{27897BC8-02A8-4C62-855F-6A9271914837}" type="presOf" srcId="{13390CC2-29DD-41B0-BBE3-3B0F4AD12188}" destId="{7121AD47-2AED-42F5-B0C1-21718C51A760}" srcOrd="1" destOrd="0" presId="urn:microsoft.com/office/officeart/2005/8/layout/chart3"/>
    <dgm:cxn modelId="{9B3111E3-FA55-45DF-B28D-BC72C77DC1D2}" type="presOf" srcId="{4F280B01-87A3-464D-B389-A353B970105A}" destId="{C3CB30E5-605C-43CB-B7E1-7A49D263593B}" srcOrd="0" destOrd="0" presId="urn:microsoft.com/office/officeart/2005/8/layout/chart3"/>
    <dgm:cxn modelId="{EFB77D18-2498-4498-83C0-3B2384127774}" type="presParOf" srcId="{C3CB30E5-605C-43CB-B7E1-7A49D263593B}" destId="{86095486-30C5-4A1C-9ECC-0A7274AB1A10}" srcOrd="0" destOrd="0" presId="urn:microsoft.com/office/officeart/2005/8/layout/chart3"/>
    <dgm:cxn modelId="{D0E149FC-D3B5-457F-81A8-67707C34BBDF}" type="presParOf" srcId="{C3CB30E5-605C-43CB-B7E1-7A49D263593B}" destId="{2CB040F4-7BB4-43A3-83CD-F76A176FCE74}" srcOrd="1" destOrd="0" presId="urn:microsoft.com/office/officeart/2005/8/layout/chart3"/>
    <dgm:cxn modelId="{58124405-E9B8-4AAF-87A4-48654EAC5DFE}" type="presParOf" srcId="{C3CB30E5-605C-43CB-B7E1-7A49D263593B}" destId="{4744FC85-813C-41A2-A81C-067716534941}" srcOrd="2" destOrd="0" presId="urn:microsoft.com/office/officeart/2005/8/layout/chart3"/>
    <dgm:cxn modelId="{CDAE2079-D604-4AD0-AB2B-919FB3C0AB10}" type="presParOf" srcId="{C3CB30E5-605C-43CB-B7E1-7A49D263593B}" destId="{7121AD47-2AED-42F5-B0C1-21718C51A760}" srcOrd="3"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E17BF-D3C5-4CC1-B1DD-CE4ACD01C6D9}">
      <dsp:nvSpPr>
        <dsp:cNvPr id="0" name=""/>
        <dsp:cNvSpPr/>
      </dsp:nvSpPr>
      <dsp:spPr>
        <a:xfrm>
          <a:off x="0" y="10398"/>
          <a:ext cx="6957719" cy="1133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solidFill>
                <a:schemeClr val="tx1"/>
              </a:solidFill>
              <a:latin typeface="Calibri"/>
              <a:cs typeface="Calibri"/>
            </a:rPr>
            <a:t>Analyze and assess risk factors for drivers based on a variety of parameters, such as events, the average distances drivers travel, their typical speeds, and mileage.</a:t>
          </a:r>
        </a:p>
      </dsp:txBody>
      <dsp:txXfrm>
        <a:off x="55344" y="65742"/>
        <a:ext cx="6847031" cy="1023042"/>
      </dsp:txXfrm>
    </dsp:sp>
    <dsp:sp modelId="{52CDE71E-82CB-4C35-B346-FD9DF0E0F937}">
      <dsp:nvSpPr>
        <dsp:cNvPr id="0" name=""/>
        <dsp:cNvSpPr/>
      </dsp:nvSpPr>
      <dsp:spPr>
        <a:xfrm>
          <a:off x="0" y="1190208"/>
          <a:ext cx="6957719" cy="1133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solidFill>
                <a:schemeClr val="tx1"/>
              </a:solidFill>
              <a:latin typeface="Calibri"/>
              <a:cs typeface="Calibri"/>
            </a:rPr>
            <a:t>Utilize the data to spot risky drivers that violate the law.</a:t>
          </a:r>
        </a:p>
      </dsp:txBody>
      <dsp:txXfrm>
        <a:off x="55344" y="1245552"/>
        <a:ext cx="6847031" cy="1023042"/>
      </dsp:txXfrm>
    </dsp:sp>
    <dsp:sp modelId="{07855152-326F-4456-9C18-5C7ECFEDABE9}">
      <dsp:nvSpPr>
        <dsp:cNvPr id="0" name=""/>
        <dsp:cNvSpPr/>
      </dsp:nvSpPr>
      <dsp:spPr>
        <a:xfrm>
          <a:off x="0" y="2370018"/>
          <a:ext cx="6957719" cy="1133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solidFill>
                <a:schemeClr val="tx1"/>
              </a:solidFill>
              <a:latin typeface="Calibri"/>
              <a:cs typeface="Calibri"/>
            </a:rPr>
            <a:t>Determine the optimum vehicle model based on the mileage, average mpg, and risk factor such that ANT may contract with the truck manufacturer to acquire each of its trucks to receive lower prices on new purchases as well as to make maintenance operations more efficient.</a:t>
          </a:r>
        </a:p>
      </dsp:txBody>
      <dsp:txXfrm>
        <a:off x="55344" y="2425362"/>
        <a:ext cx="6847031" cy="1023042"/>
      </dsp:txXfrm>
    </dsp:sp>
    <dsp:sp modelId="{F704EB17-69E1-43E2-972C-DABC2805E790}">
      <dsp:nvSpPr>
        <dsp:cNvPr id="0" name=""/>
        <dsp:cNvSpPr/>
      </dsp:nvSpPr>
      <dsp:spPr>
        <a:xfrm>
          <a:off x="0" y="3549828"/>
          <a:ext cx="6957719" cy="1133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solidFill>
                <a:schemeClr val="tx1"/>
              </a:solidFill>
              <a:latin typeface="Calibri"/>
              <a:cs typeface="Calibri"/>
            </a:rPr>
            <a:t>Finally, preventing accidents through disseminating knowledge that will make each driver's risk as little as feasible.</a:t>
          </a:r>
        </a:p>
      </dsp:txBody>
      <dsp:txXfrm>
        <a:off x="55344" y="3605172"/>
        <a:ext cx="6847031" cy="10230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95486-30C5-4A1C-9ECC-0A7274AB1A10}">
      <dsp:nvSpPr>
        <dsp:cNvPr id="0" name=""/>
        <dsp:cNvSpPr/>
      </dsp:nvSpPr>
      <dsp:spPr>
        <a:xfrm>
          <a:off x="559236" y="351518"/>
          <a:ext cx="3690944" cy="3690944"/>
        </a:xfrm>
        <a:prstGeom prst="pie">
          <a:avLst>
            <a:gd name="adj1" fmla="val 162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0" u="none" kern="1200">
              <a:solidFill>
                <a:schemeClr val="tx1"/>
              </a:solidFill>
              <a:latin typeface="Calibri"/>
              <a:cs typeface="Calibri"/>
            </a:rPr>
            <a:t>Among these A97, A35, A95, A92, and A86 are the most dangerous drivers overall, along with the risk factor and total miles, in Santa Rosa, which is the top city.</a:t>
          </a:r>
        </a:p>
      </dsp:txBody>
      <dsp:txXfrm>
        <a:off x="2404708" y="900766"/>
        <a:ext cx="1296224" cy="2592449"/>
      </dsp:txXfrm>
    </dsp:sp>
    <dsp:sp modelId="{4744FC85-813C-41A2-A81C-067716534941}">
      <dsp:nvSpPr>
        <dsp:cNvPr id="0" name=""/>
        <dsp:cNvSpPr/>
      </dsp:nvSpPr>
      <dsp:spPr>
        <a:xfrm>
          <a:off x="471356" y="351518"/>
          <a:ext cx="3690944" cy="369094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u="none" kern="1200">
              <a:solidFill>
                <a:schemeClr val="tx1"/>
              </a:solidFill>
              <a:latin typeface="Calibri"/>
              <a:cs typeface="Calibri"/>
            </a:rPr>
            <a:t>According to events, the top 5 cities in California are Antelope, Apple Valley, Arbuckle, Santa Rosa, and Willits as shown on the bar chart.</a:t>
          </a:r>
        </a:p>
      </dsp:txBody>
      <dsp:txXfrm>
        <a:off x="998634" y="900766"/>
        <a:ext cx="1296224" cy="25924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EF850-1F9E-4A36-BD89-E8E4DDB2C898}"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AFB6B-A189-4D98-8F88-40777536FA62}" type="slidenum">
              <a:rPr lang="en-US" smtClean="0"/>
              <a:t>‹#›</a:t>
            </a:fld>
            <a:endParaRPr lang="en-US"/>
          </a:p>
        </p:txBody>
      </p:sp>
    </p:spTree>
    <p:extLst>
      <p:ext uri="{BB962C8B-B14F-4D97-AF65-F5344CB8AC3E}">
        <p14:creationId xmlns:p14="http://schemas.microsoft.com/office/powerpoint/2010/main" val="440626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Helping the business expand it’s operations</a:t>
            </a:r>
          </a:p>
        </p:txBody>
      </p:sp>
      <p:sp>
        <p:nvSpPr>
          <p:cNvPr id="4" name="Slide Number Placeholder 3"/>
          <p:cNvSpPr>
            <a:spLocks noGrp="1"/>
          </p:cNvSpPr>
          <p:nvPr>
            <p:ph type="sldNum" sz="quarter" idx="5"/>
          </p:nvPr>
        </p:nvSpPr>
        <p:spPr/>
        <p:txBody>
          <a:bodyPr/>
          <a:lstStyle/>
          <a:p>
            <a:fld id="{3D7AFB6B-A189-4D98-8F88-40777536FA62}" type="slidenum">
              <a:rPr lang="en-US" smtClean="0"/>
              <a:t>2</a:t>
            </a:fld>
            <a:endParaRPr lang="en-US"/>
          </a:p>
        </p:txBody>
      </p:sp>
    </p:spTree>
    <p:extLst>
      <p:ext uri="{BB962C8B-B14F-4D97-AF65-F5344CB8AC3E}">
        <p14:creationId xmlns:p14="http://schemas.microsoft.com/office/powerpoint/2010/main" val="165495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Helping the business expand it’s operations</a:t>
            </a:r>
          </a:p>
        </p:txBody>
      </p:sp>
      <p:sp>
        <p:nvSpPr>
          <p:cNvPr id="4" name="Slide Number Placeholder 3"/>
          <p:cNvSpPr>
            <a:spLocks noGrp="1"/>
          </p:cNvSpPr>
          <p:nvPr>
            <p:ph type="sldNum" sz="quarter" idx="5"/>
          </p:nvPr>
        </p:nvSpPr>
        <p:spPr/>
        <p:txBody>
          <a:bodyPr/>
          <a:lstStyle/>
          <a:p>
            <a:fld id="{3D7AFB6B-A189-4D98-8F88-40777536FA62}" type="slidenum">
              <a:rPr lang="en-US" smtClean="0"/>
              <a:t>3</a:t>
            </a:fld>
            <a:endParaRPr lang="en-US"/>
          </a:p>
        </p:txBody>
      </p:sp>
    </p:spTree>
    <p:extLst>
      <p:ext uri="{BB962C8B-B14F-4D97-AF65-F5344CB8AC3E}">
        <p14:creationId xmlns:p14="http://schemas.microsoft.com/office/powerpoint/2010/main" val="192896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1.Fleet range</a:t>
            </a:r>
          </a:p>
        </p:txBody>
      </p:sp>
      <p:sp>
        <p:nvSpPr>
          <p:cNvPr id="4" name="Slide Number Placeholder 3"/>
          <p:cNvSpPr>
            <a:spLocks noGrp="1"/>
          </p:cNvSpPr>
          <p:nvPr>
            <p:ph type="sldNum" sz="quarter" idx="5"/>
          </p:nvPr>
        </p:nvSpPr>
        <p:spPr/>
        <p:txBody>
          <a:bodyPr/>
          <a:lstStyle/>
          <a:p>
            <a:fld id="{3D7AFB6B-A189-4D98-8F88-40777536FA62}" type="slidenum">
              <a:rPr lang="en-US" smtClean="0"/>
              <a:t>5</a:t>
            </a:fld>
            <a:endParaRPr lang="en-US"/>
          </a:p>
        </p:txBody>
      </p:sp>
    </p:spTree>
    <p:extLst>
      <p:ext uri="{BB962C8B-B14F-4D97-AF65-F5344CB8AC3E}">
        <p14:creationId xmlns:p14="http://schemas.microsoft.com/office/powerpoint/2010/main" val="1675463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1.Fleet range</a:t>
            </a:r>
          </a:p>
        </p:txBody>
      </p:sp>
      <p:sp>
        <p:nvSpPr>
          <p:cNvPr id="4" name="Slide Number Placeholder 3"/>
          <p:cNvSpPr>
            <a:spLocks noGrp="1"/>
          </p:cNvSpPr>
          <p:nvPr>
            <p:ph type="sldNum" sz="quarter" idx="5"/>
          </p:nvPr>
        </p:nvSpPr>
        <p:spPr/>
        <p:txBody>
          <a:bodyPr/>
          <a:lstStyle/>
          <a:p>
            <a:fld id="{3D7AFB6B-A189-4D98-8F88-40777536FA62}" type="slidenum">
              <a:rPr lang="en-US" smtClean="0"/>
              <a:t>6</a:t>
            </a:fld>
            <a:endParaRPr lang="en-US"/>
          </a:p>
        </p:txBody>
      </p:sp>
    </p:spTree>
    <p:extLst>
      <p:ext uri="{BB962C8B-B14F-4D97-AF65-F5344CB8AC3E}">
        <p14:creationId xmlns:p14="http://schemas.microsoft.com/office/powerpoint/2010/main" val="2395339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a:solidFill>
                  <a:srgbClr val="242424"/>
                </a:solidFill>
                <a:effectLst/>
                <a:latin typeface="-apple-system"/>
              </a:rPr>
              <a:t>Assuming that all drivers maintain more or less similar range of speed, MPG is more dependent on Model than driver. Among Ford, Caterpillar and Crane, Ford has high median MPG.ANT should invest more in truck models from Ford or </a:t>
            </a:r>
            <a:r>
              <a:rPr lang="en-US" b="0" i="0" err="1">
                <a:solidFill>
                  <a:srgbClr val="242424"/>
                </a:solidFill>
                <a:effectLst/>
                <a:latin typeface="-apple-system"/>
              </a:rPr>
              <a:t>Caterpillar,and</a:t>
            </a:r>
            <a:r>
              <a:rPr lang="en-US" b="0" i="0">
                <a:solidFill>
                  <a:srgbClr val="242424"/>
                </a:solidFill>
                <a:effectLst/>
                <a:latin typeface="-apple-system"/>
              </a:rPr>
              <a:t> can reduce count of other models.</a:t>
            </a:r>
          </a:p>
          <a:p>
            <a:pPr marL="228600" indent="-228600">
              <a:buAutoNum type="arabicPeriod"/>
            </a:pPr>
            <a:r>
              <a:rPr lang="en-US" b="0" i="0">
                <a:solidFill>
                  <a:srgbClr val="242424"/>
                </a:solidFill>
                <a:effectLst/>
                <a:latin typeface="-apple-system"/>
              </a:rPr>
              <a:t>we </a:t>
            </a:r>
            <a:r>
              <a:rPr lang="en-US" b="0" i="0" err="1">
                <a:solidFill>
                  <a:srgbClr val="242424"/>
                </a:solidFill>
                <a:effectLst/>
                <a:latin typeface="-apple-system"/>
              </a:rPr>
              <a:t>dont</a:t>
            </a:r>
            <a:r>
              <a:rPr lang="en-US" b="0" i="0">
                <a:solidFill>
                  <a:srgbClr val="242424"/>
                </a:solidFill>
                <a:effectLst/>
                <a:latin typeface="-apple-system"/>
              </a:rPr>
              <a:t> have enough data about the traffic and the road condition so we need some added analysis to confirm our statement or insight</a:t>
            </a:r>
            <a:endParaRPr lang="en-US"/>
          </a:p>
        </p:txBody>
      </p:sp>
      <p:sp>
        <p:nvSpPr>
          <p:cNvPr id="4" name="Slide Number Placeholder 3"/>
          <p:cNvSpPr>
            <a:spLocks noGrp="1"/>
          </p:cNvSpPr>
          <p:nvPr>
            <p:ph type="sldNum" sz="quarter" idx="5"/>
          </p:nvPr>
        </p:nvSpPr>
        <p:spPr/>
        <p:txBody>
          <a:bodyPr/>
          <a:lstStyle/>
          <a:p>
            <a:fld id="{3D7AFB6B-A189-4D98-8F88-40777536FA62}" type="slidenum">
              <a:rPr lang="en-US" smtClean="0"/>
              <a:t>8</a:t>
            </a:fld>
            <a:endParaRPr lang="en-US"/>
          </a:p>
        </p:txBody>
      </p:sp>
    </p:spTree>
    <p:extLst>
      <p:ext uri="{BB962C8B-B14F-4D97-AF65-F5344CB8AC3E}">
        <p14:creationId xmlns:p14="http://schemas.microsoft.com/office/powerpoint/2010/main" val="623225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Penalties for aggressive drivers.</a:t>
            </a:r>
          </a:p>
          <a:p>
            <a:pPr marL="228600" indent="-228600">
              <a:buAutoNum type="arabicPeriod"/>
            </a:pPr>
            <a:r>
              <a:rPr lang="en-US"/>
              <a:t>Incentives for defensive drivers</a:t>
            </a:r>
          </a:p>
          <a:p>
            <a:pPr marL="228600" indent="-228600">
              <a:buAutoNum type="arabicPeriod"/>
            </a:pPr>
            <a:r>
              <a:rPr lang="en-US"/>
              <a:t>Better staffing plan to reduce burden on drivers</a:t>
            </a:r>
          </a:p>
          <a:p>
            <a:pPr marL="228600" indent="-228600">
              <a:buAutoNum type="arabicPeriod"/>
            </a:pPr>
            <a:r>
              <a:rPr lang="en-US"/>
              <a:t>Purchasing trucks with lane assist systems and advance driver aids. Leverage technology to reduce human error.</a:t>
            </a:r>
          </a:p>
          <a:p>
            <a:pPr marL="228600" indent="-228600">
              <a:buAutoNum type="arabicPeriod"/>
            </a:pPr>
            <a:r>
              <a:rPr lang="en-US"/>
              <a:t>Oshkosh model poses high risk of accidents.</a:t>
            </a:r>
          </a:p>
          <a:p>
            <a:pPr marL="228600" indent="-228600">
              <a:buAutoNum type="arabicPeriod"/>
            </a:pPr>
            <a:r>
              <a:rPr lang="en-US"/>
              <a:t>Take feedback from drivers to enhance work satisfaction</a:t>
            </a:r>
          </a:p>
        </p:txBody>
      </p:sp>
      <p:sp>
        <p:nvSpPr>
          <p:cNvPr id="4" name="Slide Number Placeholder 3"/>
          <p:cNvSpPr>
            <a:spLocks noGrp="1"/>
          </p:cNvSpPr>
          <p:nvPr>
            <p:ph type="sldNum" sz="quarter" idx="5"/>
          </p:nvPr>
        </p:nvSpPr>
        <p:spPr/>
        <p:txBody>
          <a:bodyPr/>
          <a:lstStyle/>
          <a:p>
            <a:fld id="{3D7AFB6B-A189-4D98-8F88-40777536FA62}" type="slidenum">
              <a:rPr lang="en-US" smtClean="0"/>
              <a:t>9</a:t>
            </a:fld>
            <a:endParaRPr lang="en-US"/>
          </a:p>
        </p:txBody>
      </p:sp>
    </p:spTree>
    <p:extLst>
      <p:ext uri="{BB962C8B-B14F-4D97-AF65-F5344CB8AC3E}">
        <p14:creationId xmlns:p14="http://schemas.microsoft.com/office/powerpoint/2010/main" val="166745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Penalties for aggressive drivers.</a:t>
            </a:r>
          </a:p>
          <a:p>
            <a:pPr marL="228600" indent="-228600">
              <a:buAutoNum type="arabicPeriod"/>
            </a:pPr>
            <a:r>
              <a:rPr lang="en-US"/>
              <a:t>Incentives for defensive drivers</a:t>
            </a:r>
          </a:p>
          <a:p>
            <a:pPr marL="228600" indent="-228600">
              <a:buAutoNum type="arabicPeriod"/>
            </a:pPr>
            <a:r>
              <a:rPr lang="en-US"/>
              <a:t>Better staffing plan to reduce burden on drivers</a:t>
            </a:r>
          </a:p>
          <a:p>
            <a:pPr marL="228600" indent="-228600">
              <a:buAutoNum type="arabicPeriod"/>
            </a:pPr>
            <a:r>
              <a:rPr lang="en-US"/>
              <a:t>Purchasing trucks with lane assist systems and advance driver aids. Leverage technology to reduce human error.</a:t>
            </a:r>
          </a:p>
          <a:p>
            <a:pPr marL="228600" indent="-228600">
              <a:buAutoNum type="arabicPeriod"/>
            </a:pPr>
            <a:r>
              <a:rPr lang="en-US"/>
              <a:t>Oshkosh model poses high risk of accidents.</a:t>
            </a:r>
          </a:p>
          <a:p>
            <a:pPr marL="228600" indent="-228600">
              <a:buAutoNum type="arabicPeriod"/>
            </a:pPr>
            <a:r>
              <a:rPr lang="en-US"/>
              <a:t>Take feedback from drivers to enhance work satisfaction</a:t>
            </a:r>
          </a:p>
        </p:txBody>
      </p:sp>
      <p:sp>
        <p:nvSpPr>
          <p:cNvPr id="4" name="Slide Number Placeholder 3"/>
          <p:cNvSpPr>
            <a:spLocks noGrp="1"/>
          </p:cNvSpPr>
          <p:nvPr>
            <p:ph type="sldNum" sz="quarter" idx="5"/>
          </p:nvPr>
        </p:nvSpPr>
        <p:spPr/>
        <p:txBody>
          <a:bodyPr/>
          <a:lstStyle/>
          <a:p>
            <a:fld id="{3D7AFB6B-A189-4D98-8F88-40777536FA62}" type="slidenum">
              <a:rPr lang="en-US" smtClean="0"/>
              <a:t>10</a:t>
            </a:fld>
            <a:endParaRPr lang="en-US"/>
          </a:p>
        </p:txBody>
      </p:sp>
    </p:spTree>
    <p:extLst>
      <p:ext uri="{BB962C8B-B14F-4D97-AF65-F5344CB8AC3E}">
        <p14:creationId xmlns:p14="http://schemas.microsoft.com/office/powerpoint/2010/main" val="1763809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85034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9443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067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43764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197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59739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1370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126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8727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8348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8534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286629194"/>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A03F89FA-62F5-0DE2-FBD5-331A158F1363}"/>
              </a:ext>
            </a:extLst>
          </p:cNvPr>
          <p:cNvPicPr>
            <a:picLocks noChangeAspect="1"/>
          </p:cNvPicPr>
          <p:nvPr/>
        </p:nvPicPr>
        <p:blipFill rotWithShape="1">
          <a:blip r:embed="rId2"/>
          <a:srcRect l="5561" r="5550"/>
          <a:stretch/>
        </p:blipFill>
        <p:spPr>
          <a:xfrm>
            <a:off x="20" y="10"/>
            <a:ext cx="12191981" cy="6857990"/>
          </a:xfrm>
          <a:prstGeom prst="rect">
            <a:avLst/>
          </a:prstGeom>
        </p:spPr>
      </p:pic>
      <p:sp>
        <p:nvSpPr>
          <p:cNvPr id="39" name="Rectangle 1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5E70BB9-F44F-46F6-BD58-7881683B53E1}"/>
              </a:ext>
            </a:extLst>
          </p:cNvPr>
          <p:cNvSpPr txBox="1"/>
          <p:nvPr/>
        </p:nvSpPr>
        <p:spPr>
          <a:xfrm>
            <a:off x="424346" y="4418005"/>
            <a:ext cx="9207211" cy="109121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600" b="1">
                <a:latin typeface="+mj-lt"/>
                <a:ea typeface="+mj-ea"/>
                <a:cs typeface="+mj-cs"/>
              </a:rPr>
              <a:t> </a:t>
            </a:r>
            <a:r>
              <a:rPr lang="en-US" sz="6600" b="1">
                <a:latin typeface="Calibri"/>
                <a:ea typeface="+mj-ea"/>
                <a:cs typeface="Calibri"/>
              </a:rPr>
              <a:t>ANT Trucks Data Analysis</a:t>
            </a:r>
          </a:p>
        </p:txBody>
      </p:sp>
      <p:sp>
        <p:nvSpPr>
          <p:cNvPr id="40" name="Rectangle: Rounded Corners 1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BA67135-6A01-D977-877F-640A6986EA65}"/>
              </a:ext>
            </a:extLst>
          </p:cNvPr>
          <p:cNvSpPr txBox="1"/>
          <p:nvPr/>
        </p:nvSpPr>
        <p:spPr>
          <a:xfrm>
            <a:off x="168234" y="5759659"/>
            <a:ext cx="98133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a:t>
            </a:r>
            <a:r>
              <a:rPr lang="en-US">
                <a:cs typeface="Calibri"/>
              </a:rPr>
              <a:t>  </a:t>
            </a:r>
            <a:r>
              <a:rPr lang="en-US">
                <a:solidFill>
                  <a:schemeClr val="bg1"/>
                </a:solidFill>
                <a:cs typeface="Calibri"/>
              </a:rPr>
              <a:t>Aishwarya Jamma  </a:t>
            </a:r>
            <a:r>
              <a:rPr lang="en-US">
                <a:solidFill>
                  <a:schemeClr val="bg1"/>
                </a:solidFill>
                <a:ea typeface="+mn-lt"/>
                <a:cs typeface="+mn-lt"/>
              </a:rPr>
              <a:t>   Maninder Singh     Prarthana Barangule       Surya Narkedamilli     Vignesh R</a:t>
            </a:r>
            <a:endParaRPr lang="en-US">
              <a:solidFill>
                <a:schemeClr val="bg1"/>
              </a:solidFill>
              <a:cs typeface="Calibri"/>
            </a:endParaRPr>
          </a:p>
        </p:txBody>
      </p:sp>
      <p:pic>
        <p:nvPicPr>
          <p:cNvPr id="3" name="Graphic 3" descr="Man holding sign">
            <a:extLst>
              <a:ext uri="{FF2B5EF4-FFF2-40B4-BE49-F238E27FC236}">
                <a16:creationId xmlns:a16="http://schemas.microsoft.com/office/drawing/2014/main" id="{72EBD18F-15B5-893A-B9C3-D6ECF588FC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7706" y="2309256"/>
            <a:ext cx="2152650" cy="4495800"/>
          </a:xfrm>
          <a:prstGeom prst="rect">
            <a:avLst/>
          </a:prstGeom>
        </p:spPr>
      </p:pic>
      <p:grpSp>
        <p:nvGrpSpPr>
          <p:cNvPr id="4" name="Group 3">
            <a:extLst>
              <a:ext uri="{FF2B5EF4-FFF2-40B4-BE49-F238E27FC236}">
                <a16:creationId xmlns:a16="http://schemas.microsoft.com/office/drawing/2014/main" id="{66611C9C-8985-CBF6-9E4E-D8BD74846107}"/>
              </a:ext>
            </a:extLst>
          </p:cNvPr>
          <p:cNvGrpSpPr/>
          <p:nvPr/>
        </p:nvGrpSpPr>
        <p:grpSpPr>
          <a:xfrm>
            <a:off x="327354" y="5888308"/>
            <a:ext cx="8037328" cy="108857"/>
            <a:chOff x="278508" y="5898077"/>
            <a:chExt cx="8037328" cy="108857"/>
          </a:xfrm>
        </p:grpSpPr>
        <p:sp>
          <p:nvSpPr>
            <p:cNvPr id="5" name="Oval 4">
              <a:extLst>
                <a:ext uri="{FF2B5EF4-FFF2-40B4-BE49-F238E27FC236}">
                  <a16:creationId xmlns:a16="http://schemas.microsoft.com/office/drawing/2014/main" id="{8BB30B8C-3115-6F9E-1D73-A99D652DA40C}"/>
                </a:ext>
              </a:extLst>
            </p:cNvPr>
            <p:cNvSpPr/>
            <p:nvPr/>
          </p:nvSpPr>
          <p:spPr>
            <a:xfrm>
              <a:off x="278508" y="5898204"/>
              <a:ext cx="98960" cy="989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840F125-E167-98F3-1F60-0C0331074EF7}"/>
                </a:ext>
              </a:extLst>
            </p:cNvPr>
            <p:cNvSpPr/>
            <p:nvPr/>
          </p:nvSpPr>
          <p:spPr>
            <a:xfrm>
              <a:off x="3937106" y="5907973"/>
              <a:ext cx="98960" cy="989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6699618-4133-02E1-C930-8929B453AE81}"/>
                </a:ext>
              </a:extLst>
            </p:cNvPr>
            <p:cNvSpPr/>
            <p:nvPr/>
          </p:nvSpPr>
          <p:spPr>
            <a:xfrm>
              <a:off x="2192855" y="5907972"/>
              <a:ext cx="98960" cy="989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8CF24CF-13E2-5872-FD24-0529041984E5}"/>
                </a:ext>
              </a:extLst>
            </p:cNvPr>
            <p:cNvSpPr/>
            <p:nvPr/>
          </p:nvSpPr>
          <p:spPr>
            <a:xfrm>
              <a:off x="6163763" y="5898077"/>
              <a:ext cx="98960" cy="989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358B478-9EE1-D4D2-32A9-9184F938FCEA}"/>
                </a:ext>
              </a:extLst>
            </p:cNvPr>
            <p:cNvSpPr/>
            <p:nvPr/>
          </p:nvSpPr>
          <p:spPr>
            <a:xfrm>
              <a:off x="8216876" y="5898203"/>
              <a:ext cx="98960" cy="989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C0793631-7ED8-C592-1227-35E9B6EBE0F2}"/>
              </a:ext>
            </a:extLst>
          </p:cNvPr>
          <p:cNvSpPr txBox="1"/>
          <p:nvPr/>
        </p:nvSpPr>
        <p:spPr>
          <a:xfrm>
            <a:off x="10004885" y="3588706"/>
            <a:ext cx="1499259" cy="954107"/>
          </a:xfrm>
          <a:prstGeom prst="rect">
            <a:avLst/>
          </a:prstGeom>
          <a:solidFill>
            <a:schemeClr val="tx1"/>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accent2"/>
                </a:solidFill>
                <a:cs typeface="Calibri"/>
              </a:rPr>
              <a:t> Group</a:t>
            </a:r>
            <a:endParaRPr lang="en-US">
              <a:solidFill>
                <a:schemeClr val="accent2"/>
              </a:solidFill>
              <a:cs typeface="Calibri" panose="020F0502020204030204"/>
            </a:endParaRPr>
          </a:p>
          <a:p>
            <a:pPr algn="ctr"/>
            <a:r>
              <a:rPr lang="en-US" sz="2800" b="1">
                <a:solidFill>
                  <a:schemeClr val="accent2"/>
                </a:solidFill>
                <a:cs typeface="Calibri"/>
              </a:rPr>
              <a:t> 11</a:t>
            </a:r>
            <a:endParaRPr lang="en-US">
              <a:solidFill>
                <a:schemeClr val="accent2"/>
              </a:solidFill>
              <a:cs typeface="Calibri" panose="020F0502020204030204"/>
            </a:endParaRPr>
          </a:p>
        </p:txBody>
      </p:sp>
    </p:spTree>
    <p:extLst>
      <p:ext uri="{BB962C8B-B14F-4D97-AF65-F5344CB8AC3E}">
        <p14:creationId xmlns:p14="http://schemas.microsoft.com/office/powerpoint/2010/main" val="645936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5780CA-7939-1E1E-9CB0-73A388FB44A0}"/>
              </a:ext>
            </a:extLst>
          </p:cNvPr>
          <p:cNvSpPr>
            <a:spLocks noGrp="1"/>
          </p:cNvSpPr>
          <p:nvPr>
            <p:ph idx="1"/>
          </p:nvPr>
        </p:nvSpPr>
        <p:spPr>
          <a:xfrm>
            <a:off x="2444560" y="1258488"/>
            <a:ext cx="7175136" cy="1217334"/>
          </a:xfrm>
        </p:spPr>
        <p:txBody>
          <a:bodyPr vert="horz" lIns="91440" tIns="45720" rIns="91440" bIns="45720" rtlCol="0" anchor="t">
            <a:normAutofit/>
          </a:bodyPr>
          <a:lstStyle/>
          <a:p>
            <a:pPr marL="0" indent="0">
              <a:buNone/>
            </a:pPr>
            <a:r>
              <a:rPr lang="en-US" sz="2000" cap="all" spc="200">
                <a:latin typeface="+mj-lt"/>
              </a:rPr>
              <a:t>         </a:t>
            </a:r>
            <a:r>
              <a:rPr lang="en-US" sz="7200" b="1" cap="all" spc="200">
                <a:latin typeface="+mj-lt"/>
              </a:rPr>
              <a:t>THANK YOU !</a:t>
            </a:r>
            <a:endParaRPr lang="en-US" sz="7200" b="1" cap="all" spc="200">
              <a:latin typeface="+mj-lt"/>
              <a:cs typeface="Calibri Light"/>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Handshake">
            <a:extLst>
              <a:ext uri="{FF2B5EF4-FFF2-40B4-BE49-F238E27FC236}">
                <a16:creationId xmlns:a16="http://schemas.microsoft.com/office/drawing/2014/main" id="{05449210-566B-967A-6626-24F078455C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058" y="1941319"/>
            <a:ext cx="4361892"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655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94633" y="361692"/>
            <a:ext cx="7044757" cy="811909"/>
          </a:xfrm>
        </p:spPr>
        <p:txBody>
          <a:bodyPr vert="horz" lIns="91440" tIns="45720" rIns="91440" bIns="45720" rtlCol="0" anchor="b">
            <a:normAutofit/>
          </a:bodyPr>
          <a:lstStyle/>
          <a:p>
            <a:pPr algn="l"/>
            <a:r>
              <a:rPr lang="en-US" sz="4400" b="1">
                <a:latin typeface="Calibri"/>
                <a:cs typeface="Calibri"/>
              </a:rPr>
              <a:t>Business Objective</a:t>
            </a:r>
          </a:p>
        </p:txBody>
      </p:sp>
      <p:pic>
        <p:nvPicPr>
          <p:cNvPr id="197" name="Picture 187" descr="A dashboard of a car">
            <a:extLst>
              <a:ext uri="{FF2B5EF4-FFF2-40B4-BE49-F238E27FC236}">
                <a16:creationId xmlns:a16="http://schemas.microsoft.com/office/drawing/2014/main" id="{24F3F06E-4FB6-B34E-6B91-AF7252C79EF7}"/>
              </a:ext>
            </a:extLst>
          </p:cNvPr>
          <p:cNvPicPr>
            <a:picLocks noChangeAspect="1"/>
          </p:cNvPicPr>
          <p:nvPr/>
        </p:nvPicPr>
        <p:blipFill rotWithShape="1">
          <a:blip r:embed="rId3"/>
          <a:srcRect l="23251" r="31629" b="-1"/>
          <a:stretch/>
        </p:blipFill>
        <p:spPr>
          <a:xfrm>
            <a:off x="20" y="10"/>
            <a:ext cx="4635571" cy="6857990"/>
          </a:xfrm>
          <a:prstGeom prst="rect">
            <a:avLst/>
          </a:prstGeom>
          <a:effectLst/>
        </p:spPr>
      </p:pic>
      <p:cxnSp>
        <p:nvCxnSpPr>
          <p:cNvPr id="218" name="Straight Connector 20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4986E"/>
            </a:solidFill>
          </a:ln>
        </p:spPr>
        <p:style>
          <a:lnRef idx="1">
            <a:schemeClr val="accent1"/>
          </a:lnRef>
          <a:fillRef idx="0">
            <a:schemeClr val="accent1"/>
          </a:fillRef>
          <a:effectRef idx="0">
            <a:schemeClr val="accent1"/>
          </a:effectRef>
          <a:fontRef idx="minor">
            <a:schemeClr val="tx1"/>
          </a:fontRef>
        </p:style>
      </p:cxnSp>
      <p:graphicFrame>
        <p:nvGraphicFramePr>
          <p:cNvPr id="224" name="TextBox 172">
            <a:extLst>
              <a:ext uri="{FF2B5EF4-FFF2-40B4-BE49-F238E27FC236}">
                <a16:creationId xmlns:a16="http://schemas.microsoft.com/office/drawing/2014/main" id="{E513AD46-374E-3567-C2DE-6AE53DB0D0F6}"/>
              </a:ext>
            </a:extLst>
          </p:cNvPr>
          <p:cNvGraphicFramePr/>
          <p:nvPr>
            <p:extLst>
              <p:ext uri="{D42A27DB-BD31-4B8C-83A1-F6EECF244321}">
                <p14:modId xmlns:p14="http://schemas.microsoft.com/office/powerpoint/2010/main" val="2122486970"/>
              </p:ext>
            </p:extLst>
          </p:nvPr>
        </p:nvGraphicFramePr>
        <p:xfrm>
          <a:off x="4845156" y="1512353"/>
          <a:ext cx="6957719" cy="46939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2" name="Rectangle 314">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500D15A-F670-7DFE-EBB3-D094FDA25B29}"/>
              </a:ext>
            </a:extLst>
          </p:cNvPr>
          <p:cNvSpPr txBox="1">
            <a:spLocks/>
          </p:cNvSpPr>
          <p:nvPr/>
        </p:nvSpPr>
        <p:spPr>
          <a:xfrm>
            <a:off x="841248" y="334644"/>
            <a:ext cx="10509504" cy="107691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400" b="1">
                <a:latin typeface="Calibri"/>
                <a:cs typeface="Calibri"/>
              </a:rPr>
              <a:t>Process</a:t>
            </a:r>
            <a:r>
              <a:rPr lang="en-US" sz="4400" b="1" kern="1200">
                <a:latin typeface="Calibri"/>
                <a:cs typeface="Calibri"/>
              </a:rPr>
              <a:t> </a:t>
            </a:r>
            <a:r>
              <a:rPr lang="en-US" sz="4400" b="1">
                <a:latin typeface="Calibri"/>
                <a:cs typeface="Calibri"/>
              </a:rPr>
              <a:t>flow</a:t>
            </a:r>
          </a:p>
        </p:txBody>
      </p:sp>
      <p:sp>
        <p:nvSpPr>
          <p:cNvPr id="333" name="Rectangle 316">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4" name="Rectangle 318">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52984706-CF20-C4A5-6A54-CC95D2A14630}"/>
              </a:ext>
            </a:extLst>
          </p:cNvPr>
          <p:cNvGrpSpPr/>
          <p:nvPr/>
        </p:nvGrpSpPr>
        <p:grpSpPr>
          <a:xfrm>
            <a:off x="1108415" y="1776437"/>
            <a:ext cx="10239565" cy="4535424"/>
            <a:chOff x="1713450" y="2108325"/>
            <a:chExt cx="9451122" cy="4186200"/>
          </a:xfrm>
        </p:grpSpPr>
        <p:sp>
          <p:nvSpPr>
            <p:cNvPr id="8" name="Google Shape;119;g19a93d917ba_2_16">
              <a:extLst>
                <a:ext uri="{FF2B5EF4-FFF2-40B4-BE49-F238E27FC236}">
                  <a16:creationId xmlns:a16="http://schemas.microsoft.com/office/drawing/2014/main" id="{3F3CEF00-AF8E-E551-8997-A97151DC33BB}"/>
                </a:ext>
              </a:extLst>
            </p:cNvPr>
            <p:cNvSpPr/>
            <p:nvPr/>
          </p:nvSpPr>
          <p:spPr>
            <a:xfrm>
              <a:off x="1827750" y="2135075"/>
              <a:ext cx="1647600" cy="910800"/>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lnSpc>
                  <a:spcPct val="90000"/>
                </a:lnSpc>
                <a:spcAft>
                  <a:spcPts val="600"/>
                </a:spcAft>
              </a:pPr>
              <a:r>
                <a:rPr lang="en-US" sz="2000" b="1">
                  <a:latin typeface="Calibri"/>
                  <a:cs typeface="Calibri Light"/>
                </a:rPr>
                <a:t>Download CSV Data from elearning</a:t>
              </a:r>
              <a:endParaRPr sz="2000" b="1">
                <a:latin typeface="Calibri Light"/>
                <a:cs typeface="Calibri Light"/>
              </a:endParaRPr>
            </a:p>
          </p:txBody>
        </p:sp>
        <p:sp>
          <p:nvSpPr>
            <p:cNvPr id="9" name="Google Shape;120;g19a93d917ba_2_16">
              <a:extLst>
                <a:ext uri="{FF2B5EF4-FFF2-40B4-BE49-F238E27FC236}">
                  <a16:creationId xmlns:a16="http://schemas.microsoft.com/office/drawing/2014/main" id="{905572E8-83A2-AF37-58FF-3F1BC2311FAA}"/>
                </a:ext>
              </a:extLst>
            </p:cNvPr>
            <p:cNvSpPr/>
            <p:nvPr/>
          </p:nvSpPr>
          <p:spPr>
            <a:xfrm>
              <a:off x="5143550" y="2141825"/>
              <a:ext cx="1714500" cy="897300"/>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rmAutofit/>
            </a:bodyPr>
            <a:lstStyle/>
            <a:p>
              <a:pPr algn="ctr">
                <a:lnSpc>
                  <a:spcPct val="70000"/>
                </a:lnSpc>
                <a:spcAft>
                  <a:spcPts val="600"/>
                </a:spcAft>
              </a:pPr>
              <a:r>
                <a:rPr lang="en-US" sz="2000" b="1">
                  <a:latin typeface="Calibri"/>
                  <a:cs typeface="Calibri Light"/>
                </a:rPr>
                <a:t>Save data on local machine</a:t>
              </a:r>
            </a:p>
          </p:txBody>
        </p:sp>
        <p:sp>
          <p:nvSpPr>
            <p:cNvPr id="10" name="Google Shape;121;g19a93d917ba_2_16">
              <a:extLst>
                <a:ext uri="{FF2B5EF4-FFF2-40B4-BE49-F238E27FC236}">
                  <a16:creationId xmlns:a16="http://schemas.microsoft.com/office/drawing/2014/main" id="{E42E7F0D-FB61-686A-E231-E05B541A3FBD}"/>
                </a:ext>
              </a:extLst>
            </p:cNvPr>
            <p:cNvSpPr/>
            <p:nvPr/>
          </p:nvSpPr>
          <p:spPr>
            <a:xfrm>
              <a:off x="8457222" y="2108325"/>
              <a:ext cx="1990602" cy="910800"/>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rmAutofit/>
            </a:bodyPr>
            <a:lstStyle/>
            <a:p>
              <a:pPr algn="ctr">
                <a:lnSpc>
                  <a:spcPct val="90000"/>
                </a:lnSpc>
                <a:spcAft>
                  <a:spcPts val="600"/>
                </a:spcAft>
              </a:pPr>
              <a:r>
                <a:rPr lang="en-US" sz="2000" b="1">
                  <a:latin typeface="Calibri"/>
                  <a:cs typeface="Calibri Light"/>
                </a:rPr>
                <a:t>Transfer files from local to VM ware</a:t>
              </a:r>
            </a:p>
          </p:txBody>
        </p:sp>
        <p:sp>
          <p:nvSpPr>
            <p:cNvPr id="11" name="Google Shape;122;g19a93d917ba_2_16">
              <a:extLst>
                <a:ext uri="{FF2B5EF4-FFF2-40B4-BE49-F238E27FC236}">
                  <a16:creationId xmlns:a16="http://schemas.microsoft.com/office/drawing/2014/main" id="{DC2CF40E-9361-4FD1-ADCF-D6D4A414E1AD}"/>
                </a:ext>
              </a:extLst>
            </p:cNvPr>
            <p:cNvSpPr/>
            <p:nvPr/>
          </p:nvSpPr>
          <p:spPr>
            <a:xfrm>
              <a:off x="8439592" y="3474525"/>
              <a:ext cx="2292748" cy="1084118"/>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rmAutofit/>
            </a:bodyPr>
            <a:lstStyle/>
            <a:p>
              <a:pPr algn="ctr">
                <a:lnSpc>
                  <a:spcPct val="90000"/>
                </a:lnSpc>
                <a:spcAft>
                  <a:spcPts val="600"/>
                </a:spcAft>
              </a:pPr>
              <a:r>
                <a:rPr lang="en-US" sz="2000" b="1">
                  <a:latin typeface="Calibri"/>
                  <a:cs typeface="Calibri Light"/>
                </a:rPr>
                <a:t>Move files from local directory to HDFS</a:t>
              </a:r>
            </a:p>
          </p:txBody>
        </p:sp>
        <p:sp>
          <p:nvSpPr>
            <p:cNvPr id="12" name="Google Shape;123;g19a93d917ba_2_16">
              <a:extLst>
                <a:ext uri="{FF2B5EF4-FFF2-40B4-BE49-F238E27FC236}">
                  <a16:creationId xmlns:a16="http://schemas.microsoft.com/office/drawing/2014/main" id="{EFA61051-29FF-E18E-1EA7-69FB2CC3C126}"/>
                </a:ext>
              </a:extLst>
            </p:cNvPr>
            <p:cNvSpPr/>
            <p:nvPr/>
          </p:nvSpPr>
          <p:spPr>
            <a:xfrm>
              <a:off x="8430695" y="5001550"/>
              <a:ext cx="1990280" cy="1292975"/>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rmAutofit/>
            </a:bodyPr>
            <a:lstStyle/>
            <a:p>
              <a:pPr algn="ctr">
                <a:lnSpc>
                  <a:spcPct val="90000"/>
                </a:lnSpc>
                <a:spcAft>
                  <a:spcPts val="600"/>
                </a:spcAft>
              </a:pPr>
              <a:r>
                <a:rPr lang="en-US" sz="2000" b="1">
                  <a:latin typeface="Calibri"/>
                  <a:cs typeface="Calibri Light"/>
                </a:rPr>
                <a:t>Import files into Hive using LOAD DATA INPATH command</a:t>
              </a:r>
            </a:p>
          </p:txBody>
        </p:sp>
        <p:sp>
          <p:nvSpPr>
            <p:cNvPr id="13" name="Google Shape;124;g19a93d917ba_2_16">
              <a:extLst>
                <a:ext uri="{FF2B5EF4-FFF2-40B4-BE49-F238E27FC236}">
                  <a16:creationId xmlns:a16="http://schemas.microsoft.com/office/drawing/2014/main" id="{2EFD62DD-27E7-1F92-6ADE-862B523B5F08}"/>
                </a:ext>
              </a:extLst>
            </p:cNvPr>
            <p:cNvSpPr/>
            <p:nvPr/>
          </p:nvSpPr>
          <p:spPr>
            <a:xfrm>
              <a:off x="5211900" y="5001550"/>
              <a:ext cx="1768200" cy="1292975"/>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rmAutofit lnSpcReduction="10000"/>
            </a:bodyPr>
            <a:lstStyle/>
            <a:p>
              <a:pPr algn="ctr">
                <a:lnSpc>
                  <a:spcPct val="90000"/>
                </a:lnSpc>
                <a:spcAft>
                  <a:spcPts val="600"/>
                </a:spcAft>
              </a:pPr>
              <a:r>
                <a:rPr lang="en-US" sz="2000" b="1">
                  <a:latin typeface="Calibri"/>
                  <a:cs typeface="Calibri Light"/>
                </a:rPr>
                <a:t>Using Impala </a:t>
              </a:r>
              <a:endParaRPr lang="en-US">
                <a:latin typeface="Calibri"/>
                <a:cs typeface="Calibri" panose="020F0502020204030204"/>
              </a:endParaRPr>
            </a:p>
            <a:p>
              <a:pPr algn="ctr">
                <a:lnSpc>
                  <a:spcPct val="90000"/>
                </a:lnSpc>
                <a:spcAft>
                  <a:spcPts val="600"/>
                </a:spcAft>
              </a:pPr>
              <a:r>
                <a:rPr lang="en-US" sz="2000" b="1">
                  <a:latin typeface="Calibri"/>
                  <a:cs typeface="Calibri Light"/>
                </a:rPr>
                <a:t>ODBC Driver connect to Tableau</a:t>
              </a:r>
              <a:endParaRPr lang="en-US">
                <a:cs typeface="Calibri"/>
              </a:endParaRPr>
            </a:p>
          </p:txBody>
        </p:sp>
        <p:sp>
          <p:nvSpPr>
            <p:cNvPr id="14" name="Google Shape;125;g19a93d917ba_2_16">
              <a:extLst>
                <a:ext uri="{FF2B5EF4-FFF2-40B4-BE49-F238E27FC236}">
                  <a16:creationId xmlns:a16="http://schemas.microsoft.com/office/drawing/2014/main" id="{A9514AD9-9644-83D9-5091-00A91AFCC6C3}"/>
                </a:ext>
              </a:extLst>
            </p:cNvPr>
            <p:cNvSpPr/>
            <p:nvPr/>
          </p:nvSpPr>
          <p:spPr>
            <a:xfrm>
              <a:off x="1713450" y="5014485"/>
              <a:ext cx="1876200" cy="1275183"/>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rmAutofit/>
            </a:bodyPr>
            <a:lstStyle/>
            <a:p>
              <a:pPr algn="ctr">
                <a:lnSpc>
                  <a:spcPct val="90000"/>
                </a:lnSpc>
                <a:spcAft>
                  <a:spcPts val="600"/>
                </a:spcAft>
              </a:pPr>
              <a:r>
                <a:rPr lang="en-US" sz="2000" b="1">
                  <a:latin typeface="Calibri"/>
                  <a:cs typeface="Calibri Light"/>
                </a:rPr>
                <a:t>Implement Data Analysis and Visualizations</a:t>
              </a:r>
              <a:endParaRPr sz="2000" b="1">
                <a:latin typeface="Calibri"/>
                <a:cs typeface="Calibri Light"/>
              </a:endParaRPr>
            </a:p>
          </p:txBody>
        </p:sp>
        <p:sp>
          <p:nvSpPr>
            <p:cNvPr id="15" name="Google Shape;126;g19a93d917ba_2_16">
              <a:extLst>
                <a:ext uri="{FF2B5EF4-FFF2-40B4-BE49-F238E27FC236}">
                  <a16:creationId xmlns:a16="http://schemas.microsoft.com/office/drawing/2014/main" id="{8AC769F4-AFCD-B0F7-9959-A95094130FA5}"/>
                </a:ext>
              </a:extLst>
            </p:cNvPr>
            <p:cNvSpPr/>
            <p:nvPr/>
          </p:nvSpPr>
          <p:spPr>
            <a:xfrm>
              <a:off x="3475350" y="2496948"/>
              <a:ext cx="1647600" cy="222276"/>
            </a:xfrm>
            <a:prstGeom prst="rightArrow">
              <a:avLst>
                <a:gd name="adj1" fmla="val 50000"/>
                <a:gd name="adj2" fmla="val 50000"/>
              </a:avLst>
            </a:prstGeom>
            <a:solidFill>
              <a:schemeClr val="bg2"/>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7;g19a93d917ba_2_16">
              <a:extLst>
                <a:ext uri="{FF2B5EF4-FFF2-40B4-BE49-F238E27FC236}">
                  <a16:creationId xmlns:a16="http://schemas.microsoft.com/office/drawing/2014/main" id="{D7BAFF3E-A384-2D67-7408-152C4C333E2B}"/>
                </a:ext>
              </a:extLst>
            </p:cNvPr>
            <p:cNvSpPr/>
            <p:nvPr/>
          </p:nvSpPr>
          <p:spPr>
            <a:xfrm>
              <a:off x="6862444" y="2497130"/>
              <a:ext cx="1616966" cy="213379"/>
            </a:xfrm>
            <a:prstGeom prst="rightArrow">
              <a:avLst>
                <a:gd name="adj1" fmla="val 50000"/>
                <a:gd name="adj2" fmla="val 50000"/>
              </a:avLst>
            </a:prstGeom>
            <a:solidFill>
              <a:schemeClr val="lt2"/>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8;g19a93d917ba_2_16">
              <a:extLst>
                <a:ext uri="{FF2B5EF4-FFF2-40B4-BE49-F238E27FC236}">
                  <a16:creationId xmlns:a16="http://schemas.microsoft.com/office/drawing/2014/main" id="{1D0FC8AE-0A22-09D9-82D2-76A9399A4DF1}"/>
                </a:ext>
              </a:extLst>
            </p:cNvPr>
            <p:cNvSpPr/>
            <p:nvPr/>
          </p:nvSpPr>
          <p:spPr>
            <a:xfrm>
              <a:off x="9416300" y="3019113"/>
              <a:ext cx="134100" cy="455400"/>
            </a:xfrm>
            <a:prstGeom prst="downArrow">
              <a:avLst>
                <a:gd name="adj1" fmla="val 50000"/>
                <a:gd name="adj2" fmla="val 50000"/>
              </a:avLst>
            </a:prstGeom>
            <a:solidFill>
              <a:schemeClr val="lt2"/>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9;g19a93d917ba_2_16">
              <a:extLst>
                <a:ext uri="{FF2B5EF4-FFF2-40B4-BE49-F238E27FC236}">
                  <a16:creationId xmlns:a16="http://schemas.microsoft.com/office/drawing/2014/main" id="{2DD4FFEF-E5E6-CFD2-83AA-3FFA716CDF74}"/>
                </a:ext>
              </a:extLst>
            </p:cNvPr>
            <p:cNvSpPr/>
            <p:nvPr/>
          </p:nvSpPr>
          <p:spPr>
            <a:xfrm>
              <a:off x="6974183" y="5505031"/>
              <a:ext cx="1438720" cy="204483"/>
            </a:xfrm>
            <a:prstGeom prst="leftArrow">
              <a:avLst>
                <a:gd name="adj1" fmla="val 50000"/>
                <a:gd name="adj2" fmla="val 50000"/>
              </a:avLst>
            </a:prstGeom>
            <a:solidFill>
              <a:schemeClr val="lt2"/>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0;g19a93d917ba_2_16">
              <a:extLst>
                <a:ext uri="{FF2B5EF4-FFF2-40B4-BE49-F238E27FC236}">
                  <a16:creationId xmlns:a16="http://schemas.microsoft.com/office/drawing/2014/main" id="{CDBFD3E4-E6ED-0F0E-732A-3B1F7C3A5154}"/>
                </a:ext>
              </a:extLst>
            </p:cNvPr>
            <p:cNvSpPr/>
            <p:nvPr/>
          </p:nvSpPr>
          <p:spPr>
            <a:xfrm>
              <a:off x="3634864" y="5496135"/>
              <a:ext cx="1585200" cy="213380"/>
            </a:xfrm>
            <a:prstGeom prst="leftArrow">
              <a:avLst>
                <a:gd name="adj1" fmla="val 50000"/>
                <a:gd name="adj2" fmla="val 50000"/>
              </a:avLst>
            </a:prstGeom>
            <a:solidFill>
              <a:schemeClr val="lt2"/>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g19a93d917ba_2_16">
              <a:extLst>
                <a:ext uri="{FF2B5EF4-FFF2-40B4-BE49-F238E27FC236}">
                  <a16:creationId xmlns:a16="http://schemas.microsoft.com/office/drawing/2014/main" id="{C6B07B77-0893-DCC8-8685-5001F2459C54}"/>
                </a:ext>
              </a:extLst>
            </p:cNvPr>
            <p:cNvSpPr/>
            <p:nvPr/>
          </p:nvSpPr>
          <p:spPr>
            <a:xfrm>
              <a:off x="9416300" y="4558881"/>
              <a:ext cx="134100" cy="442869"/>
            </a:xfrm>
            <a:prstGeom prst="downArrow">
              <a:avLst>
                <a:gd name="adj1" fmla="val 50000"/>
                <a:gd name="adj2" fmla="val 50000"/>
              </a:avLst>
            </a:prstGeom>
            <a:solidFill>
              <a:schemeClr val="lt2"/>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132;g19a93d917ba_2_16">
              <a:extLst>
                <a:ext uri="{FF2B5EF4-FFF2-40B4-BE49-F238E27FC236}">
                  <a16:creationId xmlns:a16="http://schemas.microsoft.com/office/drawing/2014/main" id="{E089D229-DCB2-0242-46EA-BC3DEB79FB2C}"/>
                </a:ext>
              </a:extLst>
            </p:cNvPr>
            <p:cNvPicPr preferRelativeResize="0"/>
            <p:nvPr/>
          </p:nvPicPr>
          <p:blipFill>
            <a:blip r:embed="rId3">
              <a:alphaModFix/>
            </a:blip>
            <a:stretch>
              <a:fillRect/>
            </a:stretch>
          </p:blipFill>
          <p:spPr>
            <a:xfrm>
              <a:off x="1713450" y="3045875"/>
              <a:ext cx="455400" cy="455400"/>
            </a:xfrm>
            <a:prstGeom prst="rect">
              <a:avLst/>
            </a:prstGeom>
            <a:noFill/>
            <a:ln>
              <a:noFill/>
            </a:ln>
          </p:spPr>
        </p:pic>
        <p:pic>
          <p:nvPicPr>
            <p:cNvPr id="22" name="Google Shape;133;g19a93d917ba_2_16">
              <a:extLst>
                <a:ext uri="{FF2B5EF4-FFF2-40B4-BE49-F238E27FC236}">
                  <a16:creationId xmlns:a16="http://schemas.microsoft.com/office/drawing/2014/main" id="{9B3D3D4D-7402-E7E2-6117-33B1F0328443}"/>
                </a:ext>
              </a:extLst>
            </p:cNvPr>
            <p:cNvPicPr preferRelativeResize="0"/>
            <p:nvPr/>
          </p:nvPicPr>
          <p:blipFill>
            <a:blip r:embed="rId4">
              <a:alphaModFix/>
            </a:blip>
            <a:stretch>
              <a:fillRect/>
            </a:stretch>
          </p:blipFill>
          <p:spPr>
            <a:xfrm>
              <a:off x="5039575" y="3090355"/>
              <a:ext cx="549550" cy="455400"/>
            </a:xfrm>
            <a:prstGeom prst="rect">
              <a:avLst/>
            </a:prstGeom>
            <a:noFill/>
            <a:ln>
              <a:noFill/>
            </a:ln>
          </p:spPr>
        </p:pic>
        <p:pic>
          <p:nvPicPr>
            <p:cNvPr id="23" name="Google Shape;134;g19a93d917ba_2_16">
              <a:extLst>
                <a:ext uri="{FF2B5EF4-FFF2-40B4-BE49-F238E27FC236}">
                  <a16:creationId xmlns:a16="http://schemas.microsoft.com/office/drawing/2014/main" id="{EFF54862-9096-0478-BB11-C959E4E445EF}"/>
                </a:ext>
              </a:extLst>
            </p:cNvPr>
            <p:cNvPicPr preferRelativeResize="0"/>
            <p:nvPr/>
          </p:nvPicPr>
          <p:blipFill>
            <a:blip r:embed="rId5">
              <a:alphaModFix/>
            </a:blip>
            <a:stretch>
              <a:fillRect/>
            </a:stretch>
          </p:blipFill>
          <p:spPr>
            <a:xfrm>
              <a:off x="10474513" y="4613363"/>
              <a:ext cx="603000" cy="455400"/>
            </a:xfrm>
            <a:prstGeom prst="rect">
              <a:avLst/>
            </a:prstGeom>
            <a:noFill/>
            <a:ln>
              <a:noFill/>
            </a:ln>
          </p:spPr>
        </p:pic>
        <p:pic>
          <p:nvPicPr>
            <p:cNvPr id="24" name="Google Shape;135;g19a93d917ba_2_16">
              <a:extLst>
                <a:ext uri="{FF2B5EF4-FFF2-40B4-BE49-F238E27FC236}">
                  <a16:creationId xmlns:a16="http://schemas.microsoft.com/office/drawing/2014/main" id="{2F300157-6319-6A97-77A8-5CEEAFBA1B30}"/>
                </a:ext>
              </a:extLst>
            </p:cNvPr>
            <p:cNvPicPr preferRelativeResize="0"/>
            <p:nvPr/>
          </p:nvPicPr>
          <p:blipFill>
            <a:blip r:embed="rId6">
              <a:alphaModFix/>
            </a:blip>
            <a:stretch>
              <a:fillRect/>
            </a:stretch>
          </p:blipFill>
          <p:spPr>
            <a:xfrm>
              <a:off x="10459100" y="2674925"/>
              <a:ext cx="603000" cy="603000"/>
            </a:xfrm>
            <a:prstGeom prst="rect">
              <a:avLst/>
            </a:prstGeom>
            <a:noFill/>
            <a:ln>
              <a:noFill/>
            </a:ln>
          </p:spPr>
        </p:pic>
        <p:pic>
          <p:nvPicPr>
            <p:cNvPr id="25" name="Google Shape;136;g19a93d917ba_2_16">
              <a:extLst>
                <a:ext uri="{FF2B5EF4-FFF2-40B4-BE49-F238E27FC236}">
                  <a16:creationId xmlns:a16="http://schemas.microsoft.com/office/drawing/2014/main" id="{509949D2-5FD6-327D-F4CA-8E42B6DDA240}"/>
                </a:ext>
              </a:extLst>
            </p:cNvPr>
            <p:cNvPicPr preferRelativeResize="0"/>
            <p:nvPr/>
          </p:nvPicPr>
          <p:blipFill>
            <a:blip r:embed="rId7">
              <a:alphaModFix/>
            </a:blip>
            <a:stretch>
              <a:fillRect/>
            </a:stretch>
          </p:blipFill>
          <p:spPr>
            <a:xfrm>
              <a:off x="10429872" y="5578453"/>
              <a:ext cx="734700" cy="670247"/>
            </a:xfrm>
            <a:prstGeom prst="rect">
              <a:avLst/>
            </a:prstGeom>
            <a:noFill/>
            <a:ln>
              <a:noFill/>
            </a:ln>
          </p:spPr>
        </p:pic>
        <p:pic>
          <p:nvPicPr>
            <p:cNvPr id="26" name="Google Shape;137;g19a93d917ba_2_16">
              <a:extLst>
                <a:ext uri="{FF2B5EF4-FFF2-40B4-BE49-F238E27FC236}">
                  <a16:creationId xmlns:a16="http://schemas.microsoft.com/office/drawing/2014/main" id="{CCBB6AB3-BD1A-75F0-B050-9FE734B9D5A8}"/>
                </a:ext>
              </a:extLst>
            </p:cNvPr>
            <p:cNvPicPr preferRelativeResize="0"/>
            <p:nvPr/>
          </p:nvPicPr>
          <p:blipFill>
            <a:blip r:embed="rId8">
              <a:alphaModFix/>
            </a:blip>
            <a:stretch>
              <a:fillRect/>
            </a:stretch>
          </p:blipFill>
          <p:spPr>
            <a:xfrm>
              <a:off x="5122948" y="4244198"/>
              <a:ext cx="734700" cy="734700"/>
            </a:xfrm>
            <a:prstGeom prst="rect">
              <a:avLst/>
            </a:prstGeom>
            <a:noFill/>
            <a:ln>
              <a:noFill/>
            </a:ln>
          </p:spPr>
        </p:pic>
        <p:pic>
          <p:nvPicPr>
            <p:cNvPr id="27" name="Google Shape;138;g19a93d917ba_2_16">
              <a:extLst>
                <a:ext uri="{FF2B5EF4-FFF2-40B4-BE49-F238E27FC236}">
                  <a16:creationId xmlns:a16="http://schemas.microsoft.com/office/drawing/2014/main" id="{109F6E2C-927E-4BB3-CB72-006E61603164}"/>
                </a:ext>
              </a:extLst>
            </p:cNvPr>
            <p:cNvPicPr preferRelativeResize="0"/>
            <p:nvPr/>
          </p:nvPicPr>
          <p:blipFill>
            <a:blip r:embed="rId9">
              <a:alphaModFix/>
            </a:blip>
            <a:stretch>
              <a:fillRect/>
            </a:stretch>
          </p:blipFill>
          <p:spPr>
            <a:xfrm>
              <a:off x="1713451" y="4244200"/>
              <a:ext cx="774400" cy="734701"/>
            </a:xfrm>
            <a:prstGeom prst="rect">
              <a:avLst/>
            </a:prstGeom>
            <a:noFill/>
            <a:ln>
              <a:noFill/>
            </a:ln>
          </p:spPr>
        </p:pic>
      </p:grpSp>
    </p:spTree>
    <p:extLst>
      <p:ext uri="{BB962C8B-B14F-4D97-AF65-F5344CB8AC3E}">
        <p14:creationId xmlns:p14="http://schemas.microsoft.com/office/powerpoint/2010/main" val="235341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36B5DBD-2048-FA50-5727-D0B4FE2FEE96}"/>
              </a:ext>
            </a:extLst>
          </p:cNvPr>
          <p:cNvSpPr txBox="1"/>
          <p:nvPr/>
        </p:nvSpPr>
        <p:spPr>
          <a:xfrm>
            <a:off x="418774" y="292427"/>
            <a:ext cx="10905066" cy="6765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nSpc>
                <a:spcPct val="90000"/>
              </a:lnSpc>
              <a:spcBef>
                <a:spcPct val="0"/>
              </a:spcBef>
              <a:spcAft>
                <a:spcPts val="600"/>
              </a:spcAft>
            </a:pPr>
            <a:r>
              <a:rPr lang="en-US" sz="4400" b="1">
                <a:latin typeface="Calibri"/>
                <a:ea typeface="+mj-ea"/>
                <a:cs typeface="Calibri"/>
              </a:rPr>
              <a:t>Events with respect to Location</a:t>
            </a:r>
          </a:p>
        </p:txBody>
      </p:sp>
      <p:sp>
        <p:nvSpPr>
          <p:cNvPr id="51" name="Content Placeholder 50">
            <a:extLst>
              <a:ext uri="{FF2B5EF4-FFF2-40B4-BE49-F238E27FC236}">
                <a16:creationId xmlns:a16="http://schemas.microsoft.com/office/drawing/2014/main" id="{46D333C7-A0BC-1EB3-452A-403186254B71}"/>
              </a:ext>
            </a:extLst>
          </p:cNvPr>
          <p:cNvSpPr>
            <a:spLocks noGrp="1"/>
          </p:cNvSpPr>
          <p:nvPr>
            <p:ph idx="1"/>
          </p:nvPr>
        </p:nvSpPr>
        <p:spPr>
          <a:xfrm>
            <a:off x="282008" y="1675519"/>
            <a:ext cx="4008384" cy="4393982"/>
          </a:xfrm>
        </p:spPr>
        <p:txBody>
          <a:bodyPr vert="horz" lIns="91440" tIns="45720" rIns="91440" bIns="45720" rtlCol="0" anchor="t">
            <a:noAutofit/>
          </a:bodyPr>
          <a:lstStyle/>
          <a:p>
            <a:pPr algn="just"/>
            <a:r>
              <a:rPr lang="en-US" sz="2000">
                <a:latin typeface="Calibri"/>
                <a:cs typeface="Calibri Light"/>
              </a:rPr>
              <a:t>The distribution is depicted here according to </a:t>
            </a:r>
            <a:r>
              <a:rPr lang="en-US" sz="2000" b="1">
                <a:latin typeface="Calibri"/>
                <a:cs typeface="Calibri Light"/>
              </a:rPr>
              <a:t>city and geographic location</a:t>
            </a:r>
            <a:r>
              <a:rPr lang="en-US" sz="2000">
                <a:latin typeface="Calibri"/>
                <a:cs typeface="Calibri Light"/>
              </a:rPr>
              <a:t>.</a:t>
            </a:r>
          </a:p>
          <a:p>
            <a:pPr algn="just"/>
            <a:r>
              <a:rPr lang="en-US" sz="2000">
                <a:latin typeface="Calibri"/>
                <a:cs typeface="Calibri Light"/>
              </a:rPr>
              <a:t>The bubble size indicates the </a:t>
            </a:r>
            <a:r>
              <a:rPr lang="en-US" sz="2000" b="1">
                <a:latin typeface="Calibri"/>
                <a:cs typeface="Calibri Light"/>
              </a:rPr>
              <a:t>number of events</a:t>
            </a:r>
            <a:r>
              <a:rPr lang="en-US" sz="2000">
                <a:latin typeface="Calibri"/>
                <a:cs typeface="Calibri Light"/>
              </a:rPr>
              <a:t> happening and color represents the different type of events.</a:t>
            </a:r>
          </a:p>
          <a:p>
            <a:pPr algn="just"/>
            <a:r>
              <a:rPr lang="en-US" sz="2000">
                <a:latin typeface="Calibri"/>
                <a:cs typeface="Calibri Light"/>
              </a:rPr>
              <a:t>It is evident that </a:t>
            </a:r>
            <a:r>
              <a:rPr lang="en-US" sz="2000" b="1">
                <a:latin typeface="Calibri"/>
                <a:cs typeface="Calibri Light"/>
              </a:rPr>
              <a:t>most violations occurred in California's North-West region</a:t>
            </a:r>
            <a:r>
              <a:rPr lang="en-US" sz="2000">
                <a:latin typeface="Calibri"/>
                <a:cs typeface="Calibri Light"/>
              </a:rPr>
              <a:t>.</a:t>
            </a:r>
          </a:p>
          <a:p>
            <a:endParaRPr lang="en-US" sz="2000">
              <a:cs typeface="Calibri" panose="020F0502020204030204"/>
            </a:endParaRPr>
          </a:p>
        </p:txBody>
      </p:sp>
      <p:grpSp>
        <p:nvGrpSpPr>
          <p:cNvPr id="81" name="Group 7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5" name="Isosceles Triangle 7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9" name="Rectangle 7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4" descr="Map&#10;&#10;Description automatically generated">
            <a:extLst>
              <a:ext uri="{FF2B5EF4-FFF2-40B4-BE49-F238E27FC236}">
                <a16:creationId xmlns:a16="http://schemas.microsoft.com/office/drawing/2014/main" id="{8036A164-B943-9038-1F79-3E7F43E0BA41}"/>
              </a:ext>
            </a:extLst>
          </p:cNvPr>
          <p:cNvPicPr>
            <a:picLocks noChangeAspect="1"/>
          </p:cNvPicPr>
          <p:nvPr/>
        </p:nvPicPr>
        <p:blipFill>
          <a:blip r:embed="rId2"/>
          <a:stretch>
            <a:fillRect/>
          </a:stretch>
        </p:blipFill>
        <p:spPr>
          <a:xfrm>
            <a:off x="4606282" y="1064226"/>
            <a:ext cx="7356763" cy="5381776"/>
          </a:xfrm>
          <a:prstGeom prst="rect">
            <a:avLst/>
          </a:prstGeom>
        </p:spPr>
      </p:pic>
    </p:spTree>
    <p:extLst>
      <p:ext uri="{BB962C8B-B14F-4D97-AF65-F5344CB8AC3E}">
        <p14:creationId xmlns:p14="http://schemas.microsoft.com/office/powerpoint/2010/main" val="178166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Rectangle 10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0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9" name="Isosceles Triangle 10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0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Chart, bar chart, treemap chart&#10;&#10;Description automatically generated">
            <a:extLst>
              <a:ext uri="{FF2B5EF4-FFF2-40B4-BE49-F238E27FC236}">
                <a16:creationId xmlns:a16="http://schemas.microsoft.com/office/drawing/2014/main" id="{EC766DA3-B232-3B8F-32E9-B56536A74A84}"/>
              </a:ext>
            </a:extLst>
          </p:cNvPr>
          <p:cNvPicPr>
            <a:picLocks noChangeAspect="1"/>
          </p:cNvPicPr>
          <p:nvPr/>
        </p:nvPicPr>
        <p:blipFill>
          <a:blip r:embed="rId3"/>
          <a:stretch>
            <a:fillRect/>
          </a:stretch>
        </p:blipFill>
        <p:spPr>
          <a:xfrm>
            <a:off x="4000632" y="1647473"/>
            <a:ext cx="8202793" cy="4736817"/>
          </a:xfrm>
          <a:prstGeom prst="rect">
            <a:avLst/>
          </a:prstGeom>
        </p:spPr>
      </p:pic>
      <p:grpSp>
        <p:nvGrpSpPr>
          <p:cNvPr id="118" name="Group 11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13" name="Rectangle 11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11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E8AE404-C3D6-DC7B-18EA-2D6F5231D549}"/>
              </a:ext>
            </a:extLst>
          </p:cNvPr>
          <p:cNvSpPr txBox="1"/>
          <p:nvPr/>
        </p:nvSpPr>
        <p:spPr>
          <a:xfrm>
            <a:off x="706581" y="477981"/>
            <a:ext cx="106195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Calibri"/>
                <a:cs typeface="Calibri"/>
              </a:rPr>
              <a:t>A97 is the riskiest driver who has driven 631,199 miles and has the risk factor of 31.69 in Santa Rosa</a:t>
            </a:r>
          </a:p>
        </p:txBody>
      </p:sp>
      <p:graphicFrame>
        <p:nvGraphicFramePr>
          <p:cNvPr id="120" name="TextBox 21">
            <a:extLst>
              <a:ext uri="{FF2B5EF4-FFF2-40B4-BE49-F238E27FC236}">
                <a16:creationId xmlns:a16="http://schemas.microsoft.com/office/drawing/2014/main" id="{9ED0111F-54BD-C026-F880-048A2EE734BF}"/>
              </a:ext>
            </a:extLst>
          </p:cNvPr>
          <p:cNvGraphicFramePr/>
          <p:nvPr>
            <p:extLst>
              <p:ext uri="{D42A27DB-BD31-4B8C-83A1-F6EECF244321}">
                <p14:modId xmlns:p14="http://schemas.microsoft.com/office/powerpoint/2010/main" val="1860088517"/>
              </p:ext>
            </p:extLst>
          </p:nvPr>
        </p:nvGraphicFramePr>
        <p:xfrm>
          <a:off x="-270651" y="1576178"/>
          <a:ext cx="4721538" cy="43939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1488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5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CD6D8-D4F0-CA84-E7C7-91B9035CC65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2800" b="1" dirty="0">
                <a:latin typeface="Calibri"/>
                <a:ea typeface="+mn-ea"/>
                <a:cs typeface="Calibri"/>
              </a:rPr>
              <a:t>Oshkosh Model trucks are having the most risk factor compared to other </a:t>
            </a:r>
            <a:r>
              <a:rPr lang="en-US" sz="2800" b="1">
                <a:latin typeface="Calibri"/>
                <a:ea typeface="+mn-ea"/>
                <a:cs typeface="Calibri"/>
              </a:rPr>
              <a:t>truck models based on risk factor</a:t>
            </a:r>
          </a:p>
        </p:txBody>
      </p:sp>
      <p:sp>
        <p:nvSpPr>
          <p:cNvPr id="6" name="TextBox 5">
            <a:extLst>
              <a:ext uri="{FF2B5EF4-FFF2-40B4-BE49-F238E27FC236}">
                <a16:creationId xmlns:a16="http://schemas.microsoft.com/office/drawing/2014/main" id="{958FA4D6-FF4B-F97B-3AFB-5474EBEDF086}"/>
              </a:ext>
            </a:extLst>
          </p:cNvPr>
          <p:cNvSpPr txBox="1"/>
          <p:nvPr/>
        </p:nvSpPr>
        <p:spPr>
          <a:xfrm>
            <a:off x="341258" y="1778922"/>
            <a:ext cx="3070538" cy="42084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342900" indent="-228600">
              <a:lnSpc>
                <a:spcPct val="90000"/>
              </a:lnSpc>
              <a:spcAft>
                <a:spcPts val="600"/>
              </a:spcAft>
              <a:buFont typeface="Arial" panose="020B0604020202020204" pitchFamily="34" charset="0"/>
              <a:buChar char="•"/>
            </a:pPr>
            <a:r>
              <a:rPr lang="en-US" sz="2000">
                <a:latin typeface="Calibri"/>
                <a:cs typeface="Calibri Light"/>
              </a:rPr>
              <a:t>The different colors and sizes </a:t>
            </a:r>
            <a:r>
              <a:rPr lang="en-US" sz="2000" b="1">
                <a:latin typeface="Calibri"/>
                <a:cs typeface="Calibri Light"/>
              </a:rPr>
              <a:t>depict the risk factor level</a:t>
            </a:r>
            <a:r>
              <a:rPr lang="en-US" sz="2000">
                <a:latin typeface="Calibri"/>
                <a:cs typeface="Calibri Light"/>
              </a:rPr>
              <a:t> for different company trucks.</a:t>
            </a:r>
            <a:endParaRPr lang="en-US">
              <a:cs typeface="Calibri" panose="020F0502020204030204"/>
            </a:endParaRPr>
          </a:p>
          <a:p>
            <a:pPr marL="514350" indent="-228600">
              <a:lnSpc>
                <a:spcPct val="90000"/>
              </a:lnSpc>
              <a:spcAft>
                <a:spcPts val="600"/>
              </a:spcAft>
              <a:buFont typeface="Arial" panose="020B0604020202020204" pitchFamily="34" charset="0"/>
              <a:buChar char="•"/>
            </a:pPr>
            <a:endParaRPr lang="en-US" sz="2000">
              <a:latin typeface="Calibri"/>
              <a:cs typeface="Calibri Light"/>
            </a:endParaRPr>
          </a:p>
          <a:p>
            <a:pPr marL="342900" indent="-228600">
              <a:lnSpc>
                <a:spcPct val="90000"/>
              </a:lnSpc>
              <a:spcAft>
                <a:spcPts val="600"/>
              </a:spcAft>
              <a:buFont typeface="Arial" panose="020B0604020202020204" pitchFamily="34" charset="0"/>
              <a:buChar char="•"/>
            </a:pPr>
            <a:r>
              <a:rPr lang="en-US" sz="2000">
                <a:latin typeface="Calibri"/>
                <a:cs typeface="Calibri Light"/>
              </a:rPr>
              <a:t>From our observation, models </a:t>
            </a:r>
            <a:r>
              <a:rPr lang="en-US" sz="2000" b="1">
                <a:latin typeface="Calibri"/>
                <a:cs typeface="Calibri Light"/>
              </a:rPr>
              <a:t>Oshkosh, Caterpillar, Volvo, Hino, and Ford trucks</a:t>
            </a:r>
            <a:r>
              <a:rPr lang="en-US" sz="2000">
                <a:latin typeface="Calibri"/>
                <a:cs typeface="Calibri Light"/>
              </a:rPr>
              <a:t> have the highest risk factor among all </a:t>
            </a:r>
            <a:r>
              <a:rPr lang="en-US" sz="2000" b="1">
                <a:latin typeface="Calibri"/>
                <a:cs typeface="Calibri Light"/>
              </a:rPr>
              <a:t>11 models</a:t>
            </a:r>
            <a:r>
              <a:rPr lang="en-US" sz="2000">
                <a:latin typeface="Calibri"/>
                <a:cs typeface="Calibri Light"/>
              </a:rPr>
              <a:t> present.</a:t>
            </a:r>
          </a:p>
        </p:txBody>
      </p:sp>
      <p:grpSp>
        <p:nvGrpSpPr>
          <p:cNvPr id="82" name="Group 5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60" name="Isosceles Triangle 5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6" descr="Chart, bubble chart&#10;&#10;Description automatically generated">
            <a:extLst>
              <a:ext uri="{FF2B5EF4-FFF2-40B4-BE49-F238E27FC236}">
                <a16:creationId xmlns:a16="http://schemas.microsoft.com/office/drawing/2014/main" id="{4C374F4E-4CB5-9DC0-5038-0022FFD395F1}"/>
              </a:ext>
            </a:extLst>
          </p:cNvPr>
          <p:cNvPicPr>
            <a:picLocks noChangeAspect="1"/>
          </p:cNvPicPr>
          <p:nvPr/>
        </p:nvPicPr>
        <p:blipFill rotWithShape="1">
          <a:blip r:embed="rId3"/>
          <a:srcRect r="-222" b="4090"/>
          <a:stretch/>
        </p:blipFill>
        <p:spPr>
          <a:xfrm>
            <a:off x="3914712" y="1511192"/>
            <a:ext cx="7741154" cy="4565578"/>
          </a:xfrm>
          <a:prstGeom prst="rect">
            <a:avLst/>
          </a:prstGeom>
        </p:spPr>
      </p:pic>
      <p:grpSp>
        <p:nvGrpSpPr>
          <p:cNvPr id="84" name="Group 6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64" name="Rectangle 6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6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825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B28BCD0D-B363-D3EF-68F0-C379D037002F}"/>
              </a:ext>
            </a:extLst>
          </p:cNvPr>
          <p:cNvPicPr>
            <a:picLocks noChangeAspect="1"/>
          </p:cNvPicPr>
          <p:nvPr/>
        </p:nvPicPr>
        <p:blipFill rotWithShape="1">
          <a:blip r:embed="rId2"/>
          <a:srcRect b="5505"/>
          <a:stretch/>
        </p:blipFill>
        <p:spPr>
          <a:xfrm>
            <a:off x="376642" y="73153"/>
            <a:ext cx="7234479" cy="3353905"/>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pic>
        <p:nvPicPr>
          <p:cNvPr id="5" name="Picture 3" descr="Chart, bar chart&#10;&#10;Description automatically generated">
            <a:extLst>
              <a:ext uri="{FF2B5EF4-FFF2-40B4-BE49-F238E27FC236}">
                <a16:creationId xmlns:a16="http://schemas.microsoft.com/office/drawing/2014/main" id="{0FD19E50-2CC8-1772-0A14-660F88E91B04}"/>
              </a:ext>
            </a:extLst>
          </p:cNvPr>
          <p:cNvPicPr>
            <a:picLocks noChangeAspect="1"/>
          </p:cNvPicPr>
          <p:nvPr/>
        </p:nvPicPr>
        <p:blipFill rotWithShape="1">
          <a:blip r:embed="rId3"/>
          <a:srcRect b="2849"/>
          <a:stretch/>
        </p:blipFill>
        <p:spPr>
          <a:xfrm>
            <a:off x="379574" y="3483416"/>
            <a:ext cx="6950408" cy="3302731"/>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grpSp>
        <p:nvGrpSpPr>
          <p:cNvPr id="106" name="Group 105">
            <a:extLst>
              <a:ext uri="{FF2B5EF4-FFF2-40B4-BE49-F238E27FC236}">
                <a16:creationId xmlns:a16="http://schemas.microsoft.com/office/drawing/2014/main" id="{956ACDFF-9EC8-D8D3-A85D-80817DB26BDA}"/>
              </a:ext>
            </a:extLst>
          </p:cNvPr>
          <p:cNvGrpSpPr/>
          <p:nvPr/>
        </p:nvGrpSpPr>
        <p:grpSpPr>
          <a:xfrm>
            <a:off x="8854234" y="284112"/>
            <a:ext cx="2256275" cy="981331"/>
            <a:chOff x="9033528" y="3965"/>
            <a:chExt cx="2256275" cy="981331"/>
          </a:xfrm>
        </p:grpSpPr>
        <p:pic>
          <p:nvPicPr>
            <p:cNvPr id="16" name="Graphic 10" descr="Truck with solid fill">
              <a:extLst>
                <a:ext uri="{FF2B5EF4-FFF2-40B4-BE49-F238E27FC236}">
                  <a16:creationId xmlns:a16="http://schemas.microsoft.com/office/drawing/2014/main" id="{247F5EE7-7DB1-A98A-F3F9-5FCD758A49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33528" y="70896"/>
              <a:ext cx="914400" cy="914400"/>
            </a:xfrm>
            <a:prstGeom prst="rect">
              <a:avLst/>
            </a:prstGeom>
          </p:spPr>
        </p:pic>
        <p:grpSp>
          <p:nvGrpSpPr>
            <p:cNvPr id="27" name="Group 26">
              <a:extLst>
                <a:ext uri="{FF2B5EF4-FFF2-40B4-BE49-F238E27FC236}">
                  <a16:creationId xmlns:a16="http://schemas.microsoft.com/office/drawing/2014/main" id="{D0BE290D-0FC5-1F52-9FFD-22AB82AFC848}"/>
                </a:ext>
              </a:extLst>
            </p:cNvPr>
            <p:cNvGrpSpPr/>
            <p:nvPr/>
          </p:nvGrpSpPr>
          <p:grpSpPr>
            <a:xfrm>
              <a:off x="10375403" y="3965"/>
              <a:ext cx="914400" cy="979328"/>
              <a:chOff x="10386609" y="3965"/>
              <a:chExt cx="914400" cy="1113798"/>
            </a:xfrm>
          </p:grpSpPr>
          <p:pic>
            <p:nvPicPr>
              <p:cNvPr id="25" name="Graphic 11" descr="Road with solid fill">
                <a:extLst>
                  <a:ext uri="{FF2B5EF4-FFF2-40B4-BE49-F238E27FC236}">
                    <a16:creationId xmlns:a16="http://schemas.microsoft.com/office/drawing/2014/main" id="{316B78F4-CD2D-AB71-9FD5-197234E183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86609" y="203363"/>
                <a:ext cx="914400" cy="914400"/>
              </a:xfrm>
              <a:prstGeom prst="rect">
                <a:avLst/>
              </a:prstGeom>
            </p:spPr>
          </p:pic>
          <p:pic>
            <p:nvPicPr>
              <p:cNvPr id="26" name="Graphic 24" descr="Partial sun with solid fill">
                <a:extLst>
                  <a:ext uri="{FF2B5EF4-FFF2-40B4-BE49-F238E27FC236}">
                    <a16:creationId xmlns:a16="http://schemas.microsoft.com/office/drawing/2014/main" id="{977561A6-6829-574A-3232-19CCC60EF9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763050" y="3965"/>
                <a:ext cx="376518" cy="387724"/>
              </a:xfrm>
              <a:prstGeom prst="rect">
                <a:avLst/>
              </a:prstGeom>
            </p:spPr>
          </p:pic>
        </p:grpSp>
      </p:grpSp>
      <p:sp>
        <p:nvSpPr>
          <p:cNvPr id="90" name="TextBox 89">
            <a:extLst>
              <a:ext uri="{FF2B5EF4-FFF2-40B4-BE49-F238E27FC236}">
                <a16:creationId xmlns:a16="http://schemas.microsoft.com/office/drawing/2014/main" id="{DA624B6D-4551-6BDA-C57D-3D27D68D37B1}"/>
              </a:ext>
            </a:extLst>
          </p:cNvPr>
          <p:cNvSpPr txBox="1"/>
          <p:nvPr/>
        </p:nvSpPr>
        <p:spPr>
          <a:xfrm>
            <a:off x="8391975" y="1332030"/>
            <a:ext cx="329543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Mileage Analysis</a:t>
            </a:r>
          </a:p>
        </p:txBody>
      </p:sp>
      <p:grpSp>
        <p:nvGrpSpPr>
          <p:cNvPr id="132" name="Group 131">
            <a:extLst>
              <a:ext uri="{FF2B5EF4-FFF2-40B4-BE49-F238E27FC236}">
                <a16:creationId xmlns:a16="http://schemas.microsoft.com/office/drawing/2014/main" id="{8497D546-3B33-061B-F31B-6396CE672C7D}"/>
              </a:ext>
            </a:extLst>
          </p:cNvPr>
          <p:cNvGrpSpPr/>
          <p:nvPr/>
        </p:nvGrpSpPr>
        <p:grpSpPr>
          <a:xfrm>
            <a:off x="9977306" y="5132522"/>
            <a:ext cx="1968843" cy="1728459"/>
            <a:chOff x="9797390" y="4695493"/>
            <a:chExt cx="1968843" cy="1728459"/>
          </a:xfrm>
        </p:grpSpPr>
        <p:pic>
          <p:nvPicPr>
            <p:cNvPr id="129" name="Graphic 13" descr="Hockey Stick Curve Graph outline">
              <a:extLst>
                <a:ext uri="{FF2B5EF4-FFF2-40B4-BE49-F238E27FC236}">
                  <a16:creationId xmlns:a16="http://schemas.microsoft.com/office/drawing/2014/main" id="{30CCD454-82D4-B328-6DF5-4BA4BF7D32F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30830" y="4786061"/>
              <a:ext cx="1835403" cy="1516387"/>
            </a:xfrm>
            <a:prstGeom prst="rect">
              <a:avLst/>
            </a:prstGeom>
          </p:spPr>
        </p:pic>
        <p:sp>
          <p:nvSpPr>
            <p:cNvPr id="130" name="TextBox 129">
              <a:extLst>
                <a:ext uri="{FF2B5EF4-FFF2-40B4-BE49-F238E27FC236}">
                  <a16:creationId xmlns:a16="http://schemas.microsoft.com/office/drawing/2014/main" id="{4B2D3A8A-F01F-A1F9-842A-693C1413F475}"/>
                </a:ext>
              </a:extLst>
            </p:cNvPr>
            <p:cNvSpPr txBox="1"/>
            <p:nvPr/>
          </p:nvSpPr>
          <p:spPr>
            <a:xfrm>
              <a:off x="10366349" y="6054620"/>
              <a:ext cx="13886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Mileage</a:t>
              </a:r>
              <a:endParaRPr lang="en-US"/>
            </a:p>
          </p:txBody>
        </p:sp>
        <p:sp>
          <p:nvSpPr>
            <p:cNvPr id="131" name="TextBox 130">
              <a:extLst>
                <a:ext uri="{FF2B5EF4-FFF2-40B4-BE49-F238E27FC236}">
                  <a16:creationId xmlns:a16="http://schemas.microsoft.com/office/drawing/2014/main" id="{07E4E31F-CC7B-B04E-1093-4C4CC120DBE4}"/>
                </a:ext>
              </a:extLst>
            </p:cNvPr>
            <p:cNvSpPr txBox="1"/>
            <p:nvPr/>
          </p:nvSpPr>
          <p:spPr>
            <a:xfrm rot="16200000">
              <a:off x="9251776" y="5241107"/>
              <a:ext cx="14605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Risk factor</a:t>
              </a:r>
              <a:endParaRPr lang="en-US"/>
            </a:p>
          </p:txBody>
        </p:sp>
      </p:grpSp>
      <p:sp>
        <p:nvSpPr>
          <p:cNvPr id="267" name="TextBox 266">
            <a:extLst>
              <a:ext uri="{FF2B5EF4-FFF2-40B4-BE49-F238E27FC236}">
                <a16:creationId xmlns:a16="http://schemas.microsoft.com/office/drawing/2014/main" id="{D7CFD9B8-9AD7-2EE1-FCED-7538D1A9A92C}"/>
              </a:ext>
            </a:extLst>
          </p:cNvPr>
          <p:cNvSpPr txBox="1"/>
          <p:nvPr/>
        </p:nvSpPr>
        <p:spPr>
          <a:xfrm>
            <a:off x="7604311" y="1978959"/>
            <a:ext cx="4468905"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en-US" sz="2000">
                <a:latin typeface="Calibri"/>
                <a:cs typeface="Calibri Light"/>
              </a:rPr>
              <a:t>The first chart shows the distribution of Truck models based on average mileage. We can see </a:t>
            </a:r>
            <a:r>
              <a:rPr lang="en-US" sz="2000" b="1">
                <a:latin typeface="Calibri"/>
                <a:cs typeface="Calibri Light"/>
              </a:rPr>
              <a:t>Crane, Caterpillar, and Volvo</a:t>
            </a:r>
            <a:r>
              <a:rPr lang="en-US" sz="2000">
                <a:latin typeface="Calibri"/>
                <a:cs typeface="Calibri Light"/>
              </a:rPr>
              <a:t> has the highest average mileage​</a:t>
            </a:r>
            <a:endParaRPr lang="en-US">
              <a:latin typeface="Calibri"/>
            </a:endParaRPr>
          </a:p>
          <a:p>
            <a:pPr algn="just"/>
            <a:endParaRPr lang="en-US" sz="2000">
              <a:latin typeface="Calibri"/>
              <a:cs typeface="Calibri Light"/>
            </a:endParaRPr>
          </a:p>
          <a:p>
            <a:pPr algn="just">
              <a:buChar char="•"/>
            </a:pPr>
            <a:r>
              <a:rPr lang="en-US" sz="2000">
                <a:latin typeface="Calibri"/>
                <a:cs typeface="Calibri Light"/>
              </a:rPr>
              <a:t>The bar chart represents the distribution of truck models based on mileage (total miles covered). We can observe that </a:t>
            </a:r>
            <a:r>
              <a:rPr lang="en-US" sz="2000" b="1">
                <a:latin typeface="Calibri"/>
                <a:cs typeface="Calibri Light"/>
              </a:rPr>
              <a:t>Peterbilt, Ford, and Caterpillar</a:t>
            </a:r>
            <a:r>
              <a:rPr lang="en-US" sz="2000">
                <a:latin typeface="Calibri"/>
                <a:cs typeface="Calibri Light"/>
              </a:rPr>
              <a:t> are the top 3 models that covered more miles than other models.​</a:t>
            </a:r>
          </a:p>
        </p:txBody>
      </p:sp>
    </p:spTree>
    <p:extLst>
      <p:ext uri="{BB962C8B-B14F-4D97-AF65-F5344CB8AC3E}">
        <p14:creationId xmlns:p14="http://schemas.microsoft.com/office/powerpoint/2010/main" val="1546423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Chart, bubble chart&#10;&#10;Description automatically generated">
            <a:extLst>
              <a:ext uri="{FF2B5EF4-FFF2-40B4-BE49-F238E27FC236}">
                <a16:creationId xmlns:a16="http://schemas.microsoft.com/office/drawing/2014/main" id="{AD1BA3C5-1723-DE51-FA02-FA683DFA2928}"/>
              </a:ext>
            </a:extLst>
          </p:cNvPr>
          <p:cNvPicPr>
            <a:picLocks noChangeAspect="1"/>
          </p:cNvPicPr>
          <p:nvPr/>
        </p:nvPicPr>
        <p:blipFill>
          <a:blip r:embed="rId3"/>
          <a:stretch>
            <a:fillRect/>
          </a:stretch>
        </p:blipFill>
        <p:spPr>
          <a:xfrm>
            <a:off x="350610" y="291775"/>
            <a:ext cx="11500548" cy="6049757"/>
          </a:xfrm>
          <a:prstGeom prst="rect">
            <a:avLst/>
          </a:prstGeom>
          <a:ln>
            <a:noFill/>
          </a:ln>
        </p:spPr>
      </p:pic>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C25EDE0-48C8-F135-DCFE-ED9EED72861C}"/>
              </a:ext>
            </a:extLst>
          </p:cNvPr>
          <p:cNvSpPr txBox="1"/>
          <p:nvPr/>
        </p:nvSpPr>
        <p:spPr>
          <a:xfrm>
            <a:off x="8142185" y="643106"/>
            <a:ext cx="38903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56419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C07DC7B-F331-4EAF-5BB2-9CEA62BEEFD0}"/>
              </a:ext>
            </a:extLst>
          </p:cNvPr>
          <p:cNvSpPr txBox="1"/>
          <p:nvPr/>
        </p:nvSpPr>
        <p:spPr>
          <a:xfrm>
            <a:off x="506698" y="145888"/>
            <a:ext cx="7921185" cy="950122"/>
          </a:xfrm>
          <a:prstGeom prst="rect">
            <a:avLst/>
          </a:prstGeom>
        </p:spPr>
        <p:txBody>
          <a:bodyPr vert="horz" lIns="91440" tIns="45720" rIns="91440" bIns="45720" rtlCol="0" anchor="ctr">
            <a:normAutofit fontScale="85000" lnSpcReduction="10000"/>
          </a:bodyPr>
          <a:lstStyle/>
          <a:p>
            <a:pPr>
              <a:lnSpc>
                <a:spcPct val="90000"/>
              </a:lnSpc>
              <a:spcBef>
                <a:spcPct val="0"/>
              </a:spcBef>
              <a:spcAft>
                <a:spcPts val="600"/>
              </a:spcAft>
            </a:pPr>
            <a:r>
              <a:rPr lang="en-US" sz="4400" b="1">
                <a:latin typeface="+mj-lt"/>
                <a:ea typeface="+mj-ea"/>
                <a:cs typeface="+mj-cs"/>
              </a:rPr>
              <a:t>Conclusion &amp; Recommendations for ANT</a:t>
            </a:r>
            <a:endParaRPr lang="en-US" sz="4400" b="1">
              <a:latin typeface="+mj-lt"/>
              <a:ea typeface="+mj-ea"/>
              <a:cs typeface="Calibri Light"/>
            </a:endParaRPr>
          </a:p>
        </p:txBody>
      </p:sp>
      <p:sp>
        <p:nvSpPr>
          <p:cNvPr id="9" name="Content Placeholder 8">
            <a:extLst>
              <a:ext uri="{FF2B5EF4-FFF2-40B4-BE49-F238E27FC236}">
                <a16:creationId xmlns:a16="http://schemas.microsoft.com/office/drawing/2014/main" id="{56885445-6456-6732-171F-0FE626C484EC}"/>
              </a:ext>
            </a:extLst>
          </p:cNvPr>
          <p:cNvSpPr>
            <a:spLocks noGrp="1"/>
          </p:cNvSpPr>
          <p:nvPr>
            <p:ph idx="1"/>
          </p:nvPr>
        </p:nvSpPr>
        <p:spPr>
          <a:xfrm>
            <a:off x="506698" y="1304289"/>
            <a:ext cx="6338569" cy="5331827"/>
          </a:xfrm>
        </p:spPr>
        <p:txBody>
          <a:bodyPr vert="horz" lIns="91440" tIns="45720" rIns="91440" bIns="45720" rtlCol="0" anchor="t">
            <a:normAutofit/>
          </a:bodyPr>
          <a:lstStyle/>
          <a:p>
            <a:pPr algn="just"/>
            <a:r>
              <a:rPr lang="en-US" sz="2000" b="1">
                <a:latin typeface="Calibri"/>
                <a:cs typeface="Calibri Light"/>
              </a:rPr>
              <a:t>Northern California truck drivers should receive specialized training</a:t>
            </a:r>
            <a:r>
              <a:rPr lang="en-US" sz="2000">
                <a:latin typeface="Calibri"/>
                <a:cs typeface="Calibri Light"/>
              </a:rPr>
              <a:t>. The riskiest drivers should receive ongoing training, be monitored, and be rewarded for completing assignments.</a:t>
            </a:r>
            <a:endParaRPr lang="en-US">
              <a:latin typeface="Calibri"/>
            </a:endParaRPr>
          </a:p>
          <a:p>
            <a:pPr algn="just"/>
            <a:r>
              <a:rPr lang="en-US" sz="2000">
                <a:latin typeface="Calibri"/>
                <a:cs typeface="Calibri Light"/>
              </a:rPr>
              <a:t>During the training phase, each dangerous driver should be paired with a proficient driver.</a:t>
            </a:r>
          </a:p>
          <a:p>
            <a:pPr algn="just"/>
            <a:r>
              <a:rPr lang="en-US" sz="2000">
                <a:latin typeface="Calibri"/>
                <a:cs typeface="Calibri Light"/>
              </a:rPr>
              <a:t>This arrangement is known as a </a:t>
            </a:r>
            <a:r>
              <a:rPr lang="en-US" sz="2000" b="1">
                <a:latin typeface="Calibri"/>
                <a:cs typeface="Calibri Light"/>
              </a:rPr>
              <a:t>buddy program</a:t>
            </a:r>
            <a:r>
              <a:rPr lang="en-US" sz="2000">
                <a:latin typeface="Calibri"/>
                <a:cs typeface="Calibri Light"/>
              </a:rPr>
              <a:t>. Based on the observed insights, the training program has to be adjusted. </a:t>
            </a:r>
          </a:p>
          <a:p>
            <a:pPr algn="just"/>
            <a:r>
              <a:rPr lang="en-US" sz="2000">
                <a:latin typeface="Calibri"/>
                <a:cs typeface="Calibri Light"/>
              </a:rPr>
              <a:t>ANT needs to designate a </a:t>
            </a:r>
            <a:r>
              <a:rPr lang="en-US" sz="2000" b="1">
                <a:latin typeface="Calibri"/>
                <a:cs typeface="Calibri Light"/>
              </a:rPr>
              <a:t>dedicated staff to monitor truck drivers in accident-prone locations</a:t>
            </a:r>
            <a:r>
              <a:rPr lang="en-US" sz="2000">
                <a:latin typeface="Calibri"/>
                <a:cs typeface="Calibri Light"/>
              </a:rPr>
              <a:t>. Longer rides shouldn't be provided to drivers with a history of serious accidents.</a:t>
            </a:r>
          </a:p>
          <a:p>
            <a:pPr algn="just"/>
            <a:r>
              <a:rPr lang="en-US" sz="2000">
                <a:latin typeface="Calibri"/>
                <a:cs typeface="Calibri Light"/>
              </a:rPr>
              <a:t>The ANT company has to </a:t>
            </a:r>
            <a:r>
              <a:rPr lang="en-US" sz="2000" b="1">
                <a:latin typeface="Calibri"/>
                <a:cs typeface="Calibri Light"/>
              </a:rPr>
              <a:t>invest in trucks which have greater mileage with fewer maintenance</a:t>
            </a:r>
            <a:r>
              <a:rPr lang="en-US" sz="2000">
                <a:latin typeface="Calibri"/>
                <a:cs typeface="Calibri Light"/>
              </a:rPr>
              <a:t> to have good profits</a:t>
            </a:r>
          </a:p>
          <a:p>
            <a:endParaRPr lang="en-US" sz="1600">
              <a:cs typeface="Calibri"/>
            </a:endParaRPr>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8E39E8C9-9ABA-B40C-8933-F0C4131B4C4B}"/>
              </a:ext>
            </a:extLst>
          </p:cNvPr>
          <p:cNvPicPr>
            <a:picLocks noChangeAspect="1"/>
          </p:cNvPicPr>
          <p:nvPr/>
        </p:nvPicPr>
        <p:blipFill rotWithShape="1">
          <a:blip r:embed="rId3"/>
          <a:srcRect l="5738" r="36225" b="-1"/>
          <a:stretch/>
        </p:blipFill>
        <p:spPr>
          <a:xfrm>
            <a:off x="7391753" y="1055049"/>
            <a:ext cx="4361223" cy="5031207"/>
          </a:xfrm>
          <a:prstGeom prst="rect">
            <a:avLst/>
          </a:prstGeom>
        </p:spPr>
      </p:pic>
      <p:grpSp>
        <p:nvGrpSpPr>
          <p:cNvPr id="25" name="Group 24">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6" name="Isosceles Triangle 25">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6799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B46FFDE717FAC45901A195ACDC1A3FC" ma:contentTypeVersion="12" ma:contentTypeDescription="Create a new document." ma:contentTypeScope="" ma:versionID="f867e532db7e411fd95e43f3ce8ec75e">
  <xsd:schema xmlns:xsd="http://www.w3.org/2001/XMLSchema" xmlns:xs="http://www.w3.org/2001/XMLSchema" xmlns:p="http://schemas.microsoft.com/office/2006/metadata/properties" xmlns:ns3="4cde21a0-bbce-47db-9013-15fa418fe58f" xmlns:ns4="91b52637-3284-4623-a42b-30b3e8cb5c66" targetNamespace="http://schemas.microsoft.com/office/2006/metadata/properties" ma:root="true" ma:fieldsID="9aee65ee2a66037aa2946fe442596297" ns3:_="" ns4:_="">
    <xsd:import namespace="4cde21a0-bbce-47db-9013-15fa418fe58f"/>
    <xsd:import namespace="91b52637-3284-4623-a42b-30b3e8cb5c6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de21a0-bbce-47db-9013-15fa418fe58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b52637-3284-4623-a42b-30b3e8cb5c6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45FB29-853E-4ACE-B4BF-944C85F97084}">
  <ds:schemaRefs>
    <ds:schemaRef ds:uri="4cde21a0-bbce-47db-9013-15fa418fe58f"/>
    <ds:schemaRef ds:uri="91b52637-3284-4623-a42b-30b3e8cb5c6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CA0455C-6CDC-490E-9277-C00FE0505471}">
  <ds:schemaRefs>
    <ds:schemaRef ds:uri="4cde21a0-bbce-47db-9013-15fa418fe58f"/>
    <ds:schemaRef ds:uri="91b52637-3284-4623-a42b-30b3e8cb5c6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E7A0787-8D51-4A8D-A8C5-C8D54AE35A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10</Slides>
  <Notes>7</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Business Objective</vt:lpstr>
      <vt:lpstr>PowerPoint Presentation</vt:lpstr>
      <vt:lpstr>PowerPoint Presentation</vt:lpstr>
      <vt:lpstr>PowerPoint Presentation</vt:lpstr>
      <vt:lpstr>Oshkosh Model trucks are having the most risk factor compared to other truck models based on risk factor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vamshi</dc:creator>
  <cp:revision>4</cp:revision>
  <dcterms:created xsi:type="dcterms:W3CDTF">2022-07-25T19:09:18Z</dcterms:created>
  <dcterms:modified xsi:type="dcterms:W3CDTF">2022-11-30T03:24:07Z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0x0101002B46FFDE717FAC45901A195ACDC1A3FC</vt:lpwstr>
  </property>
</Properties>
</file>