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6" r:id="rId4"/>
    <p:sldId id="288" r:id="rId5"/>
    <p:sldId id="289" r:id="rId6"/>
    <p:sldId id="295" r:id="rId7"/>
    <p:sldId id="300" r:id="rId8"/>
    <p:sldId id="290" r:id="rId9"/>
    <p:sldId id="301" r:id="rId10"/>
    <p:sldId id="294" r:id="rId11"/>
    <p:sldId id="302" r:id="rId12"/>
    <p:sldId id="304" r:id="rId13"/>
    <p:sldId id="303" r:id="rId14"/>
    <p:sldId id="291" r:id="rId15"/>
    <p:sldId id="292" r:id="rId16"/>
    <p:sldId id="29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win Saminathan" initials="SS" lastIdx="1" clrIdx="0">
    <p:extLst>
      <p:ext uri="{19B8F6BF-5375-455C-9EA6-DF929625EA0E}">
        <p15:presenceInfo xmlns:p15="http://schemas.microsoft.com/office/powerpoint/2012/main" userId="12b95b4ff69b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30-05-2023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03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STOCK MARKET ANALYSIS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(2001-2023)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711720104102.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Velvizhi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711720104082.  Saswin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711720104087.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Shivarithesh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Kumar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711720104066.  Rajesh Kannan G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Mentor: Mr.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Sureshkumar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6859-992E-E8AF-8527-66A9590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34ADC29-DF6D-92F8-0205-5842817DF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40" y="783772"/>
            <a:ext cx="9006883" cy="5094612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FBD82E-02C7-8B97-975F-C13708C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FAC86B-AAE2-7EE1-F1FC-A85FEBD5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00E885-E2C9-C34F-966E-2D0376E36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39" y="754549"/>
            <a:ext cx="8068018" cy="505729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F84-9FF1-2000-C819-CA174B6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B85EABF-682B-BD10-CDF1-74BB75AB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B34151-38FA-98B1-05EE-3A4CE48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E4A5-A36A-0D87-1133-41949AB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1B3E4FE-F20F-9FA7-36C8-8346B5E76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1071142"/>
            <a:ext cx="9215718" cy="4715716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3A9D7C-3462-B24D-1DD1-119BD09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0A51E3D-029A-F701-679A-CA447C18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Financial services company indicating how a particular company’s stock will perform in the coming quarter.</a:t>
            </a:r>
          </a:p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 Company’s financial and stock price should perform in the near-to-mid term.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Result in recommendations such as buy, sell, and hold for a stock.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2B0E1C-A3EE-B87B-7347-94E80FE7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707D47-2981-5616-024A-C32924F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THIRD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Shubham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Ekapure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Nuruddin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Jiruwala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Sohan Patnaik, Indranil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2021, “A data-science-driven short-term analysis of Amazon, Apple, Google, and Microsoft Stocks”.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Oliver D Bunn, Robert J Shiller, “A historical analysis of sectors within the US Stock Market 1872-2013”, National Bureau of Economic Research, 2014.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[3]Alexander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Porshnev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Redkin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Alexey Shevchenko, “Machine Learning in prediction of stock market indicators based on historical data and data from twitter sentiment analysis”, 2013 IEEE 13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Data Mining Workshops, 440-444, 2013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D0B65D-1E05-F7DF-DFD3-3FFE904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6E2D3B-4EA1-65B9-4383-F64E78FB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DED7E-E79C-6852-EB6E-8EADBDB5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52" y="1138646"/>
            <a:ext cx="9628150" cy="4885395"/>
          </a:xfr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B94A012-C7E8-2D7A-FE5F-A2D60E3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26F117-74BC-113E-4BD2-72A68FAD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E3DA7C-DB7D-D88A-411B-776BE8C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F51D44-CFBA-3973-0F92-1F6C36FD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/ 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 fontScale="92500" lnSpcReduction="10000"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This Stock Market Analysis involves comparing a company’s current financial statement to its financial statements in previous years. Here you could get stock details of these following companies ;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M</a:t>
            </a:r>
            <a:r>
              <a:rPr lang="en-IN" dirty="0">
                <a:latin typeface="Century Schoolbook" panose="02040604050505020304" pitchFamily="18" charset="0"/>
              </a:rPr>
              <a:t>icrosoft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pple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mazon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N</a:t>
            </a:r>
            <a:r>
              <a:rPr lang="en-IN" dirty="0">
                <a:latin typeface="Century Schoolbook" panose="02040604050505020304" pitchFamily="18" charset="0"/>
              </a:rPr>
              <a:t>etflix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G</a:t>
            </a:r>
            <a:r>
              <a:rPr lang="en-IN" dirty="0">
                <a:latin typeface="Century Schoolbook" panose="02040604050505020304" pitchFamily="18" charset="0"/>
              </a:rPr>
              <a:t>oogle</a:t>
            </a: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To give an investor a sense of whether the company is growing, stable, or deteriorating. Investors or traders make buying or selling decisions based on stock analysis information.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E98E21-6788-9E15-4AC0-CA9799C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7AE087-DE1C-F8E4-687C-C988D1EA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585956-4C47-046E-0DD1-508EF352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999"/>
              </p:ext>
            </p:extLst>
          </p:nvPr>
        </p:nvGraphicFramePr>
        <p:xfrm>
          <a:off x="483093" y="1543954"/>
          <a:ext cx="10906958" cy="456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01">
                  <a:extLst>
                    <a:ext uri="{9D8B030D-6E8A-4147-A177-3AD203B41FA5}">
                      <a16:colId xmlns:a16="http://schemas.microsoft.com/office/drawing/2014/main" val="838332598"/>
                    </a:ext>
                  </a:extLst>
                </a:gridCol>
                <a:gridCol w="3323577">
                  <a:extLst>
                    <a:ext uri="{9D8B030D-6E8A-4147-A177-3AD203B41FA5}">
                      <a16:colId xmlns:a16="http://schemas.microsoft.com/office/drawing/2014/main" val="3525614621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574835644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721704871"/>
                    </a:ext>
                  </a:extLst>
                </a:gridCol>
              </a:tblGrid>
              <a:tr h="6754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78297"/>
                  </a:ext>
                </a:extLst>
              </a:tr>
              <a:tr h="178775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data-science-driven short-term analysis of Amazon, Apple, Google, and Microsoft Stocks.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Ekapure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Nuruddin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Jiruwala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Sohan Patnaik, Indranil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SenGupta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implementation of a combination of technical analysis and machine/deep learning-based analysis to build a trend classification model.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5205"/>
                  </a:ext>
                </a:extLst>
              </a:tr>
              <a:tr h="210621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historical analysis of sectors within the US Stock Market 1872-2013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D Bunn, Robert J Shiller.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paper, Construct a price, dividend, and earnings series for the Industrial sector, the Utilities sector, and the railroads sector from the beginning of 1870’s until the beginning of the primary sources.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7643"/>
                  </a:ext>
                </a:extLst>
              </a:tr>
            </a:tbl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F41392-A5CE-8EA5-90BC-51A6408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974B37-0083-F277-67B1-65D2714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E246-12D6-C69B-0F85-7B4A82FB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4566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LITERATURE SURVEY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AC60E0-5D23-7048-9803-635092D9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89777"/>
              </p:ext>
            </p:extLst>
          </p:nvPr>
        </p:nvGraphicFramePr>
        <p:xfrm>
          <a:off x="600721" y="1199209"/>
          <a:ext cx="10990557" cy="473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91">
                  <a:extLst>
                    <a:ext uri="{9D8B030D-6E8A-4147-A177-3AD203B41FA5}">
                      <a16:colId xmlns:a16="http://schemas.microsoft.com/office/drawing/2014/main" val="3980572170"/>
                    </a:ext>
                  </a:extLst>
                </a:gridCol>
                <a:gridCol w="2945267">
                  <a:extLst>
                    <a:ext uri="{9D8B030D-6E8A-4147-A177-3AD203B41FA5}">
                      <a16:colId xmlns:a16="http://schemas.microsoft.com/office/drawing/2014/main" val="741043255"/>
                    </a:ext>
                  </a:extLst>
                </a:gridCol>
                <a:gridCol w="3203482">
                  <a:extLst>
                    <a:ext uri="{9D8B030D-6E8A-4147-A177-3AD203B41FA5}">
                      <a16:colId xmlns:a16="http://schemas.microsoft.com/office/drawing/2014/main" val="3192343614"/>
                    </a:ext>
                  </a:extLst>
                </a:gridCol>
                <a:gridCol w="2751317">
                  <a:extLst>
                    <a:ext uri="{9D8B030D-6E8A-4147-A177-3AD203B41FA5}">
                      <a16:colId xmlns:a16="http://schemas.microsoft.com/office/drawing/2014/main" val="1061488266"/>
                    </a:ext>
                  </a:extLst>
                </a:gridCol>
              </a:tblGrid>
              <a:tr h="71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13706"/>
                  </a:ext>
                </a:extLst>
              </a:tr>
              <a:tr h="213995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prediction of stock market indicators based on historical data and data from twitter sentiment analysis.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Porshnev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Ilya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Redkin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Alexey Shevchenko.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 of linguistic technologies and penetration of social media provide powerful possibilities to investigate </a:t>
                      </a:r>
                      <a:r>
                        <a:rPr lang="en-US" sz="1600" dirty="0" err="1"/>
                        <a:t>users’moods</a:t>
                      </a:r>
                      <a:r>
                        <a:rPr lang="en-US" sz="1600" dirty="0"/>
                        <a:t> and psychological states of people.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50287"/>
                  </a:ext>
                </a:extLst>
              </a:tr>
              <a:tr h="1883164">
                <a:tc>
                  <a:txBody>
                    <a:bodyPr/>
                    <a:lstStyle/>
                    <a:p>
                      <a:r>
                        <a:rPr lang="en-US" sz="1600" dirty="0"/>
                        <a:t>Python for Finance Cookbook: Over 50 recipes for applying modern python libraries to financial Data Analysis.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Eryk </a:t>
                      </a:r>
                      <a:r>
                        <a:rPr lang="en-US" sz="1600" dirty="0" err="1"/>
                        <a:t>Lewinson</a:t>
                      </a:r>
                      <a:r>
                        <a:rPr lang="en-US" sz="1600" dirty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 solves common and non-common financial problems using Python Libraries such as </a:t>
                      </a:r>
                      <a:r>
                        <a:rPr lang="en-US" sz="1600" dirty="0" err="1"/>
                        <a:t>numpy</a:t>
                      </a:r>
                      <a:r>
                        <a:rPr lang="en-US" sz="1600" dirty="0"/>
                        <a:t>, pandas and </a:t>
                      </a:r>
                      <a:r>
                        <a:rPr lang="en-IN" sz="1600" dirty="0" err="1"/>
                        <a:t>Scipy</a:t>
                      </a:r>
                      <a:r>
                        <a:rPr lang="en-IN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298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A53-833F-07CB-210E-847101A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42B407B-E312-B295-4DBA-06407ECB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BF4F41-5AAC-7012-FE8E-812F0A1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4C3-815E-CCB7-A70A-AE9B1D8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4F8-0636-D414-F6DC-5FC02DAA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455938"/>
            <a:ext cx="10821140" cy="4721025"/>
          </a:xfrm>
        </p:spPr>
        <p:txBody>
          <a:bodyPr>
            <a:normAutofit fontScale="92500"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 most common form of ANN in use for stock market prediction is the feed forward network utilizing the backward propagation of errors algorithm to update the network weights.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These networks are commonly referred to as backpropagation networks.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b="1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Expected Outcome cannot be guaranteed as it is based upon peoples sentiment Analysis.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Risk refers to the possibility of the actual return varying from the expected return.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4110-0E7C-BBAF-BDFA-810E2B8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1AADC1-324C-EEA4-E130-2308747B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D558AD-EEDA-3669-1E64-12F37DF8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Proposed method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Prediction methodologies fall into three broad categories which can overlap. They are fundamental Analysis, Technical Analysis and technological methods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Involve analyzing historical data to predict the likelihood of a future event occurring or forecast future performance.</a:t>
            </a:r>
          </a:p>
          <a:p>
            <a:pPr marL="84138" indent="0">
              <a:buNone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Advantages over existing method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Gives a Better idea about Entry and Exit Points.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Applying the correct stock market prediction methods helps to know better about entry and exit points.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78381C-9EE3-0D22-3191-96B5ED23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A3E7E9-E5FA-C15E-0A5E-B31486F9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C15-104D-8FD8-B886-3CA0BA9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Module-3 Screenshots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D97-6DB1-C89A-364A-D1AEA1D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103C368-D250-0DA0-0011-64D97C5D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6" y="1541929"/>
            <a:ext cx="7628965" cy="4635034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EAF4BE-CE45-34AE-9B8B-242AAAB0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54223E-B51C-5F6A-5019-FAD1DB18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FC3-969C-A598-0844-0171181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E25D36-15A0-DD30-7791-B10A8F734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48982"/>
              </p:ext>
            </p:extLst>
          </p:nvPr>
        </p:nvGraphicFramePr>
        <p:xfrm>
          <a:off x="744270" y="3810398"/>
          <a:ext cx="2931060" cy="268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CC32970-776A-D3A4-536B-2D6E6606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44" y="872363"/>
            <a:ext cx="8568474" cy="5113273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C23AD01-9891-CC6B-9C11-A04A12CC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13-05-2023</a:t>
            </a:r>
            <a:endParaRPr lang="en-IN" sz="16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93496A6-85D7-35D0-AB28-B76D103A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951</Words>
  <Application>Microsoft Office PowerPoint</Application>
  <PresentationFormat>Widescreen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Angsana New</vt:lpstr>
      <vt:lpstr>Arial</vt:lpstr>
      <vt:lpstr>Calibri</vt:lpstr>
      <vt:lpstr>Calibri Light</vt:lpstr>
      <vt:lpstr>Cambria</vt:lpstr>
      <vt:lpstr>Century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/ Abstract </vt:lpstr>
      <vt:lpstr>EXISTING SYSTEM  </vt:lpstr>
      <vt:lpstr>LITERATURE SURVEY</vt:lpstr>
      <vt:lpstr>EXISTING SYSTEM</vt:lpstr>
      <vt:lpstr>PROPOSED SYSTEM  </vt:lpstr>
      <vt:lpstr>Module-3 Screenshots</vt:lpstr>
      <vt:lpstr>PowerPoint Presentation</vt:lpstr>
      <vt:lpstr>PowerPoint Presentation</vt:lpstr>
      <vt:lpstr>PowerPoint Presentation</vt:lpstr>
      <vt:lpstr>PowerPoint Presentation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Saswin Saminathan</cp:lastModifiedBy>
  <cp:revision>81</cp:revision>
  <dcterms:created xsi:type="dcterms:W3CDTF">2020-07-26T14:56:46Z</dcterms:created>
  <dcterms:modified xsi:type="dcterms:W3CDTF">2023-05-30T06:32:00Z</dcterms:modified>
</cp:coreProperties>
</file>