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70" r:id="rId4"/>
    <p:sldId id="258" r:id="rId5"/>
    <p:sldId id="259" r:id="rId6"/>
    <p:sldId id="266" r:id="rId7"/>
    <p:sldId id="260" r:id="rId8"/>
    <p:sldId id="267" r:id="rId9"/>
    <p:sldId id="271" r:id="rId10"/>
    <p:sldId id="268" r:id="rId11"/>
    <p:sldId id="261" r:id="rId12"/>
    <p:sldId id="269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201"/>
    <a:srgbClr val="E5A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11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145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422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6437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512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328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72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67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6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544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48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677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177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023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08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457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6A7F1-1317-404B-9C33-7E499687A953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066F7-5DBB-4D21-8CA5-91F219A509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736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>
                <a:solidFill>
                  <a:srgbClr val="F29201"/>
                </a:solidFill>
              </a:rPr>
              <a:t>CapyGames</a:t>
            </a:r>
            <a:r>
              <a:rPr lang="hu-HU" dirty="0" smtClean="0">
                <a:solidFill>
                  <a:srgbClr val="F29201"/>
                </a:solidFill>
              </a:rPr>
              <a:t> </a:t>
            </a:r>
            <a:r>
              <a:rPr lang="hu-HU" dirty="0" err="1" smtClean="0">
                <a:solidFill>
                  <a:srgbClr val="F29201"/>
                </a:solidFill>
              </a:rPr>
              <a:t>Store</a:t>
            </a:r>
            <a:endParaRPr lang="hu-HU" dirty="0">
              <a:solidFill>
                <a:srgbClr val="F29201"/>
              </a:solidFill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Albert Bence és Rabi Réka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24" y="2260148"/>
            <a:ext cx="1935073" cy="19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1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5486" y1="43909" x2="75486" y2="43909"/>
                        <a14:foregroundMark x1="86933" y1="14975" x2="13067" y2="86168"/>
                        <a14:foregroundMark x1="13931" y1="16878" x2="86717" y2="85406"/>
                        <a14:foregroundMark x1="13499" y1="83376" x2="84989" y2="83629"/>
                        <a14:foregroundMark x1="82181" y1="19670" x2="82289" y2="32995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5668" y="506569"/>
            <a:ext cx="5005070" cy="4259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6244" y1="69091" x2="82572" y2="69091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4808" y="3949620"/>
            <a:ext cx="4503420" cy="2933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724" y="758207"/>
            <a:ext cx="4987720" cy="42703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4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Webpage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webpage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 a </a:t>
            </a:r>
            <a:r>
              <a:rPr lang="hu-HU" dirty="0" err="1"/>
              <a:t>greater</a:t>
            </a:r>
            <a:r>
              <a:rPr lang="hu-HU" dirty="0"/>
              <a:t> </a:t>
            </a:r>
            <a:r>
              <a:rPr lang="hu-HU" dirty="0" err="1"/>
              <a:t>freedom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</a:t>
            </a:r>
            <a:endParaRPr lang="hu-HU" dirty="0"/>
          </a:p>
          <a:p>
            <a:pPr lvl="1"/>
            <a:r>
              <a:rPr lang="hu-HU" dirty="0"/>
              <a:t>I</a:t>
            </a:r>
            <a:r>
              <a:rPr lang="hu-HU" dirty="0" smtClean="0"/>
              <a:t>t </a:t>
            </a:r>
            <a:r>
              <a:rPr lang="hu-HU" dirty="0"/>
              <a:t>is </a:t>
            </a:r>
            <a:r>
              <a:rPr lang="hu-HU" dirty="0" err="1"/>
              <a:t>accessible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download</a:t>
            </a:r>
            <a:endParaRPr lang="hu-HU" dirty="0"/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ertain</a:t>
            </a:r>
            <a:r>
              <a:rPr lang="hu-HU" dirty="0" smtClean="0"/>
              <a:t> </a:t>
            </a:r>
            <a:r>
              <a:rPr lang="hu-HU" dirty="0" err="1"/>
              <a:t>functions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accessed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login</a:t>
            </a:r>
          </a:p>
          <a:p>
            <a:r>
              <a:rPr lang="hu-HU" dirty="0"/>
              <a:t>It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offers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</a:t>
            </a:r>
            <a:r>
              <a:rPr lang="hu-HU" dirty="0"/>
              <a:t> </a:t>
            </a:r>
            <a:r>
              <a:rPr lang="hu-HU" dirty="0" err="1"/>
              <a:t>doesn’t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8415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Webpage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782484" y="1801611"/>
            <a:ext cx="9022259" cy="40453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710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Rest API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The project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an API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3rd </a:t>
            </a:r>
            <a:r>
              <a:rPr lang="hu-HU" dirty="0" err="1"/>
              <a:t>party</a:t>
            </a:r>
            <a:r>
              <a:rPr lang="hu-HU" dirty="0"/>
              <a:t> </a:t>
            </a:r>
            <a:r>
              <a:rPr lang="hu-HU" dirty="0" err="1"/>
              <a:t>integrations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include</a:t>
            </a:r>
            <a:r>
              <a:rPr lang="hu-HU" dirty="0"/>
              <a:t>:</a:t>
            </a:r>
          </a:p>
          <a:p>
            <a:r>
              <a:rPr lang="hu-HU" dirty="0"/>
              <a:t>Session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identification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huge</a:t>
            </a:r>
            <a:r>
              <a:rPr lang="hu-HU" dirty="0"/>
              <a:t> </a:t>
            </a:r>
            <a:r>
              <a:rPr lang="hu-HU" dirty="0" err="1"/>
              <a:t>amount</a:t>
            </a:r>
            <a:r>
              <a:rPr lang="hu-HU" dirty="0"/>
              <a:t> of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endpoints</a:t>
            </a:r>
            <a:endParaRPr lang="hu-HU" dirty="0"/>
          </a:p>
          <a:p>
            <a:pPr lvl="1"/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endpoints</a:t>
            </a:r>
            <a:endParaRPr lang="hu-HU" dirty="0"/>
          </a:p>
          <a:p>
            <a:pPr lvl="1"/>
            <a:r>
              <a:rPr lang="hu-HU" dirty="0" err="1"/>
              <a:t>Processed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endpoints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023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Conclusions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7977269" cy="3880773"/>
          </a:xfrm>
        </p:spPr>
        <p:txBody>
          <a:bodyPr/>
          <a:lstStyle/>
          <a:p>
            <a:r>
              <a:rPr lang="hu-HU" dirty="0"/>
              <a:t>The project had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 smtClean="0"/>
              <a:t>difficulties</a:t>
            </a:r>
            <a:endParaRPr lang="hu-HU" dirty="0" smtClean="0"/>
          </a:p>
          <a:p>
            <a:pPr lvl="1"/>
            <a:r>
              <a:rPr lang="hu-HU" dirty="0" err="1"/>
              <a:t>C</a:t>
            </a:r>
            <a:r>
              <a:rPr lang="hu-HU" dirty="0" err="1" smtClean="0"/>
              <a:t>ommunication</a:t>
            </a:r>
            <a:r>
              <a:rPr lang="hu-HU" dirty="0" smtClean="0"/>
              <a:t> </a:t>
            </a:r>
            <a:r>
              <a:rPr lang="hu-HU" dirty="0" err="1"/>
              <a:t>issues</a:t>
            </a:r>
            <a:endParaRPr lang="hu-HU" dirty="0"/>
          </a:p>
          <a:p>
            <a:pPr lvl="1"/>
            <a:r>
              <a:rPr lang="hu-HU" dirty="0" err="1"/>
              <a:t>Unexpected</a:t>
            </a:r>
            <a:r>
              <a:rPr lang="hu-HU" dirty="0"/>
              <a:t> </a:t>
            </a:r>
            <a:r>
              <a:rPr lang="hu-HU" dirty="0" err="1"/>
              <a:t>departure</a:t>
            </a:r>
            <a:r>
              <a:rPr lang="hu-HU" dirty="0"/>
              <a:t> of team </a:t>
            </a:r>
            <a:r>
              <a:rPr lang="hu-HU" dirty="0" err="1"/>
              <a:t>members</a:t>
            </a:r>
            <a:endParaRPr lang="hu-HU" dirty="0"/>
          </a:p>
          <a:p>
            <a:pPr lvl="1"/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strict</a:t>
            </a:r>
            <a:r>
              <a:rPr lang="hu-HU" dirty="0"/>
              <a:t> </a:t>
            </a:r>
            <a:r>
              <a:rPr lang="hu-HU" dirty="0" err="1"/>
              <a:t>areas</a:t>
            </a:r>
            <a:r>
              <a:rPr lang="hu-HU" dirty="0"/>
              <a:t> of </a:t>
            </a:r>
            <a:r>
              <a:rPr lang="hu-HU" dirty="0" err="1"/>
              <a:t>responsiblity</a:t>
            </a:r>
            <a:endParaRPr lang="hu-HU" dirty="0"/>
          </a:p>
          <a:p>
            <a:r>
              <a:rPr lang="hu-HU" dirty="0"/>
              <a:t>M</a:t>
            </a:r>
            <a:r>
              <a:rPr lang="en-US" dirty="0"/>
              <a:t>any</a:t>
            </a:r>
            <a:r>
              <a:rPr lang="hu-HU" dirty="0"/>
              <a:t> </a:t>
            </a:r>
            <a:r>
              <a:rPr lang="hu-HU" dirty="0" err="1"/>
              <a:t>deadline</a:t>
            </a:r>
            <a:r>
              <a:rPr lang="en-US" dirty="0"/>
              <a:t> overruns for the reasons mentioned above</a:t>
            </a:r>
            <a:endParaRPr lang="hu-HU" dirty="0"/>
          </a:p>
          <a:p>
            <a:pPr lvl="1"/>
            <a:r>
              <a:rPr lang="hu-HU" dirty="0" err="1"/>
              <a:t>Which</a:t>
            </a:r>
            <a:r>
              <a:rPr lang="hu-HU" dirty="0"/>
              <a:t> lead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being </a:t>
            </a:r>
            <a:r>
              <a:rPr lang="hu-HU" dirty="0" err="1"/>
              <a:t>cut</a:t>
            </a:r>
            <a:endParaRPr lang="hu-HU" dirty="0"/>
          </a:p>
          <a:p>
            <a:r>
              <a:rPr lang="hu-HU" dirty="0"/>
              <a:t>T</a:t>
            </a:r>
            <a:r>
              <a:rPr lang="hu-HU" dirty="0" smtClean="0"/>
              <a:t>he </a:t>
            </a:r>
            <a:r>
              <a:rPr lang="hu-HU" dirty="0"/>
              <a:t>project </a:t>
            </a:r>
            <a:r>
              <a:rPr lang="hu-HU" dirty="0" err="1"/>
              <a:t>turned</a:t>
            </a:r>
            <a:r>
              <a:rPr lang="hu-HU" dirty="0"/>
              <a:t> out </a:t>
            </a:r>
            <a:r>
              <a:rPr lang="hu-HU" dirty="0" err="1"/>
              <a:t>well</a:t>
            </a:r>
            <a:r>
              <a:rPr lang="hu-HU" dirty="0"/>
              <a:t>,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compromised</a:t>
            </a:r>
            <a:r>
              <a:rPr lang="hu-HU" dirty="0"/>
              <a:t> </a:t>
            </a:r>
            <a:r>
              <a:rPr lang="hu-HU" dirty="0" err="1"/>
              <a:t>feature</a:t>
            </a:r>
            <a:r>
              <a:rPr lang="hu-HU" dirty="0"/>
              <a:t> </a:t>
            </a:r>
            <a:r>
              <a:rPr lang="hu-HU" dirty="0" err="1"/>
              <a:t>set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5114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50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Projektről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8015905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projektük egy online játék webáruház, mint </a:t>
            </a:r>
            <a:r>
              <a:rPr lang="hu-HU" dirty="0" err="1" smtClean="0"/>
              <a:t>Steam</a:t>
            </a:r>
            <a:r>
              <a:rPr lang="hu-HU" dirty="0" smtClean="0"/>
              <a:t>, vagy </a:t>
            </a:r>
            <a:r>
              <a:rPr lang="hu-HU" dirty="0" err="1" smtClean="0"/>
              <a:t>Epic</a:t>
            </a:r>
            <a:r>
              <a:rPr lang="hu-HU" dirty="0" smtClean="0"/>
              <a:t> </a:t>
            </a:r>
            <a:r>
              <a:rPr lang="hu-HU" dirty="0" err="1" smtClean="0"/>
              <a:t>Games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, viszont van pár kulcsfontosságú különbség köztük.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Kifejezetten </a:t>
            </a:r>
            <a:r>
              <a:rPr lang="hu-HU" dirty="0" err="1" smtClean="0"/>
              <a:t>indie</a:t>
            </a:r>
            <a:r>
              <a:rPr lang="hu-HU" dirty="0" smtClean="0"/>
              <a:t> fejlesztőknek készült</a:t>
            </a:r>
          </a:p>
          <a:p>
            <a:r>
              <a:rPr lang="hu-HU" dirty="0" smtClean="0"/>
              <a:t>Minden játék </a:t>
            </a:r>
            <a:r>
              <a:rPr lang="hu-HU" dirty="0" err="1" smtClean="0"/>
              <a:t>fer</a:t>
            </a:r>
            <a:r>
              <a:rPr lang="hu-HU" dirty="0" smtClean="0"/>
              <a:t>, egyenlő esélyt ad, hogy felfedezzék</a:t>
            </a:r>
          </a:p>
          <a:p>
            <a:r>
              <a:rPr lang="hu-HU" dirty="0" smtClean="0"/>
              <a:t>Az áruház alacsonyabb részesedést kér, mint a korábban említettek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303" y="4539268"/>
            <a:ext cx="2117502" cy="2117502"/>
          </a:xfrm>
          <a:prstGeom prst="rect">
            <a:avLst/>
          </a:prstGeom>
        </p:spPr>
      </p:pic>
      <p:pic>
        <p:nvPicPr>
          <p:cNvPr id="1028" name="Picture 4" descr="File:Steam icon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283" y="4852591"/>
            <a:ext cx="1494070" cy="149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Epic games store logo.svg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988" y="4852591"/>
            <a:ext cx="978680" cy="149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114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Miért választanák ezt…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Játékosok</a:t>
            </a:r>
          </a:p>
          <a:p>
            <a:pPr lvl="1"/>
            <a:r>
              <a:rPr lang="hu-HU" dirty="0" smtClean="0"/>
              <a:t>Könnyebb felfedezés</a:t>
            </a:r>
          </a:p>
          <a:p>
            <a:pPr lvl="1"/>
            <a:r>
              <a:rPr lang="hu-HU" dirty="0" smtClean="0"/>
              <a:t>Elfogulatlan rendezés</a:t>
            </a:r>
          </a:p>
          <a:p>
            <a:pPr lvl="1"/>
            <a:r>
              <a:rPr lang="hu-HU" dirty="0" smtClean="0"/>
              <a:t>Nem is annyira rejtett gyöngyszemek</a:t>
            </a:r>
          </a:p>
          <a:p>
            <a:r>
              <a:rPr lang="hu-HU" dirty="0" smtClean="0"/>
              <a:t>A Fejlesztők</a:t>
            </a:r>
          </a:p>
          <a:p>
            <a:pPr lvl="1"/>
            <a:r>
              <a:rPr lang="hu-HU" dirty="0" smtClean="0"/>
              <a:t>Nincs hátrányos megkülönböztetés</a:t>
            </a:r>
          </a:p>
          <a:p>
            <a:pPr lvl="1"/>
            <a:r>
              <a:rPr lang="hu-HU" dirty="0" smtClean="0"/>
              <a:t>Kisebb szükség marketingre</a:t>
            </a:r>
          </a:p>
          <a:p>
            <a:pPr lvl="1"/>
            <a:r>
              <a:rPr lang="hu-HU" dirty="0" smtClean="0"/>
              <a:t>Nagyobb kezdeti elérés</a:t>
            </a:r>
          </a:p>
          <a:p>
            <a:pPr lvl="1"/>
            <a:r>
              <a:rPr lang="hu-HU" dirty="0" smtClean="0"/>
              <a:t>Könnyű közönségszerzés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897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Feladatmegosztás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Albert Bence</a:t>
            </a:r>
          </a:p>
          <a:p>
            <a:pPr lvl="1"/>
            <a:r>
              <a:rPr lang="hu-HU" dirty="0" smtClean="0"/>
              <a:t>Adatbázis</a:t>
            </a:r>
          </a:p>
          <a:p>
            <a:pPr lvl="1"/>
            <a:r>
              <a:rPr lang="hu-HU" dirty="0" smtClean="0"/>
              <a:t>Asztali alkalmazás</a:t>
            </a:r>
          </a:p>
          <a:p>
            <a:pPr lvl="1"/>
            <a:r>
              <a:rPr lang="hu-HU" dirty="0" smtClean="0"/>
              <a:t>Weblap és API </a:t>
            </a:r>
            <a:r>
              <a:rPr lang="hu-HU" dirty="0" smtClean="0"/>
              <a:t>tesztelése</a:t>
            </a:r>
          </a:p>
          <a:p>
            <a:pPr lvl="1"/>
            <a:r>
              <a:rPr lang="hu-HU" dirty="0" smtClean="0"/>
              <a:t>Dokumentáció (~90%)</a:t>
            </a:r>
          </a:p>
          <a:p>
            <a:pPr lvl="1"/>
            <a:r>
              <a:rPr lang="hu-HU" dirty="0" smtClean="0"/>
              <a:t>Prezentáció</a:t>
            </a:r>
            <a:endParaRPr lang="hu-HU" dirty="0" smtClean="0"/>
          </a:p>
          <a:p>
            <a:r>
              <a:rPr lang="hu-HU" dirty="0" smtClean="0"/>
              <a:t>Rabi Réka</a:t>
            </a:r>
          </a:p>
          <a:p>
            <a:pPr lvl="1"/>
            <a:r>
              <a:rPr lang="hu-HU" dirty="0" smtClean="0"/>
              <a:t>Rest API</a:t>
            </a:r>
          </a:p>
          <a:p>
            <a:pPr lvl="1"/>
            <a:r>
              <a:rPr lang="hu-HU" dirty="0" smtClean="0"/>
              <a:t>Weblap</a:t>
            </a:r>
          </a:p>
          <a:p>
            <a:pPr lvl="1"/>
            <a:r>
              <a:rPr lang="hu-HU" dirty="0" smtClean="0"/>
              <a:t>Asztali alkalmazás tesztelése</a:t>
            </a:r>
          </a:p>
        </p:txBody>
      </p:sp>
    </p:spTree>
    <p:extLst>
      <p:ext uri="{BB962C8B-B14F-4D97-AF65-F5344CB8AC3E}">
        <p14:creationId xmlns:p14="http://schemas.microsoft.com/office/powerpoint/2010/main" val="39438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projekt első elkészült része az adatbázis volt.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Az adatbázis úgy lett tervezve, hogy realisztikus rugalmasságot biztosítson kellő megkötések mellett.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Példa:</a:t>
            </a:r>
          </a:p>
          <a:p>
            <a:pPr marL="0" indent="0">
              <a:buNone/>
            </a:pPr>
            <a:r>
              <a:rPr lang="hu-HU" dirty="0" smtClean="0"/>
              <a:t>Lehet regisztrálni egy fejlesztőt, aki nem csinált játékot, de nem lehet olyan játékot, amit senki sem készített.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71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7" y="1606775"/>
            <a:ext cx="8922781" cy="422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339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Asztali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5" y="2160589"/>
            <a:ext cx="6612108" cy="3880773"/>
          </a:xfrm>
        </p:spPr>
        <p:txBody>
          <a:bodyPr>
            <a:normAutofit/>
          </a:bodyPr>
          <a:lstStyle/>
          <a:p>
            <a:r>
              <a:rPr lang="hu-HU" dirty="0" err="1" smtClean="0"/>
              <a:t>Unity-val</a:t>
            </a:r>
            <a:r>
              <a:rPr lang="hu-HU" dirty="0" smtClean="0"/>
              <a:t> </a:t>
            </a:r>
            <a:r>
              <a:rPr lang="hu-HU" dirty="0" smtClean="0"/>
              <a:t>készült, ami számos előnyt nyújt</a:t>
            </a:r>
            <a:endParaRPr lang="hu-HU" dirty="0"/>
          </a:p>
          <a:p>
            <a:pPr lvl="1"/>
            <a:r>
              <a:rPr lang="hu-HU" dirty="0" smtClean="0"/>
              <a:t>Rugalmas, egyszerű UI készítés</a:t>
            </a:r>
            <a:endParaRPr lang="hu-HU" dirty="0" smtClean="0"/>
          </a:p>
          <a:p>
            <a:pPr lvl="2"/>
            <a:r>
              <a:rPr lang="hu-HU" dirty="0" smtClean="0"/>
              <a:t>A UI egy editorban </a:t>
            </a:r>
            <a:r>
              <a:rPr lang="hu-HU" dirty="0" smtClean="0"/>
              <a:t>készül</a:t>
            </a:r>
          </a:p>
          <a:p>
            <a:pPr lvl="2"/>
            <a:r>
              <a:rPr lang="hu-HU" dirty="0" smtClean="0"/>
              <a:t>Minden </a:t>
            </a:r>
            <a:r>
              <a:rPr lang="hu-HU" dirty="0" smtClean="0"/>
              <a:t>UI elemre külön kódot </a:t>
            </a:r>
            <a:r>
              <a:rPr lang="hu-HU" dirty="0" smtClean="0"/>
              <a:t>csatolhatsz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reszponzivitást</a:t>
            </a:r>
            <a:r>
              <a:rPr lang="hu-HU" dirty="0" smtClean="0"/>
              <a:t> alapból </a:t>
            </a:r>
            <a:r>
              <a:rPr lang="hu-HU" dirty="0" smtClean="0"/>
              <a:t>kezeli</a:t>
            </a:r>
          </a:p>
          <a:p>
            <a:pPr lvl="1"/>
            <a:r>
              <a:rPr lang="hu-HU" dirty="0" smtClean="0"/>
              <a:t>A C# nyelvet használja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43" y="297140"/>
            <a:ext cx="4062079" cy="51382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27" y="4216885"/>
            <a:ext cx="2030776" cy="2335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07" y="5032099"/>
            <a:ext cx="4031480" cy="1239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71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76918" y="1474086"/>
            <a:ext cx="2529840" cy="419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03913" y="4525763"/>
            <a:ext cx="2758440" cy="1653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Kép 5"/>
          <p:cNvPicPr/>
          <p:nvPr/>
        </p:nvPicPr>
        <p:blipFill>
          <a:blip r:embed="rId4"/>
          <a:stretch>
            <a:fillRect/>
          </a:stretch>
        </p:blipFill>
        <p:spPr>
          <a:xfrm>
            <a:off x="619045" y="2081417"/>
            <a:ext cx="2674620" cy="177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/>
          <p:cNvPicPr/>
          <p:nvPr/>
        </p:nvPicPr>
        <p:blipFill>
          <a:blip r:embed="rId5"/>
          <a:stretch>
            <a:fillRect/>
          </a:stretch>
        </p:blipFill>
        <p:spPr>
          <a:xfrm>
            <a:off x="7504571" y="695771"/>
            <a:ext cx="2644140" cy="5242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87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Asztali alkalmazás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40" y="1333536"/>
            <a:ext cx="7652471" cy="5219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95424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Kék–zöld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316</Words>
  <Application>Microsoft Office PowerPoint</Application>
  <PresentationFormat>Szélesvásznú</PresentationFormat>
  <Paragraphs>70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Fazetta</vt:lpstr>
      <vt:lpstr>CapyGames Store</vt:lpstr>
      <vt:lpstr>A Projektről</vt:lpstr>
      <vt:lpstr>Miért választanák ezt…</vt:lpstr>
      <vt:lpstr>Feladatmegosztás</vt:lpstr>
      <vt:lpstr>Adatbázis</vt:lpstr>
      <vt:lpstr>Adatbázis</vt:lpstr>
      <vt:lpstr>Asztali alkalmazás</vt:lpstr>
      <vt:lpstr>Asztali alkalmazás</vt:lpstr>
      <vt:lpstr>Asztali alkalmazás</vt:lpstr>
      <vt:lpstr>Asztali alkalmazás</vt:lpstr>
      <vt:lpstr>Webpage</vt:lpstr>
      <vt:lpstr>Webpage</vt:lpstr>
      <vt:lpstr>Rest API</vt:lpstr>
      <vt:lpstr>Conclusions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CapyGames Store</dc:title>
  <dc:creator>Bence</dc:creator>
  <cp:lastModifiedBy>Bence</cp:lastModifiedBy>
  <cp:revision>30</cp:revision>
  <dcterms:created xsi:type="dcterms:W3CDTF">2025-04-08T10:10:01Z</dcterms:created>
  <dcterms:modified xsi:type="dcterms:W3CDTF">2025-04-11T12:04:47Z</dcterms:modified>
</cp:coreProperties>
</file>