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5CC50C-FA83-4154-B9B2-C5E87C46538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7C658A-238B-4A22-AB06-02E024BAD01F}">
      <dgm:prSet phldrT="[Text]" custT="1"/>
      <dgm:spPr/>
      <dgm:t>
        <a:bodyPr/>
        <a:lstStyle/>
        <a:p>
          <a:r>
            <a:rPr lang="en-US" sz="1800" b="1" dirty="0" smtClean="0">
              <a:solidFill>
                <a:srgbClr val="FFFF00"/>
              </a:solidFill>
              <a:latin typeface="Bahnschrift SemiCondensed" panose="020B0502040204020203" pitchFamily="34" charset="0"/>
            </a:rPr>
            <a:t>1) Email </a:t>
          </a:r>
          <a:r>
            <a:rPr lang="en-US" sz="1800" b="1" dirty="0" smtClean="0">
              <a:solidFill>
                <a:srgbClr val="FFFF00"/>
              </a:solidFill>
              <a:latin typeface="Bahnschrift SemiCondensed" panose="020B0502040204020203" pitchFamily="34" charset="0"/>
            </a:rPr>
            <a:t>Received</a:t>
          </a:r>
          <a:endParaRPr lang="en-US" sz="1800" b="1" dirty="0">
            <a:solidFill>
              <a:srgbClr val="FFFF00"/>
            </a:solidFill>
            <a:latin typeface="Bahnschrift SemiCondensed" panose="020B0502040204020203" pitchFamily="34" charset="0"/>
          </a:endParaRPr>
        </a:p>
      </dgm:t>
    </dgm:pt>
    <dgm:pt modelId="{C271120C-9AFA-40DA-86BC-A54650CCE134}" type="parTrans" cxnId="{B06CE7E6-A130-4E50-BE39-1A75F0B3B03E}">
      <dgm:prSet/>
      <dgm:spPr/>
      <dgm:t>
        <a:bodyPr/>
        <a:lstStyle/>
        <a:p>
          <a:endParaRPr lang="en-US"/>
        </a:p>
      </dgm:t>
    </dgm:pt>
    <dgm:pt modelId="{020CD9FF-9F8E-49D7-A0C3-D51DE7FDCC5D}" type="sibTrans" cxnId="{B06CE7E6-A130-4E50-BE39-1A75F0B3B03E}">
      <dgm:prSet/>
      <dgm:spPr/>
      <dgm:t>
        <a:bodyPr/>
        <a:lstStyle/>
        <a:p>
          <a:endParaRPr lang="en-US">
            <a:latin typeface="Bahnschrift SemiCondensed" panose="020B0502040204020203" pitchFamily="34" charset="0"/>
          </a:endParaRPr>
        </a:p>
      </dgm:t>
    </dgm:pt>
    <dgm:pt modelId="{5950538D-B66D-4228-84F9-57E30BB6CB4C}">
      <dgm:prSet phldrT="[Text]" custT="1"/>
      <dgm:spPr/>
      <dgm:t>
        <a:bodyPr/>
        <a:lstStyle/>
        <a:p>
          <a:r>
            <a:rPr lang="en-US" sz="1600" dirty="0" smtClean="0">
              <a:latin typeface="Bahnschrift SemiCondensed" panose="020B0502040204020203" pitchFamily="34" charset="0"/>
            </a:rPr>
            <a:t>2) Data </a:t>
          </a:r>
          <a:r>
            <a:rPr lang="en-US" sz="1600" dirty="0" smtClean="0">
              <a:latin typeface="Bahnschrift SemiCondensed" panose="020B0502040204020203" pitchFamily="34" charset="0"/>
            </a:rPr>
            <a:t>Extracted </a:t>
          </a:r>
          <a:r>
            <a:rPr lang="en-US" sz="1600" dirty="0" smtClean="0">
              <a:latin typeface="Bahnschrift SemiCondensed" panose="020B0502040204020203" pitchFamily="34" charset="0"/>
            </a:rPr>
            <a:t>Loads </a:t>
          </a:r>
          <a:r>
            <a:rPr lang="en-US" sz="1600" dirty="0" smtClean="0">
              <a:latin typeface="Bahnschrift SemiCondensed" panose="020B0502040204020203" pitchFamily="34" charset="0"/>
            </a:rPr>
            <a:t>in </a:t>
          </a:r>
          <a:r>
            <a:rPr lang="en-US" sz="1600" dirty="0" smtClean="0">
              <a:latin typeface="Bahnschrift SemiCondensed" panose="020B0502040204020203" pitchFamily="34" charset="0"/>
            </a:rPr>
            <a:t>DB (Automation)</a:t>
          </a:r>
          <a:endParaRPr lang="en-US" sz="1600" dirty="0">
            <a:latin typeface="Bahnschrift SemiCondensed" panose="020B0502040204020203" pitchFamily="34" charset="0"/>
          </a:endParaRPr>
        </a:p>
      </dgm:t>
    </dgm:pt>
    <dgm:pt modelId="{8C8FFE15-6E4C-4CFF-895C-7FA26174D261}" type="parTrans" cxnId="{17EFF09A-B027-4229-9BE0-1E5422C45847}">
      <dgm:prSet/>
      <dgm:spPr/>
      <dgm:t>
        <a:bodyPr/>
        <a:lstStyle/>
        <a:p>
          <a:endParaRPr lang="en-US"/>
        </a:p>
      </dgm:t>
    </dgm:pt>
    <dgm:pt modelId="{F475B030-B34A-4AB1-A15D-DF498723599D}" type="sibTrans" cxnId="{17EFF09A-B027-4229-9BE0-1E5422C45847}">
      <dgm:prSet/>
      <dgm:spPr/>
      <dgm:t>
        <a:bodyPr/>
        <a:lstStyle/>
        <a:p>
          <a:endParaRPr lang="en-US">
            <a:latin typeface="Bahnschrift SemiCondensed" panose="020B0502040204020203" pitchFamily="34" charset="0"/>
          </a:endParaRPr>
        </a:p>
      </dgm:t>
    </dgm:pt>
    <dgm:pt modelId="{40ED5A08-D238-4A26-812C-AA9103216415}">
      <dgm:prSet phldrT="[Text]" custT="1"/>
      <dgm:spPr/>
      <dgm:t>
        <a:bodyPr/>
        <a:lstStyle/>
        <a:p>
          <a:r>
            <a:rPr lang="en-US" sz="2000" dirty="0" smtClean="0">
              <a:latin typeface="Bahnschrift SemiCondensed" panose="020B0502040204020203" pitchFamily="34" charset="0"/>
            </a:rPr>
            <a:t>3) Sends task from </a:t>
          </a:r>
          <a:r>
            <a:rPr lang="en-US" sz="2000" dirty="0" smtClean="0">
              <a:latin typeface="Bahnschrift SemiCondensed" panose="020B0502040204020203" pitchFamily="34" charset="0"/>
            </a:rPr>
            <a:t>DB to TMS’s Available </a:t>
          </a:r>
          <a:r>
            <a:rPr lang="en-US" sz="2000" dirty="0" smtClean="0">
              <a:latin typeface="Bahnschrift SemiCondensed" panose="020B0502040204020203" pitchFamily="34" charset="0"/>
            </a:rPr>
            <a:t>User or Selected User Manually</a:t>
          </a:r>
          <a:endParaRPr lang="en-US" sz="2000" dirty="0">
            <a:latin typeface="Bahnschrift SemiCondensed" panose="020B0502040204020203" pitchFamily="34" charset="0"/>
          </a:endParaRPr>
        </a:p>
      </dgm:t>
    </dgm:pt>
    <dgm:pt modelId="{23E15C1E-15D9-4C39-83E4-74CB1769F7B4}" type="parTrans" cxnId="{EBC47FC4-C3D0-48B8-9B01-B4F411ABA99E}">
      <dgm:prSet/>
      <dgm:spPr/>
      <dgm:t>
        <a:bodyPr/>
        <a:lstStyle/>
        <a:p>
          <a:endParaRPr lang="en-US"/>
        </a:p>
      </dgm:t>
    </dgm:pt>
    <dgm:pt modelId="{AA376D75-370D-4413-8AE6-01462A516A90}" type="sibTrans" cxnId="{EBC47FC4-C3D0-48B8-9B01-B4F411ABA99E}">
      <dgm:prSet/>
      <dgm:spPr/>
      <dgm:t>
        <a:bodyPr/>
        <a:lstStyle/>
        <a:p>
          <a:endParaRPr lang="en-US">
            <a:latin typeface="Bahnschrift SemiCondensed" panose="020B0502040204020203" pitchFamily="34" charset="0"/>
          </a:endParaRPr>
        </a:p>
      </dgm:t>
    </dgm:pt>
    <dgm:pt modelId="{6B30B7E2-4BDF-44F2-9EA3-56F83744B36E}">
      <dgm:prSet phldrT="[Text]"/>
      <dgm:spPr/>
      <dgm:t>
        <a:bodyPr/>
        <a:lstStyle/>
        <a:p>
          <a:r>
            <a:rPr lang="en-US" dirty="0" smtClean="0">
              <a:latin typeface="Bahnschrift SemiCondensed" panose="020B0502040204020203" pitchFamily="34" charset="0"/>
            </a:rPr>
            <a:t>5) User Finishes </a:t>
          </a:r>
          <a:r>
            <a:rPr lang="en-US" dirty="0" smtClean="0">
              <a:latin typeface="Bahnschrift SemiCondensed" panose="020B0502040204020203" pitchFamily="34" charset="0"/>
            </a:rPr>
            <a:t>the Task</a:t>
          </a:r>
          <a:endParaRPr lang="en-US" dirty="0">
            <a:latin typeface="Bahnschrift SemiCondensed" panose="020B0502040204020203" pitchFamily="34" charset="0"/>
          </a:endParaRPr>
        </a:p>
      </dgm:t>
    </dgm:pt>
    <dgm:pt modelId="{3D07D294-E30F-445C-BCF8-A64D0586C963}" type="parTrans" cxnId="{CBC26014-9EDC-44D9-898F-335F34457200}">
      <dgm:prSet/>
      <dgm:spPr/>
      <dgm:t>
        <a:bodyPr/>
        <a:lstStyle/>
        <a:p>
          <a:endParaRPr lang="en-US"/>
        </a:p>
      </dgm:t>
    </dgm:pt>
    <dgm:pt modelId="{27017D84-048D-4DB1-900B-DAFAE99603EC}" type="sibTrans" cxnId="{CBC26014-9EDC-44D9-898F-335F34457200}">
      <dgm:prSet/>
      <dgm:spPr/>
      <dgm:t>
        <a:bodyPr/>
        <a:lstStyle/>
        <a:p>
          <a:endParaRPr lang="en-US">
            <a:latin typeface="Bahnschrift SemiCondensed" panose="020B0502040204020203" pitchFamily="34" charset="0"/>
          </a:endParaRPr>
        </a:p>
      </dgm:t>
    </dgm:pt>
    <dgm:pt modelId="{21093725-826A-4277-AA4D-B39FEC432731}">
      <dgm:prSet phldrT="[Text]"/>
      <dgm:spPr/>
      <dgm:t>
        <a:bodyPr/>
        <a:lstStyle/>
        <a:p>
          <a:r>
            <a:rPr lang="en-US" dirty="0" smtClean="0">
              <a:latin typeface="Bahnschrift SemiCondensed" panose="020B0502040204020203" pitchFamily="34" charset="0"/>
            </a:rPr>
            <a:t>6) Task Completed phase</a:t>
          </a:r>
          <a:endParaRPr lang="en-US" dirty="0">
            <a:latin typeface="Bahnschrift SemiCondensed" panose="020B0502040204020203" pitchFamily="34" charset="0"/>
          </a:endParaRPr>
        </a:p>
      </dgm:t>
    </dgm:pt>
    <dgm:pt modelId="{FCCF4ED5-6990-4F46-A9E7-93C20AF28B9D}" type="parTrans" cxnId="{5F0477AD-9223-4737-B78A-AFFE8206BD5A}">
      <dgm:prSet/>
      <dgm:spPr/>
      <dgm:t>
        <a:bodyPr/>
        <a:lstStyle/>
        <a:p>
          <a:endParaRPr lang="en-US"/>
        </a:p>
      </dgm:t>
    </dgm:pt>
    <dgm:pt modelId="{EB58A767-C34E-4B03-924E-2922D8FF1014}" type="sibTrans" cxnId="{5F0477AD-9223-4737-B78A-AFFE8206BD5A}">
      <dgm:prSet/>
      <dgm:spPr/>
      <dgm:t>
        <a:bodyPr/>
        <a:lstStyle/>
        <a:p>
          <a:endParaRPr lang="en-US">
            <a:latin typeface="Bahnschrift SemiCondensed" panose="020B0502040204020203" pitchFamily="34" charset="0"/>
          </a:endParaRPr>
        </a:p>
      </dgm:t>
    </dgm:pt>
    <dgm:pt modelId="{15D9EA8A-696E-488F-83F1-4CE5C174902C}">
      <dgm:prSet phldrT="[Text]"/>
      <dgm:spPr/>
      <dgm:t>
        <a:bodyPr/>
        <a:lstStyle/>
        <a:p>
          <a:r>
            <a:rPr lang="en-US" dirty="0" smtClean="0">
              <a:latin typeface="Bahnschrift SemiCondensed" panose="020B0502040204020203" pitchFamily="34" charset="0"/>
            </a:rPr>
            <a:t>4) Task </a:t>
          </a:r>
          <a:r>
            <a:rPr lang="en-US" dirty="0" smtClean="0">
              <a:latin typeface="Bahnschrift SemiCondensed" panose="020B0502040204020203" pitchFamily="34" charset="0"/>
            </a:rPr>
            <a:t>in </a:t>
          </a:r>
          <a:r>
            <a:rPr lang="en-US" dirty="0" smtClean="0">
              <a:latin typeface="Bahnschrift SemiCondensed" panose="020B0502040204020203" pitchFamily="34" charset="0"/>
            </a:rPr>
            <a:t>Pending phase</a:t>
          </a:r>
          <a:endParaRPr lang="en-US" dirty="0">
            <a:latin typeface="Bahnschrift SemiCondensed" panose="020B0502040204020203" pitchFamily="34" charset="0"/>
          </a:endParaRPr>
        </a:p>
      </dgm:t>
    </dgm:pt>
    <dgm:pt modelId="{7D7FA846-2EFE-4733-98F2-F665B2710C58}" type="parTrans" cxnId="{A1A71C78-E984-4275-BF2E-200E0835636B}">
      <dgm:prSet/>
      <dgm:spPr/>
      <dgm:t>
        <a:bodyPr/>
        <a:lstStyle/>
        <a:p>
          <a:endParaRPr lang="en-US"/>
        </a:p>
      </dgm:t>
    </dgm:pt>
    <dgm:pt modelId="{923C80FF-ADF0-41F3-94B6-88D7AA4083F9}" type="sibTrans" cxnId="{A1A71C78-E984-4275-BF2E-200E0835636B}">
      <dgm:prSet/>
      <dgm:spPr/>
      <dgm:t>
        <a:bodyPr/>
        <a:lstStyle/>
        <a:p>
          <a:endParaRPr lang="en-US">
            <a:latin typeface="Bahnschrift SemiCondensed" panose="020B0502040204020203" pitchFamily="34" charset="0"/>
          </a:endParaRPr>
        </a:p>
      </dgm:t>
    </dgm:pt>
    <dgm:pt modelId="{96D8B379-28D3-4D17-A9C4-34258E85A535}" type="pres">
      <dgm:prSet presAssocID="{445CC50C-FA83-4154-B9B2-C5E87C46538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4AC81F-3EB8-456B-A0E8-547767BE5541}" type="pres">
      <dgm:prSet presAssocID="{7B7C658A-238B-4A22-AB06-02E024BAD01F}" presName="dummy" presStyleCnt="0"/>
      <dgm:spPr/>
    </dgm:pt>
    <dgm:pt modelId="{72F20426-5C3F-49B7-9613-7920AE594A50}" type="pres">
      <dgm:prSet presAssocID="{7B7C658A-238B-4A22-AB06-02E024BAD01F}" presName="node" presStyleLbl="revTx" presStyleIdx="0" presStyleCnt="6" custScaleX="127779" custScaleY="412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D435D-A0EA-4919-8BF4-A4C8C86153AB}" type="pres">
      <dgm:prSet presAssocID="{020CD9FF-9F8E-49D7-A0C3-D51DE7FDCC5D}" presName="sibTrans" presStyleLbl="node1" presStyleIdx="0" presStyleCnt="6"/>
      <dgm:spPr/>
      <dgm:t>
        <a:bodyPr/>
        <a:lstStyle/>
        <a:p>
          <a:endParaRPr lang="en-US"/>
        </a:p>
      </dgm:t>
    </dgm:pt>
    <dgm:pt modelId="{AE298ABE-3F9E-4538-9054-DC7304BF9620}" type="pres">
      <dgm:prSet presAssocID="{5950538D-B66D-4228-84F9-57E30BB6CB4C}" presName="dummy" presStyleCnt="0"/>
      <dgm:spPr/>
    </dgm:pt>
    <dgm:pt modelId="{10067B57-EC82-48EF-9F4C-3D3FE1A398FA}" type="pres">
      <dgm:prSet presAssocID="{5950538D-B66D-4228-84F9-57E30BB6CB4C}" presName="node" presStyleLbl="revTx" presStyleIdx="1" presStyleCnt="6" custScaleX="1560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22D837-81BE-452B-AE87-FAEEFE151CEF}" type="pres">
      <dgm:prSet presAssocID="{F475B030-B34A-4AB1-A15D-DF498723599D}" presName="sibTrans" presStyleLbl="node1" presStyleIdx="1" presStyleCnt="6"/>
      <dgm:spPr/>
      <dgm:t>
        <a:bodyPr/>
        <a:lstStyle/>
        <a:p>
          <a:endParaRPr lang="en-US"/>
        </a:p>
      </dgm:t>
    </dgm:pt>
    <dgm:pt modelId="{469447C0-BE1F-4BC6-822D-AB91CC0EE0C8}" type="pres">
      <dgm:prSet presAssocID="{40ED5A08-D238-4A26-812C-AA9103216415}" presName="dummy" presStyleCnt="0"/>
      <dgm:spPr/>
    </dgm:pt>
    <dgm:pt modelId="{FE68828F-35EC-41AD-86F1-FFB7E6BB0308}" type="pres">
      <dgm:prSet presAssocID="{40ED5A08-D238-4A26-812C-AA9103216415}" presName="node" presStyleLbl="revTx" presStyleIdx="2" presStyleCnt="6" custScaleX="1958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4523C-A2A5-42F2-904F-D2DD59A7FA2F}" type="pres">
      <dgm:prSet presAssocID="{AA376D75-370D-4413-8AE6-01462A516A90}" presName="sibTrans" presStyleLbl="node1" presStyleIdx="2" presStyleCnt="6"/>
      <dgm:spPr/>
      <dgm:t>
        <a:bodyPr/>
        <a:lstStyle/>
        <a:p>
          <a:endParaRPr lang="en-US"/>
        </a:p>
      </dgm:t>
    </dgm:pt>
    <dgm:pt modelId="{F9244C2C-74EE-43CB-AB07-44FB5BE62064}" type="pres">
      <dgm:prSet presAssocID="{15D9EA8A-696E-488F-83F1-4CE5C174902C}" presName="dummy" presStyleCnt="0"/>
      <dgm:spPr/>
    </dgm:pt>
    <dgm:pt modelId="{E396B374-8B62-4070-8415-D98D7FD1DCB9}" type="pres">
      <dgm:prSet presAssocID="{15D9EA8A-696E-488F-83F1-4CE5C174902C}" presName="node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8F0488-E383-46E1-9F2C-FC750CE071E1}" type="pres">
      <dgm:prSet presAssocID="{923C80FF-ADF0-41F3-94B6-88D7AA4083F9}" presName="sibTrans" presStyleLbl="node1" presStyleIdx="3" presStyleCnt="6"/>
      <dgm:spPr/>
      <dgm:t>
        <a:bodyPr/>
        <a:lstStyle/>
        <a:p>
          <a:endParaRPr lang="en-US"/>
        </a:p>
      </dgm:t>
    </dgm:pt>
    <dgm:pt modelId="{C969AE17-149C-40AC-A080-31EC9A4DF61D}" type="pres">
      <dgm:prSet presAssocID="{6B30B7E2-4BDF-44F2-9EA3-56F83744B36E}" presName="dummy" presStyleCnt="0"/>
      <dgm:spPr/>
    </dgm:pt>
    <dgm:pt modelId="{E0156AAC-42CE-43EC-83B8-E6F728BE7C15}" type="pres">
      <dgm:prSet presAssocID="{6B30B7E2-4BDF-44F2-9EA3-56F83744B36E}" presName="node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41C89-EF00-4B3F-A91F-0A938477C9F2}" type="pres">
      <dgm:prSet presAssocID="{27017D84-048D-4DB1-900B-DAFAE99603EC}" presName="sibTrans" presStyleLbl="node1" presStyleIdx="4" presStyleCnt="6"/>
      <dgm:spPr/>
      <dgm:t>
        <a:bodyPr/>
        <a:lstStyle/>
        <a:p>
          <a:endParaRPr lang="en-US"/>
        </a:p>
      </dgm:t>
    </dgm:pt>
    <dgm:pt modelId="{5444FA2A-6B06-4EB4-87D0-D9A32FFBCA67}" type="pres">
      <dgm:prSet presAssocID="{21093725-826A-4277-AA4D-B39FEC432731}" presName="dummy" presStyleCnt="0"/>
      <dgm:spPr/>
    </dgm:pt>
    <dgm:pt modelId="{73787FEC-73C7-49BC-AB28-0E622B6CDC43}" type="pres">
      <dgm:prSet presAssocID="{21093725-826A-4277-AA4D-B39FEC432731}" presName="node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0E133-581E-46A9-85DA-06790A26CDF5}" type="pres">
      <dgm:prSet presAssocID="{EB58A767-C34E-4B03-924E-2922D8FF1014}" presName="sibTrans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BB69370A-72B7-4A2B-9520-B578CFAD4E6E}" type="presOf" srcId="{EB58A767-C34E-4B03-924E-2922D8FF1014}" destId="{FC80E133-581E-46A9-85DA-06790A26CDF5}" srcOrd="0" destOrd="0" presId="urn:microsoft.com/office/officeart/2005/8/layout/cycle1"/>
    <dgm:cxn modelId="{EBC47FC4-C3D0-48B8-9B01-B4F411ABA99E}" srcId="{445CC50C-FA83-4154-B9B2-C5E87C465388}" destId="{40ED5A08-D238-4A26-812C-AA9103216415}" srcOrd="2" destOrd="0" parTransId="{23E15C1E-15D9-4C39-83E4-74CB1769F7B4}" sibTransId="{AA376D75-370D-4413-8AE6-01462A516A90}"/>
    <dgm:cxn modelId="{831901DA-0FA9-41DF-ADF3-A1FFC4481B6E}" type="presOf" srcId="{5950538D-B66D-4228-84F9-57E30BB6CB4C}" destId="{10067B57-EC82-48EF-9F4C-3D3FE1A398FA}" srcOrd="0" destOrd="0" presId="urn:microsoft.com/office/officeart/2005/8/layout/cycle1"/>
    <dgm:cxn modelId="{F8A4419F-1CD0-4CE4-8274-D3D313A932FB}" type="presOf" srcId="{40ED5A08-D238-4A26-812C-AA9103216415}" destId="{FE68828F-35EC-41AD-86F1-FFB7E6BB0308}" srcOrd="0" destOrd="0" presId="urn:microsoft.com/office/officeart/2005/8/layout/cycle1"/>
    <dgm:cxn modelId="{5F0477AD-9223-4737-B78A-AFFE8206BD5A}" srcId="{445CC50C-FA83-4154-B9B2-C5E87C465388}" destId="{21093725-826A-4277-AA4D-B39FEC432731}" srcOrd="5" destOrd="0" parTransId="{FCCF4ED5-6990-4F46-A9E7-93C20AF28B9D}" sibTransId="{EB58A767-C34E-4B03-924E-2922D8FF1014}"/>
    <dgm:cxn modelId="{57EB4EB7-90EC-449D-8D7C-218358139F23}" type="presOf" srcId="{F475B030-B34A-4AB1-A15D-DF498723599D}" destId="{9622D837-81BE-452B-AE87-FAEEFE151CEF}" srcOrd="0" destOrd="0" presId="urn:microsoft.com/office/officeart/2005/8/layout/cycle1"/>
    <dgm:cxn modelId="{DF7EB0EA-9AA7-4FE0-AC70-A71B731843F9}" type="presOf" srcId="{21093725-826A-4277-AA4D-B39FEC432731}" destId="{73787FEC-73C7-49BC-AB28-0E622B6CDC43}" srcOrd="0" destOrd="0" presId="urn:microsoft.com/office/officeart/2005/8/layout/cycle1"/>
    <dgm:cxn modelId="{7C789033-F7D8-43FE-8FFE-482A51190CCF}" type="presOf" srcId="{923C80FF-ADF0-41F3-94B6-88D7AA4083F9}" destId="{E48F0488-E383-46E1-9F2C-FC750CE071E1}" srcOrd="0" destOrd="0" presId="urn:microsoft.com/office/officeart/2005/8/layout/cycle1"/>
    <dgm:cxn modelId="{00A527B9-71EA-4847-80EF-38CA7E0FC3BB}" type="presOf" srcId="{6B30B7E2-4BDF-44F2-9EA3-56F83744B36E}" destId="{E0156AAC-42CE-43EC-83B8-E6F728BE7C15}" srcOrd="0" destOrd="0" presId="urn:microsoft.com/office/officeart/2005/8/layout/cycle1"/>
    <dgm:cxn modelId="{17EFF09A-B027-4229-9BE0-1E5422C45847}" srcId="{445CC50C-FA83-4154-B9B2-C5E87C465388}" destId="{5950538D-B66D-4228-84F9-57E30BB6CB4C}" srcOrd="1" destOrd="0" parTransId="{8C8FFE15-6E4C-4CFF-895C-7FA26174D261}" sibTransId="{F475B030-B34A-4AB1-A15D-DF498723599D}"/>
    <dgm:cxn modelId="{6A4068A2-30F7-4EB0-83DE-9AA18DD1A228}" type="presOf" srcId="{AA376D75-370D-4413-8AE6-01462A516A90}" destId="{F8B4523C-A2A5-42F2-904F-D2DD59A7FA2F}" srcOrd="0" destOrd="0" presId="urn:microsoft.com/office/officeart/2005/8/layout/cycle1"/>
    <dgm:cxn modelId="{02645ECA-4CEC-49A1-AE56-8635DCAA2861}" type="presOf" srcId="{7B7C658A-238B-4A22-AB06-02E024BAD01F}" destId="{72F20426-5C3F-49B7-9613-7920AE594A50}" srcOrd="0" destOrd="0" presId="urn:microsoft.com/office/officeart/2005/8/layout/cycle1"/>
    <dgm:cxn modelId="{3BAD6837-39BF-45E1-9117-7BC2D1232AC7}" type="presOf" srcId="{445CC50C-FA83-4154-B9B2-C5E87C465388}" destId="{96D8B379-28D3-4D17-A9C4-34258E85A535}" srcOrd="0" destOrd="0" presId="urn:microsoft.com/office/officeart/2005/8/layout/cycle1"/>
    <dgm:cxn modelId="{B06CE7E6-A130-4E50-BE39-1A75F0B3B03E}" srcId="{445CC50C-FA83-4154-B9B2-C5E87C465388}" destId="{7B7C658A-238B-4A22-AB06-02E024BAD01F}" srcOrd="0" destOrd="0" parTransId="{C271120C-9AFA-40DA-86BC-A54650CCE134}" sibTransId="{020CD9FF-9F8E-49D7-A0C3-D51DE7FDCC5D}"/>
    <dgm:cxn modelId="{4A083FFE-38CD-43B3-9D8B-17E76C00CD47}" type="presOf" srcId="{020CD9FF-9F8E-49D7-A0C3-D51DE7FDCC5D}" destId="{B08D435D-A0EA-4919-8BF4-A4C8C86153AB}" srcOrd="0" destOrd="0" presId="urn:microsoft.com/office/officeart/2005/8/layout/cycle1"/>
    <dgm:cxn modelId="{A1A71C78-E984-4275-BF2E-200E0835636B}" srcId="{445CC50C-FA83-4154-B9B2-C5E87C465388}" destId="{15D9EA8A-696E-488F-83F1-4CE5C174902C}" srcOrd="3" destOrd="0" parTransId="{7D7FA846-2EFE-4733-98F2-F665B2710C58}" sibTransId="{923C80FF-ADF0-41F3-94B6-88D7AA4083F9}"/>
    <dgm:cxn modelId="{CBC26014-9EDC-44D9-898F-335F34457200}" srcId="{445CC50C-FA83-4154-B9B2-C5E87C465388}" destId="{6B30B7E2-4BDF-44F2-9EA3-56F83744B36E}" srcOrd="4" destOrd="0" parTransId="{3D07D294-E30F-445C-BCF8-A64D0586C963}" sibTransId="{27017D84-048D-4DB1-900B-DAFAE99603EC}"/>
    <dgm:cxn modelId="{097DAB0D-E82A-442A-AACB-28603DF0B4B4}" type="presOf" srcId="{27017D84-048D-4DB1-900B-DAFAE99603EC}" destId="{36A41C89-EF00-4B3F-A91F-0A938477C9F2}" srcOrd="0" destOrd="0" presId="urn:microsoft.com/office/officeart/2005/8/layout/cycle1"/>
    <dgm:cxn modelId="{8203C0F5-1E54-4439-A454-9C568ED1AC99}" type="presOf" srcId="{15D9EA8A-696E-488F-83F1-4CE5C174902C}" destId="{E396B374-8B62-4070-8415-D98D7FD1DCB9}" srcOrd="0" destOrd="0" presId="urn:microsoft.com/office/officeart/2005/8/layout/cycle1"/>
    <dgm:cxn modelId="{FA36EAD6-0867-47FA-9A5D-949987DA01BB}" type="presParOf" srcId="{96D8B379-28D3-4D17-A9C4-34258E85A535}" destId="{984AC81F-3EB8-456B-A0E8-547767BE5541}" srcOrd="0" destOrd="0" presId="urn:microsoft.com/office/officeart/2005/8/layout/cycle1"/>
    <dgm:cxn modelId="{3159783C-0DE7-4A5E-B4F0-D6808B42151E}" type="presParOf" srcId="{96D8B379-28D3-4D17-A9C4-34258E85A535}" destId="{72F20426-5C3F-49B7-9613-7920AE594A50}" srcOrd="1" destOrd="0" presId="urn:microsoft.com/office/officeart/2005/8/layout/cycle1"/>
    <dgm:cxn modelId="{C3E22EEE-7894-4C96-8CF0-F8229A325257}" type="presParOf" srcId="{96D8B379-28D3-4D17-A9C4-34258E85A535}" destId="{B08D435D-A0EA-4919-8BF4-A4C8C86153AB}" srcOrd="2" destOrd="0" presId="urn:microsoft.com/office/officeart/2005/8/layout/cycle1"/>
    <dgm:cxn modelId="{371B701F-D1C6-407E-8CFA-FDA6DA7997E6}" type="presParOf" srcId="{96D8B379-28D3-4D17-A9C4-34258E85A535}" destId="{AE298ABE-3F9E-4538-9054-DC7304BF9620}" srcOrd="3" destOrd="0" presId="urn:microsoft.com/office/officeart/2005/8/layout/cycle1"/>
    <dgm:cxn modelId="{5304A901-6E36-49AE-BAF8-D0A1C72CA575}" type="presParOf" srcId="{96D8B379-28D3-4D17-A9C4-34258E85A535}" destId="{10067B57-EC82-48EF-9F4C-3D3FE1A398FA}" srcOrd="4" destOrd="0" presId="urn:microsoft.com/office/officeart/2005/8/layout/cycle1"/>
    <dgm:cxn modelId="{F1C9BAB9-75CF-4440-AD23-B1337A35FAF8}" type="presParOf" srcId="{96D8B379-28D3-4D17-A9C4-34258E85A535}" destId="{9622D837-81BE-452B-AE87-FAEEFE151CEF}" srcOrd="5" destOrd="0" presId="urn:microsoft.com/office/officeart/2005/8/layout/cycle1"/>
    <dgm:cxn modelId="{5EF2C1FD-1124-4D34-BC08-A07099B4F605}" type="presParOf" srcId="{96D8B379-28D3-4D17-A9C4-34258E85A535}" destId="{469447C0-BE1F-4BC6-822D-AB91CC0EE0C8}" srcOrd="6" destOrd="0" presId="urn:microsoft.com/office/officeart/2005/8/layout/cycle1"/>
    <dgm:cxn modelId="{54557FED-433C-4BFC-AF0A-AEDEB74D8F23}" type="presParOf" srcId="{96D8B379-28D3-4D17-A9C4-34258E85A535}" destId="{FE68828F-35EC-41AD-86F1-FFB7E6BB0308}" srcOrd="7" destOrd="0" presId="urn:microsoft.com/office/officeart/2005/8/layout/cycle1"/>
    <dgm:cxn modelId="{79A01C59-0F5E-4258-8D1C-46034F5098B2}" type="presParOf" srcId="{96D8B379-28D3-4D17-A9C4-34258E85A535}" destId="{F8B4523C-A2A5-42F2-904F-D2DD59A7FA2F}" srcOrd="8" destOrd="0" presId="urn:microsoft.com/office/officeart/2005/8/layout/cycle1"/>
    <dgm:cxn modelId="{B391CD5B-332E-4D50-B0E0-873BB73E382A}" type="presParOf" srcId="{96D8B379-28D3-4D17-A9C4-34258E85A535}" destId="{F9244C2C-74EE-43CB-AB07-44FB5BE62064}" srcOrd="9" destOrd="0" presId="urn:microsoft.com/office/officeart/2005/8/layout/cycle1"/>
    <dgm:cxn modelId="{201F9409-9F87-40D6-9DF9-BB19F69EC6BD}" type="presParOf" srcId="{96D8B379-28D3-4D17-A9C4-34258E85A535}" destId="{E396B374-8B62-4070-8415-D98D7FD1DCB9}" srcOrd="10" destOrd="0" presId="urn:microsoft.com/office/officeart/2005/8/layout/cycle1"/>
    <dgm:cxn modelId="{30949C3D-6A4D-456E-AF55-E2641B9C29F6}" type="presParOf" srcId="{96D8B379-28D3-4D17-A9C4-34258E85A535}" destId="{E48F0488-E383-46E1-9F2C-FC750CE071E1}" srcOrd="11" destOrd="0" presId="urn:microsoft.com/office/officeart/2005/8/layout/cycle1"/>
    <dgm:cxn modelId="{7B9F75C5-7952-4473-AF00-B6C8035AE2E8}" type="presParOf" srcId="{96D8B379-28D3-4D17-A9C4-34258E85A535}" destId="{C969AE17-149C-40AC-A080-31EC9A4DF61D}" srcOrd="12" destOrd="0" presId="urn:microsoft.com/office/officeart/2005/8/layout/cycle1"/>
    <dgm:cxn modelId="{1BCC9D52-7156-4BD0-BFE4-D836D05594A1}" type="presParOf" srcId="{96D8B379-28D3-4D17-A9C4-34258E85A535}" destId="{E0156AAC-42CE-43EC-83B8-E6F728BE7C15}" srcOrd="13" destOrd="0" presId="urn:microsoft.com/office/officeart/2005/8/layout/cycle1"/>
    <dgm:cxn modelId="{F8A49F0F-E09C-4DDC-BAB1-51FEE1AA6794}" type="presParOf" srcId="{96D8B379-28D3-4D17-A9C4-34258E85A535}" destId="{36A41C89-EF00-4B3F-A91F-0A938477C9F2}" srcOrd="14" destOrd="0" presId="urn:microsoft.com/office/officeart/2005/8/layout/cycle1"/>
    <dgm:cxn modelId="{BCAC9780-3A94-47B7-8A50-3365019DC953}" type="presParOf" srcId="{96D8B379-28D3-4D17-A9C4-34258E85A535}" destId="{5444FA2A-6B06-4EB4-87D0-D9A32FFBCA67}" srcOrd="15" destOrd="0" presId="urn:microsoft.com/office/officeart/2005/8/layout/cycle1"/>
    <dgm:cxn modelId="{354593E2-0124-456A-887F-1FE868F24917}" type="presParOf" srcId="{96D8B379-28D3-4D17-A9C4-34258E85A535}" destId="{73787FEC-73C7-49BC-AB28-0E622B6CDC43}" srcOrd="16" destOrd="0" presId="urn:microsoft.com/office/officeart/2005/8/layout/cycle1"/>
    <dgm:cxn modelId="{69FE460F-EF8A-4674-BDC4-A284D4ADB891}" type="presParOf" srcId="{96D8B379-28D3-4D17-A9C4-34258E85A535}" destId="{FC80E133-581E-46A9-85DA-06790A26CDF5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20426-5C3F-49B7-9613-7920AE594A50}">
      <dsp:nvSpPr>
        <dsp:cNvPr id="0" name=""/>
        <dsp:cNvSpPr/>
      </dsp:nvSpPr>
      <dsp:spPr>
        <a:xfrm>
          <a:off x="4330893" y="369374"/>
          <a:ext cx="1551159" cy="501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FF00"/>
              </a:solidFill>
              <a:latin typeface="Bahnschrift SemiCondensed" panose="020B0502040204020203" pitchFamily="34" charset="0"/>
            </a:rPr>
            <a:t>1) Email </a:t>
          </a:r>
          <a:r>
            <a:rPr lang="en-US" sz="1800" b="1" kern="1200" dirty="0" smtClean="0">
              <a:solidFill>
                <a:srgbClr val="FFFF00"/>
              </a:solidFill>
              <a:latin typeface="Bahnschrift SemiCondensed" panose="020B0502040204020203" pitchFamily="34" charset="0"/>
            </a:rPr>
            <a:t>Received</a:t>
          </a:r>
          <a:endParaRPr lang="en-US" sz="1800" b="1" kern="1200" dirty="0">
            <a:solidFill>
              <a:srgbClr val="FFFF00"/>
            </a:solidFill>
            <a:latin typeface="Bahnschrift SemiCondensed" panose="020B0502040204020203" pitchFamily="34" charset="0"/>
          </a:endParaRPr>
        </a:p>
      </dsp:txBody>
      <dsp:txXfrm>
        <a:off x="4330893" y="369374"/>
        <a:ext cx="1551159" cy="501259"/>
      </dsp:txXfrm>
    </dsp:sp>
    <dsp:sp modelId="{B08D435D-A0EA-4919-8BF4-A4C8C86153AB}">
      <dsp:nvSpPr>
        <dsp:cNvPr id="0" name=""/>
        <dsp:cNvSpPr/>
      </dsp:nvSpPr>
      <dsp:spPr>
        <a:xfrm>
          <a:off x="784215" y="416"/>
          <a:ext cx="5933974" cy="5933974"/>
        </a:xfrm>
        <a:prstGeom prst="circularArrow">
          <a:avLst>
            <a:gd name="adj1" fmla="val 3989"/>
            <a:gd name="adj2" fmla="val 250244"/>
            <a:gd name="adj3" fmla="val 20573360"/>
            <a:gd name="adj4" fmla="val 18559518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67B57-EC82-48EF-9F4C-3D3FE1A398FA}">
      <dsp:nvSpPr>
        <dsp:cNvPr id="0" name=""/>
        <dsp:cNvSpPr/>
      </dsp:nvSpPr>
      <dsp:spPr>
        <a:xfrm>
          <a:off x="5514441" y="2360433"/>
          <a:ext cx="1894607" cy="1213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Bahnschrift SemiCondensed" panose="020B0502040204020203" pitchFamily="34" charset="0"/>
            </a:rPr>
            <a:t>2) Data </a:t>
          </a:r>
          <a:r>
            <a:rPr lang="en-US" sz="1600" kern="1200" dirty="0" smtClean="0">
              <a:latin typeface="Bahnschrift SemiCondensed" panose="020B0502040204020203" pitchFamily="34" charset="0"/>
            </a:rPr>
            <a:t>Extracted </a:t>
          </a:r>
          <a:r>
            <a:rPr lang="en-US" sz="1600" kern="1200" dirty="0" smtClean="0">
              <a:latin typeface="Bahnschrift SemiCondensed" panose="020B0502040204020203" pitchFamily="34" charset="0"/>
            </a:rPr>
            <a:t>Loads </a:t>
          </a:r>
          <a:r>
            <a:rPr lang="en-US" sz="1600" kern="1200" dirty="0" smtClean="0">
              <a:latin typeface="Bahnschrift SemiCondensed" panose="020B0502040204020203" pitchFamily="34" charset="0"/>
            </a:rPr>
            <a:t>in </a:t>
          </a:r>
          <a:r>
            <a:rPr lang="en-US" sz="1600" kern="1200" dirty="0" smtClean="0">
              <a:latin typeface="Bahnschrift SemiCondensed" panose="020B0502040204020203" pitchFamily="34" charset="0"/>
            </a:rPr>
            <a:t>DB (Automation)</a:t>
          </a:r>
          <a:endParaRPr lang="en-US" sz="1600" kern="1200" dirty="0">
            <a:latin typeface="Bahnschrift SemiCondensed" panose="020B0502040204020203" pitchFamily="34" charset="0"/>
          </a:endParaRPr>
        </a:p>
      </dsp:txBody>
      <dsp:txXfrm>
        <a:off x="5514441" y="2360433"/>
        <a:ext cx="1894607" cy="1213939"/>
      </dsp:txXfrm>
    </dsp:sp>
    <dsp:sp modelId="{9622D837-81BE-452B-AE87-FAEEFE151CEF}">
      <dsp:nvSpPr>
        <dsp:cNvPr id="0" name=""/>
        <dsp:cNvSpPr/>
      </dsp:nvSpPr>
      <dsp:spPr>
        <a:xfrm>
          <a:off x="784215" y="416"/>
          <a:ext cx="5933974" cy="5933974"/>
        </a:xfrm>
        <a:prstGeom prst="circularArrow">
          <a:avLst>
            <a:gd name="adj1" fmla="val 3989"/>
            <a:gd name="adj2" fmla="val 250244"/>
            <a:gd name="adj3" fmla="val 2146654"/>
            <a:gd name="adj4" fmla="val 776395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8828F-35EC-41AD-86F1-FFB7E6BB0308}">
      <dsp:nvSpPr>
        <dsp:cNvPr id="0" name=""/>
        <dsp:cNvSpPr/>
      </dsp:nvSpPr>
      <dsp:spPr>
        <a:xfrm>
          <a:off x="3917438" y="4707832"/>
          <a:ext cx="2378071" cy="1213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ahnschrift SemiCondensed" panose="020B0502040204020203" pitchFamily="34" charset="0"/>
            </a:rPr>
            <a:t>3) Sends task from </a:t>
          </a:r>
          <a:r>
            <a:rPr lang="en-US" sz="2000" kern="1200" dirty="0" smtClean="0">
              <a:latin typeface="Bahnschrift SemiCondensed" panose="020B0502040204020203" pitchFamily="34" charset="0"/>
            </a:rPr>
            <a:t>DB to TMS’s Available </a:t>
          </a:r>
          <a:r>
            <a:rPr lang="en-US" sz="2000" kern="1200" dirty="0" smtClean="0">
              <a:latin typeface="Bahnschrift SemiCondensed" panose="020B0502040204020203" pitchFamily="34" charset="0"/>
            </a:rPr>
            <a:t>User or Selected User Manually</a:t>
          </a:r>
          <a:endParaRPr lang="en-US" sz="2000" kern="1200" dirty="0">
            <a:latin typeface="Bahnschrift SemiCondensed" panose="020B0502040204020203" pitchFamily="34" charset="0"/>
          </a:endParaRPr>
        </a:p>
      </dsp:txBody>
      <dsp:txXfrm>
        <a:off x="3917438" y="4707832"/>
        <a:ext cx="2378071" cy="1213939"/>
      </dsp:txXfrm>
    </dsp:sp>
    <dsp:sp modelId="{F8B4523C-A2A5-42F2-904F-D2DD59A7FA2F}">
      <dsp:nvSpPr>
        <dsp:cNvPr id="0" name=""/>
        <dsp:cNvSpPr/>
      </dsp:nvSpPr>
      <dsp:spPr>
        <a:xfrm>
          <a:off x="784215" y="416"/>
          <a:ext cx="5933974" cy="5933974"/>
        </a:xfrm>
        <a:prstGeom prst="circularArrow">
          <a:avLst>
            <a:gd name="adj1" fmla="val 3989"/>
            <a:gd name="adj2" fmla="val 250244"/>
            <a:gd name="adj3" fmla="val 6111306"/>
            <a:gd name="adj4" fmla="val 5189033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6B374-8B62-4070-8415-D98D7FD1DCB9}">
      <dsp:nvSpPr>
        <dsp:cNvPr id="0" name=""/>
        <dsp:cNvSpPr/>
      </dsp:nvSpPr>
      <dsp:spPr>
        <a:xfrm>
          <a:off x="1788961" y="4707832"/>
          <a:ext cx="1213939" cy="1213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Bahnschrift SemiCondensed" panose="020B0502040204020203" pitchFamily="34" charset="0"/>
            </a:rPr>
            <a:t>4) Task </a:t>
          </a:r>
          <a:r>
            <a:rPr lang="en-US" sz="2100" kern="1200" dirty="0" smtClean="0">
              <a:latin typeface="Bahnschrift SemiCondensed" panose="020B0502040204020203" pitchFamily="34" charset="0"/>
            </a:rPr>
            <a:t>in </a:t>
          </a:r>
          <a:r>
            <a:rPr lang="en-US" sz="2100" kern="1200" dirty="0" smtClean="0">
              <a:latin typeface="Bahnschrift SemiCondensed" panose="020B0502040204020203" pitchFamily="34" charset="0"/>
            </a:rPr>
            <a:t>Pending phase</a:t>
          </a:r>
          <a:endParaRPr lang="en-US" sz="2100" kern="1200" dirty="0">
            <a:latin typeface="Bahnschrift SemiCondensed" panose="020B0502040204020203" pitchFamily="34" charset="0"/>
          </a:endParaRPr>
        </a:p>
      </dsp:txBody>
      <dsp:txXfrm>
        <a:off x="1788961" y="4707832"/>
        <a:ext cx="1213939" cy="1213939"/>
      </dsp:txXfrm>
    </dsp:sp>
    <dsp:sp modelId="{E48F0488-E383-46E1-9F2C-FC750CE071E1}">
      <dsp:nvSpPr>
        <dsp:cNvPr id="0" name=""/>
        <dsp:cNvSpPr/>
      </dsp:nvSpPr>
      <dsp:spPr>
        <a:xfrm>
          <a:off x="784215" y="416"/>
          <a:ext cx="5933974" cy="5933974"/>
        </a:xfrm>
        <a:prstGeom prst="circularArrow">
          <a:avLst>
            <a:gd name="adj1" fmla="val 3989"/>
            <a:gd name="adj2" fmla="val 250244"/>
            <a:gd name="adj3" fmla="val 9773360"/>
            <a:gd name="adj4" fmla="val 8182791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56AAC-42CE-43EC-83B8-E6F728BE7C15}">
      <dsp:nvSpPr>
        <dsp:cNvPr id="0" name=""/>
        <dsp:cNvSpPr/>
      </dsp:nvSpPr>
      <dsp:spPr>
        <a:xfrm>
          <a:off x="433690" y="2360433"/>
          <a:ext cx="1213939" cy="1213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Bahnschrift SemiCondensed" panose="020B0502040204020203" pitchFamily="34" charset="0"/>
            </a:rPr>
            <a:t>5) User Finishes </a:t>
          </a:r>
          <a:r>
            <a:rPr lang="en-US" sz="2100" kern="1200" dirty="0" smtClean="0">
              <a:latin typeface="Bahnschrift SemiCondensed" panose="020B0502040204020203" pitchFamily="34" charset="0"/>
            </a:rPr>
            <a:t>the Task</a:t>
          </a:r>
          <a:endParaRPr lang="en-US" sz="2100" kern="1200" dirty="0">
            <a:latin typeface="Bahnschrift SemiCondensed" panose="020B0502040204020203" pitchFamily="34" charset="0"/>
          </a:endParaRPr>
        </a:p>
      </dsp:txBody>
      <dsp:txXfrm>
        <a:off x="433690" y="2360433"/>
        <a:ext cx="1213939" cy="1213939"/>
      </dsp:txXfrm>
    </dsp:sp>
    <dsp:sp modelId="{36A41C89-EF00-4B3F-A91F-0A938477C9F2}">
      <dsp:nvSpPr>
        <dsp:cNvPr id="0" name=""/>
        <dsp:cNvSpPr/>
      </dsp:nvSpPr>
      <dsp:spPr>
        <a:xfrm>
          <a:off x="784215" y="416"/>
          <a:ext cx="5933974" cy="5933974"/>
        </a:xfrm>
        <a:prstGeom prst="circularArrow">
          <a:avLst>
            <a:gd name="adj1" fmla="val 3989"/>
            <a:gd name="adj2" fmla="val 250244"/>
            <a:gd name="adj3" fmla="val 13166965"/>
            <a:gd name="adj4" fmla="val 11576395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87FEC-73C7-49BC-AB28-0E622B6CDC43}">
      <dsp:nvSpPr>
        <dsp:cNvPr id="0" name=""/>
        <dsp:cNvSpPr/>
      </dsp:nvSpPr>
      <dsp:spPr>
        <a:xfrm>
          <a:off x="1788961" y="13035"/>
          <a:ext cx="1213939" cy="1213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Bahnschrift SemiCondensed" panose="020B0502040204020203" pitchFamily="34" charset="0"/>
            </a:rPr>
            <a:t>6) Task Completed phase</a:t>
          </a:r>
          <a:endParaRPr lang="en-US" sz="2100" kern="1200" dirty="0">
            <a:latin typeface="Bahnschrift SemiCondensed" panose="020B0502040204020203" pitchFamily="34" charset="0"/>
          </a:endParaRPr>
        </a:p>
      </dsp:txBody>
      <dsp:txXfrm>
        <a:off x="1788961" y="13035"/>
        <a:ext cx="1213939" cy="1213939"/>
      </dsp:txXfrm>
    </dsp:sp>
    <dsp:sp modelId="{FC80E133-581E-46A9-85DA-06790A26CDF5}">
      <dsp:nvSpPr>
        <dsp:cNvPr id="0" name=""/>
        <dsp:cNvSpPr/>
      </dsp:nvSpPr>
      <dsp:spPr>
        <a:xfrm>
          <a:off x="784215" y="416"/>
          <a:ext cx="5933974" cy="5933974"/>
        </a:xfrm>
        <a:prstGeom prst="circularArrow">
          <a:avLst>
            <a:gd name="adj1" fmla="val 3989"/>
            <a:gd name="adj2" fmla="val 250244"/>
            <a:gd name="adj3" fmla="val 16943736"/>
            <a:gd name="adj4" fmla="val 15238450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0941-6D71-48BF-A4DC-AE35C46E978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E4D3-52BD-4939-AA00-22A10948D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6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0941-6D71-48BF-A4DC-AE35C46E978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E4D3-52BD-4939-AA00-22A10948D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3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0941-6D71-48BF-A4DC-AE35C46E978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E4D3-52BD-4939-AA00-22A10948D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41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0941-6D71-48BF-A4DC-AE35C46E978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E4D3-52BD-4939-AA00-22A10948D36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0124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0941-6D71-48BF-A4DC-AE35C46E978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E4D3-52BD-4939-AA00-22A10948D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51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0941-6D71-48BF-A4DC-AE35C46E978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E4D3-52BD-4939-AA00-22A10948D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56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0941-6D71-48BF-A4DC-AE35C46E978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E4D3-52BD-4939-AA00-22A10948D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04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0941-6D71-48BF-A4DC-AE35C46E978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E4D3-52BD-4939-AA00-22A10948D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39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0941-6D71-48BF-A4DC-AE35C46E978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E4D3-52BD-4939-AA00-22A10948D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7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0941-6D71-48BF-A4DC-AE35C46E978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E4D3-52BD-4939-AA00-22A10948D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6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0941-6D71-48BF-A4DC-AE35C46E978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E4D3-52BD-4939-AA00-22A10948D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0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0941-6D71-48BF-A4DC-AE35C46E978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E4D3-52BD-4939-AA00-22A10948D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0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0941-6D71-48BF-A4DC-AE35C46E978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E4D3-52BD-4939-AA00-22A10948D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7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0941-6D71-48BF-A4DC-AE35C46E978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E4D3-52BD-4939-AA00-22A10948D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7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0941-6D71-48BF-A4DC-AE35C46E978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E4D3-52BD-4939-AA00-22A10948D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2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0941-6D71-48BF-A4DC-AE35C46E978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E4D3-52BD-4939-AA00-22A10948D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1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0941-6D71-48BF-A4DC-AE35C46E978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E4D3-52BD-4939-AA00-22A10948D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4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8A0941-6D71-48BF-A4DC-AE35C46E978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DE4D3-52BD-4939-AA00-22A10948D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78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Vizva TMS</a:t>
            </a:r>
            <a:br>
              <a:rPr lang="en-US" dirty="0" smtClean="0"/>
            </a:br>
            <a:r>
              <a:rPr lang="en-US" sz="2000" dirty="0" smtClean="0"/>
              <a:t>(Task Management Software)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7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67" y="86041"/>
            <a:ext cx="9613861" cy="898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End to End Flow</a:t>
            </a:r>
            <a:endParaRPr lang="en-US" sz="40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51031276"/>
              </p:ext>
            </p:extLst>
          </p:nvPr>
        </p:nvGraphicFramePr>
        <p:xfrm>
          <a:off x="1740876" y="791307"/>
          <a:ext cx="7842739" cy="5934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639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to be inserted in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0923"/>
            <a:ext cx="9306780" cy="555673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Name of Client</a:t>
            </a:r>
          </a:p>
          <a:p>
            <a:r>
              <a:rPr lang="en-US" dirty="0" smtClean="0"/>
              <a:t>Phone# of Client</a:t>
            </a:r>
          </a:p>
          <a:p>
            <a:r>
              <a:rPr lang="en-US" dirty="0" smtClean="0"/>
              <a:t>Email of Client</a:t>
            </a:r>
          </a:p>
          <a:p>
            <a:r>
              <a:rPr lang="en-US" dirty="0" smtClean="0"/>
              <a:t>Gender of Client</a:t>
            </a:r>
          </a:p>
          <a:p>
            <a:r>
              <a:rPr lang="en-US" dirty="0" smtClean="0"/>
              <a:t>Age of Client</a:t>
            </a:r>
          </a:p>
          <a:p>
            <a:r>
              <a:rPr lang="en-US" dirty="0" smtClean="0"/>
              <a:t>Education of Client</a:t>
            </a:r>
          </a:p>
          <a:p>
            <a:r>
              <a:rPr lang="en-US" dirty="0" smtClean="0"/>
              <a:t>University of Client</a:t>
            </a:r>
          </a:p>
          <a:p>
            <a:r>
              <a:rPr lang="en-US" dirty="0" smtClean="0"/>
              <a:t>State location of Client</a:t>
            </a:r>
          </a:p>
          <a:p>
            <a:r>
              <a:rPr lang="en-US" dirty="0" smtClean="0"/>
              <a:t>Total Experience of Client</a:t>
            </a:r>
          </a:p>
          <a:p>
            <a:r>
              <a:rPr lang="en-US" dirty="0" smtClean="0"/>
              <a:t>Position applied by the Client</a:t>
            </a:r>
          </a:p>
          <a:p>
            <a:r>
              <a:rPr lang="en-US" dirty="0" smtClean="0"/>
              <a:t>Company applied by the Client</a:t>
            </a:r>
          </a:p>
          <a:p>
            <a:r>
              <a:rPr lang="en-US" dirty="0" smtClean="0"/>
              <a:t>Task assigned to by Employee name</a:t>
            </a:r>
          </a:p>
          <a:p>
            <a:r>
              <a:rPr lang="en-US" dirty="0" smtClean="0"/>
              <a:t>Date assigned on</a:t>
            </a:r>
          </a:p>
          <a:p>
            <a:r>
              <a:rPr lang="en-US" dirty="0" smtClean="0"/>
              <a:t>Status of Task whether pending or done</a:t>
            </a:r>
          </a:p>
          <a:p>
            <a:r>
              <a:rPr lang="en-US" dirty="0" smtClean="0"/>
              <a:t>Date when Task got Finished</a:t>
            </a:r>
          </a:p>
          <a:p>
            <a:r>
              <a:rPr lang="en-US" dirty="0" smtClean="0"/>
              <a:t>Source link where all the files of this case is saved</a:t>
            </a:r>
          </a:p>
          <a:p>
            <a:r>
              <a:rPr lang="en-US" dirty="0" smtClean="0"/>
              <a:t>Result further whether got selected or rejected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54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534</TotalTime>
  <Words>143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SemiCondensed</vt:lpstr>
      <vt:lpstr>Century Gothic</vt:lpstr>
      <vt:lpstr>Wingdings 3</vt:lpstr>
      <vt:lpstr>Ion</vt:lpstr>
      <vt:lpstr>Vizva TMS (Task Management Software)</vt:lpstr>
      <vt:lpstr>PowerPoint Presentation</vt:lpstr>
      <vt:lpstr>Features to be inserted in the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Vizva TMS (Task Management Software)</dc:title>
  <dc:creator>Umang Pandya</dc:creator>
  <cp:lastModifiedBy>Umang Pandya</cp:lastModifiedBy>
  <cp:revision>8</cp:revision>
  <dcterms:created xsi:type="dcterms:W3CDTF">2023-10-02T17:20:08Z</dcterms:created>
  <dcterms:modified xsi:type="dcterms:W3CDTF">2023-10-03T20:58:25Z</dcterms:modified>
</cp:coreProperties>
</file>