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4C9-62A0-48BE-BD75-9AA5F4A4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B17E-4322-4BCD-83EF-7D49E46A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3F6F-7D9F-4037-A140-F4833606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2B7D-1C03-4BB8-B7E8-CAA24099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211-9AC3-417E-BCAF-52F3BC02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B48F-944A-4FCB-B1FD-788AC079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D817-54B8-4FF8-AA9E-5FB16FC8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DB5A-D522-4996-9852-31EA9F06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DC15-B431-4AE6-81BB-0C49A126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F28-988E-407D-A31C-8E3582C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9A594-1914-469B-A6F3-5CB5B2878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956C-6F80-4676-9216-3DAE12EF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551F-B634-4096-9675-3281911F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67D2-3C0E-4BBE-852A-62D8C33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0A5D-B240-444A-AC80-31BF944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8D9-BDBA-4D5F-91C0-57BB2A1E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99-9C38-4660-84C0-E01F12EC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4150-B8E2-4B19-81F1-01594DD4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E152-E670-4B62-A127-A82D8CFF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74A4-79E1-4491-9976-FD8551A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9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C90E-E0C3-4337-9C61-46911B15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4B73-0B58-4B5D-8AEB-D585FC9B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F714-89E4-4F16-A16E-41E65B2F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F25D-D4A6-43A5-A2EB-187467B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FE4F-8118-4E19-A9FC-DD08A76C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55EC-F1F1-4C7A-84AB-41351D25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DCDB-D3C5-4AFA-BC6A-D2C4C0EE4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E6ACE-BED1-49DC-ADFB-715EDC1B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A184-DA63-44B8-BAAB-3573DC0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B755C-DAE3-40C0-92D7-0F17B849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DF84-8D81-4344-B0F8-AE87A17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1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F12A-D867-4A1F-8A56-13E3BFF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9E0A-239A-4BB1-BEE6-6B6BEB30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89B68-D8B3-4D1F-8BED-B006D6A68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7D60-D57A-4AA7-BAF2-EC2323239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429-980D-4017-8EBA-852868D3E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0A074-0BDA-4BCA-A6FE-6154C809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D0EB8-40DB-4712-BDDD-4556EA47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A8207-3193-40FE-B425-8164BBF8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049D-1099-4D04-9008-62A73A2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6BB9-4557-442C-BCB1-40B0619D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8E2B0-824C-46A8-905A-9D790B8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CE07-0E6A-426A-A5B9-62718CC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C9CC9-898D-4A5A-BDB7-7FD94FB1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6B6D-B8E8-4C6C-A874-162BCFC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C3E7-D087-4591-BA2F-CC8E8C52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AC74-49AE-4785-BB40-FB43D836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1C40-A115-4C06-807F-465E0D1D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0C30-58E4-4F7B-88A5-DCC7F20F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177E-85D8-4BEF-8362-7399139C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5B7E4-1B46-4EAE-A9F7-34E9D6C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E0551-5756-406D-BDF2-65071D13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EB35-4A4F-400E-BE9E-7DE206AF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E013-A73A-467C-B726-A00D1C811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0D1E-07C2-47D4-BEDE-BFA7D2E0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398C-771D-4051-BB47-FC449C17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3FFCC-FB5C-4744-B08F-0045A2B2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7F3B-B543-470A-A090-FB5CBB4F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B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C282-1717-4873-9B8A-994FA5EB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A2333-5F36-498D-9A55-50231C5E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2727-2B9A-4674-9AB2-F5021677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9A68-5171-4C22-88FC-5DBDE116208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2C7D-6CAE-4573-A9BA-097C532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640A-F844-48D5-8BD3-9CEBB4DB6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9EC6-3EB8-44D5-9D2D-9A5AB981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6CD04-D5D9-4D03-8B05-7A24D07B7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8954" r="7867" b="12680"/>
          <a:stretch/>
        </p:blipFill>
        <p:spPr>
          <a:xfrm>
            <a:off x="640976" y="619126"/>
            <a:ext cx="10910048" cy="57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C7DFF-7E5E-4661-B931-4CA4B4DD3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18611" r="17969" b="13928"/>
          <a:stretch/>
        </p:blipFill>
        <p:spPr>
          <a:xfrm>
            <a:off x="514350" y="457200"/>
            <a:ext cx="11115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A274D-DB58-4FD3-AE30-5CCB1442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6" t="18472" r="17969" b="14307"/>
          <a:stretch/>
        </p:blipFill>
        <p:spPr>
          <a:xfrm>
            <a:off x="404832" y="366712"/>
            <a:ext cx="11382335" cy="61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0A2D7-51C5-44F6-A050-647FD2F57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18749" r="17969" b="13333"/>
          <a:stretch/>
        </p:blipFill>
        <p:spPr>
          <a:xfrm>
            <a:off x="504825" y="466725"/>
            <a:ext cx="111728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9C265D-6950-4B98-8891-90D241026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41" y="1400175"/>
            <a:ext cx="7821749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viju joshi</dc:creator>
  <cp:lastModifiedBy>viju joshi</cp:lastModifiedBy>
  <cp:revision>4</cp:revision>
  <dcterms:created xsi:type="dcterms:W3CDTF">2024-05-16T14:17:34Z</dcterms:created>
  <dcterms:modified xsi:type="dcterms:W3CDTF">2024-05-16T14:44:12Z</dcterms:modified>
</cp:coreProperties>
</file>