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0066"/>
    <a:srgbClr val="E3D0AF"/>
    <a:srgbClr val="BFAF93"/>
    <a:srgbClr val="052E89"/>
    <a:srgbClr val="FF00FF"/>
    <a:srgbClr val="00FF00"/>
    <a:srgbClr val="3333CC"/>
    <a:srgbClr val="A50021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7952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08226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317328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8425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7273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69306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83035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29 October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3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30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endParaRPr lang="en-US" sz="3000" b="1" spc="650" dirty="0" smtClean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6</a:t>
            </a:r>
            <a:endParaRPr lang="en-US" sz="3000" b="1" spc="650" dirty="0" smtClean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000066"/>
                </a:solidFill>
                <a:latin typeface="+mj-lt"/>
              </a:rPr>
              <a:t>BOOT STRAPPING</a:t>
            </a:r>
            <a:endParaRPr lang="en-US" sz="3600" b="1" spc="65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6381972" y="228601"/>
            <a:ext cx="2533427" cy="685800"/>
          </a:xfrm>
          <a:prstGeom prst="rect">
            <a:avLst/>
          </a:prstGeom>
        </p:spPr>
      </p:pic>
      <p:pic>
        <p:nvPicPr>
          <p:cNvPr id="2" name="Picture 2" descr="Bootstrapping a Business: 20 Founders Share Their Exper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108543"/>
            <a:ext cx="5448300" cy="286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057400" y="6324600"/>
            <a:ext cx="5562600" cy="365125"/>
          </a:xfrm>
        </p:spPr>
        <p:txBody>
          <a:bodyPr/>
          <a:lstStyle/>
          <a:p>
            <a:pPr algn="ctr"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Assistant Professor / Polymer Engineering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BOOT STRAPPING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1960695"/>
            <a:ext cx="70866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OUT ANY EXTERNAL CAPITAL</a:t>
            </a:r>
            <a:endParaRPr lang="en-US" sz="30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3" y="1376065"/>
            <a:ext cx="8534401" cy="4275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15290" y="2788013"/>
            <a:ext cx="315883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it Possible? </a:t>
            </a:r>
            <a:endParaRPr 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74127" y="2762242"/>
            <a:ext cx="32004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YES, absolutely</a:t>
            </a:r>
            <a:endParaRPr 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0662" y="3695218"/>
            <a:ext cx="2130137" cy="69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</a:t>
            </a:r>
            <a:endParaRPr 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Official Zoho Logo - Branding K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62248" y="3473945"/>
            <a:ext cx="3543301" cy="12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52" y="4858517"/>
            <a:ext cx="3470375" cy="92318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396943" y="4927695"/>
            <a:ext cx="2331312" cy="699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 by sales</a:t>
            </a:r>
            <a:endParaRPr 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1071" y="4233208"/>
            <a:ext cx="2331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They grew without any </a:t>
            </a:r>
            <a:r>
              <a:rPr lang="en-US" sz="30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capital</a:t>
            </a:r>
            <a:endParaRPr 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4430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6" grpId="0"/>
      <p:bldP spid="20" grpId="0"/>
      <p:bldP spid="21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BOOT STRAPPING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1960695"/>
            <a:ext cx="8305800" cy="618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INVOLVES TAPPING IN TO OWN RESOURCES</a:t>
            </a:r>
            <a:endParaRPr lang="en-US" sz="2600" b="1" dirty="0" smtClean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39725"/>
            <a:ext cx="8458200" cy="713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23306" t="49704" r="49803" b="8066"/>
          <a:stretch/>
        </p:blipFill>
        <p:spPr>
          <a:xfrm>
            <a:off x="2362200" y="1491931"/>
            <a:ext cx="2706104" cy="3608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738" y="2849992"/>
            <a:ext cx="4486275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738" y="3471121"/>
            <a:ext cx="4524375" cy="8286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738" y="4505626"/>
            <a:ext cx="3228975" cy="590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738" y="5368020"/>
            <a:ext cx="4000500" cy="5143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458691" y="3196251"/>
            <a:ext cx="32004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Unused opportunities that can found in your own company by managing your finances better</a:t>
            </a:r>
            <a:endParaRPr lang="en-US" sz="22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13836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BOOT STRAPPING – </a:t>
            </a:r>
            <a:r>
              <a:rPr lang="en-US" sz="2400" b="1" dirty="0" smtClean="0">
                <a:solidFill>
                  <a:srgbClr val="000066"/>
                </a:solidFill>
              </a:rPr>
              <a:t>PERSONAL FINANCES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498" y="1903783"/>
            <a:ext cx="83045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 funding to look at – Personal SAVINGS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out some amount for emergency  - begin a through inventory of your assess </a:t>
            </a:r>
            <a:endParaRPr lang="en-US" sz="22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1133186"/>
            <a:ext cx="4419600" cy="7705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3595140"/>
            <a:ext cx="1524000" cy="12433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1" y="3564991"/>
            <a:ext cx="2105847" cy="12735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09801" y="3533377"/>
            <a:ext cx="2514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EQUITY IN REAL ESTATE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340" y="3533377"/>
            <a:ext cx="1532308" cy="13188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2925" y="3519610"/>
            <a:ext cx="2431476" cy="133427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4927380"/>
            <a:ext cx="2209800" cy="116855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33400" y="4876800"/>
            <a:ext cx="2514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RECREATIONAL EQUIMENT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957922" y="5127515"/>
            <a:ext cx="58050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Can sell some of the </a:t>
            </a:r>
          </a:p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ASSESTS or 	use as COLLETRAL for a LOAN</a:t>
            </a:r>
            <a:endParaRPr lang="en-US" sz="2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90495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83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BOOT STRAPPING – </a:t>
            </a:r>
            <a:r>
              <a:rPr lang="en-US" sz="2400" b="1" dirty="0" smtClean="0">
                <a:solidFill>
                  <a:srgbClr val="000066"/>
                </a:solidFill>
              </a:rPr>
              <a:t>LOANS FROM FRIENDS AND FAMILY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498" y="1903783"/>
            <a:ext cx="8304502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Loved ones are 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illing to support you – make sure to follow the guideline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15322" y="1077897"/>
            <a:ext cx="39000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0066"/>
                </a:solidFill>
              </a:rPr>
              <a:t>Another Source of Funding</a:t>
            </a:r>
            <a:endParaRPr lang="en-US" sz="2500" b="1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33186"/>
            <a:ext cx="4629150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39" y="4415632"/>
            <a:ext cx="8073761" cy="50037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13039" y="3049307"/>
            <a:ext cx="8149962" cy="5885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 ASK MORE THAN THEY OFFERED TO LOSE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85331" y="3726806"/>
            <a:ext cx="8177670" cy="5885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DESIGNATED AMOUNT FOR ACHIEVING A MILESTONE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39" y="5003047"/>
            <a:ext cx="8149961" cy="4551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039" y="5483375"/>
            <a:ext cx="8149961" cy="4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303347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83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BOOT STRAPPING – </a:t>
            </a:r>
            <a:r>
              <a:rPr lang="en-US" sz="2400" b="1" dirty="0" smtClean="0">
                <a:solidFill>
                  <a:srgbClr val="000066"/>
                </a:solidFill>
              </a:rPr>
              <a:t>TRADE CREDIT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58498" y="1903783"/>
            <a:ext cx="8304502" cy="307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An </a:t>
            </a:r>
            <a:r>
              <a:rPr lang="en-US" sz="2200" dirty="0">
                <a:solidFill>
                  <a:srgbClr val="000066"/>
                </a:solidFill>
              </a:rPr>
              <a:t>agreement or understanding between agents </a:t>
            </a:r>
            <a:r>
              <a:rPr lang="en-US" sz="2200" dirty="0" smtClean="0">
                <a:solidFill>
                  <a:srgbClr val="000066"/>
                </a:solidFill>
              </a:rPr>
              <a:t>to exchange </a:t>
            </a:r>
            <a:r>
              <a:rPr lang="en-US" sz="2200" dirty="0">
                <a:solidFill>
                  <a:srgbClr val="000066"/>
                </a:solidFill>
              </a:rPr>
              <a:t>of goods and services without any immediate exchange of money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Trade </a:t>
            </a:r>
            <a:r>
              <a:rPr lang="en-US" sz="2200" dirty="0">
                <a:solidFill>
                  <a:srgbClr val="000066"/>
                </a:solidFill>
              </a:rPr>
              <a:t>credits will give buyers 30, 60, or 90 days to pay, 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A </a:t>
            </a:r>
            <a:r>
              <a:rPr lang="en-US" sz="2200" dirty="0">
                <a:solidFill>
                  <a:srgbClr val="000066"/>
                </a:solidFill>
              </a:rPr>
              <a:t>type of 0% financing, increasing a company’s assets while deferring payment </a:t>
            </a:r>
            <a:r>
              <a:rPr lang="en-US" sz="2200" dirty="0" smtClean="0">
                <a:solidFill>
                  <a:srgbClr val="000066"/>
                </a:solidFill>
              </a:rPr>
              <a:t>to </a:t>
            </a:r>
            <a:r>
              <a:rPr lang="en-US" sz="2200" dirty="0">
                <a:solidFill>
                  <a:srgbClr val="000066"/>
                </a:solidFill>
              </a:rPr>
              <a:t>some time in the </a:t>
            </a:r>
            <a:r>
              <a:rPr lang="en-US" sz="2200" dirty="0" smtClean="0">
                <a:solidFill>
                  <a:srgbClr val="000066"/>
                </a:solidFill>
              </a:rPr>
              <a:t>future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No </a:t>
            </a:r>
            <a:r>
              <a:rPr lang="en-US" sz="2200" dirty="0">
                <a:solidFill>
                  <a:srgbClr val="000066"/>
                </a:solidFill>
              </a:rPr>
              <a:t>interest to be paid in relation to the repayment period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291422" y="1190974"/>
            <a:ext cx="39000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Interest free finance</a:t>
            </a:r>
            <a:endParaRPr lang="en-US" sz="3000" b="1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6" y="1114603"/>
            <a:ext cx="3200400" cy="75247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46121" y="5384414"/>
            <a:ext cx="892925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Will not work until you establish your credibility</a:t>
            </a:r>
            <a:endParaRPr lang="en-US" sz="3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51687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83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BOOT STRAPPING – </a:t>
            </a:r>
            <a:r>
              <a:rPr lang="en-US" sz="2400" b="1" dirty="0" smtClean="0">
                <a:solidFill>
                  <a:srgbClr val="000066"/>
                </a:solidFill>
              </a:rPr>
              <a:t>CASH ADVANCE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46121" y="1180362"/>
            <a:ext cx="69723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solidFill>
                  <a:srgbClr val="000066"/>
                </a:solidFill>
              </a:rPr>
              <a:t>Cash advancement from customers</a:t>
            </a:r>
            <a:endParaRPr lang="en-US" sz="3000" b="1" dirty="0">
              <a:solidFill>
                <a:srgbClr val="8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877290" y="2077640"/>
            <a:ext cx="7266710" cy="5885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UPFRONT PAYMENT FROM THE CUSTOMERS</a:t>
            </a:r>
            <a:endParaRPr lang="en-US" sz="25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956975" y="2793613"/>
            <a:ext cx="7187025" cy="5885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DID NOT RELIED ON OUTSIDE FUNDING</a:t>
            </a:r>
            <a:endParaRPr lang="en-US" sz="25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Airbnb PNG and Airbnb Transparent Clipart Free Download ...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1975" y="1746181"/>
            <a:ext cx="1367291" cy="168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0"/>
          <p:cNvSpPr/>
          <p:nvPr/>
        </p:nvSpPr>
        <p:spPr>
          <a:xfrm>
            <a:off x="657656" y="3602489"/>
            <a:ext cx="8229600" cy="11672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5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MOST OF THE BUILDING CONTRACTORS USE THIS MECHANISM OF RAISING FUND</a:t>
            </a:r>
            <a:endParaRPr lang="en-US" sz="2500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9496" y="4917380"/>
            <a:ext cx="3734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</a:rPr>
              <a:t> </a:t>
            </a:r>
            <a:r>
              <a:rPr 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Toyota</a:t>
            </a:r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</a:rPr>
              <a:t> will start making </a:t>
            </a:r>
            <a:r>
              <a:rPr 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Suzuki cars</a:t>
            </a:r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</a:rPr>
              <a:t> in its </a:t>
            </a:r>
            <a:r>
              <a:rPr lang="en-US" b="1" dirty="0">
                <a:solidFill>
                  <a:srgbClr val="000066"/>
                </a:solidFill>
                <a:latin typeface="arial" panose="020B0604020202020204" pitchFamily="34" charset="0"/>
              </a:rPr>
              <a:t>factory</a:t>
            </a:r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</a:rPr>
              <a:t> at </a:t>
            </a:r>
            <a:r>
              <a:rPr lang="en-US" dirty="0" err="1">
                <a:solidFill>
                  <a:srgbClr val="000066"/>
                </a:solidFill>
                <a:latin typeface="arial" panose="020B0604020202020204" pitchFamily="34" charset="0"/>
              </a:rPr>
              <a:t>Bidadi</a:t>
            </a:r>
            <a:r>
              <a:rPr lang="en-US" dirty="0">
                <a:solidFill>
                  <a:srgbClr val="000066"/>
                </a:solidFill>
                <a:latin typeface="arial" panose="020B0604020202020204" pitchFamily="34" charset="0"/>
              </a:rPr>
              <a:t> on the outskirts of Bengaluru.</a:t>
            </a: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83310" y="5849889"/>
            <a:ext cx="22733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economictimes.indiatimes.com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56" y="4789713"/>
            <a:ext cx="4381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20307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883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BOOT STRAPPING – </a:t>
            </a:r>
            <a:r>
              <a:rPr lang="en-US" sz="2400" b="1" dirty="0" smtClean="0">
                <a:solidFill>
                  <a:srgbClr val="000066"/>
                </a:solidFill>
              </a:rPr>
              <a:t>STRATEGY TO USE FUNDS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46121" y="1026815"/>
            <a:ext cx="87692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0066"/>
                </a:solidFill>
              </a:rPr>
              <a:t>Once your funds are mobilized, follow the key strategies to use funds – coz these funds has to utilized for long run</a:t>
            </a:r>
            <a:endParaRPr lang="en-US" sz="2400" b="1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72" y="1857812"/>
            <a:ext cx="3221183" cy="41451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55" y="2894296"/>
            <a:ext cx="2565409" cy="616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555" y="3510332"/>
            <a:ext cx="2575800" cy="618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237" y="4091200"/>
            <a:ext cx="2593118" cy="4279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2555" y="4534073"/>
            <a:ext cx="2589430" cy="5659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4931" y="5152637"/>
            <a:ext cx="2613034" cy="5158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4730" y="2003606"/>
            <a:ext cx="4499262" cy="449926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4442102" y="2615912"/>
            <a:ext cx="390007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 smtClean="0">
                <a:solidFill>
                  <a:srgbClr val="000066"/>
                </a:solidFill>
              </a:rPr>
              <a:t>Don’t outsource the job that you can do</a:t>
            </a:r>
            <a:endParaRPr lang="en-US" sz="25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92481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4131</TotalTime>
  <Words>293</Words>
  <Application>Microsoft Office PowerPoint</Application>
  <PresentationFormat>On-screen Show (4:3)</PresentationFormat>
  <Paragraphs>67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330</cp:revision>
  <dcterms:created xsi:type="dcterms:W3CDTF">2013-07-28T06:24:18Z</dcterms:created>
  <dcterms:modified xsi:type="dcterms:W3CDTF">2020-12-23T07:14:01Z</dcterms:modified>
</cp:coreProperties>
</file>