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33CC"/>
    <a:srgbClr val="000066"/>
    <a:srgbClr val="FF00FF"/>
    <a:srgbClr val="00FF00"/>
    <a:srgbClr val="3333CC"/>
    <a:srgbClr val="052E89"/>
    <a:srgbClr val="A50021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7985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871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515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68968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5581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735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MSB4182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1</a:t>
            </a:r>
          </a:p>
          <a:p>
            <a:pPr algn="ctr">
              <a:spcBef>
                <a:spcPts val="1200"/>
              </a:spcBef>
            </a:pPr>
            <a:r>
              <a:rPr lang="en-US" sz="4500" b="1" spc="650" dirty="0" smtClean="0">
                <a:solidFill>
                  <a:srgbClr val="000066"/>
                </a:solidFill>
                <a:latin typeface="+mj-lt"/>
              </a:rPr>
              <a:t>ENTREPRENEURSHIP </a:t>
            </a:r>
          </a:p>
          <a:p>
            <a:pPr algn="ctr">
              <a:spcBef>
                <a:spcPts val="1200"/>
              </a:spcBef>
            </a:pPr>
            <a:r>
              <a:rPr lang="en-US" sz="4500" b="1" spc="650" dirty="0" smtClean="0">
                <a:solidFill>
                  <a:srgbClr val="000066"/>
                </a:solidFill>
                <a:latin typeface="+mj-lt"/>
              </a:rPr>
              <a:t>STYLE </a:t>
            </a:r>
            <a:endParaRPr lang="en-US" sz="45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7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STYLES OF ENTREPRENEURSHIP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rgbClr val="0033CC"/>
                </a:solidFill>
              </a:rPr>
              <a:t>How are they evolved?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Circumstances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Opportunities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Strength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 smtClean="0">
                <a:solidFill>
                  <a:srgbClr val="0033CC"/>
                </a:solidFill>
              </a:rPr>
              <a:t>Personality</a:t>
            </a:r>
            <a:r>
              <a:rPr lang="en-US" sz="2100" dirty="0">
                <a:solidFill>
                  <a:srgbClr val="0033CC"/>
                </a:solidFill>
              </a:rPr>
              <a:t> </a:t>
            </a:r>
            <a:r>
              <a:rPr lang="en-US" sz="2100" dirty="0" smtClean="0">
                <a:solidFill>
                  <a:srgbClr val="0033CC"/>
                </a:solidFill>
              </a:rPr>
              <a:t>traits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100" dirty="0" smtClean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November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3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STYLES OF ENTREPRENEURSHIP – 5 types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November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826" y="1362508"/>
            <a:ext cx="5487465" cy="3807479"/>
          </a:xfrm>
          <a:prstGeom prst="rect">
            <a:avLst/>
          </a:prstGeom>
        </p:spPr>
      </p:pic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04800" y="1234921"/>
            <a:ext cx="85344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0033CC"/>
                </a:solidFill>
              </a:rPr>
              <a:t>Maker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0033CC"/>
                </a:solidFill>
              </a:rPr>
              <a:t>Magician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0033CC"/>
                </a:solidFill>
              </a:rPr>
              <a:t>Merchant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0033CC"/>
                </a:solidFill>
              </a:rPr>
              <a:t>Mobiliser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 smtClean="0">
                <a:solidFill>
                  <a:srgbClr val="0033CC"/>
                </a:solidFill>
              </a:rPr>
              <a:t>Master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1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100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4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STYLES OF ENTREPRENEURSHIP – MAKER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November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17" y="1791279"/>
            <a:ext cx="3830783" cy="873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" y="2736696"/>
            <a:ext cx="2847975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95" y="3513603"/>
            <a:ext cx="362902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45" y="4447590"/>
            <a:ext cx="441960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912" y="1066800"/>
            <a:ext cx="2771775" cy="561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9457" y="1191162"/>
            <a:ext cx="3854864" cy="29998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8907" y="4637541"/>
            <a:ext cx="3764148" cy="7262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5638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E.g. NARAYANA MURTHY – FOUNDER OF INFOSYS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3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5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STYLES OF ENTREPRENEURSHIP – MERCHANT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November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en-US" sz="21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100" dirty="0" smtClean="0">
              <a:solidFill>
                <a:srgbClr val="0033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21477"/>
            <a:ext cx="3481147" cy="5609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33" y="1849262"/>
            <a:ext cx="4125268" cy="8734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37" y="2842267"/>
            <a:ext cx="3855081" cy="10060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241" y="3994888"/>
            <a:ext cx="3792759" cy="9259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5800" y="5638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E.g. KISHORE BIYANI – FOUNDER OF FUTURE GROUP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/>
          <a:srcRect r="3870"/>
          <a:stretch/>
        </p:blipFill>
        <p:spPr>
          <a:xfrm>
            <a:off x="4595886" y="1127542"/>
            <a:ext cx="4471914" cy="30634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801" y="4250808"/>
            <a:ext cx="4495799" cy="8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3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6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STYLES OF ENTREPRENEURSHIP – MAGICAN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November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5638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E.g. STEVE JOBS – FOUNDER OF APPLE &amp; PIXAR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5275" y="1088990"/>
            <a:ext cx="4124325" cy="4584928"/>
            <a:chOff x="295275" y="1088989"/>
            <a:chExt cx="5077257" cy="56442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275" y="1088989"/>
              <a:ext cx="3343275" cy="8572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1949020"/>
              <a:ext cx="465772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862" y="2901014"/>
              <a:ext cx="4333875" cy="8001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000" y="3687724"/>
              <a:ext cx="3067050" cy="495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712" y="4178808"/>
              <a:ext cx="4391025" cy="838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3862" y="4952097"/>
              <a:ext cx="4486275" cy="885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0007" y="5837922"/>
              <a:ext cx="4962525" cy="895350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6275" y="1090938"/>
            <a:ext cx="4576322" cy="26428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6275" y="3868774"/>
            <a:ext cx="4429125" cy="8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75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7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STYLES OF ENTREPRENEURSHIP – MOBILISER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November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5638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E.g. VERGESE KURIEN– FOUNDER OF AMUL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14" y="1098550"/>
            <a:ext cx="4333875" cy="904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14" y="1994919"/>
            <a:ext cx="4219575" cy="1343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05" y="3330575"/>
            <a:ext cx="4124325" cy="1295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063796"/>
            <a:ext cx="4054678" cy="19842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1537" y="3468440"/>
            <a:ext cx="4326141" cy="6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05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8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STYLES OF ENTREPRENEURSHIP – MASTER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November 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9" y="1062335"/>
            <a:ext cx="384810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64" y="1614785"/>
            <a:ext cx="3905250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89" y="2167235"/>
            <a:ext cx="4086225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941" y="1308788"/>
            <a:ext cx="4469655" cy="2201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4095" y="3913740"/>
            <a:ext cx="6038850" cy="9429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47255" y="5627561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E.g. </a:t>
            </a:r>
            <a:r>
              <a:rPr lang="en-US" sz="2400" b="1">
                <a:solidFill>
                  <a:srgbClr val="800000"/>
                </a:solidFill>
              </a:rPr>
              <a:t>B</a:t>
            </a:r>
            <a:r>
              <a:rPr lang="en-US" sz="2400" b="1" smtClean="0">
                <a:solidFill>
                  <a:srgbClr val="800000"/>
                </a:solidFill>
              </a:rPr>
              <a:t>ill </a:t>
            </a:r>
            <a:r>
              <a:rPr lang="en-US" sz="2400" b="1" dirty="0">
                <a:solidFill>
                  <a:srgbClr val="800000"/>
                </a:solidFill>
              </a:rPr>
              <a:t>G</a:t>
            </a:r>
            <a:r>
              <a:rPr lang="en-US" sz="2400" b="1" smtClean="0">
                <a:solidFill>
                  <a:srgbClr val="800000"/>
                </a:solidFill>
              </a:rPr>
              <a:t>ates </a:t>
            </a:r>
            <a:r>
              <a:rPr lang="en-US" sz="2400" b="1" dirty="0" smtClean="0">
                <a:solidFill>
                  <a:srgbClr val="800000"/>
                </a:solidFill>
              </a:rPr>
              <a:t>– FOUNDER OF MS</a:t>
            </a:r>
            <a:endParaRPr 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56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143</Words>
  <Application>Microsoft Office PowerPoint</Application>
  <PresentationFormat>On-screen Show (4:3)</PresentationFormat>
  <Paragraphs>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282</cp:revision>
  <dcterms:created xsi:type="dcterms:W3CDTF">2013-07-28T06:24:18Z</dcterms:created>
  <dcterms:modified xsi:type="dcterms:W3CDTF">2020-12-23T07:20:08Z</dcterms:modified>
</cp:coreProperties>
</file>