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0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70" r:id="rId23"/>
    <p:sldId id="274" r:id="rId24"/>
    <p:sldId id="271" r:id="rId25"/>
    <p:sldId id="272" r:id="rId26"/>
    <p:sldId id="273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ECB7E-E883-4C7D-B570-F8368DB0D19D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9BCE8-D22F-43F2-A242-555F8E3281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9BCE8-D22F-43F2-A242-555F8E32816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1A0D-B56F-4DC6-87B1-E3B6DB41FC63}" type="datetimeFigureOut">
              <a:rPr lang="en-US" smtClean="0"/>
              <a:pPr/>
              <a:t>3/13/2023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3A01-D140-4ABF-824F-78CFF1FC3E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5720" y="1071546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en-IN" sz="2200" b="1" i="1" dirty="0">
                <a:solidFill>
                  <a:srgbClr val="C00000"/>
                </a:solidFill>
                <a:latin typeface="Book Antiqua" pitchFamily="18" charset="0"/>
              </a:rPr>
              <a:t>What is an LCD (Liquid Crystal Display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)?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A liquid crystal display or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LCD is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a combination of two states of matter, the solid and the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liquid.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LCD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uses a liquid crystal to produce a visible image. Liquid crystal displays are super-thin technology display screens that are generally used in laptop computer screens, TVs, cell phones, and portable video games. </a:t>
            </a:r>
            <a:endParaRPr lang="en-IN" sz="2400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technologies allow displays to be much thinner when compared to a cathode ray tube (CRT)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technology.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Liquid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crystal display is composed of several layers which include two polarized panel 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filters and electrodes.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An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LCD is either made up of an active matrix display grid or a passive display grid.</a:t>
            </a:r>
            <a:endParaRPr lang="en-IN" sz="24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071546"/>
            <a:ext cx="87154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Advantages: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consumes less amount of power compared to CRT and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LED.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are consist of some microwatts for display in comparison to some mill watts for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LED’s.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LCDs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are of low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cost.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Provides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excellent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contrast.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are thinner and lighter when compared to cathode-ray tube and 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4282" y="1071546"/>
            <a:ext cx="871543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Disadvantages:</a:t>
            </a:r>
          </a:p>
          <a:p>
            <a:pPr marL="252000" indent="-252000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Require additional light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sources.</a:t>
            </a:r>
          </a:p>
          <a:p>
            <a:pPr marL="252000" indent="-252000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Range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of temperature is limited for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operation.</a:t>
            </a:r>
          </a:p>
          <a:p>
            <a:pPr marL="252000" indent="-252000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Low reliability.</a:t>
            </a:r>
          </a:p>
          <a:p>
            <a:pPr marL="252000" indent="-252000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Speed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is very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low.</a:t>
            </a:r>
          </a:p>
          <a:p>
            <a:pPr marL="252000" indent="-252000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LCD’s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need an AC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drive.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4282" y="1071546"/>
            <a:ext cx="8715436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This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l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iquid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crystal technology has major applications in the field of science and engineering as well on electronic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devices.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Liquid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crystal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thermometer.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Optical imaging.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liquid crystal display technology is also applicable in the visualization of the radio frequency waves in the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waveguide.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Used </a:t>
            </a: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in the medical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applications.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071546"/>
            <a:ext cx="871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LCD Displays: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05201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88"/>
            <a:ext cx="3143272" cy="223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714884"/>
            <a:ext cx="24765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57224" y="4214818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LCD Monitor</a:t>
            </a:r>
            <a:endParaRPr lang="en-IN" sz="2400" i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7686" y="400050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LCD Display Camera</a:t>
            </a:r>
            <a:endParaRPr lang="en-IN" sz="2400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6380" y="5500702"/>
            <a:ext cx="354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LCD Display Smart Phone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071546"/>
            <a:ext cx="4572032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What is a Light Emitting Diode?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 light-emitting diode (LED) is a semiconductor device that emits light when an electric current flows through it.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When current passes through an LED, the electrons recombine with holes emitting light in the process.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LEDs allow the current to flow in the forward direction and blocks the current in the reverse direction.</a:t>
            </a:r>
            <a:endParaRPr lang="en-IN" sz="22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000108"/>
            <a:ext cx="40160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 l="9014"/>
          <a:stretch>
            <a:fillRect/>
          </a:stretch>
        </p:blipFill>
        <p:spPr bwMode="auto">
          <a:xfrm>
            <a:off x="5929322" y="3143248"/>
            <a:ext cx="3000396" cy="253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1000108"/>
            <a:ext cx="871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LED Symbol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LED symbol is similar to a diode symbol except for two small arrows that specify the emission of light, thus it is called LED (light-emitting diode).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LED includes two terminals namely anode (+) and the cathode (-). The LED symbol is shown below.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t="7446"/>
          <a:stretch>
            <a:fillRect/>
          </a:stretch>
        </p:blipFill>
        <p:spPr bwMode="auto">
          <a:xfrm>
            <a:off x="3357554" y="3714752"/>
            <a:ext cx="48347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71546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Simple LED Circuit</a:t>
            </a:r>
            <a:endParaRPr lang="en-IN" sz="2400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651160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5286388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The circuit consists of a LED, a voltage supply and a resistor to regulate the current and voltage.</a:t>
            </a:r>
            <a:endParaRPr lang="en-IN" sz="2400" i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928670"/>
            <a:ext cx="8572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Construction of LED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LED is designed through the deposition of three semiconductor material layers over a substrate.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three layers are arranged one by one; the top region is P-type region, the middle region (depletion region) is active and finally, the bottom region is N-type.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P-type region includes the holes; the N-type region includes elections whereas the active region includes both holes and electrons.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When the voltage is not applied to the LED, then there is no flow of electrons and holes so they are stable.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Once the voltage is applied then the LED will forward biased, so the electrons in the N-region and holes from P-region will move to the active region.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This active region is also known as the depletion region. 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71546"/>
            <a:ext cx="8643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Because the charge carriers like holes include a positive charge whereas electrons have a negative charge so the light can be generated through the recombination of polarity charges.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6679115" cy="41434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108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b="1" i="1" dirty="0" smtClean="0">
                <a:solidFill>
                  <a:srgbClr val="C00000"/>
                </a:solidFill>
                <a:latin typeface="Book Antiqua" pitchFamily="18" charset="0"/>
              </a:rPr>
              <a:t>Working Principle of LED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928670"/>
            <a:ext cx="89297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1200"/>
              </a:spcAft>
            </a:pPr>
            <a:r>
              <a:rPr lang="en-IN" sz="2400" b="1" i="1" dirty="0">
                <a:solidFill>
                  <a:srgbClr val="C00000"/>
                </a:solidFill>
                <a:latin typeface="Book Antiqua" pitchFamily="18" charset="0"/>
              </a:rPr>
              <a:t>How LCDs are Constructed</a:t>
            </a: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?</a:t>
            </a:r>
          </a:p>
          <a:p>
            <a:pPr marL="252000" indent="-252000" algn="just" fontAlgn="base">
              <a:spcAft>
                <a:spcPts val="1200"/>
              </a:spcAft>
            </a:pPr>
            <a:r>
              <a:rPr lang="en-IN" sz="2400" dirty="0">
                <a:latin typeface="Book Antiqua" pitchFamily="18" charset="0"/>
              </a:rPr>
              <a:t>Simple facts that should be considered while making an LCD: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>
                <a:solidFill>
                  <a:srgbClr val="0000CC"/>
                </a:solidFill>
                <a:latin typeface="Book Antiqua" pitchFamily="18" charset="0"/>
              </a:rPr>
              <a:t>The basic structure of the LCD should be controlled by changing the applied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current.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710557"/>
            <a:ext cx="4286280" cy="343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4282" y="2786058"/>
            <a:ext cx="421484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polarized light must be used.</a:t>
            </a:r>
          </a:p>
          <a:p>
            <a:pPr marL="252000" indent="-252000" algn="just" fontAlgn="base">
              <a:spcAft>
                <a:spcPts val="12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liquid crystal should able be to control both of the operations to transmit or can also able to change the polarized light.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71546"/>
            <a:ext cx="87868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Working Principle of LED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When the diode is forward biased, then the electrons and holes are moving fast across the junction and they are combined constantly, removing one another out.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Soon after the electrons are moving from the n-type to the p-type silicon, it combines with the holes, then it disappears.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Hence, it makes the complete atom &amp; more stable and it gives the little burst of energy in the form of a tiny packet or photon of light.</a:t>
            </a:r>
            <a:r>
              <a:rPr lang="en-IN" sz="2400" dirty="0" smtClean="0"/>
              <a:t>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We call this phenomenon electroluminescence.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Electroluminescence is an optical phenomenon, and electrical phenomenon where a material emits light in response to an electric current passed through it.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As the forward voltage increases, the intensity of the light increases and reaches a maximum.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8715436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Types of LED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Miniature LEDs.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High-Power LEDs.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Flash LED.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Bi and Tri-Colour.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Red Green Blue LEDs.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Alphanumeric LED.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Lighting LED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071546"/>
            <a:ext cx="86439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List of Materials Used of Light Emitting Diodes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Gallium Arsenide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GaAs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infra-red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Gallium Arsenide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Phosphide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GaAsP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red to infra-red, orange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Aluminium Gallium Arsenide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Phosphide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AlGaAsP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high-brightness red, orange-red, orange, and yellow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Gallium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Phosphide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GaP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red, yellow and green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Aluminium Gallium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Phosphide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AlGaP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green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Gallium Nitride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GaN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green, emerald green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Gallium Indium Nitride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GaInN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near-ultraviolet, bluish-green and blue.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Silicon Carbide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SiC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blue as a substrate.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Zinc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Selenide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ZnSe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blue.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Aluminium Gallium Nitride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AlGaN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– ultraviolet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7215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The basic differences between a diode and a LED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643050"/>
          <a:ext cx="8715435" cy="4963868"/>
        </p:xfrm>
        <a:graphic>
          <a:graphicData uri="http://schemas.openxmlformats.org/drawingml/2006/table">
            <a:tbl>
              <a:tblPr/>
              <a:tblGrid>
                <a:gridCol w="4435534"/>
                <a:gridCol w="4279901"/>
              </a:tblGrid>
              <a:tr h="42862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1" dirty="0">
                          <a:solidFill>
                            <a:srgbClr val="C00000"/>
                          </a:solidFill>
                          <a:latin typeface="Book Antiqua" pitchFamily="18" charset="0"/>
                        </a:rPr>
                        <a:t>Diode</a:t>
                      </a:r>
                      <a:endParaRPr lang="en-IN" sz="1800" b="0" i="1" dirty="0">
                        <a:solidFill>
                          <a:srgbClr val="C00000"/>
                        </a:solidFill>
                        <a:latin typeface="Book Antiqua" pitchFamily="18" charset="0"/>
                      </a:endParaRP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1" dirty="0">
                          <a:solidFill>
                            <a:srgbClr val="C00000"/>
                          </a:solidFill>
                          <a:latin typeface="Book Antiqua" pitchFamily="18" charset="0"/>
                        </a:rPr>
                        <a:t>LED</a:t>
                      </a:r>
                      <a:endParaRPr lang="en-IN" sz="1800" b="0" i="1" dirty="0">
                        <a:solidFill>
                          <a:srgbClr val="C00000"/>
                        </a:solidFill>
                        <a:latin typeface="Book Antiqua" pitchFamily="18" charset="0"/>
                      </a:endParaRP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semiconductor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device, conducts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simply in one direction.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LED is one type of diode, used to generate light.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diode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is designed</a:t>
                      </a:r>
                      <a:r>
                        <a:rPr lang="en-IN" sz="1800" b="0" baseline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with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 semiconductor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material</a:t>
                      </a:r>
                      <a:r>
                        <a:rPr lang="en-IN" sz="1800" b="0" baseline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and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flow of electrons in this material can give their energy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in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heat form.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LED is designed with the gallium </a:t>
                      </a:r>
                      <a:r>
                        <a:rPr lang="en-IN" sz="1800" b="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phosphide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&amp; gallium arsenide whose electrons can generate light while transmitting the energy.</a:t>
                      </a:r>
                    </a:p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 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diode changes the AC into the DC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LED changes the voltage into light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It has a high reverse breakdown voltage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It has a low-reverse breakdown voltage.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on-state voltage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of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diode is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0.7 v </a:t>
                      </a:r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for silicon whereas, for germanium, it is </a:t>
                      </a:r>
                      <a:r>
                        <a:rPr lang="en-IN" sz="1800" b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0.3 v</a:t>
                      </a:r>
                      <a:endParaRPr lang="en-IN" sz="1800" b="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F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on-state voltage of LED approximately ranges from 1.2 to 2.0 V.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The diode is used in voltage rectifiers, clipping &amp; clamping circuits, voltage multipliers.</a:t>
                      </a:r>
                    </a:p>
                  </a:txBody>
                  <a:tcPr marL="9197" marR="9197" marT="4599" marB="4599" anchor="ctr">
                    <a:lnL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 smtClean="0">
                          <a:solidFill>
                            <a:srgbClr val="0000CC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LED are using in traffic signals, automotive headlamps, in medical devices, camera flashes, etc.</a:t>
                      </a:r>
                      <a:endParaRPr lang="en-IN" sz="18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9197" marR="9197" marT="4599" marB="4599">
                    <a:lnL w="9525" cap="flat" cmpd="sng" algn="ctr">
                      <a:solidFill>
                        <a:srgbClr val="D0E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FF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142984"/>
            <a:ext cx="850112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Advantages of Light-emitting Diode:</a:t>
            </a:r>
            <a:endParaRPr lang="en-IN" sz="2400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cost of LED’s is less and they are tiny.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By using the LED’s electricity is controlled.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intensity of the LED differs with the help of the microcontroller.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Its has long lifetime.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energy efficient.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does not require warm-up period.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Doesn’t affect by cold temperatures.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Rendering is Excellent and environmentally friendly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1071546"/>
            <a:ext cx="86439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Disadvantages of Light-emitting Diode:</a:t>
            </a:r>
            <a:endParaRPr lang="en-IN" sz="2400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expensive.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Temperature sensitive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Temperature dependence.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Light quality.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Electrical polarity.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Voltage sensitivity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Efficiency drop.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Impact on insects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71546"/>
            <a:ext cx="781303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Applications of Light Emitting Diode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LED is used as a bulb in the homes and industries.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light-emitting diodes are used in motorcycles and cars.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are used in mobile phones to display the message.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At the traffic light signals led’s are used</a:t>
            </a:r>
            <a:r>
              <a:rPr lang="en-IN" sz="2200" b="1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  <a:endParaRPr lang="en-IN" sz="22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Light-emitting Diode: (LED)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1071546"/>
            <a:ext cx="871543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What is OLED?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stands for Organic Light Emitting Diode. It is an electronic device made by placing series of organic thin films between the two conductors.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 bright light is emitted when electrical current is being applied.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They are thin-film organic semiconductor light emitting devices.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Here, anode is transparent and made of indium tin oxide.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929066"/>
            <a:ext cx="29051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2844" y="4000504"/>
            <a:ext cx="564360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Cathode is reflective and made of metal.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When an external potential is applied across the electrodes electrons and holes shift inside the material and re-combine to form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excitons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and consecutively emits photons.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09275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1000108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OLED Structure </a:t>
            </a:r>
            <a:endParaRPr lang="en-IN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1142984"/>
            <a:ext cx="878687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OLED Structure: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structure consists of Cathode, Emissive Layer, Conductive Layer, Anode and substrate. 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uses thin film of organic material sandwiched between two electrodes viz. anode and cathode. 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Let us understand constructions and functions of each of these layers of OLED structure.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Substrate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made of thin translucent glass or foil material. It functions as base of the OLED structure.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Anode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Its main function is to emit electrons when voltage is applied across its terminals. Hence it is called as emitter.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Organic layer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contains conductive polymer made of hydrogen or carbon molecules. It is situated above anode layer.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00108"/>
            <a:ext cx="87154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How LCDs Work?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LCD works on the principle of blocking light.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When an electrical current is applied to the liquid crystal molecule, the molecule tends to untwist.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This causes the angle of light which is passing through the molecule of the polarized glass and also causes a change in the angle of the top polarizing filter.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As a result, a little light is allowed to pass the polarized glass through a particular area of the LCD.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Thus that particular area will become dark compared to others. 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An electrode plane of indium-tin-oxide which is kept on top and a polarized glass with a polarizing film is also added on the bottom of the device. 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071546"/>
            <a:ext cx="878687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Conductive layer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made of organic plastic molecules. It helps to move holes from the anode.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Emissive layer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made of organic materials which are different than used in conductive layer. It helps to transport electrons from the cathode.</a:t>
            </a:r>
          </a:p>
          <a:p>
            <a:pPr marL="252000" indent="-252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Cathode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top part of the OLED. It injects electrons when potential difference is applied across its terminals.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28343"/>
            <a:ext cx="8643998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OLED Working Operation:</a:t>
            </a:r>
            <a:endParaRPr lang="en-IN" sz="2200" b="1" i="1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Due to battery or power supply, voltage is being applied to the OLED.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As a result current flows from cathode to the anode through the organic layers.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This process gives electrons to the emissive layer and removes electrons from conductive layer.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Removal of electrons from conductive layer leave out holes which need to be filled with electrons in emissive layer.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holes jump to emissive layer and will recombine with electrons.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As electrons drop into holes, they release their extra energy as light.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This way light emission takes place in the OLED device.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28670"/>
            <a:ext cx="878684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OLED Types</a:t>
            </a:r>
          </a:p>
          <a:p>
            <a:pPr marL="252000" indent="-252000" algn="just" fontAlgn="base">
              <a:spcAft>
                <a:spcPts val="600"/>
              </a:spcAft>
            </a:pPr>
            <a:r>
              <a:rPr lang="en-IN" sz="2200" i="1" dirty="0" smtClean="0">
                <a:solidFill>
                  <a:srgbClr val="7030A0"/>
                </a:solidFill>
                <a:latin typeface="Book Antiqua" pitchFamily="18" charset="0"/>
              </a:rPr>
              <a:t>Based on number of layers OLEDs can be classified into two types: 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Two layer OLED;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three layer OLED.</a:t>
            </a:r>
          </a:p>
          <a:p>
            <a:pPr marL="457200" indent="-457200" algn="just" fontAlgn="base">
              <a:spcAft>
                <a:spcPts val="600"/>
              </a:spcAft>
              <a:buAutoNum type="arabicPeriod"/>
            </a:pPr>
            <a:r>
              <a:rPr lang="en-IN" sz="2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Two Layer OLEDs: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Electrons are injected from cathode into lowest unoccupied molecular orbital. Simultaneously holes are injected from anode into highest occupied molecular orbital.</a:t>
            </a:r>
          </a:p>
          <a:p>
            <a:pPr marL="457200" indent="-457200" algn="just" fontAlgn="base">
              <a:spcAft>
                <a:spcPts val="600"/>
              </a:spcAft>
              <a:buAutoNum type="arabicPeriod"/>
            </a:pPr>
            <a:r>
              <a:rPr lang="en-IN" sz="2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Three layer OLEDs: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conductive layer is replaced with electron transport layer and hole transport layer.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i="1" dirty="0" smtClean="0">
                <a:solidFill>
                  <a:srgbClr val="7030A0"/>
                </a:solidFill>
                <a:latin typeface="Book Antiqua" pitchFamily="18" charset="0"/>
              </a:rPr>
              <a:t>Classification Based on working, features and applications:</a:t>
            </a:r>
            <a:endParaRPr lang="en-IN" sz="2200" b="1" i="1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PMOLED (Passive Matrix OLED)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AMOLED (Active Matrix OLED)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TOLED (Transparent OLED)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FOLED (Foldable OLED)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White OLED and Top Emitting OLED</a:t>
            </a:r>
            <a:endParaRPr lang="en-IN" sz="20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000108"/>
            <a:ext cx="857256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Advantages of OLED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: </a:t>
            </a:r>
            <a:endParaRPr lang="en-IN" sz="2200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OLEDs are flexible and hence it is very easy to manufacture OLED displays or other OLED devices such as mobile phones, cameras, wearable devices etc.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They use wide energy gap semiconductors and exhibit singlet and triplet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exciton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radiation phenomenon compare to LEDs and LCDs.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consumes less power and are suitable for devices requiring less power consumption such as android phones, portable gaming consoles, media players, digital cameras etc..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provides remarkable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constancy, high efficiency and operational stability.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They are very thin and small in size and hence, are light in weight.</a:t>
            </a:r>
            <a:endParaRPr lang="en-IN" sz="22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1000108"/>
            <a:ext cx="871543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dirty="0" smtClean="0"/>
              <a:t> </a:t>
            </a: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Disadvantages of OLED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: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Their lifetime is shorter compare to other display types.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White, Red and Green OLED offer lifetime of about 5 to 25 years whereas, blue OLED offers about 1.6 years.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expensive compare to LCD.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susceptible to water and hence it can be easily damaged by water.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screens are even worse compare to LCD when subjected to direct sunlight.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Overall luminance degradation.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Limited market availability.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071546"/>
            <a:ext cx="464347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Applications of OLED: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devices for televisions and computer monitors.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Smartphones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and Tablets.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Wearables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Light Panels.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OLED Materials from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Avantama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(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Avantama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is a specialist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nanomaterials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and electronics manufacturer).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Media players, digital cameras, portable gaming consoles and mini-screens.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5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Organic Light-emitting Diode: (OLED)</a:t>
            </a:r>
            <a:endParaRPr lang="en-IN" sz="2800" dirty="0">
              <a:solidFill>
                <a:srgbClr val="7030A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214422"/>
            <a:ext cx="286863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286124"/>
            <a:ext cx="30956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071546"/>
            <a:ext cx="6317755" cy="2693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Different Types of LCD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Twisted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Nematic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Display.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In-Plane Switching Display.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Vertical Alignment Panel.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Advanced Fringe Field Switching (AFFS).</a:t>
            </a:r>
          </a:p>
          <a:p>
            <a:pPr marL="457200" indent="-457200" algn="just" fontAlgn="base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Passive and Active Matrix Displays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934455"/>
            <a:ext cx="8643998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Twisted </a:t>
            </a:r>
            <a:r>
              <a:rPr lang="en-IN" sz="2200" b="1" i="1" dirty="0" err="1" smtClean="0">
                <a:solidFill>
                  <a:srgbClr val="C00000"/>
                </a:solidFill>
                <a:latin typeface="Book Antiqua" pitchFamily="18" charset="0"/>
              </a:rPr>
              <a:t>Nematic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 Display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TN (Twisted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Nematic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) LCDs used most frequently and used in different kinds of displays all over the industries.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displays most frequently used by gamers as they are cheap &amp; have quick response time as compared with other displays.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main disadvantage of these displays is that they have low quality as well as partial contrast ratios, viewing angles &amp; reproduction of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But, these devices are sufficient for daily operations.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displays allow quick response times as well as quick refresh rates.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So, these are the only gaming displays which are available with 240 hertz (Hz).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displays have poor contrast &amp;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because of the not accurate otherwise precise twist device.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06" y="1071546"/>
            <a:ext cx="892971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In-Plane Switching 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(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IPS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) </a:t>
            </a: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Display:</a:t>
            </a:r>
            <a:endParaRPr lang="en-IN" sz="2200" b="1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IPS displays are considered to be the best LCD because they provide good image quality, higher viewing angles, vibrant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precision and difference.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displays are mostly used by graphic designers and in some other applications, LCDs need the maximum potential standards for the reproduction of image and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7030A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6" y="1071546"/>
            <a:ext cx="878687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Vertical Alignment Panel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vertical alignment (VA) panels have the best viewing angles as well as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reproduction with higher quality features as compared with TN type displays.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These panels have a low response time.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But, these are much more reasonable and appropriate for daily use.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structure of this panel generates deeper blacks as well as better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as compared with the twisted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nematic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display. 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Furthermore, they have slow response times &amp; low refresh rates.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142984"/>
            <a:ext cx="871543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Advanced Fringe Field Switching (AFFS)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AFFS LCDs offer the best performance and a wide range of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reproduction as compared with IPS displays.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applications of AFFS are very advanced because they can reduce the distortion of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color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without compromising on the broad viewing angle.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Usually, this display is used in highly advanced as well as professional surroundings like in the viable airplane cockpits.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  <a:latin typeface="Book Antiqua" pitchFamily="18" charset="0"/>
              </a:rPr>
              <a:t>Liquid Crystal Display: LCD</a:t>
            </a:r>
            <a:endParaRPr lang="en-IN" sz="28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1000108"/>
            <a:ext cx="8643998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Passive and Active Matrix Displays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Passive-matrix type LCDs works with a simple grid so that charge can be supplied to a specific pixel on the LCD.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grid can be designed with a quiet process and it starts through two substrates which are known as glass layers. 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One glass layer gives columns whereas the other one gives rows that are designed by using a clear conductive material like indium-tin-oxide.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passive-matrix system has major drawbacks particularly response time is slow and inaccurate voltage control.</a:t>
            </a:r>
          </a:p>
          <a:p>
            <a:pPr marL="252000" indent="-252000" algn="just" fontAlgn="base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In this type of display, the simplest way to check the slow response time is to shift the mouse pointer fast from one face of the display to the other.</a:t>
            </a:r>
            <a:endParaRPr lang="en-IN" sz="22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2596</Words>
  <Application>Microsoft Office PowerPoint</Application>
  <PresentationFormat>On-screen Show (4:3)</PresentationFormat>
  <Paragraphs>251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Swapan Kumar Das</dc:creator>
  <cp:lastModifiedBy>Swapan Kumar Das</cp:lastModifiedBy>
  <cp:revision>56</cp:revision>
  <dcterms:created xsi:type="dcterms:W3CDTF">2022-03-30T14:07:46Z</dcterms:created>
  <dcterms:modified xsi:type="dcterms:W3CDTF">2023-03-13T07:21:07Z</dcterms:modified>
</cp:coreProperties>
</file>