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9T08:47:06.585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0 110,'1064'0,"-993"-3,0-4,132-30,-106 17,45 3,-49 8,59-4,207 10,-189 5,55-4,228 5,-391 2,79 17,-78-10,67 3,-16-2,-71-7,53 1,-19-7,38 0,128 16,-158-9,113-3,-197-4,8 0,0 1,1 0,-1 0,0 1,1 1,-1-1,-1 1,1 1,16 8,-22-10,0-1,0 1,-1 0,1 0,-1 0,0 0,1 0,-1 0,0 1,0-1,0 1,-1-1,1 1,0 0,-1 0,0-1,0 1,0 0,0 0,0 1,0-1,-1 0,0 0,1 0,-1 0,-1 0,1 0,0 1,-1-1,1 0,-1 0,0 0,-1 3,-1 0,0 0,0-1,-1 0,1 0,-1 0,0 0,0 0,-1-1,1 0,-1 0,0 0,0-1,-1 1,1-1,-1 0,1-1,-11 4,-8 1,0-1,-1 0,-26 1,50-7,-325 26,17-3,132-9,-209-10,201-6,-204-8,296 3,-194-20,183 19,-143 5,-70-5,-367-11,457 21,-366-2,759-15,-71 4,343-53,-112 13,5 26,-144 27,178-9,195-9,-464 17,-30-4,70-13,-66 7,6-3,-38 6,43-3,294 8,-226 2,-226 0,1 3,0 4,1 3,-122 33,133-25,0-3,-1-3,-72 4,79-13,-312 29,-188 15,537-48,3 0,-34 3,49-3,-1 1,1 0,-1-1,1 1,0 1,-1-1,1 0,0 1,0-1,0 1,0 0,0 0,0 0,1 1,-5 3,6-5,1 0,-1 0,0 0,1 0,-1 0,1 1,0-1,-1 0,1 0,0 0,0 0,-1 0,1 1,0-1,0 0,0 0,0 0,1 1,-1-1,0 0,0 0,1 0,-1 0,1 0,-1 0,1 0,-1 0,1 0,0 0,-1 0,1 0,0 0,1 1,3 2,-1 0,1 0,0-1,0 0,9 4,9 4,1-2,0-1,1-1,0-1,29 4,137 6,-120-12,557 13,-292-12,-156 8,38 0,192-14,-392 0,-1 0,1-1,-1-1,0-1,27-9,-4-3,41-21,-42 19,-19 9,-1 0,0-1,-1-1,31-24,-47 34,-1 0,0 0,1 0,-1-1,0 1,0-1,0 1,0-1,0 1,0-1,0 1,0-1,-1 0,1 1,-1-1,1 0,-1-2,0 3,0 0,0 0,-1 0,1 0,0 0,-1 0,1 0,-1 0,1 0,-1 0,0 1,1-1,-1 0,0 0,1 0,-1 1,0-1,0 0,0 1,0-1,-1 0,-5-2,0 0,-1 0,0 1,1 0,-1 0,-11 0,-119-8,-170 9,183 3,-484 33,470-24,80-4,-103 27,44-7,50-16,0-3,-136-2,188-7,28 0,98-1,166-7,285-47,-448 39,-54 7,101-5,85 16,-217-1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9T08:47:38.410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268 218,'29'-1,"1"1,-1 0,1 2,37 8,401 58,-297-47,451 21,-384-32,718 0,-595-12,350 2,-703 0,1 0,-1 0,0-1,13-3,-21 4,0 0,0 0,0 0,1 0,-1 0,0 0,0 0,0 0,1 0,-1 0,0 0,0 0,0 0,1 0,-1 0,0-1,0 1,0 0,0 0,0 0,1 0,-1 0,0-1,0 1,0 0,0 0,0 0,0 0,0-1,0 1,0 0,1 0,-1 0,0-1,0 1,0 0,0 0,0-1,-8-4,-20-5,23 8,-95-29,-196-34,-349 0,379 40,-108-4,-458 29,354 1,150-19,241 11,28 2,-1-3,2-3,-78-23,114 27,-96-28,101 32,0-1,-1 2,1 0,-33 2,34 4,16-3,0-1,-1 0,1 0,0 0,0 1,-1-1,1 0,0 1,0-1,0 0,0 0,-1 1,1-1,0 0,0 1,0-1,0 0,0 1,0-1,0 0,0 1,0-1,0 0,0 1,0-1,0 0,0 1,1 1,0-1,0 0,0 1,0-1,0 0,0 1,0-1,1 0,-1 0,0 0,1 0,-1 0,1 0,-1-1,4 2,60 22,1-3,104 19,-10-3,-70-17,132 11,-58-10,-29 0,188 3,-281-24,-8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9T08:47:42.01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1 164,'12'-4,"1"-1,0 1,0 1,0 1,16-2,9-2,62-7,1 4,118 4,-12 1,181-15,-317 14,135-30,6 0,304 25,-345 12,1268-1,-1110 13,2 0,-109 3,-136-8,111 16,-191-24,1 0,-1 1,1 0,-1 0,11 5,-15-6,-1-1,0 0,0 1,0-1,0 1,0 0,0-1,0 1,0 0,-1 0,1-1,0 1,0 0,0 0,-1 0,1 0,-1 0,1 0,-1 0,1 0,-1 0,1 1,-1-1,0 0,0 0,1 0,-1 0,0 1,0-1,0 0,0 0,-1 0,1 0,0 0,0 1,-1-1,1 0,-1 0,0 2,-1 0,-1 0,1 0,-1-1,1 1,-1-1,0 0,0 1,0-1,0 0,-1-1,1 1,0-1,-5 2,-52 13,47-14,-105 21,-237 11,-124-32,251-4,-700 2,858-4,1-3,-81-18,107 17,-2 0,-162-23,104 21,-79-4,-750 13,445 3,465-2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9T08:49:12.063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0 289,'0'2,"1"1,-1-1,1 1,0-1,-1 1,1-1,0 0,0 1,1-1,-1 0,0 0,1 0,0 0,-1 0,1 0,0 0,0 0,0-1,0 1,0-1,4 2,3 3,1-1,0-1,16 6,9 0,0-1,1-2,0-1,44 0,150-6,-96-3,965 3,-838 16,-116-5,47 16,-126-15,93 4,264-16,-180-2,-4 4,274-4,-468-1,0-1,0-3,0-1,-1-3,70-25,152-49,-244 78,34-6,1 2,66-5,7 0,91-13,-124 17,-1 3,101 6,7 0,191-35,-138 10,-178 20,-29 4,0-3,57-15,-34 4,92-11,-146 25,-1 0,31-12,-32 9,0 2,34-7,-49 12,0 0,0-1,0 1,0 0,0 0,-1 1,1-1,0 0,0 1,0-1,0 1,0 0,-1-1,1 1,0 0,-1 0,1 0,-1 0,1 0,-1 1,1-1,-1 0,0 1,1-1,-1 1,0-1,0 1,0 0,0-1,-1 1,1 0,0 0,-1 0,1-1,0 4,1 7,-1 0,0 1,0-1,-3 19,2-16,0 8,0-10,0 1,-1-1,0 0,-4 16,5-26,-1 0,0 0,0-1,0 1,0 0,-1-1,1 1,-1-1,0 1,1-1,-1 0,0 1,0-1,-1 0,1 0,0-1,-1 1,1 0,-1-1,1 1,-1-1,0 0,0 0,-3 1,-12 1,0-1,0-1,-36-2,-22 1,58 1,-285 18,-1778-20,1816 15,13 0,47-10,1 9,-208 41,322-39,-1-4,-148 0,-970-14,1106-1,-104-19,-12-1,150 21,44 3,0 0,0-2,-49-11,24-3,-86-42,123 52,-97-39,-6-3,61 26,0 2,-59-14,176 29,2549 7,-2563 1,-1 1,66 16,-59-9,67 4,-77-14,41 4,-75-4,0 1,0 0,0 0,0 1,18 9,-1 0,0-1,0 0,57 11,91 6,27 5,13 9,-94-21,-7-3,66 16,-172-30,-16-1,-28 0,28-2,-819 26,-7-28,333-1,-816 2,2081-10,-371-1,285-17,-646 25,-2 2,0-2,0-1,0-2,31-9,-19-4,-31 14,0 0,0 0,0 1,16-3,1 3,0 2,31 1,32-3,-74 1,-1-1,0-1,0 0,0-1,27-15,31-11,-15 15,109-18,-155 32,-13 3,0 0,0 0,0 0,0 0,0 0,0 0,0 0,0 0,0 0,0 0,0 0,0 0,-1 0,1 0,0 0,0-1,0 1,0 0,0 0,0 0,0 0,0 0,0 0,0 0,0 0,0 0,0 0,0 0,0 0,0 0,0 0,0 0,0 0,0 0,0 0,0 0,0 0,0-1,0 1,0 0,0 0,0 0,0 0,0 0,0 0,0 0,0 0,0 0,0 0,0 0,0 0,0 0,0 0,0 0,0 0,0 0,0 0,0 0,0-1,0 1,0 0,0 0,1 0,-25-3,11 1,-521-40,-8 37,407 5,-839 2,1404 0,419-5,-527-11,-23 1,-1575 15,663-3,2358 1,-1755 1,0 1,0 0,0 0,-16 7,6-2,-80 27,-52 15,117-39,0-3,-52 6,68-12,0 1,1 0,-1 1,0 1,1 1,0 1,-21 10,4 1,-1-1,-1-1,0-2,-76 15,86-24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9T08:49:21.944"/>
    </inkml:context>
    <inkml:brush xml:id="br0">
      <inkml:brushProperty name="width" value="0.1" units="cm"/>
      <inkml:brushProperty name="height" value="0.2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1367 350,'0'-1,"1"0,-1 0,1 0,-1 0,1 0,0 0,-1 1,1-1,0 0,0 0,-1 1,1-1,0 0,0 1,0-1,0 1,0-1,0 1,0-1,0 1,0 0,0-1,0 1,0 0,0 0,0 0,0 0,1 0,0 0,3 0,77-9,147 5,-137 5,629 0,-710-1,73-3,-74 2,-1-1,0 0,0 0,0-1,0 0,14-7,-21 9,0 0,1-1,-1 1,0-1,0 1,0-1,0 0,-1 0,1 0,2-4,-4 6,1 0,-1-1,0 1,0-1,0 1,1-1,-1 1,0-1,0 1,0-1,0 1,0-1,0 1,0-1,0 1,0-1,-1 1,1-1,0 1,0-1,0 1,0-1,-1 1,0-1,0 0,0 0,0 0,0 0,0 0,0 1,0-1,0 0,0 1,0-1,0 1,-1 0,-1-1,-23-5,-1 2,0 1,0 1,-39 3,17-1,-880 0,372 2,518-4,-1-1,1-3,-67-18,87 19,-23-2,-1 2,0 1,0 2,-51 5,4-1,65 0,0 1,0 1,0 2,0 0,-32 13,26-8,-1-2,-45 8,15-8,62-9,-1 0,1 0,-1 1,0-1,1 0,-1 0,0 0,1 0,-1 0,1 1,-1-1,1 0,-1 0,0 1,1-1,-1 0,1 1,-1-1,1 1,0-1,-1 1,0 0,20 4,59 2,95-4,-100-3,1624 0,-745-1,-894-3,1-2,-1-3,89-25,80-12,-70 30,105-15,-179 13,-48 10,69-8,7 3,12 0,137 12,-192 2,-94 0,1 2,0 1,-32 8,8 0,-79 10,-49 10,146-24,0 1,0 1,-43 22,67-29,2-1,1 1,0-1,-1 1,1 0,-4 3,7-6,1 1,0-1,0 0,0 0,0 0,-1 0,1 1,0-1,0 0,0 0,0 1,0-1,0 0,-1 0,1 1,0-1,0 0,0 0,0 1,0-1,0 0,0 0,0 1,0-1,0 0,0 0,1 1,-1-1,0 0,0 0,0 1,0-1,0 0,0 0,0 1,1-1,19 7,39 0,1-3,80-5,-52-1,1299-1,-1397 0,10 3,-1 0,1 0,0 0,0-1,0 1,-1 0,1 0,0 0,0 0,0 0,0 0,0 0,-1-1,1 1,0 0,0 0,0 0,0 0,0-1,0 1,0 0,0 0,0 0,-1 0,1-1,0 1,0 0,0 0,0 0,0-1,0 1,0 0,0 0,0 0,0 0,1-1,-1 1,0 0,0 0,0 0,0-1,0 1,0 0,0 0,0 0,0 0,1 0,-1-1,0 1,0 0,0 0,0 0,0 0,1 0,-1 0,0 0,0-1,0 1,0 0,1 0,-1 0,0 0,0 0,0 0,1 0,-1 0,0 0,11-5,1 1,-1 0,18-3,-3 1,589-112,-567 111,2 1,83-23,-131 29,-1 0,1-1,-1 1,1-1,-1 1,0-1,1 1,-1-1,1 0,-1 0,0 0,2-1,-3 1,0 1,0 0,-1 0,1-1,0 1,0 0,0-1,0 1,-1 0,1 0,0-1,0 1,-1 0,1 0,0-1,0 1,-1 0,1 0,0 0,-1 0,1-1,0 1,-1 0,1 0,0 0,-1 0,1 0,0 0,-1 0,1 0,-1 0,-41-4,-333 5,180 1,300-3,176 3,-272-2,-1 1,1 0,-1 0,0 1,1 0,-1 1,13 5,-19-7,-1-1,0 1,1 0,-1 0,0 0,0 0,0 0,0 0,0 0,0 0,0 1,0-1,0 0,0 0,-1 1,1-1,-1 1,1-1,-1 0,1 3,-1-2,0 1,-1-1,1 0,-1 1,1-1,-1 0,0 1,0-1,0 0,0 0,0 0,-1 0,1 0,0 0,-1 0,0 0,-2 2,-5 4,0 1,-1-2,0 1,0-1,-1-1,-13 7,-77 28,13-12,-181 33,-99-12,254-37,-106 15,190-23,21-1,240-3,-105-5,40 4,-419 11,63-1,-70-7,-64 2,313-5,0 1,0 0,1 1,-14 3,18-1,8-1,13 1,30 0,52-1,-85-3,-1090-2,1049 1,20-1,10 1,40-7,-1 3,1 1,49 2,-11 0,826-76,-899 77,28-5,-33 6,1 0,-1-1,0 1,1-1,-1 1,1-1,-1 0,0 0,1 1,-1-1,0 0,0 0,0 0,1 0,0-3,-2 4,0-1,0 1,0 0,1-1,-2 1,1-1,0 1,0-1,0 1,0 0,0-1,0 1,0-1,0 1,-1-1,1 1,0 0,0-1,-1 1,1 0,0-1,0 1,-1 0,1-1,0 1,-1 0,1 0,-1-1,1 1,0 0,-1 0,1 0,-1 0,1-1,0 1,-1 0,1 0,-1 0,0 0,-15-5,-1 1,1 0,-1 1,-26-1,14 1,-458-21,229 16,248 8,-105-10,103 8,0 0,0-1,0-1,0 0,1-1,-22-12,31 16,0 0,0 0,0 0,0-1,0 1,1-1,-1 1,0-1,1 0,-1 1,1-1,0 0,0 0,0 0,0 0,0-1,-1-3,1 5,1-1,0 0,1 0,-1 1,0-1,0 0,1 0,-1 1,1-1,0 0,-1 1,1-1,0 1,0-1,0 1,0-1,0 1,2-2,3-3,0 1,0 0,1 0,0 0,0 1,1 0,-1 0,14-4,27-6,1 3,98-11,-93 15,181-19,122-18,-340 40,-25 1,-36 2,40 0,-338 2,813-1,99 1,-495 3,-73-4,1 0,-1 0,0 1,0-1,1 0,-1 1,0-1,0 1,0 0,3 1,-7-1,0 0,0 0,0 0,0-1,0 1,0 0,-1-1,1 0,0 1,-3-1,-163 22,-78 13,-129 22,362-54,16-1,25-1,-26-1,666-1,-224-2,-141 3,-1097 0,1044 0,-575 0,998 0,-471-14,4 1,-150 14,-6 0,0-2,-1-2,50-9,-47 2,-25 6,1-1,29-11,-56 14,-7 2,-10 2,15-2,0 1,0-1,0 0,0 1,0-1,0 1,1-1,-1 1,0-1,0 1,0 0,0-1,1 1,-1 0,0 0,1-1,-1 1,1 0,-1 0,1 0,-1 0,1 0,-1 0,1 0,0 0,0 0,-1 0,1 0,0 0,0 0,0 0,0 0,0 0,0 0,1 0,-1 2,3 1,0 1,-1 0,1-1,1 0,-1 0,6 6,-5-6,0 0,0 1,0 0,4 8,-7-10,1 1,-1 0,1 0,-1 0,-1 0,1 0,0 0,-1 0,0 0,0 0,0 1,-1-1,1 0,-1 0,0 0,0 0,0 0,-1-1,-1 6,0-4,0 0,-1-1,1 1,-1-1,0 1,0-1,0 0,-1-1,1 1,-1-1,0 0,0 0,-8 3,-46 16,-1-3,-119 22,104-27,-98 34,160-41,13-7,0 0,0 0,0 0,0 0,0 0,0 0,0 0,0 1,0-1,0 0,0 0,0 0,0 0,0 0,0 0,0 0,0 1,0-1,0 0,0 0,0 0,0 0,0 0,0 0,0 0,0 1,0-1,0 0,0 0,0 0,0 0,0 0,0 0,1 0,-1 0,0 0,0 0,0 1,0-1,0 0,0 0,0 0,1 0,-1 0,0 0,0 0,0 0,0 0,0 0,28 4,210-4,-81-2,-910 2,716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1109-053C-E71F-352A-98A3587E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D09FB-D318-8E01-3110-42C7B6071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AC34-0D96-2297-9CA0-155F1A04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3D99-3879-DAAB-19E1-20C11B25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37E2-9C87-B67C-4D52-4BD3DC27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7CAE-6E4C-101E-1085-3ABF7F7E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D0404-141C-631C-5658-8CFAA4824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77C4-CE0E-7353-3CA7-135007C3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725BD-65A9-3C76-5566-C07B84A4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2985C-C2BD-49D5-C396-A5F3682E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88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08F47-D79B-707C-6135-228AE635D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F6F2-DFD0-2BF1-D84F-26A2A7A2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7B1E-B65D-C745-5009-487DA959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CFCEF-9269-F633-AFED-5A2F144F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E08A-6E00-60DB-1B06-D63C9A53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36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961C-BB67-26FB-0BBF-B236AF3D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2E12-91FB-32C4-18EE-D1FF3587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9C9D-23FF-0E56-CEBC-B5A3C61C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7A7C-7639-909B-DA6B-02D2F4CD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04729-949E-CD3A-35E9-DA815083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4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8F24-CB4F-886A-C071-6E05D28C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5A08B-3E14-8415-1EA3-C89417556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2501-F131-D67B-32A4-CB7DB936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7A9E4-8F5A-6D41-E4EA-D0945A80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69E9B-0442-FDEE-E011-CEF5D6E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1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8276-58F0-4571-C002-A9836283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5806-5CEC-4CC3-3E32-BE82DA12A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0D076-BC1A-2592-68BE-D0EE9CA8D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85860-69EC-AC46-9581-03781A3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33550-B0CA-ADE0-BDE1-4100203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EE6DA-D6E0-FF58-9710-802E6DA8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A86-4F30-D3F1-7ABB-90311E81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34227-66B3-BB01-45AB-7E55E9909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C5A90-9FBB-201A-A076-4DEEE12C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5A2AA-E701-91EA-5F89-74FAD4BAF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F3512-19AE-DD9C-0853-75D655FC8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390DD-5F3E-7B8A-2BC6-BD865DBD9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166E0-8535-D391-EDF9-840E936F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27E3E-78F4-9C33-1762-37E78CEF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8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5047-1EDE-31FB-2B87-B9A4421A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1D83E-270C-EFD9-03AB-C8326B32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DA214-4594-FE55-556F-DD2A6D45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2B6C3-843B-FA96-B932-DFA46D97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9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3E365-44A0-763D-E154-3F20CCD3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CC516-00CF-C705-20DC-8661AA63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AEE2-73C4-FDC3-17C6-E2FE36F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8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A289-7F38-E729-9720-20571CC0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CE49-1BE2-B607-C430-A29E578DD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427D8-EF84-0D74-F17A-BB4599FD3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C10DF-C97A-C19C-FB22-E795FC38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424FC-CFEF-F687-7689-3A756F2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1733B-1A84-98C8-62B8-060D3A65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82BF-D2B1-7897-457D-3E3BF17E4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114EC-59D0-D5F2-7217-79AA04A96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3B8A7-0411-E848-C5AD-DCEDF2F6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F8EFA-B3AB-A2EC-8C20-56719564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C8BDF-E26A-3B8F-BBAF-CFF59A17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FD9C3-EA1A-79F0-50BD-E9A1225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5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4875B-8BAB-B0CF-CC2F-E03CB5CE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CAFC7-2F37-2937-151E-C06A2F31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7752-F176-5BC0-0492-C0C77FCA7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5DA5-0220-4591-BFD7-59355CA28C02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92CC-B66E-5432-89DB-D40E33741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D32F6-C85C-CE3F-6D3B-B3C51D01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70096-D265-4153-8F12-A3512176B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B6B8-9699-9BEC-4576-645CA9FE9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DEVELOPING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A239E-3DEF-0033-A011-C46BAF55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707" y="3602038"/>
            <a:ext cx="9962865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tells a stylized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story about how an end user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(playing one of a number of possible roles)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interacts with the system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a specific set of circumstances.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4BC7F-A063-A5E1-D7A9-56A37E04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46" y="245660"/>
            <a:ext cx="11641541" cy="63598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story may be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narrative text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 outline of tasks or interactions, a template-based description, or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diagrammatic representation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Regardless of its form,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 depicts the software or system from the end user’s point of view.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step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writing a use case is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define the set of “actors”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will be involved in the story.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Actors are the different people (or devices)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use the system or product within the context of the function and behavior that is to be described.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Actors represent the roles that people (or devices) play as the system operates.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Defined somewhat more formally, an actor is anything that communicates with the system or product and that is external to the system itself.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Every actor has one or more goals when using the system.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71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36459-B8E0-B811-7BC3-EAD5A4156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85" y="450376"/>
            <a:ext cx="11450472" cy="5991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 elicitation is an evolutionary activity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not all actors are identified during the first iteration.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possible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primary actors during the first iteration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secondary actors as more is learned about the system.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Primary actors interact to achieve required system function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derive the intended benefit from the system.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They work directly and frequently with the software.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Secondary actors support the system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that primary actors can do their work.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0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DC6C-E07B-8CF6-5915-75E6E545F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2" y="313899"/>
            <a:ext cx="11409528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Recalling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SafeHome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requirements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define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four actors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homeowner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(a user),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setup manager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(likely the same person as homeowner, but playing a different role),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sensors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(devices attached to the system), and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monitoring and response subsystem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(the central station that monitors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SafeHome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home security function).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homeowner actor interacts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the home security function in a number of different ways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either the alarm control panel or a PC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Enters a password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allow all other interactions.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Inquires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about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status of a security zone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Inquires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about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status of a sensor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Presses the panic button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Activates/deactivates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security system.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5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D5C74-9984-CBFA-1BAB-227E2DE6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4" y="177420"/>
            <a:ext cx="10126638" cy="62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1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21D4D-94E7-929B-A0BC-2CE8D5411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0" y="627797"/>
            <a:ext cx="11013743" cy="558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2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EBFD5-4608-E3AE-2157-3A8DBC206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07" y="218364"/>
            <a:ext cx="10017457" cy="6400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64B70F-1FF6-AD10-AC81-0942B1F72209}"/>
                  </a:ext>
                </a:extLst>
              </p14:cNvPr>
              <p14:cNvContentPartPr/>
              <p14:nvPr/>
            </p14:nvContentPartPr>
            <p14:xfrm>
              <a:off x="6420221" y="826522"/>
              <a:ext cx="1662120" cy="18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64B70F-1FF6-AD10-AC81-0942B1F722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2221" y="790882"/>
                <a:ext cx="1697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6B53789-C806-3B9D-DA2F-079A41E5E4BF}"/>
                  </a:ext>
                </a:extLst>
              </p14:cNvPr>
              <p14:cNvContentPartPr/>
              <p14:nvPr/>
            </p14:nvContentPartPr>
            <p14:xfrm>
              <a:off x="9384461" y="1779442"/>
              <a:ext cx="1454040" cy="137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6B53789-C806-3B9D-DA2F-079A41E5E4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6821" y="1743802"/>
                <a:ext cx="1489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52B22CD-4B9B-032D-0E3D-65BDAB7D62CE}"/>
                  </a:ext>
                </a:extLst>
              </p14:cNvPr>
              <p14:cNvContentPartPr/>
              <p14:nvPr/>
            </p14:nvContentPartPr>
            <p14:xfrm>
              <a:off x="4129181" y="2000482"/>
              <a:ext cx="1798560" cy="89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52B22CD-4B9B-032D-0E3D-65BDAB7D62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1541" y="1964842"/>
                <a:ext cx="1834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F3DFC5-D54E-E978-037E-B3E8898DA3C6}"/>
                  </a:ext>
                </a:extLst>
              </p14:cNvPr>
              <p14:cNvContentPartPr/>
              <p14:nvPr/>
            </p14:nvContentPartPr>
            <p14:xfrm>
              <a:off x="3195701" y="3341842"/>
              <a:ext cx="2601360" cy="172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F3DFC5-D54E-E978-037E-B3E8898DA3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7701" y="3305842"/>
                <a:ext cx="26370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DA6DAAB-08EF-35F3-2370-6004B815B523}"/>
                  </a:ext>
                </a:extLst>
              </p14:cNvPr>
              <p14:cNvContentPartPr/>
              <p14:nvPr/>
            </p14:nvContentPartPr>
            <p14:xfrm>
              <a:off x="3281021" y="3339322"/>
              <a:ext cx="2506680" cy="174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DA6DAAB-08EF-35F3-2370-6004B815B5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3021" y="3303322"/>
                <a:ext cx="254232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28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62F4B-EDA5-3C1A-600F-889075435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76" y="122830"/>
            <a:ext cx="10126639" cy="648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5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398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DEVELOPING 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USE CASES</dc:title>
  <dc:creator>alifsiddi@gmail.com</dc:creator>
  <cp:lastModifiedBy>alifsiddi@gmail.com</cp:lastModifiedBy>
  <cp:revision>3</cp:revision>
  <dcterms:created xsi:type="dcterms:W3CDTF">2023-08-29T06:11:51Z</dcterms:created>
  <dcterms:modified xsi:type="dcterms:W3CDTF">2023-08-29T08:57:14Z</dcterms:modified>
</cp:coreProperties>
</file>