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05EC-A92D-C02B-39EA-E1F9E0EDD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DA0CE-B5F7-5F36-ECDF-BE5786AD9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201DA-738E-D2A2-AA6B-560AA96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9A0E-98A7-43D4-9F57-7EAC5578361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0F721-4499-E055-5CF1-74420E3A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3E118-5F3F-CB3E-29E5-F319D15B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F6FC-050A-4B0B-B989-0E8A915B8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60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CBA2-2CDA-B221-4515-8B901A66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67FB1-DFB9-93D6-21AA-E0451832E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0DD9F-1545-DCB6-FFD0-0AD39181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9A0E-98A7-43D4-9F57-7EAC5578361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BD7A-8BD5-53BD-7CBC-D55A027E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9F06-6422-8CD6-3B94-28C1D25C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F6FC-050A-4B0B-B989-0E8A915B8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87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7B5D4-3346-1C5C-B4CB-18C3CE5FF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DCA0C-7687-E055-09E5-A412DD37B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30173-C807-A78A-3D0C-FE7CBB8B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9A0E-98A7-43D4-9F57-7EAC5578361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9222C-34DE-9534-DC94-E4B00C87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E89A3-8706-8682-3F7E-14816B81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F6FC-050A-4B0B-B989-0E8A915B8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46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FDE1-0B93-89FE-60E8-4CC8A2A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1ECA-ADF6-EC76-30FE-CC1F5116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B4DE-4630-2143-09D1-9CC126EB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9A0E-98A7-43D4-9F57-7EAC5578361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AB1D9-A352-F4F8-E82A-3385A8BD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412E0-BA3D-71C6-3154-DCC4ED00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F6FC-050A-4B0B-B989-0E8A915B8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0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5555-CC08-79EB-610D-3D5BA6A2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FB115-C0BB-212C-6750-5A3F8758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DA55-8BA9-06C1-013F-8A6922FD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9A0E-98A7-43D4-9F57-7EAC5578361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DF384-8C51-DBFD-D62B-48B4B2F1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1ED5-EC52-07AA-D358-4F52AEBB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F6FC-050A-4B0B-B989-0E8A915B8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35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23F2-5C4C-238F-C1B4-8A1427C3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AFDD-28A9-F78E-D848-06C56A285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F585C-172E-AC77-B5D7-EFFFCC479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29A59-F74E-40C9-2131-F7227C89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9A0E-98A7-43D4-9F57-7EAC5578361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4CE6A-7860-AAC3-60BA-578D2058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949DA-4808-2A1B-E64A-2AEC852A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F6FC-050A-4B0B-B989-0E8A915B8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87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6513-5EC1-FA5B-4E3E-CCD14790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4525E-CE64-C7C3-CFD9-FF0283D0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BFF52-413A-9007-0462-B0195E150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9A9C3-0FFD-253B-C70F-08286AB6B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40323-38E1-111E-CCE3-07C8FA022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E6E11-9A51-18DC-25FB-3457D4B1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9A0E-98A7-43D4-9F57-7EAC5578361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DDEAC-C22B-9BF5-3F78-0F08F558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F17CA-73B7-5AF7-9C83-CAB36F17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F6FC-050A-4B0B-B989-0E8A915B8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2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EC70-B7D8-C537-4E09-22D65EC3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CA3B0-3FD9-4BD6-75F1-A0D9A273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9A0E-98A7-43D4-9F57-7EAC5578361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AD3A0-2C73-C9A7-E227-15E7CC31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AB739-8EE9-2FEB-6244-78315567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F6FC-050A-4B0B-B989-0E8A915B8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29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118F5-D0FC-03A8-3DDA-3DA9555E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9A0E-98A7-43D4-9F57-7EAC5578361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A5293-DA5B-7D74-E892-7742E98B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D3C6D-DD94-937D-247A-1846AC39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F6FC-050A-4B0B-B989-0E8A915B8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76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1656-9D6B-D12D-EA31-8D1740C5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96CA3-94D4-7FBD-EEB2-A43CE6775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E72CB-0B6B-C35D-9EEF-E33F8340C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A1AD3-E4C9-F7F4-5013-6CD6C962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9A0E-98A7-43D4-9F57-7EAC5578361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862F3-82E3-58E1-24AE-7178D07B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FD858-0545-0379-F4C0-942B51D3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F6FC-050A-4B0B-B989-0E8A915B8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53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ABBD-9200-C769-8F95-692E9D29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8E2E-08C9-FE0D-6EEC-8E29BEC9F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F5A69-A213-44BB-8028-AC7B12B46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0C53E-46AD-C2E9-B7B0-CB912CF2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9A0E-98A7-43D4-9F57-7EAC5578361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5FC66-D664-BFAC-087C-0AF386C6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AF6BE-5CB0-F5AB-DEE8-C62B16AF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F6FC-050A-4B0B-B989-0E8A915B8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17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95E3C-BEA2-A8B8-CA2D-7AC1AF6E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F78CE-6758-A28B-9141-7C3BB303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28093-8E78-ADC4-E0F3-5F0E508CB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89A0E-98A7-43D4-9F57-7EAC55783611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3846C-2673-B3DF-31F2-AA33EFA39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3350-CD58-1C42-A0AA-70F9DEA46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AF6FC-050A-4B0B-B989-0E8A915B80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5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030B9D-48C4-1FBB-B7F6-994B7FCC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89" y="2338938"/>
            <a:ext cx="7873465" cy="207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61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273086-71BC-37F1-1AF1-17057E27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5" y="721895"/>
            <a:ext cx="10684041" cy="537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6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0E90-F2DF-21BA-81A2-812BD326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959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Evolutionary Process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2952-CC9B-924F-14CF-AA5A0FDF1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556084"/>
            <a:ext cx="11516140" cy="493679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 that has been explicitly designed to accommodate a product that evolves over time.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models are iterative.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characterized in a manner that enables you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increasingly more complete versions of the software.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0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807A-3749-3BEA-55FA-E2156ACD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EE65-C9FB-BC7A-5AF6-7AFE0907B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4"/>
            <a:ext cx="10515600" cy="47427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Often,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defines a set of general objectives for software, but does not identify detailed requirements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functions and features.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cases,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may be unsure of the efficiency of an algorithm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adapt ability of an operating system, or the form that human-machine interaction should take.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these, and many other situations, a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prototyping paradigm may offer the best approach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prototyping paradigm (Figure 2.6) begins with communication.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meet with other stakeholders to define the overall objectives for the software, identify whatever requirements are known, and outline areas where further definition is mandatory.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144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F3BE-3B54-57CA-AFF4-F13D40A62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266"/>
            <a:ext cx="10515600" cy="56186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prototyping iteration is planned quickly, and modeling (in the form of a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“quick design”) occurs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quick design focuses on a representation of those aspects of the software that will be visible to end users (e.g., human interface layout or output display formats).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quick design leads to the construction of a prototype.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prototype is deployed and evaluated by stakeholders, who provide feedback that is used to further refine requirements.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occurs as the prototype is tuned to satisfy the needs of various stakeholders, while at the same time enabling you to better under stand what needs to be done.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prototypes are built as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“throwaways,”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 are evolutionary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sense that the prototype slowly evolves into the actual system.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04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D1A244-49B1-C89C-625D-975A3B13F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57" y="418223"/>
            <a:ext cx="10788791" cy="57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1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B8ED-EA02-5018-A8AD-09F8F2A3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395"/>
            <a:ext cx="10515600" cy="85728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The Spiral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B8ED-0ABF-89EE-A344-C1782AC4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3" y="991402"/>
            <a:ext cx="11762071" cy="577515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proposed by Barry Boehm,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 is an evolutionary software process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that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couples the iterative nature of prototyping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and systematic aspects of the waterfall model.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the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rapid development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increasingly more complete versions of the software.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spiral model,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is developed in a series of evolutionary releases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iterations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release might be a model or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During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later iterations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increasingly more complete versions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engineered system are produced.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spiral model is divided into a set of framework activities defined by the software engineering team. For illustrative purposes, the generic framework activities.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of the framework activities represent one segment of the  spiral path illustrated in Figure 2.7. As this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process begins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software team performs activities that are implied by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around the spiral in a clockwise direction, beginning at the center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26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B528-664D-856E-94B6-3A3CE66B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383" y="471639"/>
            <a:ext cx="11492563" cy="578751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is considered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each revolution is made.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 point milestones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—a combination of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products and conditions that are attained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the path of the spiral—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noted for each evolutionary pass.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circuit around the spiral might result in the development of a product specification; subsequent passes around the spiral might be used to develop a prototype and then progressively more sophisticated versions of the software.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pass through the planning region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adjustments to the project plan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schedule are adjusted based on feedback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derived from the customer after delivery.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the project manager adjusts the planned number of iterations required to complete the software. The spiral model can be adapted to apply throughout the life of the computer software.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circuit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the spiral might represent a “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development project” that starts at the core of the spiral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continues for multiple iterations until concept development is complete. development is complete.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2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69CB-63D4-95B3-A6B1-83A38FAA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concept is to be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into an actual product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process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proceeds outward on the spiral and a “new product development project” commences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new product will evolve through a number of iterations around the spiral. Later, a circuit around the spiral might be used to represent a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“product enhancement project.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In essence, the spiral, when characterized in this way,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remains operative until the software is retired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times when the process is dormant, but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a change is initiated, the process starts at the appropriate entry point (e.g., product enhancement).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85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8EF268-A69C-C3F7-0690-DB6DEB7CF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90" y="747684"/>
            <a:ext cx="10837130" cy="48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10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98FA-6731-77CE-1CF3-F3E163CA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741"/>
            <a:ext cx="10515600" cy="780281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Concurrent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547AB-D5AD-81B5-F819-E316439E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847022"/>
            <a:ext cx="11425188" cy="571740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2.8 provides a schematic representation of one software engineering activity within the modeling activity using a concurrent modeling approach. The activity—modeling—may be in any one of the states noted at any given time.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other activities, actions, or tasks (e.g., communication or construction) can be represented in an analogous manner.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activities exist concurrently but reside in different states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early in a project the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activity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shown in the figure) has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its first iteration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exists in the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awaiting changes 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activity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existed in the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inactive state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initial communication was completed, now makes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into the 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development 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If, however, the customer indicates that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requirements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made, the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activity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 from the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development state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awaiting changes state.</a:t>
            </a:r>
            <a:endParaRPr lang="en-I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75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ED5C-B9DB-60B4-8953-C01BE29E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PRESCRIPTIVE PROCESS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8AFC-830B-E3D6-F711-57F6D9D8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prescribe a set of process elements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U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 activities, software engineering actions, tasks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work products, quality assurance, and change control mechanisms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project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process model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also prescribes a process flow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(also called a work flow)—that is, the manner in which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 elements are interrelated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one another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132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D7D0-9C90-FA02-52BA-011F747A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3A54-02B5-9B87-0F71-C20520D3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Concurrent modeling defines a series of events that will trigger transitions from state to state for each of the software engineering activities, actions, or tasks.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during early stages of design (a major software engineering action that occurs during the modeling activity),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inconsistency in the requirements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uncovered.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generates the event analysis model correction, which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trigger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requirements analysis action from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state into the awaiting changes 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18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823917-00BB-2715-010E-2EE68E4E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909" y="443509"/>
            <a:ext cx="9683015" cy="597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4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F089-0BBB-9295-95F5-65376A7E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D3C7E-F961-F333-ED64-43BF5311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times when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requirements for a problem are well understood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—when work flows from communication through deployment in a reasonably linear fashion.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waterfall model, sometimes called the </a:t>
            </a:r>
            <a:r>
              <a:rPr lang="en-US" sz="20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 life cycle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suggests a 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systematic, sequential approach to software development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 begins with customer specification of requirements and progresses through planning, modeling, construction, and deployment, culminating in ongoing support of the completed software (Figure 2.3).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0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D22803-0AD0-FE14-7965-AE91D8CB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55" y="1328286"/>
            <a:ext cx="10607040" cy="431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8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C8AD-9F31-34A6-F6F5-784FB005C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Among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problems that are sometimes encountered when the waterfall model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applied are: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projects rarely follow the sequential flow that the model proposes.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Although the linear model can accommodate iteration, it does so indirectly. As a result, changes can cause confusion as the project team proceeds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It is often difficult for the customer to state all requirements explicitly.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waterfall model requires this and has difficulty accommodating the natural uncertainty that exists at the beginning of many projects.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customer must have patience.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working version of the program(s) will not be available until late in the project time span. A major blunder, if undetected until the working program is reviewed, can be disastrous.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0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6E97-11B8-6216-EA3B-9C38E09B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V-MODEL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D032-3A79-A4FD-5E42-247082A3B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variation in the representation of the waterfall model is called the V-model. Represented in Figure 2.4, the V-model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depicts the relationship of quality assurance actions to the actions associated with communication, modeling, and early construction activities.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a software team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moves down the left side of the V, basic problem requirements are refined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into progressively more detailed and technical representations of the problem and its solution.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Once code has been generated, the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moves up the right side of the V, essentially performing a series of tests (quality assurance actions)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validate each of the models created as the team moved down the left side.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reality, there is no fundamental difference between the classic life cycle and the V-model.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V-model provides a way of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visualizing how verification and validation actions are applied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 earlier engineering work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34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521DE2-FE89-A478-B753-E1849E1A2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67" y="442761"/>
            <a:ext cx="9625264" cy="610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C063-DE1B-8AA3-57D7-D2BF83BD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INCREMENTAL PROCESS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4B39-5034-68DF-74A5-356B282E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53067"/>
            <a:ext cx="11260665" cy="511386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may be a compelling need to provide a limited set of software functionality to users quickly and then refine and expand on that functionality in later software releases.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example, word-processing software developed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the incremental paradigm might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deliver basic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file management, editing, and document production functions in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first increment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more sophisticated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editing and document production capabilities in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second increment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spelling and grammar checking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third increment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advanced page layout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capability in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fourth increment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It should be noted that the process flow for any increment can incorporate the prototyping Paradigm.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an incremental model is used, the 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increment is often a core product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That is,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basic requirements are addressed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but many supplementary features (some known, others unknown) remain undelivered. The core product is used by the customer (or undergoes detailed evaluation). As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 of use and/or evaluation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plan is developed for the next increment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09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FDF4-5773-8E06-44A3-BC484353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A173-3180-5E66-B51C-1385F9929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plan addresses the modification of the core product to better meet the needs of the customer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the delivery of additional features and functionality. 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process is repeated following the delivery of each increment, until the complete product is produced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Incremental development is particularly useful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when staffing is unavailable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a complete implementation by the business deadline that has been established for the project.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38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1696</Words>
  <Application>Microsoft Office PowerPoint</Application>
  <PresentationFormat>Widescreen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PRESCRIPTIVE PROCESS MODELS</vt:lpstr>
      <vt:lpstr>WATERFALL MODEL</vt:lpstr>
      <vt:lpstr>PowerPoint Presentation</vt:lpstr>
      <vt:lpstr>PowerPoint Presentation</vt:lpstr>
      <vt:lpstr>V-MODEL</vt:lpstr>
      <vt:lpstr>PowerPoint Presentation</vt:lpstr>
      <vt:lpstr>INCREMENTAL PROCESS MODELS</vt:lpstr>
      <vt:lpstr>PowerPoint Presentation</vt:lpstr>
      <vt:lpstr>PowerPoint Presentation</vt:lpstr>
      <vt:lpstr>Evolutionary Process Models</vt:lpstr>
      <vt:lpstr>PROTOTYPING</vt:lpstr>
      <vt:lpstr>PowerPoint Presentation</vt:lpstr>
      <vt:lpstr>PowerPoint Presentation</vt:lpstr>
      <vt:lpstr>The Spiral Model</vt:lpstr>
      <vt:lpstr>PowerPoint Presentation</vt:lpstr>
      <vt:lpstr>PowerPoint Presentation</vt:lpstr>
      <vt:lpstr>PowerPoint Presentation</vt:lpstr>
      <vt:lpstr>Concurrent Models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alifsiddi@gmail.com</dc:creator>
  <cp:lastModifiedBy>alifsiddi@gmail.com</cp:lastModifiedBy>
  <cp:revision>4</cp:revision>
  <dcterms:created xsi:type="dcterms:W3CDTF">2023-08-15T09:07:49Z</dcterms:created>
  <dcterms:modified xsi:type="dcterms:W3CDTF">2023-08-15T11:17:00Z</dcterms:modified>
</cp:coreProperties>
</file>