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fsiddi@gmail.com" userId="cbd4f9070acd3a82" providerId="LiveId" clId="{773B0434-88F2-4400-A906-CDD94B10B9E1}"/>
    <pc:docChg chg="undo custSel modSld">
      <pc:chgData name="alifsiddi@gmail.com" userId="cbd4f9070acd3a82" providerId="LiveId" clId="{773B0434-88F2-4400-A906-CDD94B10B9E1}" dt="2023-08-20T15:39:38.268" v="146" actId="113"/>
      <pc:docMkLst>
        <pc:docMk/>
      </pc:docMkLst>
      <pc:sldChg chg="modSp mod">
        <pc:chgData name="alifsiddi@gmail.com" userId="cbd4f9070acd3a82" providerId="LiveId" clId="{773B0434-88F2-4400-A906-CDD94B10B9E1}" dt="2023-08-20T15:23:12.262" v="22" actId="113"/>
        <pc:sldMkLst>
          <pc:docMk/>
          <pc:sldMk cId="3568472225" sldId="257"/>
        </pc:sldMkLst>
        <pc:spChg chg="mod">
          <ac:chgData name="alifsiddi@gmail.com" userId="cbd4f9070acd3a82" providerId="LiveId" clId="{773B0434-88F2-4400-A906-CDD94B10B9E1}" dt="2023-08-20T15:23:12.262" v="22" actId="113"/>
          <ac:spMkLst>
            <pc:docMk/>
            <pc:sldMk cId="3568472225" sldId="257"/>
            <ac:spMk id="3" creationId="{CB152481-8E68-FADC-1042-6F9D3548EAF5}"/>
          </ac:spMkLst>
        </pc:spChg>
      </pc:sldChg>
      <pc:sldChg chg="modSp mod">
        <pc:chgData name="alifsiddi@gmail.com" userId="cbd4f9070acd3a82" providerId="LiveId" clId="{773B0434-88F2-4400-A906-CDD94B10B9E1}" dt="2023-08-20T15:27:30.090" v="42" actId="113"/>
        <pc:sldMkLst>
          <pc:docMk/>
          <pc:sldMk cId="1929833944" sldId="258"/>
        </pc:sldMkLst>
        <pc:spChg chg="mod">
          <ac:chgData name="alifsiddi@gmail.com" userId="cbd4f9070acd3a82" providerId="LiveId" clId="{773B0434-88F2-4400-A906-CDD94B10B9E1}" dt="2023-08-20T15:27:30.090" v="42" actId="113"/>
          <ac:spMkLst>
            <pc:docMk/>
            <pc:sldMk cId="1929833944" sldId="258"/>
            <ac:spMk id="3" creationId="{00CE8709-859E-B576-9B55-FDA810D622F0}"/>
          </ac:spMkLst>
        </pc:spChg>
      </pc:sldChg>
      <pc:sldChg chg="modSp mod">
        <pc:chgData name="alifsiddi@gmail.com" userId="cbd4f9070acd3a82" providerId="LiveId" clId="{773B0434-88F2-4400-A906-CDD94B10B9E1}" dt="2023-08-20T15:31:24.353" v="70" actId="113"/>
        <pc:sldMkLst>
          <pc:docMk/>
          <pc:sldMk cId="1210898597" sldId="259"/>
        </pc:sldMkLst>
        <pc:spChg chg="mod">
          <ac:chgData name="alifsiddi@gmail.com" userId="cbd4f9070acd3a82" providerId="LiveId" clId="{773B0434-88F2-4400-A906-CDD94B10B9E1}" dt="2023-08-20T15:27:43.922" v="44" actId="14100"/>
          <ac:spMkLst>
            <pc:docMk/>
            <pc:sldMk cId="1210898597" sldId="259"/>
            <ac:spMk id="2" creationId="{8D5E98F1-D166-FFCB-36E4-111F70B4553D}"/>
          </ac:spMkLst>
        </pc:spChg>
        <pc:spChg chg="mod">
          <ac:chgData name="alifsiddi@gmail.com" userId="cbd4f9070acd3a82" providerId="LiveId" clId="{773B0434-88F2-4400-A906-CDD94B10B9E1}" dt="2023-08-20T15:31:24.353" v="70" actId="113"/>
          <ac:spMkLst>
            <pc:docMk/>
            <pc:sldMk cId="1210898597" sldId="259"/>
            <ac:spMk id="3" creationId="{157E50D9-951F-A8F0-F026-604CD9EFAED9}"/>
          </ac:spMkLst>
        </pc:spChg>
      </pc:sldChg>
      <pc:sldChg chg="modSp mod">
        <pc:chgData name="alifsiddi@gmail.com" userId="cbd4f9070acd3a82" providerId="LiveId" clId="{773B0434-88F2-4400-A906-CDD94B10B9E1}" dt="2023-08-20T15:32:49.208" v="80" actId="113"/>
        <pc:sldMkLst>
          <pc:docMk/>
          <pc:sldMk cId="3009826305" sldId="260"/>
        </pc:sldMkLst>
        <pc:spChg chg="mod">
          <ac:chgData name="alifsiddi@gmail.com" userId="cbd4f9070acd3a82" providerId="LiveId" clId="{773B0434-88F2-4400-A906-CDD94B10B9E1}" dt="2023-08-20T15:32:49.208" v="80" actId="113"/>
          <ac:spMkLst>
            <pc:docMk/>
            <pc:sldMk cId="3009826305" sldId="260"/>
            <ac:spMk id="3" creationId="{FE7095E9-33E8-8C08-893E-0D0D90DFD7E6}"/>
          </ac:spMkLst>
        </pc:spChg>
      </pc:sldChg>
      <pc:sldChg chg="modSp mod">
        <pc:chgData name="alifsiddi@gmail.com" userId="cbd4f9070acd3a82" providerId="LiveId" clId="{773B0434-88F2-4400-A906-CDD94B10B9E1}" dt="2023-08-20T15:34:46.967" v="102" actId="115"/>
        <pc:sldMkLst>
          <pc:docMk/>
          <pc:sldMk cId="3683001378" sldId="261"/>
        </pc:sldMkLst>
        <pc:spChg chg="mod">
          <ac:chgData name="alifsiddi@gmail.com" userId="cbd4f9070acd3a82" providerId="LiveId" clId="{773B0434-88F2-4400-A906-CDD94B10B9E1}" dt="2023-08-20T15:33:11.035" v="81" actId="14100"/>
          <ac:spMkLst>
            <pc:docMk/>
            <pc:sldMk cId="3683001378" sldId="261"/>
            <ac:spMk id="2" creationId="{B56FDF0B-0EC4-F2E4-D7C2-4D62C841A6E3}"/>
          </ac:spMkLst>
        </pc:spChg>
        <pc:spChg chg="mod">
          <ac:chgData name="alifsiddi@gmail.com" userId="cbd4f9070acd3a82" providerId="LiveId" clId="{773B0434-88F2-4400-A906-CDD94B10B9E1}" dt="2023-08-20T15:34:46.967" v="102" actId="115"/>
          <ac:spMkLst>
            <pc:docMk/>
            <pc:sldMk cId="3683001378" sldId="261"/>
            <ac:spMk id="3" creationId="{AFA19CB8-9F67-A670-D8C8-938A5C90494C}"/>
          </ac:spMkLst>
        </pc:spChg>
      </pc:sldChg>
      <pc:sldChg chg="modSp mod">
        <pc:chgData name="alifsiddi@gmail.com" userId="cbd4f9070acd3a82" providerId="LiveId" clId="{773B0434-88F2-4400-A906-CDD94B10B9E1}" dt="2023-08-20T15:39:38.268" v="146" actId="113"/>
        <pc:sldMkLst>
          <pc:docMk/>
          <pc:sldMk cId="3368115404" sldId="262"/>
        </pc:sldMkLst>
        <pc:spChg chg="mod">
          <ac:chgData name="alifsiddi@gmail.com" userId="cbd4f9070acd3a82" providerId="LiveId" clId="{773B0434-88F2-4400-A906-CDD94B10B9E1}" dt="2023-08-20T15:39:38.268" v="146" actId="113"/>
          <ac:spMkLst>
            <pc:docMk/>
            <pc:sldMk cId="3368115404" sldId="262"/>
            <ac:spMk id="3" creationId="{1FCB5AAD-1115-38CA-F660-C7DD3E291A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A467-C340-2EB2-3174-F24543CC44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6F879-B33C-328B-5258-735BA7042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DDCD-F372-23F4-E04E-5707169EF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4D8BB-8A36-2689-DE23-291998AA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3017-A9FD-594A-F9F1-4F9BD6F7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68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A0194-584E-0524-06F4-BD2DBCCF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1487B-D566-D4EA-1CA0-8BB388F12F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C071-1D67-281E-CFE8-85E80046F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A703-61AB-A17F-720F-460212CB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35AFB-F041-FCB2-4879-07A94B44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69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CB50FF-D662-8FB7-188A-7D3D1C88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30AFB-1B0F-3438-D800-9CFAF96E6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52530-D3C4-BFE5-9F3B-E5BCB38DD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D0875-791A-5F46-17E1-76D49066F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3650-34FE-4E7C-9075-BDF02311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34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5820D-3546-38B3-CBF9-DC402CC8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67421-87AD-5872-6CA3-8AA00157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FF18-F066-82DF-6295-2FAC057E2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DB359-B16E-B7B8-507D-35672C4D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A5B17-181D-BCD2-4782-069605CA3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2946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1F11E-AB37-B8D4-322E-659E6D4C9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AD96F-7CA8-65B2-D0E1-E4774515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BEFB5-BC28-2B3D-B782-929A4D3D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925C-AC6B-8A00-B5F4-B6305261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FD46-E146-E82A-543E-F2B5A433E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4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5E3F-2CD7-5733-F531-53FC5A1D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C8A3B-D0E5-EF77-DF8F-D7CA4E6E0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A2F3E-BF71-95D5-17DA-E9B0BF04C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8A741-C7CE-0A6F-64D5-C94682C9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E885E-14EE-0345-E320-CEAD62B9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A5AF7-3765-822B-97D2-A183395D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67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B49A5-DD2E-458E-CA4D-CF43D971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E5516-4F9C-8BFE-A04F-1A4E2BBA4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0B656-B76B-16A9-DD41-A0BB0893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4F66E-A258-6DA7-913F-B785C56BFE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496791-9BCA-B3EB-A181-56A3F8E8F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A2C2B3-533A-7363-F347-695FDDCF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B3BC9A-859A-9E2A-CD9C-1E6BE309A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C32AA-F20A-3263-7675-9C6CF2FE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831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FABC-DFE0-5C61-1261-275B31E4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B39BB-F372-3A7A-62B2-71FDAD75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998D7-901D-5BD5-0CC4-320894C37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B34EB-EA64-7E7A-33CA-D06AFEE6A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0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BB0B2-26C0-E8C3-E780-6B1499DA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3E467-D605-6E7E-E559-48E49F53E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2A1B3-CC63-719F-87DD-3D4A7C39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254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DBA2A-09A9-B534-1444-9EECA00F5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EFAE-D7DF-6708-4CB0-37556D0AE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1134-23C9-5D7E-A084-9D68D891B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DB868-C813-3A16-A39A-AB0FADCF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C6CA8-633D-96C0-83AC-B4B7B9901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E5BC8-86CB-CFFF-29D6-3EAD57AE9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0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90A69-31D2-3E30-2A4F-603A77E0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E8D840-0EA3-05D5-78DF-CF1FEE0B5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FA10B-1149-AEB0-632D-DE410A06F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5F25A-6366-77F6-A99A-EEADAB172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145E5-8996-8746-3AA0-1F2B79CB7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83D6E-689D-C7A3-9EA6-7F9BFCC98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99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D7ED7E-7616-B489-8A41-FEAF38261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3C96-F7C8-CB37-88D2-C7FD24B8F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6A0EE-CC7C-85C2-10B5-B7FD7CBC5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B8AA4-6105-422D-A03F-3D39FF81F9BE}" type="datetimeFigureOut">
              <a:rPr lang="en-IN" smtClean="0"/>
              <a:t>20-08-2023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EE34F-389B-C9EB-6779-D72513A66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2BB85-6125-DBA2-8F17-9AD74B3492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9EF46-B6CD-47CD-A273-E4102ECABD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684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206B-8E2F-1185-A7C2-F81F1A7AFF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SPECIALIZED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D98DA-2E75-A4FE-1CDA-A54A4E86A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“These models tend to be </a:t>
            </a:r>
            <a:r>
              <a:rPr lang="en-US" b="1" i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when a specialized or narrowly defined software engineering approach is chosen”</a:t>
            </a:r>
            <a:endParaRPr lang="en-IN" b="1" i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4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D965-89DA-172D-ADEE-FFEADCA62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4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COMPONENT-BASED DEVELOPMENT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52481-8E68-FADC-1042-6F9D3548E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99" y="1323833"/>
            <a:ext cx="11668835" cy="516904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Commercial off-the-shelf (COTS) software components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developed by vendors who offer them as products, provide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targeted functionality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well-defined interfaces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enable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 to be integrated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into the software that is to be built.</a:t>
            </a:r>
          </a:p>
          <a:p>
            <a:pPr>
              <a:lnSpc>
                <a:spcPct val="100000"/>
              </a:lnSpc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component-based development model incorporates many of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characteristics of the spiral model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It is evolutionary in nature, demanding an iterative approach to the creation of software.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47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8709-859E-B576-9B55-FDA810D62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1" y="477672"/>
            <a:ext cx="11586949" cy="6127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Regardless of the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technology that is used to create the components,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development model incorporates the following steps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(implemented using an evolutionary approach):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Available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component-based products are researched and evaluated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the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application domain in question.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Component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integration issues are considered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software architecture is designed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accommodate the components.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Components are integrated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into the architecture.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Comprehensive testing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is conducted to ensure proper functionality.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component-based development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 leads to software reuse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reusability provides software engineers with a number of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measurable benefits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Your software engineering team can achieve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reduction in development cycle time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well as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reduction in project cost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component reuse becomes part of your culture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8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98F1-D166-FFCB-36E4-111F70B45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880"/>
            <a:ext cx="10515600" cy="847024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THE FORMAL METHODS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E50D9-951F-A8F0-F026-604CD9EF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024" y="933651"/>
            <a:ext cx="11327642" cy="555922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formal methods model encompasses a set of activities that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leads to formal mathematical specification of computer software.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Formal methods enable you to specify, develop, and verify a computer-based system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by applying a rigorous, mathematical notation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formal methods are used during development, they provide a mechanism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eliminating many of the problems that are difficult to overcome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using other software engineering paradigms.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Ambiguity, incompleteness, and inconsistency can be discovered and corrected more easily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—not through ad hoc review, but through the application of mathematical analysis.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formal methods are used during design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they serve as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basis for program verification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therefore enable you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discover and correct errors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might otherwise go undetected.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89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95E9-33E8-8C08-893E-0D0D90DFD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331"/>
            <a:ext cx="10515600" cy="545363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Yet, concern about its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applicability in a business environment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has been voiced: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The development of formal models is currently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quite time consuming and</a:t>
            </a:r>
          </a:p>
          <a:p>
            <a:pPr marL="0" indent="0"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expensive.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Because few software developers have the necessary background to apply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formal methods,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extensive training is required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• It is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difficult to use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models as a communication mechanism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technically unsophisticated customers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982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DF0B-0EC4-F2E4-D7C2-4D62C84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8033"/>
          </a:xfrm>
        </p:spPr>
        <p:txBody>
          <a:bodyPr>
            <a:normAutofit/>
          </a:bodyPr>
          <a:lstStyle/>
          <a:p>
            <a:pPr algn="ctr"/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ASPECT-ORIENTED SOFTWARE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19CB8-9F67-A670-D8C8-938A5C904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58"/>
            <a:ext cx="10515600" cy="49738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 modern computer-based systems become more sophisticated (and complex), certain </a:t>
            </a:r>
            <a:r>
              <a:rPr lang="en-US" sz="2400" b="1" u="sng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concerns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—customer required properties or areas of technical interest—span the entire architecture.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Some concerns are high-level properties of a system (e.g., security, fault tolerance).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Other concerns affect functions (e.g., the application of business rules), while others are systemic (e.g., task synchronization or memory management).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00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B5AAD-1115-38CA-F660-C7DD3E291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250257"/>
            <a:ext cx="11502190" cy="626604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concerns cut across multiple system functions, features, and information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they are often referred to as </a:t>
            </a:r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crosscutting concerns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Aspectual requirements define those crosscutting concerns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have an impact across the software architecture.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Aspect-oriented software development (AOSD),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often referred to as aspect-oriented programming (AOP), is a relatively new software engineering paradigm that provides a process and methodological approach for </a:t>
            </a:r>
            <a:r>
              <a:rPr lang="en-US" sz="2400" b="1" i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defining, specifying, designing, and constructing Aspects.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However, it is likely that such a process will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adopt characteristics of both evolutionary and concurrent process models.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1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599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SPECIALIZED PROCESS MODELS</vt:lpstr>
      <vt:lpstr>COMPONENT-BASED DEVELOPMENT</vt:lpstr>
      <vt:lpstr>PowerPoint Presentation</vt:lpstr>
      <vt:lpstr>THE FORMAL METHODS MODEL</vt:lpstr>
      <vt:lpstr>PowerPoint Presentation</vt:lpstr>
      <vt:lpstr>ASPECT-ORIENTED SOFTWARE DEVELOPMENT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SPECIALIZED PROCESS MODELS</dc:title>
  <dc:creator>alifsiddi@gmail.com</dc:creator>
  <cp:lastModifiedBy>alifsiddi@gmail.com</cp:lastModifiedBy>
  <cp:revision>1</cp:revision>
  <dcterms:created xsi:type="dcterms:W3CDTF">2023-08-20T15:08:46Z</dcterms:created>
  <dcterms:modified xsi:type="dcterms:W3CDTF">2023-08-20T15:39:41Z</dcterms:modified>
</cp:coreProperties>
</file>