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fsiddi@gmail.com" userId="cbd4f9070acd3a82" providerId="LiveId" clId="{576D29F4-167D-4C8D-9F67-88109E6E3329}"/>
    <pc:docChg chg="undo custSel addSld delSld modSld">
      <pc:chgData name="alifsiddi@gmail.com" userId="cbd4f9070acd3a82" providerId="LiveId" clId="{576D29F4-167D-4C8D-9F67-88109E6E3329}" dt="2023-08-28T05:54:34.987" v="112" actId="2696"/>
      <pc:docMkLst>
        <pc:docMk/>
      </pc:docMkLst>
      <pc:sldChg chg="modSp mod">
        <pc:chgData name="alifsiddi@gmail.com" userId="cbd4f9070acd3a82" providerId="LiveId" clId="{576D29F4-167D-4C8D-9F67-88109E6E3329}" dt="2023-08-23T05:04:05.462" v="3" actId="14100"/>
        <pc:sldMkLst>
          <pc:docMk/>
          <pc:sldMk cId="1774314628" sldId="256"/>
        </pc:sldMkLst>
        <pc:picChg chg="mod">
          <ac:chgData name="alifsiddi@gmail.com" userId="cbd4f9070acd3a82" providerId="LiveId" clId="{576D29F4-167D-4C8D-9F67-88109E6E3329}" dt="2023-08-23T05:04:05.462" v="3" actId="14100"/>
          <ac:picMkLst>
            <pc:docMk/>
            <pc:sldMk cId="1774314628" sldId="256"/>
            <ac:picMk id="5" creationId="{B904D27A-5619-1EA7-CB7B-B86C1B3AE75C}"/>
          </ac:picMkLst>
        </pc:picChg>
      </pc:sldChg>
      <pc:sldChg chg="modSp mod">
        <pc:chgData name="alifsiddi@gmail.com" userId="cbd4f9070acd3a82" providerId="LiveId" clId="{576D29F4-167D-4C8D-9F67-88109E6E3329}" dt="2023-08-23T05:04:23.376" v="7" actId="14100"/>
        <pc:sldMkLst>
          <pc:docMk/>
          <pc:sldMk cId="2743427893" sldId="257"/>
        </pc:sldMkLst>
        <pc:picChg chg="mod">
          <ac:chgData name="alifsiddi@gmail.com" userId="cbd4f9070acd3a82" providerId="LiveId" clId="{576D29F4-167D-4C8D-9F67-88109E6E3329}" dt="2023-08-23T05:04:23.376" v="7" actId="14100"/>
          <ac:picMkLst>
            <pc:docMk/>
            <pc:sldMk cId="2743427893" sldId="257"/>
            <ac:picMk id="3" creationId="{52ECBA46-9E6E-D08B-10F6-9D962E0AD86B}"/>
          </ac:picMkLst>
        </pc:picChg>
      </pc:sldChg>
      <pc:sldChg chg="addSp modSp mod">
        <pc:chgData name="alifsiddi@gmail.com" userId="cbd4f9070acd3a82" providerId="LiveId" clId="{576D29F4-167D-4C8D-9F67-88109E6E3329}" dt="2023-08-28T04:44:40.083" v="68" actId="9405"/>
        <pc:sldMkLst>
          <pc:docMk/>
          <pc:sldMk cId="176443232" sldId="258"/>
        </pc:sldMkLst>
        <pc:picChg chg="mod">
          <ac:chgData name="alifsiddi@gmail.com" userId="cbd4f9070acd3a82" providerId="LiveId" clId="{576D29F4-167D-4C8D-9F67-88109E6E3329}" dt="2023-08-28T04:42:09.434" v="59" actId="1076"/>
          <ac:picMkLst>
            <pc:docMk/>
            <pc:sldMk cId="176443232" sldId="258"/>
            <ac:picMk id="3" creationId="{90F3CB4C-C793-DED6-1B5B-974F2EB141DB}"/>
          </ac:picMkLst>
        </pc:picChg>
        <pc:inkChg chg="add">
          <ac:chgData name="alifsiddi@gmail.com" userId="cbd4f9070acd3a82" providerId="LiveId" clId="{576D29F4-167D-4C8D-9F67-88109E6E3329}" dt="2023-08-28T04:42:44.444" v="60" actId="9405"/>
          <ac:inkMkLst>
            <pc:docMk/>
            <pc:sldMk cId="176443232" sldId="258"/>
            <ac:inkMk id="2" creationId="{B6F98666-B8CD-A89E-4C72-1ACC222B9CCC}"/>
          </ac:inkMkLst>
        </pc:inkChg>
        <pc:inkChg chg="add">
          <ac:chgData name="alifsiddi@gmail.com" userId="cbd4f9070acd3a82" providerId="LiveId" clId="{576D29F4-167D-4C8D-9F67-88109E6E3329}" dt="2023-08-28T04:42:48.106" v="61" actId="9405"/>
          <ac:inkMkLst>
            <pc:docMk/>
            <pc:sldMk cId="176443232" sldId="258"/>
            <ac:inkMk id="4" creationId="{9CFA7BBE-5116-95CA-4FE7-46DB0023B583}"/>
          </ac:inkMkLst>
        </pc:inkChg>
        <pc:inkChg chg="add">
          <ac:chgData name="alifsiddi@gmail.com" userId="cbd4f9070acd3a82" providerId="LiveId" clId="{576D29F4-167D-4C8D-9F67-88109E6E3329}" dt="2023-08-28T04:42:54.831" v="62" actId="9405"/>
          <ac:inkMkLst>
            <pc:docMk/>
            <pc:sldMk cId="176443232" sldId="258"/>
            <ac:inkMk id="5" creationId="{6564F480-B6C0-745C-0514-FA7384AA830A}"/>
          </ac:inkMkLst>
        </pc:inkChg>
        <pc:inkChg chg="add">
          <ac:chgData name="alifsiddi@gmail.com" userId="cbd4f9070acd3a82" providerId="LiveId" clId="{576D29F4-167D-4C8D-9F67-88109E6E3329}" dt="2023-08-28T04:43:12.137" v="63" actId="9405"/>
          <ac:inkMkLst>
            <pc:docMk/>
            <pc:sldMk cId="176443232" sldId="258"/>
            <ac:inkMk id="6" creationId="{495563CF-B744-222D-6A9A-B80C5AD41533}"/>
          </ac:inkMkLst>
        </pc:inkChg>
        <pc:inkChg chg="add">
          <ac:chgData name="alifsiddi@gmail.com" userId="cbd4f9070acd3a82" providerId="LiveId" clId="{576D29F4-167D-4C8D-9F67-88109E6E3329}" dt="2023-08-28T04:43:23.053" v="64" actId="9405"/>
          <ac:inkMkLst>
            <pc:docMk/>
            <pc:sldMk cId="176443232" sldId="258"/>
            <ac:inkMk id="7" creationId="{73C64FF2-6961-FAAC-4FAF-1CF64CF18BE3}"/>
          </ac:inkMkLst>
        </pc:inkChg>
        <pc:inkChg chg="add">
          <ac:chgData name="alifsiddi@gmail.com" userId="cbd4f9070acd3a82" providerId="LiveId" clId="{576D29F4-167D-4C8D-9F67-88109E6E3329}" dt="2023-08-28T04:43:50.787" v="65" actId="9405"/>
          <ac:inkMkLst>
            <pc:docMk/>
            <pc:sldMk cId="176443232" sldId="258"/>
            <ac:inkMk id="8" creationId="{D05C5692-E2FA-BD96-F410-CAA0F86D7A80}"/>
          </ac:inkMkLst>
        </pc:inkChg>
        <pc:inkChg chg="add">
          <ac:chgData name="alifsiddi@gmail.com" userId="cbd4f9070acd3a82" providerId="LiveId" clId="{576D29F4-167D-4C8D-9F67-88109E6E3329}" dt="2023-08-28T04:43:56.890" v="66" actId="9405"/>
          <ac:inkMkLst>
            <pc:docMk/>
            <pc:sldMk cId="176443232" sldId="258"/>
            <ac:inkMk id="9" creationId="{149E2302-E676-3464-8D15-DC17BA1FC1A4}"/>
          </ac:inkMkLst>
        </pc:inkChg>
        <pc:inkChg chg="add">
          <ac:chgData name="alifsiddi@gmail.com" userId="cbd4f9070acd3a82" providerId="LiveId" clId="{576D29F4-167D-4C8D-9F67-88109E6E3329}" dt="2023-08-28T04:44:36.179" v="67" actId="9405"/>
          <ac:inkMkLst>
            <pc:docMk/>
            <pc:sldMk cId="176443232" sldId="258"/>
            <ac:inkMk id="10" creationId="{FD4448DF-AA57-40FD-F5A3-D4942B2A81F1}"/>
          </ac:inkMkLst>
        </pc:inkChg>
        <pc:inkChg chg="add">
          <ac:chgData name="alifsiddi@gmail.com" userId="cbd4f9070acd3a82" providerId="LiveId" clId="{576D29F4-167D-4C8D-9F67-88109E6E3329}" dt="2023-08-28T04:44:40.083" v="68" actId="9405"/>
          <ac:inkMkLst>
            <pc:docMk/>
            <pc:sldMk cId="176443232" sldId="258"/>
            <ac:inkMk id="11" creationId="{448CB111-0B4C-60D1-D036-282D981BAB31}"/>
          </ac:inkMkLst>
        </pc:inkChg>
      </pc:sldChg>
      <pc:sldChg chg="addSp modSp mod">
        <pc:chgData name="alifsiddi@gmail.com" userId="cbd4f9070acd3a82" providerId="LiveId" clId="{576D29F4-167D-4C8D-9F67-88109E6E3329}" dt="2023-08-28T04:45:40.880" v="71" actId="9405"/>
        <pc:sldMkLst>
          <pc:docMk/>
          <pc:sldMk cId="488627525" sldId="259"/>
        </pc:sldMkLst>
        <pc:picChg chg="mod">
          <ac:chgData name="alifsiddi@gmail.com" userId="cbd4f9070acd3a82" providerId="LiveId" clId="{576D29F4-167D-4C8D-9F67-88109E6E3329}" dt="2023-08-23T05:05:24.467" v="17" actId="14100"/>
          <ac:picMkLst>
            <pc:docMk/>
            <pc:sldMk cId="488627525" sldId="259"/>
            <ac:picMk id="3" creationId="{FD24C3D7-9CE2-C7F5-753C-9B70B6B74754}"/>
          </ac:picMkLst>
        </pc:picChg>
        <pc:inkChg chg="add">
          <ac:chgData name="alifsiddi@gmail.com" userId="cbd4f9070acd3a82" providerId="LiveId" clId="{576D29F4-167D-4C8D-9F67-88109E6E3329}" dt="2023-08-28T04:45:22.676" v="69" actId="9405"/>
          <ac:inkMkLst>
            <pc:docMk/>
            <pc:sldMk cId="488627525" sldId="259"/>
            <ac:inkMk id="2" creationId="{36F627AD-163F-0846-18F8-A3786372E12D}"/>
          </ac:inkMkLst>
        </pc:inkChg>
        <pc:inkChg chg="add">
          <ac:chgData name="alifsiddi@gmail.com" userId="cbd4f9070acd3a82" providerId="LiveId" clId="{576D29F4-167D-4C8D-9F67-88109E6E3329}" dt="2023-08-28T04:45:27.597" v="70" actId="9405"/>
          <ac:inkMkLst>
            <pc:docMk/>
            <pc:sldMk cId="488627525" sldId="259"/>
            <ac:inkMk id="4" creationId="{22F115CA-A8D3-E41E-0FFB-5D778FC21284}"/>
          </ac:inkMkLst>
        </pc:inkChg>
        <pc:inkChg chg="add">
          <ac:chgData name="alifsiddi@gmail.com" userId="cbd4f9070acd3a82" providerId="LiveId" clId="{576D29F4-167D-4C8D-9F67-88109E6E3329}" dt="2023-08-28T04:45:40.880" v="71" actId="9405"/>
          <ac:inkMkLst>
            <pc:docMk/>
            <pc:sldMk cId="488627525" sldId="259"/>
            <ac:inkMk id="5" creationId="{0E44F04A-B1BE-041A-A4C5-BA4E26BC66C1}"/>
          </ac:inkMkLst>
        </pc:inkChg>
      </pc:sldChg>
      <pc:sldChg chg="modSp mod">
        <pc:chgData name="alifsiddi@gmail.com" userId="cbd4f9070acd3a82" providerId="LiveId" clId="{576D29F4-167D-4C8D-9F67-88109E6E3329}" dt="2023-08-23T05:06:04.796" v="21" actId="14100"/>
        <pc:sldMkLst>
          <pc:docMk/>
          <pc:sldMk cId="1328751742" sldId="260"/>
        </pc:sldMkLst>
        <pc:picChg chg="mod">
          <ac:chgData name="alifsiddi@gmail.com" userId="cbd4f9070acd3a82" providerId="LiveId" clId="{576D29F4-167D-4C8D-9F67-88109E6E3329}" dt="2023-08-23T05:06:04.796" v="21" actId="14100"/>
          <ac:picMkLst>
            <pc:docMk/>
            <pc:sldMk cId="1328751742" sldId="260"/>
            <ac:picMk id="3" creationId="{CEBD41CE-1442-4A53-7BCF-AAC6C14A41D8}"/>
          </ac:picMkLst>
        </pc:picChg>
      </pc:sldChg>
      <pc:sldChg chg="modSp mod">
        <pc:chgData name="alifsiddi@gmail.com" userId="cbd4f9070acd3a82" providerId="LiveId" clId="{576D29F4-167D-4C8D-9F67-88109E6E3329}" dt="2023-08-23T05:08:16.729" v="25" actId="14100"/>
        <pc:sldMkLst>
          <pc:docMk/>
          <pc:sldMk cId="3023115963" sldId="261"/>
        </pc:sldMkLst>
        <pc:picChg chg="mod">
          <ac:chgData name="alifsiddi@gmail.com" userId="cbd4f9070acd3a82" providerId="LiveId" clId="{576D29F4-167D-4C8D-9F67-88109E6E3329}" dt="2023-08-23T05:08:16.729" v="25" actId="14100"/>
          <ac:picMkLst>
            <pc:docMk/>
            <pc:sldMk cId="3023115963" sldId="261"/>
            <ac:picMk id="3" creationId="{CCF3248C-1A1C-8B39-C12B-F5D5B70906C9}"/>
          </ac:picMkLst>
        </pc:picChg>
      </pc:sldChg>
      <pc:sldChg chg="addSp delSp modSp mod">
        <pc:chgData name="alifsiddi@gmail.com" userId="cbd4f9070acd3a82" providerId="LiveId" clId="{576D29F4-167D-4C8D-9F67-88109E6E3329}" dt="2023-08-28T05:07:36.927" v="83"/>
        <pc:sldMkLst>
          <pc:docMk/>
          <pc:sldMk cId="200452772" sldId="262"/>
        </pc:sldMkLst>
        <pc:picChg chg="mod">
          <ac:chgData name="alifsiddi@gmail.com" userId="cbd4f9070acd3a82" providerId="LiveId" clId="{576D29F4-167D-4C8D-9F67-88109E6E3329}" dt="2023-08-23T05:10:46.331" v="29" actId="14100"/>
          <ac:picMkLst>
            <pc:docMk/>
            <pc:sldMk cId="200452772" sldId="262"/>
            <ac:picMk id="3" creationId="{D9C69131-D394-6F05-F2DB-FAC60BAC3B37}"/>
          </ac:picMkLst>
        </pc:picChg>
        <pc:inkChg chg="add">
          <ac:chgData name="alifsiddi@gmail.com" userId="cbd4f9070acd3a82" providerId="LiveId" clId="{576D29F4-167D-4C8D-9F67-88109E6E3329}" dt="2023-08-28T05:01:52.045" v="76" actId="9405"/>
          <ac:inkMkLst>
            <pc:docMk/>
            <pc:sldMk cId="200452772" sldId="262"/>
            <ac:inkMk id="2" creationId="{1399543F-7BB6-57BB-D8C3-6277C68018E8}"/>
          </ac:inkMkLst>
        </pc:inkChg>
        <pc:inkChg chg="add">
          <ac:chgData name="alifsiddi@gmail.com" userId="cbd4f9070acd3a82" providerId="LiveId" clId="{576D29F4-167D-4C8D-9F67-88109E6E3329}" dt="2023-08-28T05:02:22.180" v="77" actId="9405"/>
          <ac:inkMkLst>
            <pc:docMk/>
            <pc:sldMk cId="200452772" sldId="262"/>
            <ac:inkMk id="4" creationId="{F2F84A9B-02C0-F6FF-499F-F465723771FC}"/>
          </ac:inkMkLst>
        </pc:inkChg>
        <pc:inkChg chg="add">
          <ac:chgData name="alifsiddi@gmail.com" userId="cbd4f9070acd3a82" providerId="LiveId" clId="{576D29F4-167D-4C8D-9F67-88109E6E3329}" dt="2023-08-28T05:02:26.028" v="78" actId="9405"/>
          <ac:inkMkLst>
            <pc:docMk/>
            <pc:sldMk cId="200452772" sldId="262"/>
            <ac:inkMk id="5" creationId="{1CF778EF-88D7-7CC2-A900-BF50345DCA5D}"/>
          </ac:inkMkLst>
        </pc:inkChg>
        <pc:inkChg chg="add">
          <ac:chgData name="alifsiddi@gmail.com" userId="cbd4f9070acd3a82" providerId="LiveId" clId="{576D29F4-167D-4C8D-9F67-88109E6E3329}" dt="2023-08-28T05:05:04.667" v="80" actId="9405"/>
          <ac:inkMkLst>
            <pc:docMk/>
            <pc:sldMk cId="200452772" sldId="262"/>
            <ac:inkMk id="6" creationId="{141E0FEB-27C8-676A-F8BF-64873C685C52}"/>
          </ac:inkMkLst>
        </pc:inkChg>
        <pc:inkChg chg="add">
          <ac:chgData name="alifsiddi@gmail.com" userId="cbd4f9070acd3a82" providerId="LiveId" clId="{576D29F4-167D-4C8D-9F67-88109E6E3329}" dt="2023-08-28T05:05:09.964" v="81" actId="9405"/>
          <ac:inkMkLst>
            <pc:docMk/>
            <pc:sldMk cId="200452772" sldId="262"/>
            <ac:inkMk id="7" creationId="{4D2EAF94-93D8-26FE-D5AF-2BAFEA472206}"/>
          </ac:inkMkLst>
        </pc:inkChg>
        <pc:inkChg chg="add del">
          <ac:chgData name="alifsiddi@gmail.com" userId="cbd4f9070acd3a82" providerId="LiveId" clId="{576D29F4-167D-4C8D-9F67-88109E6E3329}" dt="2023-08-28T05:07:36.927" v="83"/>
          <ac:inkMkLst>
            <pc:docMk/>
            <pc:sldMk cId="200452772" sldId="262"/>
            <ac:inkMk id="8" creationId="{53513FAC-7D01-E2BA-8410-85FBC1AFB60F}"/>
          </ac:inkMkLst>
        </pc:inkChg>
      </pc:sldChg>
      <pc:sldChg chg="addSp modSp mod">
        <pc:chgData name="alifsiddi@gmail.com" userId="cbd4f9070acd3a82" providerId="LiveId" clId="{576D29F4-167D-4C8D-9F67-88109E6E3329}" dt="2023-08-28T05:09:00.253" v="86" actId="9405"/>
        <pc:sldMkLst>
          <pc:docMk/>
          <pc:sldMk cId="2723772824" sldId="263"/>
        </pc:sldMkLst>
        <pc:picChg chg="mod">
          <ac:chgData name="alifsiddi@gmail.com" userId="cbd4f9070acd3a82" providerId="LiveId" clId="{576D29F4-167D-4C8D-9F67-88109E6E3329}" dt="2023-08-23T05:14:28.449" v="33" actId="14100"/>
          <ac:picMkLst>
            <pc:docMk/>
            <pc:sldMk cId="2723772824" sldId="263"/>
            <ac:picMk id="3" creationId="{407F1DAC-5BA7-593F-2E18-E8936AB1DF96}"/>
          </ac:picMkLst>
        </pc:picChg>
        <pc:inkChg chg="add">
          <ac:chgData name="alifsiddi@gmail.com" userId="cbd4f9070acd3a82" providerId="LiveId" clId="{576D29F4-167D-4C8D-9F67-88109E6E3329}" dt="2023-08-28T05:04:49.270" v="79" actId="9405"/>
          <ac:inkMkLst>
            <pc:docMk/>
            <pc:sldMk cId="2723772824" sldId="263"/>
            <ac:inkMk id="2" creationId="{CC2D3E8E-1A9C-F134-214C-C2D81E0FDF86}"/>
          </ac:inkMkLst>
        </pc:inkChg>
        <pc:inkChg chg="add">
          <ac:chgData name="alifsiddi@gmail.com" userId="cbd4f9070acd3a82" providerId="LiveId" clId="{576D29F4-167D-4C8D-9F67-88109E6E3329}" dt="2023-08-28T05:08:38.339" v="84" actId="9405"/>
          <ac:inkMkLst>
            <pc:docMk/>
            <pc:sldMk cId="2723772824" sldId="263"/>
            <ac:inkMk id="4" creationId="{F3871EA1-9701-EAC5-7C13-4C497ED65C36}"/>
          </ac:inkMkLst>
        </pc:inkChg>
        <pc:inkChg chg="add">
          <ac:chgData name="alifsiddi@gmail.com" userId="cbd4f9070acd3a82" providerId="LiveId" clId="{576D29F4-167D-4C8D-9F67-88109E6E3329}" dt="2023-08-28T05:08:42.490" v="85" actId="9405"/>
          <ac:inkMkLst>
            <pc:docMk/>
            <pc:sldMk cId="2723772824" sldId="263"/>
            <ac:inkMk id="5" creationId="{DC3BA380-F4EE-6CF6-73EF-84E047051EB7}"/>
          </ac:inkMkLst>
        </pc:inkChg>
        <pc:inkChg chg="add">
          <ac:chgData name="alifsiddi@gmail.com" userId="cbd4f9070acd3a82" providerId="LiveId" clId="{576D29F4-167D-4C8D-9F67-88109E6E3329}" dt="2023-08-28T05:09:00.253" v="86" actId="9405"/>
          <ac:inkMkLst>
            <pc:docMk/>
            <pc:sldMk cId="2723772824" sldId="263"/>
            <ac:inkMk id="6" creationId="{5A6161AC-1061-8914-E350-79C5007647F0}"/>
          </ac:inkMkLst>
        </pc:inkChg>
      </pc:sldChg>
      <pc:sldChg chg="addSp delSp modSp mod">
        <pc:chgData name="alifsiddi@gmail.com" userId="cbd4f9070acd3a82" providerId="LiveId" clId="{576D29F4-167D-4C8D-9F67-88109E6E3329}" dt="2023-08-28T05:11:37.039" v="92" actId="9405"/>
        <pc:sldMkLst>
          <pc:docMk/>
          <pc:sldMk cId="616804866" sldId="264"/>
        </pc:sldMkLst>
        <pc:picChg chg="mod">
          <ac:chgData name="alifsiddi@gmail.com" userId="cbd4f9070acd3a82" providerId="LiveId" clId="{576D29F4-167D-4C8D-9F67-88109E6E3329}" dt="2023-08-23T05:14:55.591" v="37" actId="14100"/>
          <ac:picMkLst>
            <pc:docMk/>
            <pc:sldMk cId="616804866" sldId="264"/>
            <ac:picMk id="3" creationId="{56979224-50F9-572F-5FAC-070E3775E002}"/>
          </ac:picMkLst>
        </pc:picChg>
        <pc:inkChg chg="add del">
          <ac:chgData name="alifsiddi@gmail.com" userId="cbd4f9070acd3a82" providerId="LiveId" clId="{576D29F4-167D-4C8D-9F67-88109E6E3329}" dt="2023-08-28T04:53:17.677" v="73"/>
          <ac:inkMkLst>
            <pc:docMk/>
            <pc:sldMk cId="616804866" sldId="264"/>
            <ac:inkMk id="2" creationId="{CFFB11C1-76A3-7FE8-E63E-F6D3B11399DA}"/>
          </ac:inkMkLst>
        </pc:inkChg>
        <pc:inkChg chg="add">
          <ac:chgData name="alifsiddi@gmail.com" userId="cbd4f9070acd3a82" providerId="LiveId" clId="{576D29F4-167D-4C8D-9F67-88109E6E3329}" dt="2023-08-28T05:10:16.483" v="87" actId="9405"/>
          <ac:inkMkLst>
            <pc:docMk/>
            <pc:sldMk cId="616804866" sldId="264"/>
            <ac:inkMk id="4" creationId="{73231863-7C12-3441-1023-93A0C63E7A4C}"/>
          </ac:inkMkLst>
        </pc:inkChg>
        <pc:inkChg chg="add">
          <ac:chgData name="alifsiddi@gmail.com" userId="cbd4f9070acd3a82" providerId="LiveId" clId="{576D29F4-167D-4C8D-9F67-88109E6E3329}" dt="2023-08-28T05:10:19.208" v="88" actId="9405"/>
          <ac:inkMkLst>
            <pc:docMk/>
            <pc:sldMk cId="616804866" sldId="264"/>
            <ac:inkMk id="5" creationId="{61373CCE-7C49-B4D2-47EF-42168B08C9D6}"/>
          </ac:inkMkLst>
        </pc:inkChg>
        <pc:inkChg chg="add">
          <ac:chgData name="alifsiddi@gmail.com" userId="cbd4f9070acd3a82" providerId="LiveId" clId="{576D29F4-167D-4C8D-9F67-88109E6E3329}" dt="2023-08-28T05:10:29.212" v="89" actId="9405"/>
          <ac:inkMkLst>
            <pc:docMk/>
            <pc:sldMk cId="616804866" sldId="264"/>
            <ac:inkMk id="6" creationId="{4F7CDAFC-0759-9F9B-EF65-6A8617C98D77}"/>
          </ac:inkMkLst>
        </pc:inkChg>
        <pc:inkChg chg="add">
          <ac:chgData name="alifsiddi@gmail.com" userId="cbd4f9070acd3a82" providerId="LiveId" clId="{576D29F4-167D-4C8D-9F67-88109E6E3329}" dt="2023-08-28T05:11:26.745" v="90" actId="9405"/>
          <ac:inkMkLst>
            <pc:docMk/>
            <pc:sldMk cId="616804866" sldId="264"/>
            <ac:inkMk id="7" creationId="{B92E7E68-F307-EF25-BDDD-02A9BB2D2E25}"/>
          </ac:inkMkLst>
        </pc:inkChg>
        <pc:inkChg chg="add">
          <ac:chgData name="alifsiddi@gmail.com" userId="cbd4f9070acd3a82" providerId="LiveId" clId="{576D29F4-167D-4C8D-9F67-88109E6E3329}" dt="2023-08-28T05:11:31.952" v="91" actId="9405"/>
          <ac:inkMkLst>
            <pc:docMk/>
            <pc:sldMk cId="616804866" sldId="264"/>
            <ac:inkMk id="8" creationId="{103B5DD2-9A9F-56C7-01A6-B0AF8B2F68C3}"/>
          </ac:inkMkLst>
        </pc:inkChg>
        <pc:inkChg chg="add">
          <ac:chgData name="alifsiddi@gmail.com" userId="cbd4f9070acd3a82" providerId="LiveId" clId="{576D29F4-167D-4C8D-9F67-88109E6E3329}" dt="2023-08-28T05:11:37.039" v="92" actId="9405"/>
          <ac:inkMkLst>
            <pc:docMk/>
            <pc:sldMk cId="616804866" sldId="264"/>
            <ac:inkMk id="9" creationId="{4D08465A-1528-C012-8890-B6E9F4C59557}"/>
          </ac:inkMkLst>
        </pc:inkChg>
      </pc:sldChg>
      <pc:sldChg chg="addSp modSp mod">
        <pc:chgData name="alifsiddi@gmail.com" userId="cbd4f9070acd3a82" providerId="LiveId" clId="{576D29F4-167D-4C8D-9F67-88109E6E3329}" dt="2023-08-28T05:19:09.042" v="93" actId="9405"/>
        <pc:sldMkLst>
          <pc:docMk/>
          <pc:sldMk cId="3947496825" sldId="265"/>
        </pc:sldMkLst>
        <pc:picChg chg="mod">
          <ac:chgData name="alifsiddi@gmail.com" userId="cbd4f9070acd3a82" providerId="LiveId" clId="{576D29F4-167D-4C8D-9F67-88109E6E3329}" dt="2023-08-23T05:17:13.383" v="42" actId="14100"/>
          <ac:picMkLst>
            <pc:docMk/>
            <pc:sldMk cId="3947496825" sldId="265"/>
            <ac:picMk id="3" creationId="{B3898D2F-C0F4-CC8D-1DE7-3DF0C59EE4CC}"/>
          </ac:picMkLst>
        </pc:picChg>
        <pc:inkChg chg="add">
          <ac:chgData name="alifsiddi@gmail.com" userId="cbd4f9070acd3a82" providerId="LiveId" clId="{576D29F4-167D-4C8D-9F67-88109E6E3329}" dt="2023-08-28T05:19:09.042" v="93" actId="9405"/>
          <ac:inkMkLst>
            <pc:docMk/>
            <pc:sldMk cId="3947496825" sldId="265"/>
            <ac:inkMk id="2" creationId="{D8B948B0-F481-B89B-592B-E71C96AE6576}"/>
          </ac:inkMkLst>
        </pc:inkChg>
      </pc:sldChg>
      <pc:sldChg chg="addSp modSp mod">
        <pc:chgData name="alifsiddi@gmail.com" userId="cbd4f9070acd3a82" providerId="LiveId" clId="{576D29F4-167D-4C8D-9F67-88109E6E3329}" dt="2023-08-28T05:21:33.926" v="99" actId="9405"/>
        <pc:sldMkLst>
          <pc:docMk/>
          <pc:sldMk cId="3063678126" sldId="266"/>
        </pc:sldMkLst>
        <pc:picChg chg="mod">
          <ac:chgData name="alifsiddi@gmail.com" userId="cbd4f9070acd3a82" providerId="LiveId" clId="{576D29F4-167D-4C8D-9F67-88109E6E3329}" dt="2023-08-23T05:19:19.117" v="46" actId="14100"/>
          <ac:picMkLst>
            <pc:docMk/>
            <pc:sldMk cId="3063678126" sldId="266"/>
            <ac:picMk id="3" creationId="{0B93566C-2E33-9813-38DC-5F8E526A330D}"/>
          </ac:picMkLst>
        </pc:picChg>
        <pc:inkChg chg="add">
          <ac:chgData name="alifsiddi@gmail.com" userId="cbd4f9070acd3a82" providerId="LiveId" clId="{576D29F4-167D-4C8D-9F67-88109E6E3329}" dt="2023-08-28T05:20:15.912" v="94" actId="9405"/>
          <ac:inkMkLst>
            <pc:docMk/>
            <pc:sldMk cId="3063678126" sldId="266"/>
            <ac:inkMk id="2" creationId="{5A679105-66A3-46F5-E5DB-E52680F96CB9}"/>
          </ac:inkMkLst>
        </pc:inkChg>
        <pc:inkChg chg="add">
          <ac:chgData name="alifsiddi@gmail.com" userId="cbd4f9070acd3a82" providerId="LiveId" clId="{576D29F4-167D-4C8D-9F67-88109E6E3329}" dt="2023-08-28T05:20:20.706" v="95" actId="9405"/>
          <ac:inkMkLst>
            <pc:docMk/>
            <pc:sldMk cId="3063678126" sldId="266"/>
            <ac:inkMk id="4" creationId="{210BE2EA-D78E-52EE-3985-0ADBD940DD9A}"/>
          </ac:inkMkLst>
        </pc:inkChg>
        <pc:inkChg chg="add">
          <ac:chgData name="alifsiddi@gmail.com" userId="cbd4f9070acd3a82" providerId="LiveId" clId="{576D29F4-167D-4C8D-9F67-88109E6E3329}" dt="2023-08-28T05:21:01.301" v="96" actId="9405"/>
          <ac:inkMkLst>
            <pc:docMk/>
            <pc:sldMk cId="3063678126" sldId="266"/>
            <ac:inkMk id="5" creationId="{C6F63790-A315-DB41-E759-6925CA9A376D}"/>
          </ac:inkMkLst>
        </pc:inkChg>
        <pc:inkChg chg="add">
          <ac:chgData name="alifsiddi@gmail.com" userId="cbd4f9070acd3a82" providerId="LiveId" clId="{576D29F4-167D-4C8D-9F67-88109E6E3329}" dt="2023-08-28T05:21:25.711" v="97" actId="9405"/>
          <ac:inkMkLst>
            <pc:docMk/>
            <pc:sldMk cId="3063678126" sldId="266"/>
            <ac:inkMk id="6" creationId="{141A0344-0DD7-A041-57AA-8474932D236C}"/>
          </ac:inkMkLst>
        </pc:inkChg>
        <pc:inkChg chg="add">
          <ac:chgData name="alifsiddi@gmail.com" userId="cbd4f9070acd3a82" providerId="LiveId" clId="{576D29F4-167D-4C8D-9F67-88109E6E3329}" dt="2023-08-28T05:21:28.957" v="98" actId="9405"/>
          <ac:inkMkLst>
            <pc:docMk/>
            <pc:sldMk cId="3063678126" sldId="266"/>
            <ac:inkMk id="7" creationId="{F4095CB9-7718-73AB-470C-C1C6E1C294DB}"/>
          </ac:inkMkLst>
        </pc:inkChg>
        <pc:inkChg chg="add">
          <ac:chgData name="alifsiddi@gmail.com" userId="cbd4f9070acd3a82" providerId="LiveId" clId="{576D29F4-167D-4C8D-9F67-88109E6E3329}" dt="2023-08-28T05:21:33.926" v="99" actId="9405"/>
          <ac:inkMkLst>
            <pc:docMk/>
            <pc:sldMk cId="3063678126" sldId="266"/>
            <ac:inkMk id="8" creationId="{257959D4-C8CB-254B-AF5B-F6D846C2120B}"/>
          </ac:inkMkLst>
        </pc:inkChg>
      </pc:sldChg>
      <pc:sldChg chg="addSp delSp modSp mod">
        <pc:chgData name="alifsiddi@gmail.com" userId="cbd4f9070acd3a82" providerId="LiveId" clId="{576D29F4-167D-4C8D-9F67-88109E6E3329}" dt="2023-08-28T05:28:07.221" v="105" actId="9405"/>
        <pc:sldMkLst>
          <pc:docMk/>
          <pc:sldMk cId="2694061313" sldId="267"/>
        </pc:sldMkLst>
        <pc:picChg chg="mod">
          <ac:chgData name="alifsiddi@gmail.com" userId="cbd4f9070acd3a82" providerId="LiveId" clId="{576D29F4-167D-4C8D-9F67-88109E6E3329}" dt="2023-08-23T05:19:50.122" v="50" actId="14100"/>
          <ac:picMkLst>
            <pc:docMk/>
            <pc:sldMk cId="2694061313" sldId="267"/>
            <ac:picMk id="3" creationId="{5ADB44BC-8D62-9246-D44E-BAC8A77429D4}"/>
          </ac:picMkLst>
        </pc:picChg>
        <pc:inkChg chg="add">
          <ac:chgData name="alifsiddi@gmail.com" userId="cbd4f9070acd3a82" providerId="LiveId" clId="{576D29F4-167D-4C8D-9F67-88109E6E3329}" dt="2023-08-28T05:26:27.861" v="100" actId="9405"/>
          <ac:inkMkLst>
            <pc:docMk/>
            <pc:sldMk cId="2694061313" sldId="267"/>
            <ac:inkMk id="2" creationId="{74661F25-4365-9D2A-D3B8-FE95840FFF28}"/>
          </ac:inkMkLst>
        </pc:inkChg>
        <pc:inkChg chg="add">
          <ac:chgData name="alifsiddi@gmail.com" userId="cbd4f9070acd3a82" providerId="LiveId" clId="{576D29F4-167D-4C8D-9F67-88109E6E3329}" dt="2023-08-28T05:27:22.762" v="101" actId="9405"/>
          <ac:inkMkLst>
            <pc:docMk/>
            <pc:sldMk cId="2694061313" sldId="267"/>
            <ac:inkMk id="4" creationId="{987DBDBE-69D0-9B9F-7A01-1D3938EA16E6}"/>
          </ac:inkMkLst>
        </pc:inkChg>
        <pc:inkChg chg="add">
          <ac:chgData name="alifsiddi@gmail.com" userId="cbd4f9070acd3a82" providerId="LiveId" clId="{576D29F4-167D-4C8D-9F67-88109E6E3329}" dt="2023-08-28T05:27:37.515" v="102" actId="9405"/>
          <ac:inkMkLst>
            <pc:docMk/>
            <pc:sldMk cId="2694061313" sldId="267"/>
            <ac:inkMk id="5" creationId="{F64F355A-3C1A-3742-252C-9545B680A53D}"/>
          </ac:inkMkLst>
        </pc:inkChg>
        <pc:inkChg chg="add del">
          <ac:chgData name="alifsiddi@gmail.com" userId="cbd4f9070acd3a82" providerId="LiveId" clId="{576D29F4-167D-4C8D-9F67-88109E6E3329}" dt="2023-08-28T05:28:01.491" v="104" actId="9405"/>
          <ac:inkMkLst>
            <pc:docMk/>
            <pc:sldMk cId="2694061313" sldId="267"/>
            <ac:inkMk id="6" creationId="{F8C7033C-928C-8FFE-9F8E-626F28400063}"/>
          </ac:inkMkLst>
        </pc:inkChg>
        <pc:inkChg chg="add">
          <ac:chgData name="alifsiddi@gmail.com" userId="cbd4f9070acd3a82" providerId="LiveId" clId="{576D29F4-167D-4C8D-9F67-88109E6E3329}" dt="2023-08-28T05:28:07.221" v="105" actId="9405"/>
          <ac:inkMkLst>
            <pc:docMk/>
            <pc:sldMk cId="2694061313" sldId="267"/>
            <ac:inkMk id="7" creationId="{DA11AAAD-3C44-5C21-027B-645B221B23A0}"/>
          </ac:inkMkLst>
        </pc:inkChg>
      </pc:sldChg>
      <pc:sldChg chg="addSp modSp new mod">
        <pc:chgData name="alifsiddi@gmail.com" userId="cbd4f9070acd3a82" providerId="LiveId" clId="{576D29F4-167D-4C8D-9F67-88109E6E3329}" dt="2023-08-28T05:29:02.904" v="111" actId="9405"/>
        <pc:sldMkLst>
          <pc:docMk/>
          <pc:sldMk cId="261523635" sldId="268"/>
        </pc:sldMkLst>
        <pc:picChg chg="add mod">
          <ac:chgData name="alifsiddi@gmail.com" userId="cbd4f9070acd3a82" providerId="LiveId" clId="{576D29F4-167D-4C8D-9F67-88109E6E3329}" dt="2023-08-23T05:27:41.336" v="56" actId="14100"/>
          <ac:picMkLst>
            <pc:docMk/>
            <pc:sldMk cId="261523635" sldId="268"/>
            <ac:picMk id="2" creationId="{4D4D85CA-1047-C817-30E3-71093145DDB7}"/>
          </ac:picMkLst>
        </pc:picChg>
        <pc:inkChg chg="add">
          <ac:chgData name="alifsiddi@gmail.com" userId="cbd4f9070acd3a82" providerId="LiveId" clId="{576D29F4-167D-4C8D-9F67-88109E6E3329}" dt="2023-08-28T05:28:51.777" v="106" actId="9405"/>
          <ac:inkMkLst>
            <pc:docMk/>
            <pc:sldMk cId="261523635" sldId="268"/>
            <ac:inkMk id="3" creationId="{CB74D88C-77FD-C703-6683-D8B63ED65BEA}"/>
          </ac:inkMkLst>
        </pc:inkChg>
        <pc:inkChg chg="add">
          <ac:chgData name="alifsiddi@gmail.com" userId="cbd4f9070acd3a82" providerId="LiveId" clId="{576D29F4-167D-4C8D-9F67-88109E6E3329}" dt="2023-08-28T05:28:54.638" v="107" actId="9405"/>
          <ac:inkMkLst>
            <pc:docMk/>
            <pc:sldMk cId="261523635" sldId="268"/>
            <ac:inkMk id="4" creationId="{617380A0-BA1A-BD01-625E-6F98B1E58C9C}"/>
          </ac:inkMkLst>
        </pc:inkChg>
        <pc:inkChg chg="add">
          <ac:chgData name="alifsiddi@gmail.com" userId="cbd4f9070acd3a82" providerId="LiveId" clId="{576D29F4-167D-4C8D-9F67-88109E6E3329}" dt="2023-08-28T05:28:56.265" v="108" actId="9405"/>
          <ac:inkMkLst>
            <pc:docMk/>
            <pc:sldMk cId="261523635" sldId="268"/>
            <ac:inkMk id="5" creationId="{17D0360A-995C-E10B-2B9C-E2841C0F09D8}"/>
          </ac:inkMkLst>
        </pc:inkChg>
        <pc:inkChg chg="add">
          <ac:chgData name="alifsiddi@gmail.com" userId="cbd4f9070acd3a82" providerId="LiveId" clId="{576D29F4-167D-4C8D-9F67-88109E6E3329}" dt="2023-08-28T05:28:58.590" v="109" actId="9405"/>
          <ac:inkMkLst>
            <pc:docMk/>
            <pc:sldMk cId="261523635" sldId="268"/>
            <ac:inkMk id="6" creationId="{7F60DCAA-ACE4-C6D7-2830-215638601676}"/>
          </ac:inkMkLst>
        </pc:inkChg>
        <pc:inkChg chg="add">
          <ac:chgData name="alifsiddi@gmail.com" userId="cbd4f9070acd3a82" providerId="LiveId" clId="{576D29F4-167D-4C8D-9F67-88109E6E3329}" dt="2023-08-28T05:29:01.757" v="110" actId="9405"/>
          <ac:inkMkLst>
            <pc:docMk/>
            <pc:sldMk cId="261523635" sldId="268"/>
            <ac:inkMk id="7" creationId="{B3325D63-31F6-2D37-FCFF-F4C3926CA45C}"/>
          </ac:inkMkLst>
        </pc:inkChg>
        <pc:inkChg chg="add">
          <ac:chgData name="alifsiddi@gmail.com" userId="cbd4f9070acd3a82" providerId="LiveId" clId="{576D29F4-167D-4C8D-9F67-88109E6E3329}" dt="2023-08-28T05:29:02.904" v="111" actId="9405"/>
          <ac:inkMkLst>
            <pc:docMk/>
            <pc:sldMk cId="261523635" sldId="268"/>
            <ac:inkMk id="8" creationId="{73B68DC7-7892-FE9E-0DCE-82B7E7FB8909}"/>
          </ac:inkMkLst>
        </pc:inkChg>
      </pc:sldChg>
      <pc:sldChg chg="addSp modSp new del mod">
        <pc:chgData name="alifsiddi@gmail.com" userId="cbd4f9070acd3a82" providerId="LiveId" clId="{576D29F4-167D-4C8D-9F67-88109E6E3329}" dt="2023-08-28T05:54:34.987" v="112" actId="2696"/>
        <pc:sldMkLst>
          <pc:docMk/>
          <pc:sldMk cId="2557422705" sldId="269"/>
        </pc:sldMkLst>
        <pc:picChg chg="add mod">
          <ac:chgData name="alifsiddi@gmail.com" userId="cbd4f9070acd3a82" providerId="LiveId" clId="{576D29F4-167D-4C8D-9F67-88109E6E3329}" dt="2023-08-28T04:53:38.009" v="75" actId="14100"/>
          <ac:picMkLst>
            <pc:docMk/>
            <pc:sldMk cId="2557422705" sldId="269"/>
            <ac:picMk id="2" creationId="{32A8B903-E49C-8F11-CA2E-D7BD38B9FDA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2:44.44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0 220,'10'-1,"0"0,-1-1,1 0,0 0,-1-1,0 0,15-7,8-3,44-12,2 3,0 4,138-14,50-3,58-4,525 28,-558 14,1655-3,-1810 4,0 6,-1 6,240 60,-191-33,-144-37,0 0,67-2,101 8,-35 0,51-2,94 10,-158-12,1022 8,-784-18,285 2,-660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5:22.67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0 349,'38'-2,"-1"-2,0-1,37-11,0 1,71-11,1 6,238-1,-317 22,129-16,-122 7,104 3,32-3,458-10,-462 19,653-1,-821-2,0-2,-1-2,48-14,-10 3,100-17,200-13,129 41,-285 9,373-29,-103-2,495 29,-585-1,-355 1,-1 3,79 16,-104-15,1 1,34 17,10 4,-7-12,-1-2,108 11,-44-9,-110-13,0-1,-1 1,1 0,-1 1,0 0,14 7,-19-8,0 0,0 0,0 1,-1-1,1 0,-1 1,0-1,1 1,-1 0,-1 0,1 0,0 0,-1 0,1 0,-1 0,0 1,0-1,0 0,0 7,1 22,-2-1,-2 1,-6 36,7-61,0-1,-1 0,0 0,0 0,0 0,-1 0,1-1,-2 1,1-1,0 1,-1-1,0 0,0-1,-1 1,1-1,-1 0,0 0,-9 5,-7 3,-1 0,0-2,-36 11,29-11,-2 1,-1-3,0 0,-1-2,-43 3,-132-6,11 0,-170 26,-504 19,294-22,94-1,338-23,-414 28,345-3,-219-3,376-24,-283 9,-173 10,-3-20,169-1,-1533 2,1873 0,1 0,0-1,0 0,0 0,-1 0,1-1,0 1,1-2,-1 1,0 0,-10-7,14 7,0 0,0 0,0 0,0 0,0 0,0 0,1 0,-1-1,1 1,-1-1,1 1,0-1,0 1,0-1,0 0,1 1,-1-1,1 0,0 0,-1 0,1 1,1-1,-1 0,0 0,1 0,-1 1,1-1,0 0,1-2,0 0,0 0,0 1,1-1,-1 1,1-1,0 1,1 0,6-6,35-29,-24 23,3-2,1 1,1 0,0 2,1 2,1 0,0 2,0 0,59-11,1 6,156-5,82-4,-217 14,100-5,527 15,-371 2,1077-1,-1191-14,-10 0,958 14,-508 1,-651-3,0-2,-1-2,47-13,-31 7,-26 7,0 1,0 1,0 2,0 0,31 5,-53-3,0 0,-1 0,1 0,0 1,-1 0,0 1,1-1,-1 1,0 0,-1 1,1-1,0 1,-1 0,0 1,0-1,0 1,-1 0,1 0,-1 1,0-1,4 9,4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5:27.59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0,'154'13,"-36"-1,444-7,-311-7,-200 2,80-1,133 18,-91 0,-60-7,354 1,-91-7,746 18,-1077-22,189 13,-55-1,101-9,131 7,572 7,-677-19,2268 2,-2523-2,50-9,36-2,-76 12,-25 2,1-2,-1-1,0-2,61-15,-62 10,1 2,0 1,1 1,-1 3,51 2,-64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5:40.88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0 243,'5111'0,"-4877"-13,-35 0,7 12,35 0,-103-12,-32 1,247-17,-264 18,22-1,77 8,175-15,33-21,-280 29,64-1,90-10,136-8,4 30,-168 2,2587-2,-2824 0,0 1,1-1,-1 1,0 0,1 1,-1-1,0 1,0 0,8 4,-12-5,1 0,0 0,-1 0,1 0,-1 0,0 1,1-1,-1 0,0 1,0-1,0 1,0-1,0 1,0-1,0 1,0 0,-1 0,1-1,0 1,-1 0,0 0,1 0,-1 0,0-1,0 1,0 0,0 0,-1 0,1 0,0 0,-2 2,1-2,0 1,0-1,-1 1,1-1,-1 0,1 0,-1 1,0-1,0-1,0 1,0 0,-1 0,-2 1,-37 19,24-13,2-2,-1-1,0 0,-1-1,-22 3,-25 8,-107 27,45-13,76-17,0-3,0-1,-1-3,-53 0,82-7,-1 2,1 0,1 2,-1 0,0 2,1 1,-33 12,36-10,0 0,-1-1,0-1,0-1,0-1,-1-1,-29 1,-360-4,149-2,127 3,-145-3,82-27,82 9,-17-3,67 9,-78-4,-267 14,223 7,-4523-3,4543-15,3 1,67 11,-163-27,182 19,-96 0,-83 12,93 1,-1293-2,1427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01:52.04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1 216,'10'0,"1"0,-1-1,0 0,1-1,-1 0,0 0,0-1,0-1,17-7,-4 0,1 2,0 1,0 1,1 1,-1 1,33-2,152 3,-147 5,841 1,-866-1,-1 1,53 12,69 24,13 2,-118-30,3-2,-2 4,89 29,-116-30,1-1,0-2,0-1,0-1,1-1,0-2,30 0,16-5,57 3,-113 0,-1 1,1 1,-1 1,0 1,18 6,-1 2,1-3,0 0,0-3,1-1,0-2,68 0,92 8,-6-1,166 16,8 0,-144-13,5-1,784-13,-435-1,-556-1,0 0,0-2,-1 0,1-1,-1-1,0 0,30-16,41-14,-7 7,38-10,-100 33,-2-1,31-15,-49 22,1-1,0 1,0 0,0-1,0 1,0-1,-1 1,1-1,0 0,0 1,-1-1,1 0,0 1,-1-1,1 0,-1 0,1 0,-1 1,1-1,-1-2,0 3,0-1,0 0,0 1,0-1,-1 0,1 1,0-1,-1 1,1-1,0 1,-1-1,1 0,0 1,-1-1,1 1,-1 0,1-1,-1 1,0-1,1 1,-1 0,0-1,-5-2,0 1,0-1,0 1,-12-2,-182-22,75 13,-4-8,53 8,-95-5,-14 18,-15 0,87-15,50 5,29 4,-42-13,45 10,-58-9,-10 12,-107 7,77 1,-321-25,352 11,-101-6,-82 18,264-1,0-1,1 0,-1-2,1 0,-24-9,20 6,0 1,1 1,-26-2,-109-2,40 4,-878-12,667 19,-1073-2,1366 1,-1 2,0 1,1 1,0 2,0 2,1 0,-37 17,27-11,-22 9,58-22,0 1,0 0,1-1,-1 1,1 1,0-1,0 1,0 0,-5 6,9-9,-1 0,0 0,1 1,-1-1,0 0,1 1,-1-1,1 0,0 1,0-1,-1 0,1 1,0-1,0 1,0-1,0 1,1-1,-1 0,1 3,0 0,1-1,-1 0,1 0,0 0,0 0,0 0,5 5,3 2,1-1,0 0,13 8,-21-15,21 12,0-2,1 0,41 13,-24-10,10 3,-29-11,41 19,-48-17,1-1,0 0,1-2,-1 0,1-1,0 0,1-2,-1 0,34 1,749-8,-779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02:22.18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0,'2833'0,"-2821"0,1 1,18 3,-8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02:26.02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0,'3154'0,"-3121"1,0 1,0 2,0 1,36 10,-17-3,92 8,-81-13,230 26,-133-14,190-2,-143-4,-69 0,-93-12,-16 0,-1 1,30 5,-12 1,88 3,49-12,-65-1,-103 3,0-1,1-1,-1 0,0-1,0-1,0-1,-1 0,20-8,-17 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05:04.6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435 272,'895'0,"-862"-2,1-2,-1 0,45-14,27-4,-89 19,1-1,-1-1,23-11,-24 10,-1 0,1 1,0 1,25-4,27 4,81 5,-43 1,40-2,-233 1,-109-2,162-3,0-2,0 0,-60-22,-46-8,41 12,69 15,-1 2,-36-4,-34 7,68 5,0-3,-44-6,26 0,-89-4,-54 14,70 0,10-4,-119 4,205 3,0 1,0 1,-48 19,43-14,25-8,0-1,0 2,0-1,1 1,0 0,0 1,-10 8,16-12,0-1,1 1,-1-1,1 1,-1 0,1 0,-1-1,1 1,0 0,0 0,0 0,0 0,0 1,1-1,-1 0,0 0,1 0,0 1,-1-1,1 0,0 1,0-1,1 0,-1 0,0 1,1-1,-1 0,1 0,0 0,0 1,-1-1,2 0,-1 0,0 0,0-1,3 5,-1-3,1 0,-1-1,0 1,1-1,0 1,-1-1,1 0,0 0,0-1,0 1,7 1,51 7,-40-7,71 8,131-2,-32 4,-19 0,540-12,-356-2,-1436 1,753 14,32-1,675-39,-108 3,-160 15,171-33,-208 26,0 4,0 3,97 3,-108 3,108-18,-115 11,-4 3,-25 3,0-1,0-1,36-12,-58 13,-11 1,-7 1,0 0,1 0,-1 1,-22 1,7 0,-599 18,385-7,220-10,54-2,612 11,-397 30,-85-10,-157-29,0 0,-1 1,1-1,-1 1,1 1,-1-1,7 5,-11-7,-1 1,0 0,0 0,0 0,0 0,0 0,0 0,0 0,0 0,0 0,-1 1,1-1,0 0,-1 0,1 1,-1-1,1 0,-1 1,0-1,1 1,-1-1,0 0,0 1,0-1,0 1,0-1,0 0,-1 1,1-1,0 1,-1-1,1 0,-1 1,1-1,-1 0,0 0,0 1,1-1,-1 0,-2 2,-1 2,-1 1,-1 0,1-1,-1 0,1 0,-1-1,-1 1,1-1,-1-1,1 1,-9 2,-13 4,-43 11,49-15,-105 21,-218 19,72-14,-6 6,-5-25,45-15,988 3,-393-2,-1288 1,854-2,1-5,-104-21,172 27,6 0,-1 1,0-1,0 0,1 0,-1 0,1 0,-1-1,1 1,-6-5,9 6,-1 0,1 0,0 0,0 0,0-1,-1 1,1 0,0 0,0 0,0-1,0 1,0 0,-1 0,1-1,0 1,0 0,0 0,0-1,0 1,0 0,0 0,0-1,0 1,0 0,0-1,0 1,0 0,0 0,0-1,0 1,0 0,0 0,1-1,-1 1,0 0,0 0,0-1,0 1,1 0,-1 0,0 0,0-1,0 1,1 0,-1 0,0 0,0 0,0 0,1-1,-1 1,0 0,0 0,1 0,-1 0,0 0,1 0,19-5,48-3,0 3,77 5,-63 0,849 2,-1077-1,-101-2,180-2,-109-19,146 16,-57-13,-1 5,-102-3,136 16,25 2,0-1,0-2,0 0,0-2,-30-9,36 2,22 10,1 1,-1-1,0 1,1-1,-1 1,1-1,0 0,-1 1,1-1,-1 1,1-1,0 0,-1 1,1-1,0 0,0 1,0-1,0 0,-1-1,2 0,0 1,0-1,0 0,0 1,0-1,0 1,0-1,1 1,-1 0,0-1,1 1,-1 0,1 0,0 0,-1 0,1 0,0 0,-1 1,1-1,0 0,0 1,2-1,38-11,0 2,1 2,1 2,49-1,-32 2,840-34,-827 40,-633 1,287-3,-484 1,1485 24,-522 5,-73-8,-96-16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05:09.9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627 188,'2070'0,"-2373"-23,124 5,21 7,-197-17,281 19,-346-35,310 32,-106-5,110 17,-188-9,-176-8,459 18,18 3,23 3,129 16,171 3,-259-22,1100 14,-767-21,-374 3,24 0,-52 0,-7 0,-35 0,-93 5,-153 24,-137 43,207-34,-333 50,517-83,19-4,1 0,-1 1,1 1,-1 0,1 1,-21 9,33-13,0 0,-1 0,1 0,0 0,-1 1,1-1,0 0,0 0,0 0,-1 0,1 1,0-1,0 0,0 0,-1 0,1 1,0-1,0 0,0 0,0 1,0-1,-1 0,1 0,0 1,0-1,0 0,0 1,0-1,0 0,0 0,0 1,0-1,0 0,0 1,0-1,0 0,0 0,1 1,-1-1,0 0,0 0,0 1,0-1,0 0,1 0,-1 1,0-1,0 0,0 0,1 0,-1 0,0 1,0-1,0 0,1 0,-1 0,0 0,1 0,-1 0,0 1,0-1,1 0,-1 0,10 3,0 0,0 0,1-1,-1-1,1 1,17-2,-12 1,616 5,-383-9,-40 2,395 2,-1391 17,639-12,100-3,595-1,-282-4,159 2,-418 0,5 0,1 0,-1-1,19-3,-30 4,1 0,-1 0,1 0,0-1,-1 1,1 0,-1 0,1 0,-1-1,1 1,-1 0,1 0,-1-1,0 1,1 0,-1-1,1 1,-1-1,0 1,1-1,-1 1,0 0,0-1,1 1,-1-1,0 1,0-1,0 0,1 1,-1-1,0 1,0-1,0 1,0-1,0 1,0-1,0 1,0-1,0 0,-1 1,1-1,0 1,0-1,0 1,-1-1,1 1,-1-1,-19-25,15 20,-120-125,104 113,0 0,-1 2,-1 0,-39-20,41 26,-1 1,0 1,0 0,-1 2,0 1,0 0,-1 2,-24 0,-388 3,417 1,34-1,520-16,-263 4,-256 10,0-1,23-6,-33 7,11-2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04:49.2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208 350,'0'-1,"1"0,-1-1,1 1,0 0,-1 0,1 0,0 0,0 0,-1 0,1 0,0 0,0 1,0-1,0 0,0 1,0-1,0 0,0 1,1-1,-1 1,0-1,0 1,0 0,1 0,0-1,3 0,27-8,1 1,-1 2,66-4,10-2,138-35,-172 31,1 2,126-5,155 18,-167 3,1037-2,-1177 2,53 10,21 1,-56-11,86 7,-37 2,193-6,-182-6,-98 3,0 1,0 2,40 11,13 1,-76-15,87 17,-80-15,-1 0,0 1,0 0,0 1,13 8,-13-5,1-2,-1 0,2 0,-1-1,1-1,-1 0,2-1,-1 0,0-1,1-1,-1 0,27-1,-38-1,0 0,0-1,1 1,-1-1,0 1,0-1,0 0,0 0,0-1,-1 1,1 0,0-1,-1 0,1 0,0 0,-1 0,3-2,-4 2,0 0,0 0,0 1,0-1,0 0,-1 0,1 0,0 0,-1 0,1 0,-1 0,0 0,0-1,0 1,0 0,0 0,0 0,-1 0,1 0,-1 0,1 0,-1 0,0 0,0 0,-2-3,-1-3,-1 1,0 0,-1 1,0-1,0 1,0 0,-1 1,-13-10,-5-1,-33-15,23 16,-1 1,-59-13,10 3,57 16,-1 2,1 0,-59-2,-90 9,72 1,-977-2,1039-2,-51-9,-10-1,59 10,-18-1,1-2,-1-3,-83-21,114 19,0 2,-1 2,1 0,-1 2,-38 1,-799 6,646-3,205 1,-1 2,1 0,0 1,0 1,0 1,-23 10,13-4,-39 8,-100 27,54-14,111-32,-41 13,41-13,0 0,0 0,0 1,0-1,0 1,1 0,-1 0,0 0,1 0,-4 5,5-7,1 0,0 1,0-1,0 0,0 0,-1 1,1-1,0 0,0 1,0-1,0 0,0 1,0-1,0 0,0 1,0-1,0 0,0 1,0-1,0 0,0 1,0-1,0 0,1 1,-1-1,0 0,0 0,0 1,0-1,1 0,-1 1,0-1,0 0,1 0,13 8,16-2,28-2,100-4,-63-2,336 1,-411 0,0-2,0 0,0-1,0-1,-1-1,24-11,-18 7,1 1,40-7,-9 10,0 2,81 6,-30 0,-1045-2,914 0,-1 1,1 1,0 1,0 1,0 1,1 1,-31 12,29-9,-31 7,36-11,0 1,0 0,-18 10,34-14,0-1,0 1,0 0,0 0,1 0,-1 1,0-1,-2 4,4-5,1 0,-1 0,1-1,0 1,-1 0,1 0,0-1,0 1,0 0,0 0,-1 0,1 0,0 0,0-1,1 1,-1 0,0 0,0 0,0 0,0-1,1 1,-1 0,0 0,1 0,-1-1,1 1,-1 0,1-1,-1 1,1 0,-1-1,1 1,0-1,-1 1,1-1,0 1,-1-1,1 1,1-1,7 6,0-2,0 1,0-1,0-1,1 0,0 0,0-1,13 2,86 3,-104-7,48 1,-17-1,65 8,-86-6,82 15,172 8,414-27,-1974 2,1918-39,-528 30,227-28,113-8,-68 18,14-1,-91 25,-235 4,-74 0,0 1,-19 4,-13 2,-46 2,0 5,-120 36,94-13,31-8,-120 24,184-51,15-2,1 0,-1 1,1 0,-1 0,1 1,-8 4,16-7,0 0,0-1,0 1,0 0,0 0,0 0,0 0,0 0,1 0,-1 0,0 0,0 0,0 0,0 0,0 0,0 0,0 0,0 0,1 0,-1 0,0 0,0 0,0 1,0-1,0 0,0 0,0 0,0 0,0 0,1 0,-1 0,0 0,0 0,0 0,0 0,0 0,0 1,0-1,0 0,0 0,0 0,0 0,0 0,0 0,0 0,0 0,0 1,0-1,0 0,0 0,0 0,0 0,0 0,0 0,0 0,0 0,0 1,0-1,0 0,0 0,0 0,0 0,0 0,0 0,0 0,0 0,-1 0,1 0,0 1,12 0,281 2,-161-5,1749 1,-1869 2,-1 0,0 1,0 0,0 1,0 0,18 8,-14-5,-1-1,22 5,-34-10,-1 1,0-1,0 0,0 1,1-1,-1 0,0 0,0 0,1 0,-1 0,0 0,0 0,1-1,-1 1,0 0,0-1,1 1,-1-1,0 1,0-1,0 1,0-1,0 0,0 0,0 1,0-1,0 0,0 0,0 0,-1 0,1 0,0 0,-1 0,1-1,-1 1,1 0,-1 0,1 0,-1-1,0 1,0 0,1-2,-1-1,0 0,-1 0,1 0,-1 0,0 0,0 0,0 0,0 0,-1 0,1 1,-1-1,-4-5,1 2,-1 1,0 0,0 0,0 0,-1 1,1 0,-1 0,-14-6,-4-1,-37-11,25 13,-1 1,1 3,-1 1,-76 0,-32-3,-108-9,25 3,-272 3,316 12,-298-1,455 2,1 2,0 0,0 1,0 2,-29 11,20-6,-62 11,54-17,17-3,0 1,1 1,0 1,0 1,-32 14,29-9,-1-1,1-1,-1-2,-1-1,-56 5,56-9,11-1,0 0,-36 11,63-10,11 0,181 0,76 5,-171 6,172 43,-242-49,1-1,55 2,-46-6,-95-4,1 1,-92 13,-33 1,-597-13,371-2,-352 1,749 0,-43-4,46 4,0 0,0 0,-1 0,1 0,0 0,0-1,-1 1,1-1,0 1,0-1,0 1,-1-1,1 0,0 1,0-1,0 0,0 0,0 0,1 0,-1 0,0 0,0 0,1 0,-1 0,0 0,1 0,-1-1,1 1,-1-2,1 2,0 0,1 0,-1 0,0 1,1-1,-1 0,1 0,-1 0,1 1,-1-1,1 0,-1 1,1-1,0 0,-1 1,1-1,0 1,-1-1,1 1,0-1,0 1,0-1,-1 1,1 0,0 0,2-1,26-5,-25 6,33-4,74 4,4-1,-113 1,0 0,0 0,0 0,0 0,0 0,0-1,-1 1,1-1,0 0,0 1,0-1,0 0,-1 0,1 0,0 0,-1 0,1-1,-1 1,0 0,1-1,-1 1,0-1,0 1,0-1,0 0,0 0,0 1,0-1,0 0,-1 0,1 0,-1 0,1 0,-1 0,0 1,0-1,0-4,-1 0,1 1,-2-1,1 0,0 1,-1-1,0 1,0 0,-1 0,0-1,0 1,-7-9,6 9,-1 0,0 0,0 0,-1 1,1 0,-1 0,0 0,0 1,0-1,-1 2,-8-4,-4 1,1 1,-33-4,-21-3,63 6,17 5,4 4,0 1,-1 0,14 9,12 4,11 2,0-3,1-3,0-1,82 10,209 1,-145-15,745 8,-624-19,-237 1,93 3,-13 22,-54-10,-67-8,64 3,-53-9,-5-1,1 3,52 7,23 7,55 11,-123-16,0-3,80 3,108-12,-96-1,57 2,-197 0,1 0,-1-1,1 1,-1-1,1 1,-1-2,1 1,-1 0,0-1,1 0,-1 0,5-3,-6 3,0-1,0 1,-1-1,0 0,1 0,-1 0,0 0,0 0,-1 0,1 0,-1-1,1 1,-1-1,0 1,0-1,0-4,2-24,-1-1,-1 1,-5-44,0 2,4 59,0 0,-2 0,1 0,-2 0,-4-14,6 25,-1-1,0 1,0 0,0 0,-1 0,0 0,1 0,-1 1,0-1,-1 1,1 0,-1 0,1 0,-1 0,0 0,0 1,0 0,0 0,-9-3,-6-1,0 1,0 1,-1 1,-35-1,-83 8,58-1,-754-1,435-3,384 1,0 0,0 2,-19 3,31-5,0 1,1-1,-1 1,0 0,1 0,-1 0,0 0,1 0,-1 1,1-1,0 1,0-1,-1 1,1 0,0 0,0 0,1 0,-1 0,0 0,1 1,-1-1,1 1,0-1,0 1,-2 3,3-4,0 0,0 0,0 0,1 0,-1 1,0-1,1 0,0 0,-1 0,1 0,0 0,0-1,0 1,0 0,0 0,0-1,1 1,-1 0,1-1,-1 1,1-1,-1 0,1 1,0-1,0 0,2 1,7 4,1 0,-1-1,16 4,-13-4,54 21,-17-5,2-2,0-3,69 13,-46-20,53 10,-127-19,-1 0,1 0,-1 1,1-1,0 0,-1 1,1-1,-1 1,1 0,-1-1,0 1,1 0,-1 0,0 0,1 0,0 2,-2-2,0-1,0 1,0-1,0 1,0-1,-1 1,1-1,0 1,0 0,-1-1,1 0,0 1,-1-1,1 1,-1-1,1 1,0-1,-1 0,1 1,-1-1,1 0,-1 1,1-1,-1 0,0 0,1 1,-2-1,-9 4,1 0,-24 4,-33 0,0-3,-109-6,76-1,37 4,1 2,-114 24,132-20,1-2,-1-2,-46-1,72-2,1 0,-1 1,-32 9,39-6,17-1,23-2,272-3,46 2,-310 1,1 2,-1 1,63 17,-74-13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08:38.33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65,'0'1,"1"-1,-1 1,0 0,1 0,-1 0,1 0,-1-1,1 1,0 0,-1-1,1 1,0 0,-1-1,1 1,0-1,0 1,0-1,-1 1,1-1,0 1,0-1,0 0,0 0,0 1,1-1,28 5,-26-4,78 6,140-6,-102-3,833 2,-781 13,4 1,457-15,-572 4,119 22,-116-14,103 6,429-17,-259-2,971 2,-1261-2,1-3,73-16,-23 3,6 2,157-4,57 22,-312-2,0 0,0 0,1-1,-1 1,0-2,0 1,0-1,0 1,-1-2,1 1,0-1,-1 0,9-5,-1 0,1 0,0 1,1 1,-1 0,1 1,0 1,1 0,-1 1,18-1,22 0,69 5,-72 0,765 2,-501-3,-301 0,-1-1,19-3,-6-2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2:48.10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31,'0'0,"0"-1,1 0,-1 1,0-1,1 0,-1 1,1-1,-1 1,0-1,1 1,0-1,-1 1,1-1,-1 1,1 0,0-1,-1 1,1 0,0-1,-1 1,1 0,0 0,-1 0,2-1,22-4,-20 5,85-9,0 3,102 8,-65 0,1849-2,-1943 2,1 1,-1 2,43 12,-39-8,1-1,44 2,-14-4,81 17,-64-4,-40-8,1-3,61 5,14 1,15-1,-81-9,65 11,-108-13,13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08:42.49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28,'0'-1,"0"1,1-1,-1 0,0 0,1 0,-1 1,1-1,-1 0,1 1,-1-1,1 0,-1 1,1-1,0 1,-1-1,1 1,0-1,-1 1,1-1,0 1,0 0,0-1,-1 1,1 0,0 0,0 0,1-1,27-3,-23 3,88-6,126 7,-97 1,1173-1,-1103 13,-23 0,-107-12,52 0,0 6,118 22,-174-21,1-2,68-2,61 5,-2 5,205-10,-195-6,543 2,-717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09:00.25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1485 82,'-5'-4,"0"0,0 0,-1 1,1 0,-1 0,0 0,0 0,-9-2,-51-10,-31 1,-106-2,-99 12,251 5,-37-3,-93 4,171 0,-1-1,1 1,0 1,0 0,0 0,0 1,-10 6,-62 42,4-2,68-45,0 0,-1 0,0-1,1-1,-1 0,-12 2,15-3,-1-1,1-1,-1 1,0-1,1 0,-1-1,-13-3,4-2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10:16.4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0 161,'523'-16,"194"3,-457 15,1447-2,-1664-3,1-1,65-16,12-1,151-20,-132 19,-12 8,213 5,-337 9,893 0,-867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10:19.20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30,'0'-1,"1"0,-1 0,1 1,0-1,-1 0,1 0,0 1,-1-1,1 1,0-1,0 1,-1-1,1 1,0-1,0 1,0 0,0-1,0 1,-1 0,1 0,0 0,2-1,27-3,-25 3,131-10,185 9,-153 4,927-2,-1078 1,-1 1,1 1,-1 0,0 1,22 9,-17-6,-1-1,36 5,65-5,17 3,-15 3,211-7,-207-6,-86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10:29.2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1 164,'17'-1,"1"-1,-1 0,23-7,-4 2,268-44,-222 41,-61 9,1-1,0-2,-1 0,28-9,-13 1,1 3,49-7,-37 7,7 2,1 3,105 4,-62 2,1285-2,-1333 2,52 10,42 2,205 7,22-14,15 2,-353-6,154 21,-124-15,87 1,70-11,-75-1,876 2,-803 13,-18 0,741-12,-451-3,-411 2,-51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11:26.74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0 109,'100'1,"112"-3,-47-23,-37 3,-40 16,95 5,-99 3,117-13,121-5,-58 5,496-6,-504 19,3651-2,-3498 19,-381-17,228 23,17 2,-198-23,262 28,-138 1,277 12,250-43,-334-5,-251 2,167 3,-119 11,71 1,205 13,37 0,-399-29,93 4,-106 11,-62-8,48 4,213-10,-284 1,1 0,-1 0,1-1,-1 1,0-1,1-1,-1 1,0-1,0 1,0-2,5-2,7-7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11:31.95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81,'0'0,"-1"1,0-1,0 0,1 0,-1 0,0 0,0 1,1-1,-1 0,0 1,1-1,-1 0,0 1,1-1,-1 1,1-1,-1 1,1-1,-1 1,1 0,-1-1,1 1,0-1,-1 1,1 0,0 0,-1-1,1 1,0 0,0-1,0 1,0 0,0 0,0-1,0 1,0 0,0 0,0-1,0 2,0 1,1 1,-1-1,1 1,0-1,0 1,0-1,2 4,-1-3,1 0,0 0,0-1,0 1,0-1,1 0,-1 0,1 0,0 0,0 0,0-1,0 0,0 0,1 0,5 2,9 1,0 0,27 3,-33-6,84 8,195-6,-169-6,52 4,153-5,-205-9,8 0,23-1,1 0,174-7,43-1,-271 13,-7 2,140-28,-181 21,-13 2,64-7,363 11,-259 9,-52 0,167-4,-209-11,3 0,12 11,168 20,-263-15,0 2,0 1,35 12,183 61,-192-61,90 13,10 3,-113-24,0-1,0-2,49 0,147-7,-99-3,223 3,-340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11:37.0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1 110,'7'-1,"1"0,0 0,-1-1,13-4,-1 0,56-19,-50 15,52-11,-34 15,0 3,68 2,-65 2,91-10,-27-3,0 6,116 7,-75 0,1329-1,-1457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19:09.04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55,'30'1,"59"10,-30-2,255 25,326-6,-316-12,-273-12,130 24,-124-16,102 7,-98-17,251 13,371-4,-439-13,-108 2,435-11,-359 1,256-28,244-38,-542 65,140-4,-57 3,-26 0,279-15,87-2,1068 27,-836 4,1343-2,-2144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0:15.9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2,'267'-1,"288"3,-320 10,61 2,-229-14,308 16,140-4,-335-14,13460 2,-13546 5,174 31,5 2,93-34,-192-7,315-18,-438 18,-12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2:54.8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1 349,'0'-6,"0"-1,0 1,1-1,0 1,0-1,0 1,1 0,0 0,5-11,-5 13,1 1,0-1,-1 1,1-1,1 1,-1 0,0 0,1 1,0-1,-1 1,1-1,0 1,0 0,1 1,3-2,21-5,0 1,0 1,44-3,-43 7,0-2,0-2,35-10,-28 4,75-14,-83 22,25-6,88-3,747 13,-410 1,-453-2,-1-1,30-7,-24 3,32-1,-30 4,0-1,0-1,47-16,-50 15,1 0,0 2,0 1,57 2,12-1,-7-11,-61 8,48-3,545 6,-299 4,-262-2,-3-2,1 3,-2 3,80 15,-38 5,-7-1,135 15,-152-35,-41-2,42 6,30 11,0-4,113-1,-100-14,173 21,-214-6,-48-7,65 4,-42-9,105 18,-80-6,143 6,82-20,-172-2,83 3,164-4,-349 0,0-2,50-13,-46 9,62-8,-66 12,0 0,39-13,28-6,90-6,-162 26,-4-3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0:20.70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0 189,'0'-1,"1"1,-1-1,0 0,1 0,-1 0,0 1,1-1,-1 0,1 1,-1-1,1 0,0 1,-1-1,1 0,0 1,-1-1,1 1,0-1,-1 1,1 0,0-1,0 1,0 0,-1-1,1 1,0 0,1 0,30-5,-22 3,177-33,78-11,-225 42,669-51,-35 57,-482-16,11-1,273 16,-456 1,0 0,0 1,-1 1,1 1,29 11,-21-6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1:01.30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55,'2731'0,"-2313"13,-97-1,1077-8,-781-5,2370 1,-2825-13,-41 1,399 7,-289 7,-144-1,103-2,-172-2,-1 1,1-2,22-7,21-5,23 5,1 4,126 6,-164 2,-15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1:25.71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1 138,'0'-7,"0"-1,0 1,1 0,0 0,0 0,3-9,-3 13,1 1,-1-1,1 0,-1 1,1-1,0 1,0 0,0 0,0 0,0 0,1 0,-1 0,1 0,-1 1,1-1,-1 1,6-2,15-5,0 0,0 2,1 1,0 1,25-1,125 2,-116 3,2416 2,-2263 9,-68-1,166 18,-104-8,75 18,-39-4,180-11,4-24,-149-2,1735 3,-1880-4,-69-2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1:28.9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82,'1360'0,"-1090"14,-13 0,1260-13,-728-3,-645 3,356-12,-135-5,-62 5,1173-34,-917 32,-70 0,1837 12,-1129 3,-385-2,-780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1:33.92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83,'2'-2,"1"0,0 1,0-1,0 1,0-1,0 1,1 0,-1 0,0 0,0 1,1-1,-1 1,5 0,-1-1,18-2,0 1,1 2,-1 0,0 2,0 1,0 1,0 1,33 11,-6 2,-15-4,0-2,1-1,48 6,53 9,-87-14,59 5,402 9,148-27,-566-3,100-18,18-1,501 15,-400 10,-167 0,177-5,-101-20,-76 5,639-22,-440 28,-5-1,64-13,-263 12,3 1,292-15,4215 31,-2681-4,-1946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6:27.85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6737 191,'324'-2,"353"4,-20 46,-581-40,200 23,193 15,-384-44,154 13,-105 5,64 10,55 15,-174-27,1-4,98 6,212-21,-156-1,211 2,-405-2,-1-1,1-2,72-19,112-50,-185 57,0-2,44-29,-59 35,1 1,0 1,1 2,0 0,0 1,1 2,39-4,-10 0,-29 4,53-3,-19 8,0-2,63-13,72-29,-175 37,-21 8,0 0,0 0,0 0,1 0,-1 0,0 0,0 0,0 0,0 0,0-1,0 1,0 0,0 0,0 0,0 0,0 0,0 0,0 0,0-1,0 1,0 0,0 0,0 0,0 0,0 0,0 0,0 0,0-1,0 1,0 0,0 0,0 0,0 0,0 0,0 0,0 0,0-1,0 1,0 0,0 0,0 0,0 0,0 0,-1 0,1 0,0 0,0 0,0 0,0 0,0-1,0 1,0 0,0 0,-1 0,1 0,0 0,0 0,0 0,0 0,0 0,0 0,-1 0,1 0,-37-4,-515 3,259 4,-741-3,659-27,72 1,-97-4,187 11,-263 12,280 9,88-4,-126 5,-1 33,207-30,-89 22,80-17,0-2,0-2,-68 5,44-11,0 2,0 3,1 3,-61 16,76-14,1-1,-2-3,-57 2,61-4,0 2,-50 14,56-11,31-9,0 0,0 1,0 0,0 0,0 0,1 1,-8 4,12-7,-1 1,0-1,1 1,-1 0,1-1,-1 1,1 0,-1-1,1 1,-1 0,1 0,0-1,-1 1,1 0,0 0,0 0,0-1,-1 1,1 0,0 1,1 0,-1-1,1 0,-1 1,1-1,-1 0,1 0,0 0,0 0,-1 1,1-1,0 0,0 0,0-1,0 1,1 0,-1 0,1 0,5 3,-1 0,1-1,0 0,0 0,0-1,0 0,13 2,56 3,-50-5,732 21,2468-24,-1693 2,-1519-1,-1-1,1 0,0-1,-1 0,1-1,-1-1,0 0,0-1,18-8,12-6,-29 14,0-1,0-1,22-13,-33 18,-1 0,1-1,0 1,0-1,-1 1,1-1,-1 0,0 0,0 0,0 0,0-1,-1 1,1 0,-1-1,0 1,0-1,0 1,0-1,-1 0,1-4,-1 7,0 0,0 0,0 0,0 0,0 0,0 0,0 0,0 0,-1 0,1 0,0 0,-1 0,1 0,-1 0,1 0,-1 0,0 0,1 1,0 0,-1 0,1 0,0 0,-1 0,1-1,0 1,-1 0,1 0,0 0,-1 0,1 0,-1 0,1 0,0 0,-1 0,1 0,0 1,-1-1,1 0,0 0,-1 0,1 0,0 0,-1 1,1-1,-1 1,-1 1,-1 0,1 0,0 0,0 1,0-1,0 1,0-1,1 1,-3 4,-3 14,2-1,0 1,-4 36,3-17,-3 27,7-41,-2 0,-1-1,-11 38,4-30,0 3,-2-1,-34 61,47-93,-8 12,0 0,-2-1,-17 20,23-29,1-1,-1 0,0-1,0 1,-1-1,1 0,-1-1,1 1,-1-1,0 0,0 0,0-1,-10 2,-31 0,-87-6,48 0,-1199 0,666 5,-6534-2,7130-1,-41-8,-8-1,-145 3,-36-3,-71-24,111 8,132 18,-115 5,114 4,-100-11,-107-29,121 23,59 5,-219 5,197 8,-796-1,901-1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7:22.76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40,'5644'0,"-5259"32,-238-14,215 29,-180-21,131 8,-210-21,177 24,-162-20,-1-6,130-3,881-11,-681 4,-397-2,0-3,54-11,100-30,-118 22,-32 8,0 3,72-9,76-4,-30 3,-72 13,179-40,-227 37,70-6,-100 14,-6-2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7:37.51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0,'13'1,"-1"0,1 1,0 0,16 6,3 0,392 89,-391-91,0-1,62 0,-36-3,53 11,-44-4,23 3,95 6,541-17,-330-3,-373 1,0-1,0-1,0-1,-1-1,1-1,44-18,91-40,-139 55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8:07.22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57,'104'1,"118"-3,-105-10,63-3,-112 15,-38 1,0-1,1-1,46-9,-25 1,-1 3,1 2,83 5,-59 0,2130 0,-1194-2,-797 15,-48-1,-1 1,8-1,298 39,-103-6,-196-28,30 2,-103-13,213 12,125 23,-349-33,90-2,-20-2,510 10,-630-16,0-2,1-1,-2-2,1-2,-1-2,41-16,106-29,-131 38,1 1,1 4,0 1,0 3,90-1,380 8,-309 2,-190-2,-1 0,1-2,-1 0,0-2,42-14,-45 13,1 0,0 1,1 1,29 0,101 5,-60 2,79-3,-208 0,-13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8:51.77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39,'109'-2,"131"5,-96 20,2 0,-47-14,231 12,-104 5,-25-1,438-18,-367-9,995 2,-1086-13,-39 1,-40 9,187-14,161 6,-293 12,-153 0,1-1,-1 0,1 0,-1-1,1 0,-1 1,1-1,-1-1,0 1,0-1,0 1,1-1,-2-1,1 1,0 0,0-1,-1 0,1 0,-1 0,0 0,0 0,0-1,0 1,-1-1,0 0,1 0,-1 0,-1 0,1 0,0 0,-1-1,0 1,1-5,3-19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3:12.13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0 134,'0'-2,"0"-1,0 1,1-1,-1 0,1 1,-1-1,1 1,0-1,0 1,0-1,0 1,0 0,1 0,-1-1,1 1,0 0,-1 0,1 0,0 1,0-1,0 0,0 1,0-1,1 1,-1 0,0 0,4-2,6-1,0 1,0 0,1 1,20-1,-26 2,424-6,-274 9,3788 1,-2138-4,4992 1,-6760-2,58-10,28-2,-98 13,6 1,64-10,-38 2,0 2,94 4,-130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8:54.63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1 138,'0'0,"0"-1,1 0,-1 0,1 0,-1 0,1 1,-1-1,1 0,-1 0,1 1,0-1,-1 0,1 1,0-1,0 1,0-1,-1 1,1-1,0 1,0 0,0-1,0 1,0 0,0 0,1-1,28-4,-26 4,445-28,-274 24,191-29,-83 5,227 10,3 21,-153 0,1587-2,-1853 5,161 28,2 2,-186-31,198 23,-14 5,-32-9,120 6,-232-29,-52-2,1 3,60 9,195 34,-249-32,-1 4,85 31,-70-21,-62-20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8:56.26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81,'27'-6,"-9"1,47-9,0 3,78-2,136 6,-218 7,451-12,11-1,1141 14,-1449 12,-45-1,-122-11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8:58.59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1,'3'2,"0"0,1 0,-1-1,0 1,1-1,0 0,-1 0,1 0,0-1,-1 1,1-1,5 0,2 2,123 8,149-8,-155-4,1644 2,-1080 38,-584-22,137 37,-140-28,-46-13,1-3,86 3,123-14,-96-1,1131 3,-1283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9:01.75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0 434,'27'-1,"0"-2,27-5,33-5,70-6,-40 3,89-9,273-22,-9-2,-79 4,-90 21,573-24,-743 48,286-4,-4-34,-10-34,-339 62,98-1,68 13,-71 0,-149-1,0-1,-1 2,1-1,0 1,-1 1,0 0,13 5,6 5,26 18,-33-18,0-1,39 15,-54-25,1 1,-1-1,0 1,0 1,0-1,0 1,-1 0,0 0,7 8,-10-11,0 1,-1 0,0 0,1 0,-1 0,0 0,0 0,0 0,0 0,-1 1,1-1,-1 0,1 0,-1 1,0-1,0 0,0 1,0-1,0 0,0 1,-1-1,1 0,-1 1,1-1,-1 0,0 0,0 0,0 0,0 0,-1 0,0 2,-2 1,-1 0,1-1,-1 1,1-1,-1 0,-1 0,1-1,0 0,-1 0,0 0,0 0,0-1,-8 2,-13 3,-49 6,54-10,-65 10,-219 29,-4-23,9 7,86-4,31-9,-190 6,-1025-20,1363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5:29:02.90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0 108,'408'-27,"-34"-1,19 16,75-2,768 15,-1212-1,4 1,0-2,0 0,0-2,38-9,-30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3:23.05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1,'95'5,"0"4,116 27,-108-17,-70-13,39 7,0-3,90 2,-74-14,-11 0,133 14,-106 2,157 25,-180-29,1-3,137-7,-108-1,607 0,-669 4,53 8,25 2,-105-12,13 0,0 1,58 12,-28-1,1-3,81 3,134-12,-141-2,-86 3,53 10,41 2,558-13,-336-3,-121 2,-226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3:50.78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0 164,'1'-1,"-1"0,0 0,0-1,1 1,-1 0,1 0,-1 0,1 0,0 0,-1 0,1 0,0 0,0 0,0 0,-1 0,1 0,0 1,2-2,21-12,-20 12,22-9,0 1,0 1,1 2,0 0,52-4,-35 5,50-14,-53 8,1 1,0 3,0 1,64-1,496 10,-394 11,-49-1,93 1,110 3,-292-15,129 4,-152-1,0 1,53 15,-65-13,-1 0,62 1,68-8,-73-2,1387 0,-817 3,-607-3,54-10,37-2,177 14,-147 1,-167-1,-1 0,0 1,0 0,1 0,-1 1,0 0,0 0,10 5,-2 2,1 0,15 13,-9-6,41 20,-35-22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3:56.89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1 110,'171'-2,"187"5,-145 20,-12 0,63-14,123 10,-317-12,644 45,-590-49,-1 5,218 44,-79-13,4-22,-31-2,630 42,-631-44,643-2,-545-13,235 2,-514-3,-1-2,1-3,73-20,-101 20,28-12,14-4,-53 19,0 1,0-2,0 0,-1-1,0 0,0-1,12-9,-24 16,0 0,0 1,-1-1,1 1,0-1,0 0,-1 0,1 1,-1-1,1 0,-1 0,1 0,-1 0,1 0,-1-1,0 2,0-1,0 1,0 0,0-1,0 1,0-1,0 1,0 0,0-1,-1 1,1 0,0-1,0 1,-1 0,1-1,0 1,0 0,-1-1,1 1,0 0,-1 0,1 0,0-1,-1 1,1 0,-1 0,-3-2,-1 1,0-1,0 1,1 1,-8-1,-370-4,233 8,-1763-1,1001-3,848-3,-114-20,-20-2,18 0,19 2,-251 18,232 8,129-1,-64-3,113 2,-1 0,1 0,0 0,-1 0,1 0,-1-1,1 1,0 0,-1-1,1 1,0-1,0 0,-1 1,1-1,0 0,0 0,-2-1,3 2,0 0,0-1,0 1,0 0,0-1,0 1,0 0,0 0,0-1,0 1,0 0,0-1,0 1,0 0,0 0,0-1,0 1,1 0,-1 0,0-1,0 1,0 0,0 0,0-1,1 1,-1 0,0 0,1-1,14-8,8 1,0 1,1 0,36-4,78-2,-84 9,568-28,1077 33,-1461-21,-183 13,18-3,56-5,381 12,-259 5,91-2,-318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4:36.179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24,'0'-1,"0"0,1 0,-1 0,0 0,1 0,-1 1,1-1,-1 0,1 0,-1 0,1 0,-1 1,1-1,0 0,-1 1,1-1,0 1,0-1,-1 0,1 1,0 0,0-1,0 1,0-1,0 1,-1 0,1 0,0-1,0 1,1 0,2 0,-1-1,0 1,1 0,-1 0,1 0,-1 0,4 1,40 16,2 1,-6-11,0-3,0-1,75-5,-31 0,-81 2,84-1,156 19,-241-17,103 16,113 3,167-21,73 2,-309 11,39 2,888-13,-517-3,6852 2,-7401 0,-1-1,1-1,0 0,-1-1,1 0,-1 0,0-2,17-7,1-4,54-40,-80 53,-1 0,1 1,0-1,0 1,0 0,0 0,0 0,1 0,-1 1,1 0,-1 0,1 0,-1 0,1 1,-1 0,1 0,0 0,-1 0,1 1,-1 0,1 0,-1 0,1 0,-1 1,0 0,1 0,6 4,17 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04:44:40.083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1 162,'0'-3,"1"0,-1 0,1 0,0 0,0 0,0 0,0 0,0 1,1-1,-1 0,1 1,0-1,0 1,0-1,0 1,0 0,0 0,1 0,-1 0,1 0,-1 0,1 1,0-1,0 1,0 0,5-2,4-1,1 1,0-1,0 2,26-2,342 2,-186 5,2235-3,-1916-29,-201 6,-153 13,366-9,661 20,-1018 12,-26 1,61 2,-126-8,1-3,84-6,-54-1,-86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0575-142A-54C3-42DA-ECC1679A3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1ABB4-E717-FCCF-0AE2-9DB7F5AA1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DBA6-40F7-0912-A97D-0C0D494F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B78AE-4633-750C-8611-6A7C2640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7395-72FF-13B9-BF41-07F1A7C7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78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B48E-875A-9AD9-DA5E-C50CECFE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497FD-7EAF-9A3D-085F-8A49F10ED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00FF-7977-1DAA-0F25-4F79DE0D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92B0-7953-BCBD-497D-344523A4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428BF-B715-79F2-9A1D-53D09F8F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D36B7-CF63-66F7-0A00-A0F0E955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721E1-8292-69F3-E55C-19E39ED29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BF4D-804B-8CE2-938F-4360068B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89F07-2CA4-1E5F-25F9-4C6883E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0D13-7E46-3B6E-2ADB-52807E7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9072-B5F3-69AC-6242-0AFE1AC6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1186-BC4E-7F58-F50F-C84F9988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C613-16C2-61F8-FB8D-38EC3370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70BD-EEBB-0671-67D1-5D87FB22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E11A-FC72-2431-D56C-ADE79BCB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69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0E6D-61E7-B48F-5DBE-7531A689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1F71F-AA8B-AA66-8EED-FD6430A3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364F-8C0A-8F53-6F28-197EB169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8BA4-86BE-B712-036C-7B11AA12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67679-6221-F3C2-EF46-1E448AB9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76ED-5D90-8B3F-F69C-117A4E22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49A6-CB0C-19C8-B294-E5EF545B4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A6DC2-8707-0011-04BE-53F034A1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A9B44-F3FE-DD21-99ED-01E9022B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10B0-2520-DD4D-0ED8-1BFC6079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A221F-5551-8A0F-88AF-8EE48FBA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04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E6F9-A2FF-CFE2-82BB-44F0705F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DCD67-3920-F39A-8263-CA1B58C5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CEDE9-AFB6-DF30-FA99-C0441842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BE6C7-B618-CFF5-5E99-9136B52C0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AFFB6-171F-02D4-D216-24E30F6FB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70DA2-3FFB-4548-611C-09415ABB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50E2-5CC3-134F-4B41-22E309CC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9AAD2-4DDE-7EE6-A41E-F67DC712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9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D0CE-6691-4D5F-A841-9D9073B5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B71EF-CDC2-C603-3F7D-5380007D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3E238-9C92-129D-2074-B0E64A57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95451-04F8-4284-7098-6F8DC900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14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6ADFC-CA9D-C74A-7736-E2CCA2EE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88C1C-F637-7209-DB10-8B871CCD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EA2E8-A946-BA98-3A5B-57193350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6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59A4-FC5F-5C09-7A6E-8A27FDE0E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691C-3B94-D759-D7DF-3E0C4DF5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91458-4E95-9D47-D7B8-698C14556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A2729-5A9A-DF29-4E81-22DB8B88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82737-3A61-34DE-76B6-52E28619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F4D08-C63A-1945-7E34-7C191510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05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8793-62D1-1C1F-13A4-487B9A166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EA396-0C2A-1914-F745-60D2DC1EF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42A96-57B0-C729-B3EC-D8C6EEB63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FA15D-DA1F-5F47-51DE-91C0DCF8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1A665-7405-9364-0F0A-8686C6B0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D1B7-F24E-8919-17FA-B561EB35F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0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2ED37-1C5C-B72E-A465-A1003633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E1362-F286-CE90-EDB3-D9816B1D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432D2-F8E9-7348-28D2-12B078913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F94A1-2D03-4B67-92A6-7E9E61530701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9B0C-7B70-A514-EBA8-09720D1BD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361D-8814-2265-C64C-744F5BACC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8B852-52D3-4129-A792-0F910F70FD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6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customXml" Target="../ink/ink34.xml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openxmlformats.org/officeDocument/2006/relationships/customXml" Target="../ink/ink32.xml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customXml" Target="../ink/ink36.xml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customXml" Target="../ink/ink3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44.xml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customXml" Target="../ink/ink42.xml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1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customXml" Target="../ink/ink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customXml" Target="../ink/ink19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customXml" Target="../ink/ink27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25.xml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4D27A-5619-1EA7-CB7B-B86C1B3AE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15" y="1405288"/>
            <a:ext cx="8835990" cy="374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98D2F-C0F4-CC8D-1DE7-3DF0C59E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57" y="664144"/>
            <a:ext cx="9750390" cy="52746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B948B0-F481-B89B-592B-E71C96AE6576}"/>
                  </a:ext>
                </a:extLst>
              </p14:cNvPr>
              <p14:cNvContentPartPr/>
              <p14:nvPr/>
            </p14:nvContentPartPr>
            <p14:xfrm>
              <a:off x="3561101" y="4176682"/>
              <a:ext cx="4334760" cy="8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B948B0-F481-B89B-592B-E71C96AE65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7461" y="4068682"/>
                <a:ext cx="4442400" cy="30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49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3566C-2E33-9813-38DC-5F8E526A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11" y="837398"/>
            <a:ext cx="10125776" cy="53323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679105-66A3-46F5-E5DB-E52680F96CB9}"/>
                  </a:ext>
                </a:extLst>
              </p14:cNvPr>
              <p14:cNvContentPartPr/>
              <p14:nvPr/>
            </p14:nvContentPartPr>
            <p14:xfrm>
              <a:off x="3830741" y="2896522"/>
              <a:ext cx="6438960" cy="4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679105-66A3-46F5-E5DB-E52680F96C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7101" y="2788882"/>
                <a:ext cx="65466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0BE2EA-D78E-52EE-3985-0ADBD940DD9A}"/>
                  </a:ext>
                </a:extLst>
              </p14:cNvPr>
              <p14:cNvContentPartPr/>
              <p14:nvPr/>
            </p14:nvContentPartPr>
            <p14:xfrm>
              <a:off x="2233061" y="3146722"/>
              <a:ext cx="1073880" cy="6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0BE2EA-D78E-52EE-3985-0ADBD940DD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9061" y="3038722"/>
                <a:ext cx="11815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F63790-A315-DB41-E759-6925CA9A376D}"/>
                  </a:ext>
                </a:extLst>
              </p14:cNvPr>
              <p14:cNvContentPartPr/>
              <p14:nvPr/>
            </p14:nvContentPartPr>
            <p14:xfrm>
              <a:off x="2261861" y="3695362"/>
              <a:ext cx="374328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F63790-A315-DB41-E759-6925CA9A37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8221" y="3587362"/>
                <a:ext cx="3850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1A0344-0DD7-A041-57AA-8474932D236C}"/>
                  </a:ext>
                </a:extLst>
              </p14:cNvPr>
              <p14:cNvContentPartPr/>
              <p14:nvPr/>
            </p14:nvContentPartPr>
            <p14:xfrm>
              <a:off x="3628061" y="5148322"/>
              <a:ext cx="2749320" cy="6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1A0344-0DD7-A041-57AA-8474932D23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74421" y="5040682"/>
                <a:ext cx="28569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095CB9-7718-73AB-470C-C1C6E1C294DB}"/>
                  </a:ext>
                </a:extLst>
              </p14:cNvPr>
              <p14:cNvContentPartPr/>
              <p14:nvPr/>
            </p14:nvContentPartPr>
            <p14:xfrm>
              <a:off x="3436181" y="4648282"/>
              <a:ext cx="4462920" cy="40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095CB9-7718-73AB-470C-C1C6E1C294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2541" y="4540282"/>
                <a:ext cx="45705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7959D4-C8CB-254B-AF5B-F6D846C2120B}"/>
                  </a:ext>
                </a:extLst>
              </p14:cNvPr>
              <p14:cNvContentPartPr/>
              <p14:nvPr/>
            </p14:nvContentPartPr>
            <p14:xfrm>
              <a:off x="3455261" y="4147522"/>
              <a:ext cx="4919040" cy="88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7959D4-C8CB-254B-AF5B-F6D846C212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01621" y="4039882"/>
                <a:ext cx="5026680" cy="30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67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B44BC-8D62-9246-D44E-BAC8A774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4" y="134754"/>
            <a:ext cx="11540690" cy="67232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661F25-4365-9D2A-D3B8-FE95840FFF28}"/>
                  </a:ext>
                </a:extLst>
              </p14:cNvPr>
              <p14:cNvContentPartPr/>
              <p14:nvPr/>
            </p14:nvContentPartPr>
            <p14:xfrm>
              <a:off x="644741" y="2780602"/>
              <a:ext cx="4804200" cy="32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661F25-4365-9D2A-D3B8-FE95840FFF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101" y="2672962"/>
                <a:ext cx="491184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7DBDBE-69D0-9B9F-7A01-1D3938EA16E6}"/>
                  </a:ext>
                </a:extLst>
              </p14:cNvPr>
              <p14:cNvContentPartPr/>
              <p14:nvPr/>
            </p14:nvContentPartPr>
            <p14:xfrm>
              <a:off x="1722581" y="1121362"/>
              <a:ext cx="4020120" cy="10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7DBDBE-69D0-9B9F-7A01-1D3938EA16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8941" y="1013362"/>
                <a:ext cx="41277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4F355A-3C1A-3742-252C-9545B680A53D}"/>
                  </a:ext>
                </a:extLst>
              </p14:cNvPr>
              <p14:cNvContentPartPr/>
              <p14:nvPr/>
            </p14:nvContentPartPr>
            <p14:xfrm>
              <a:off x="721781" y="1337722"/>
              <a:ext cx="982080" cy="68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4F355A-3C1A-3742-252C-9545B680A5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141" y="1229722"/>
                <a:ext cx="10897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A11AAAD-3C44-5C21-027B-645B221B23A0}"/>
                  </a:ext>
                </a:extLst>
              </p14:cNvPr>
              <p14:cNvContentPartPr/>
              <p14:nvPr/>
            </p14:nvContentPartPr>
            <p14:xfrm>
              <a:off x="673181" y="1548682"/>
              <a:ext cx="3876120" cy="106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A11AAAD-3C44-5C21-027B-645B221B23A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9541" y="1440682"/>
                <a:ext cx="398376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06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4D85CA-1047-C817-30E3-71093145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41" y="462013"/>
            <a:ext cx="9182501" cy="60350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74D88C-77FD-C703-6683-D8B63ED65BEA}"/>
                  </a:ext>
                </a:extLst>
              </p14:cNvPr>
              <p14:cNvContentPartPr/>
              <p14:nvPr/>
            </p14:nvContentPartPr>
            <p14:xfrm>
              <a:off x="5110901" y="3692122"/>
              <a:ext cx="1840680" cy="6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74D88C-77FD-C703-6683-D8B63ED65B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7261" y="3584482"/>
                <a:ext cx="1948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17380A0-BA1A-BD01-625E-6F98B1E58C9C}"/>
                  </a:ext>
                </a:extLst>
              </p14:cNvPr>
              <p14:cNvContentPartPr/>
              <p14:nvPr/>
            </p14:nvContentPartPr>
            <p14:xfrm>
              <a:off x="4754501" y="3963922"/>
              <a:ext cx="2688480" cy="12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17380A0-BA1A-BD01-625E-6F98B1E58C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0861" y="3856282"/>
                <a:ext cx="27961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D0360A-995C-E10B-2B9C-E2841C0F09D8}"/>
                  </a:ext>
                </a:extLst>
              </p14:cNvPr>
              <p14:cNvContentPartPr/>
              <p14:nvPr/>
            </p14:nvContentPartPr>
            <p14:xfrm>
              <a:off x="2367701" y="3753682"/>
              <a:ext cx="1364760" cy="29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D0360A-995C-E10B-2B9C-E2841C0F09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4061" y="3645682"/>
                <a:ext cx="14724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F60DCAA-ACE4-C6D7-2830-215638601676}"/>
                  </a:ext>
                </a:extLst>
              </p14:cNvPr>
              <p14:cNvContentPartPr/>
              <p14:nvPr/>
            </p14:nvContentPartPr>
            <p14:xfrm>
              <a:off x="8065781" y="3753682"/>
              <a:ext cx="2002680" cy="6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F60DCAA-ACE4-C6D7-2830-2156386016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12141" y="3646042"/>
                <a:ext cx="21103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325D63-31F6-2D37-FCFF-F4C3926CA45C}"/>
                  </a:ext>
                </a:extLst>
              </p14:cNvPr>
              <p14:cNvContentPartPr/>
              <p14:nvPr/>
            </p14:nvContentPartPr>
            <p14:xfrm>
              <a:off x="8133101" y="3896242"/>
              <a:ext cx="1988280" cy="165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325D63-31F6-2D37-FCFF-F4C3926CA4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79101" y="3788602"/>
                <a:ext cx="20959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B68DC7-7892-FE9E-0DCE-82B7E7FB8909}"/>
                  </a:ext>
                </a:extLst>
              </p14:cNvPr>
              <p14:cNvContentPartPr/>
              <p14:nvPr/>
            </p14:nvContentPartPr>
            <p14:xfrm>
              <a:off x="8576261" y="4225282"/>
              <a:ext cx="1122480" cy="39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B68DC7-7892-FE9E-0DCE-82B7E7FB89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22261" y="4117282"/>
                <a:ext cx="1230120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2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CBA46-9E6E-D08B-10F6-9D962E0A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67" y="702644"/>
            <a:ext cx="9740767" cy="57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3CB4C-C793-DED6-1B5B-974F2EB14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54" y="789273"/>
            <a:ext cx="10279781" cy="5524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F98666-B8CD-A89E-4C72-1ACC222B9CCC}"/>
                  </a:ext>
                </a:extLst>
              </p14:cNvPr>
              <p14:cNvContentPartPr/>
              <p14:nvPr/>
            </p14:nvContentPartPr>
            <p14:xfrm>
              <a:off x="6852941" y="2346802"/>
              <a:ext cx="3157200" cy="88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F98666-B8CD-A89E-4C72-1ACC222B9C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8941" y="2239162"/>
                <a:ext cx="32648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FA7BBE-5116-95CA-4FE7-46DB0023B583}"/>
                  </a:ext>
                </a:extLst>
              </p14:cNvPr>
              <p14:cNvContentPartPr/>
              <p14:nvPr/>
            </p14:nvContentPartPr>
            <p14:xfrm>
              <a:off x="1886381" y="2703202"/>
              <a:ext cx="1366560" cy="68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FA7BBE-5116-95CA-4FE7-46DB0023B5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2741" y="2595202"/>
                <a:ext cx="14742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64F480-B6C0-745C-0514-FA7384AA830A}"/>
                  </a:ext>
                </a:extLst>
              </p14:cNvPr>
              <p14:cNvContentPartPr/>
              <p14:nvPr/>
            </p14:nvContentPartPr>
            <p14:xfrm>
              <a:off x="6910541" y="2415202"/>
              <a:ext cx="3012840" cy="126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64F480-B6C0-745C-0514-FA7384AA83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6901" y="2307202"/>
                <a:ext cx="31204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5563CF-B744-222D-6A9A-B80C5AD41533}"/>
                  </a:ext>
                </a:extLst>
              </p14:cNvPr>
              <p14:cNvContentPartPr/>
              <p14:nvPr/>
            </p14:nvContentPartPr>
            <p14:xfrm>
              <a:off x="4321421" y="3204682"/>
              <a:ext cx="5033520" cy="4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5563CF-B744-222D-6A9A-B80C5AD415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67421" y="3097042"/>
                <a:ext cx="5141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C64FF2-6961-FAAC-4FAF-1CF64CF18BE3}"/>
                  </a:ext>
                </a:extLst>
              </p14:cNvPr>
              <p14:cNvContentPartPr/>
              <p14:nvPr/>
            </p14:nvContentPartPr>
            <p14:xfrm>
              <a:off x="3339701" y="2386762"/>
              <a:ext cx="2020680" cy="106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C64FF2-6961-FAAC-4FAF-1CF64CF18BE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5701" y="2279122"/>
                <a:ext cx="21283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05C5692-E2FA-BD96-F410-CAA0F86D7A80}"/>
                  </a:ext>
                </a:extLst>
              </p14:cNvPr>
              <p14:cNvContentPartPr/>
              <p14:nvPr/>
            </p14:nvContentPartPr>
            <p14:xfrm>
              <a:off x="6756821" y="4012522"/>
              <a:ext cx="2276640" cy="7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05C5692-E2FA-BD96-F410-CAA0F86D7A8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02821" y="3904882"/>
                <a:ext cx="23842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9E2302-E676-3464-8D15-DC17BA1FC1A4}"/>
                  </a:ext>
                </a:extLst>
              </p14:cNvPr>
              <p14:cNvContentPartPr/>
              <p14:nvPr/>
            </p14:nvContentPartPr>
            <p14:xfrm>
              <a:off x="4273181" y="4301602"/>
              <a:ext cx="2579400" cy="165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9E2302-E676-3464-8D15-DC17BA1FC1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19541" y="4193602"/>
                <a:ext cx="26870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4448DF-AA57-40FD-F5A3-D4942B2A81F1}"/>
                  </a:ext>
                </a:extLst>
              </p14:cNvPr>
              <p14:cNvContentPartPr/>
              <p14:nvPr/>
            </p14:nvContentPartPr>
            <p14:xfrm>
              <a:off x="3696101" y="4813882"/>
              <a:ext cx="4249800" cy="47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4448DF-AA57-40FD-F5A3-D4942B2A81F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2101" y="4706242"/>
                <a:ext cx="4357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8CB111-0B4C-60D1-D036-282D981BAB31}"/>
                  </a:ext>
                </a:extLst>
              </p14:cNvPr>
              <p14:cNvContentPartPr/>
              <p14:nvPr/>
            </p14:nvContentPartPr>
            <p14:xfrm>
              <a:off x="1915181" y="5129602"/>
              <a:ext cx="2454840" cy="58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8CB111-0B4C-60D1-D036-282D981BAB3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61541" y="5021962"/>
                <a:ext cx="256248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44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4C3D7-9CE2-C7F5-753C-9B70B6B74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88" y="818146"/>
            <a:ext cx="9788893" cy="5496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F627AD-163F-0846-18F8-A3786372E12D}"/>
                  </a:ext>
                </a:extLst>
              </p14:cNvPr>
              <p14:cNvContentPartPr/>
              <p14:nvPr/>
            </p14:nvContentPartPr>
            <p14:xfrm>
              <a:off x="3619061" y="3647482"/>
              <a:ext cx="2977920" cy="309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F627AD-163F-0846-18F8-A3786372E1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5061" y="3539842"/>
                <a:ext cx="308556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F115CA-A8D3-E41E-0FFB-5D778FC21284}"/>
                  </a:ext>
                </a:extLst>
              </p14:cNvPr>
              <p14:cNvContentPartPr/>
              <p14:nvPr/>
            </p14:nvContentPartPr>
            <p14:xfrm>
              <a:off x="4370021" y="3252922"/>
              <a:ext cx="3483720" cy="5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F115CA-A8D3-E41E-0FFB-5D778FC212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16021" y="3144922"/>
                <a:ext cx="35913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44F04A-B1BE-041A-A4C5-BA4E26BC66C1}"/>
                  </a:ext>
                </a:extLst>
              </p14:cNvPr>
              <p14:cNvContentPartPr/>
              <p14:nvPr/>
            </p14:nvContentPartPr>
            <p14:xfrm>
              <a:off x="3494141" y="2434282"/>
              <a:ext cx="4418280" cy="13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44F04A-B1BE-041A-A4C5-BA4E26BC66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0141" y="2326282"/>
                <a:ext cx="4525920" cy="3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862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D41CE-1442-4A53-7BCF-AAC6C14A4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0" y="433137"/>
            <a:ext cx="10327907" cy="57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5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3248C-1A1C-8B39-C12B-F5D5B7090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26" y="779646"/>
            <a:ext cx="978889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1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69131-D394-6F05-F2DB-FAC60BAC3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15" y="770022"/>
            <a:ext cx="9711890" cy="57655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99543F-7BB6-57BB-D8C3-6277C68018E8}"/>
                  </a:ext>
                </a:extLst>
              </p14:cNvPr>
              <p14:cNvContentPartPr/>
              <p14:nvPr/>
            </p14:nvContentPartPr>
            <p14:xfrm>
              <a:off x="2194181" y="4590322"/>
              <a:ext cx="2490480" cy="19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99543F-7BB6-57BB-D8C3-6277C68018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0541" y="4482322"/>
                <a:ext cx="259812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F84A9B-02C0-F6FF-499F-F465723771FC}"/>
                  </a:ext>
                </a:extLst>
              </p14:cNvPr>
              <p14:cNvContentPartPr/>
              <p14:nvPr/>
            </p14:nvContentPartPr>
            <p14:xfrm>
              <a:off x="6121421" y="5563402"/>
              <a:ext cx="1048680" cy="3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F84A9B-02C0-F6FF-499F-F465723771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7781" y="5455402"/>
                <a:ext cx="1156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CF778EF-88D7-7CC2-A900-BF50345DCA5D}"/>
                  </a:ext>
                </a:extLst>
              </p14:cNvPr>
              <p14:cNvContentPartPr/>
              <p14:nvPr/>
            </p14:nvContentPartPr>
            <p14:xfrm>
              <a:off x="5505461" y="5794162"/>
              <a:ext cx="2007000" cy="69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CF778EF-88D7-7CC2-A900-BF50345DCA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51821" y="5686162"/>
                <a:ext cx="211464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1E0FEB-27C8-676A-F8BF-64873C685C52}"/>
                  </a:ext>
                </a:extLst>
              </p14:cNvPr>
              <p14:cNvContentPartPr/>
              <p14:nvPr/>
            </p14:nvContentPartPr>
            <p14:xfrm>
              <a:off x="9006821" y="5417602"/>
              <a:ext cx="843120" cy="184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1E0FEB-27C8-676A-F8BF-64873C685C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88821" y="5381602"/>
                <a:ext cx="878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2EAF94-93D8-26FE-D5AF-2BAFEA472206}"/>
                  </a:ext>
                </a:extLst>
              </p14:cNvPr>
              <p14:cNvContentPartPr/>
              <p14:nvPr/>
            </p14:nvContentPartPr>
            <p14:xfrm>
              <a:off x="9274301" y="5678602"/>
              <a:ext cx="970920" cy="14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2EAF94-93D8-26FE-D5AF-2BAFEA4722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56661" y="5642602"/>
                <a:ext cx="1006560" cy="2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45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F1DAC-5BA7-593F-2E18-E8936AB1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08" y="625642"/>
            <a:ext cx="10154653" cy="55826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2D3E8E-1A9C-F134-214C-C2D81E0FDF86}"/>
                  </a:ext>
                </a:extLst>
              </p14:cNvPr>
              <p14:cNvContentPartPr/>
              <p14:nvPr/>
            </p14:nvContentPartPr>
            <p14:xfrm>
              <a:off x="2909141" y="5196922"/>
              <a:ext cx="1672200" cy="22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2D3E8E-1A9C-F134-214C-C2D81E0FDF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1141" y="5160922"/>
                <a:ext cx="17078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871EA1-9701-EAC5-7C13-4C497ED65C36}"/>
                  </a:ext>
                </a:extLst>
              </p14:cNvPr>
              <p14:cNvContentPartPr/>
              <p14:nvPr/>
            </p14:nvContentPartPr>
            <p14:xfrm>
              <a:off x="7709381" y="5001082"/>
              <a:ext cx="2818800" cy="6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871EA1-9701-EAC5-7C13-4C497ED65C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5741" y="4893442"/>
                <a:ext cx="29264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3BA380-F4EE-6CF6-73EF-84E047051EB7}"/>
                  </a:ext>
                </a:extLst>
              </p14:cNvPr>
              <p14:cNvContentPartPr/>
              <p14:nvPr/>
            </p14:nvContentPartPr>
            <p14:xfrm>
              <a:off x="7690301" y="5273962"/>
              <a:ext cx="1674360" cy="39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3BA380-F4EE-6CF6-73EF-84E047051E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36661" y="5166322"/>
                <a:ext cx="1782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6161AC-1061-8914-E350-79C5007647F0}"/>
                  </a:ext>
                </a:extLst>
              </p14:cNvPr>
              <p14:cNvContentPartPr/>
              <p14:nvPr/>
            </p14:nvContentPartPr>
            <p14:xfrm>
              <a:off x="8811701" y="5505082"/>
              <a:ext cx="534600" cy="6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6161AC-1061-8914-E350-79C5007647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58061" y="5397082"/>
                <a:ext cx="642240" cy="2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77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79224-50F9-572F-5FAC-070E3775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65" y="510139"/>
            <a:ext cx="9509760" cy="58714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231863-7C12-3441-1023-93A0C63E7A4C}"/>
                  </a:ext>
                </a:extLst>
              </p14:cNvPr>
              <p14:cNvContentPartPr/>
              <p14:nvPr/>
            </p14:nvContentPartPr>
            <p14:xfrm>
              <a:off x="7844381" y="2233042"/>
              <a:ext cx="1920960" cy="5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231863-7C12-3441-1023-93A0C63E7A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0381" y="2125042"/>
                <a:ext cx="20286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373CCE-7C49-B4D2-47EF-42168B08C9D6}"/>
                  </a:ext>
                </a:extLst>
              </p14:cNvPr>
              <p14:cNvContentPartPr/>
              <p14:nvPr/>
            </p14:nvContentPartPr>
            <p14:xfrm>
              <a:off x="2328821" y="2626882"/>
              <a:ext cx="1035360" cy="30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373CCE-7C49-B4D2-47EF-42168B08C9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75181" y="2518882"/>
                <a:ext cx="1143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7CDAFC-0759-9F9B-EF65-6A8617C98D77}"/>
                  </a:ext>
                </a:extLst>
              </p14:cNvPr>
              <p14:cNvContentPartPr/>
              <p14:nvPr/>
            </p14:nvContentPartPr>
            <p14:xfrm>
              <a:off x="7093421" y="3098122"/>
              <a:ext cx="2820240" cy="59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7CDAFC-0759-9F9B-EF65-6A8617C98D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9781" y="2990482"/>
                <a:ext cx="29278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2E7E68-F307-EF25-BDDD-02A9BB2D2E25}"/>
                  </a:ext>
                </a:extLst>
              </p14:cNvPr>
              <p14:cNvContentPartPr/>
              <p14:nvPr/>
            </p14:nvContentPartPr>
            <p14:xfrm>
              <a:off x="5245901" y="3647122"/>
              <a:ext cx="4526640" cy="107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2E7E68-F307-EF25-BDDD-02A9BB2D2E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91901" y="3539482"/>
                <a:ext cx="46342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3B5DD2-9A9F-56C7-01A6-B0AF8B2F68C3}"/>
                  </a:ext>
                </a:extLst>
              </p14:cNvPr>
              <p14:cNvContentPartPr/>
              <p14:nvPr/>
            </p14:nvContentPartPr>
            <p14:xfrm>
              <a:off x="2419541" y="3897682"/>
              <a:ext cx="2410560" cy="88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3B5DD2-9A9F-56C7-01A6-B0AF8B2F68C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65901" y="3789682"/>
                <a:ext cx="25182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08465A-1528-C012-8890-B6E9F4C59557}"/>
                  </a:ext>
                </a:extLst>
              </p14:cNvPr>
              <p14:cNvContentPartPr/>
              <p14:nvPr/>
            </p14:nvContentPartPr>
            <p14:xfrm>
              <a:off x="3378221" y="3993442"/>
              <a:ext cx="981720" cy="39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08465A-1528-C012-8890-B6E9F4C595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24581" y="3885802"/>
                <a:ext cx="108936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80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alifsiddi@gmail.com</dc:creator>
  <cp:lastModifiedBy>alifsiddi@gmail.com</cp:lastModifiedBy>
  <cp:revision>1</cp:revision>
  <dcterms:created xsi:type="dcterms:W3CDTF">2023-08-23T05:03:31Z</dcterms:created>
  <dcterms:modified xsi:type="dcterms:W3CDTF">2023-08-28T05:54:37Z</dcterms:modified>
</cp:coreProperties>
</file>