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6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BA6B-A357-5085-8FFD-B608C7D87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05B50-0B06-7541-C902-DF1CC5518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5C012-F592-B025-C044-E29DC6B2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6AA6-DCD7-4285-B217-9D03FCCD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380E-AAE6-D57E-D63D-EBF1582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2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DD98-15D0-A689-AFCF-2757D65B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F5E8A-4B24-BBB6-360A-12D0D6A18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72310-510F-AF11-F309-1F92E20BF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CC74-9C49-6BF0-3969-2A84447A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62A76-61D5-FC5E-317E-F0D025B4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EB08C-E876-991A-F0BE-525C7259E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06C59-5B37-E5D0-94B3-DF8D28AAB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79D74-DF84-F762-77C8-705BEF90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E003-68D3-62CC-ACE5-7C9E483F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BC98-CC7C-F1CF-1D1C-D5E2A736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4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8AEE-9ABF-6BC0-DF85-895DC382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EF03-1310-92E0-E3E6-CCDD7FAD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669F-3E3A-211D-3326-A5F75B99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C359-FEE7-0947-7C78-01F88D48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DE388-8FC8-D985-17EC-51BEAD6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2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F0D7-389C-2E2E-1368-B21935C7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436B8-AF75-72C2-018B-029C64D5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5FAD-B8E8-A45A-3FB3-29B66120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8B44-60A3-77C6-092B-CEA76838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1B11-D4B0-461C-7EE8-A9ACBB3F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3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26E1-2019-4BB4-6BB2-4BD0448F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F172-6DB1-54F6-EDDA-E1F785F9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8BBC5-FB4C-A493-8D40-B85FCE5A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4C34C-B329-CF8A-9978-6523C410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8A20-005E-007E-BF76-3C44D34D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660E-DBC0-7AEE-61BA-1B35E084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6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6316-FD8A-2536-DD1E-D725AD00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017C-624D-1C6E-A0B6-C417503E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D89DB-D9B6-3D18-3D81-2CDC9D93C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3DD53-CC6D-808E-1DC4-77E844F9C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8A1BF-8D0E-3F16-AE20-1702AF051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44363-4346-92FF-CB13-26DE53D3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13531-8505-076E-A9CB-265DF4BC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16CB4-7463-1D59-BC86-E90E89D2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ECC-6B09-055D-8E00-36614F9D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0D639-1431-958E-D392-DE2CC9DC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1167B-553E-5192-DD0A-B4DC0FD3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4FF47-B5B0-4BF6-CC23-58115E0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3CB1C-6FFB-5A0C-CA37-FA21281E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C6719-1C96-E98F-F970-ECFD2C57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07EA-5E39-86E0-8235-ED349B25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14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7B37-1CF9-F04B-A649-BC3EF818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2320-4B3E-17DA-DB29-6258A6197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A1E1F-5258-4DB0-5DA0-8AAA4C66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C6E63-0FF0-28D2-7F27-BEC6BAD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98A1-1903-EAF1-5CBE-EA5449B7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37894-32BB-C6A4-EC62-17654A23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45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4718-052B-4D13-919F-A28F52B2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22E61-AE74-0672-2C5E-81CAC9897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3D5FF-6DFA-CBBF-8325-B37674E2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9C4ED-E7E8-14C9-B09D-D4A53452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1A86C-05BE-8C8E-39DF-F7A01D29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37E71-B30B-C870-893F-73761CFA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06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C719B-3ABE-F97C-818E-B6E198FE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33A93-AB08-DCAD-5BF7-7EB8EC718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57FF3-B10A-1A2F-BBAD-87B5905BE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0DB2-C374-4595-9E82-2F01F45D26A7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A9B8-6013-ADF2-1C42-35ABBCA85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C58C9-35E0-FDE9-E084-50C5FB734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60A4-C3FD-441F-810E-EA899B8CF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1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9D3D-9E5D-33D3-361D-AFA55E835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UNIFIED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0B0B9-17F9-AF75-CFE4-3B0AB64E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83" y="3602038"/>
            <a:ext cx="10222172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It suggests a process flow that is iterative and incremental, providing the evolutionary feel that is essential in modern software development.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6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FF9E-B235-4AA0-A05C-55342A1F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25"/>
            <a:ext cx="10515600" cy="928049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PHASES OF THE UNIFIED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F98CD-7894-1FA4-A101-E652B9820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51" y="1078174"/>
            <a:ext cx="11627892" cy="5336274"/>
          </a:xfrm>
        </p:spPr>
      </p:pic>
    </p:spTree>
    <p:extLst>
      <p:ext uri="{BB962C8B-B14F-4D97-AF65-F5344CB8AC3E}">
        <p14:creationId xmlns:p14="http://schemas.microsoft.com/office/powerpoint/2010/main" val="329521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78AF-4D38-AA12-55B2-BDDAA69B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300251"/>
            <a:ext cx="11887200" cy="62506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INCEPTION PHASE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UP encompasses both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customer communication and planning activities.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collaborating with stakeholders, business requirements for the software are identified;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rough architecture for the system is proposed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and a plan for the iterative, incremental nature of the ensuing project is developed.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Fundamental business requirements are described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through a set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preliminary use cases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describe which features and functions each major class of users desires.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Planning identifies resources, assesses major risks, defines a schedule,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establishes a basis for the phases that are to be applied as the software increment is developed.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14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F00D-DE7C-1834-DCC3-09AD7758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450376"/>
            <a:ext cx="11518711" cy="60732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refines and expands the preliminary use cases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were developed as part of the inception phase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expands the architectural representation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include five different views of the software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—the use case model, the requirements model, the design model, the implementation model, and the deployment model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addition,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plan is carefully reviewed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culmination of the elaboration phase to ensure that scope, risks, and delivery dates remain reasonable.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Modifications to the plan are often made at this 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7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CFCF-3BB8-2677-98AE-D7F574C4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504966"/>
            <a:ext cx="11395881" cy="59913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CONSTRUCTION PHASE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UP is identical to the construction activity defined for the generic software process.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the architectural model as input,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construction phase develops or acquires the software components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will make each use case operational for end users.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accomplish this,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requirements and design models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were started during the elaboration phase are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completed to reflect the final version of the software increment.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necessary and required features and functions for the software increment (i.e., the release) are then implemented in source code.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components are being implemented,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 tests are designed and executed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each.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addition,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integration activities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(component assembly and integration testing)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are conducted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0437-1337-606D-78EE-7FC4096B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395785"/>
            <a:ext cx="11655187" cy="61824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TRANSITION PHASE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UP encompasses 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latter stages of the generic construction activity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part of the generic deployment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(delivery and feedback) activity.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is given to end users for beta testing and user feedback reports both defects and necessary changes.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addition,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software team creates the necessary support information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(e.g., user manuals, troubleshooting guides, installation procedures) that is required for the release.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conclusion of the transition phase, the software increment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becomes a usable software release.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2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B9B2-0B67-DF8D-128B-FADB27C8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866"/>
            <a:ext cx="10515600" cy="5358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PRODUCTION PHASE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UP coincides with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deployment activity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generic process.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During this phase,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ongoing use of the software is monitored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support for the operating environment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infrastructure) is provided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defect reports and requests for changes are submitted and evaluated.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9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THE UNIFIED PROCESS</vt:lpstr>
      <vt:lpstr>PHASES OF THE UNIFIED 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UNIFIED PROCESS</dc:title>
  <dc:creator>alifsiddi@gmail.com</dc:creator>
  <cp:lastModifiedBy>alifsiddi@gmail.com</cp:lastModifiedBy>
  <cp:revision>1</cp:revision>
  <dcterms:created xsi:type="dcterms:W3CDTF">2023-08-20T18:15:36Z</dcterms:created>
  <dcterms:modified xsi:type="dcterms:W3CDTF">2023-08-20T18:15:49Z</dcterms:modified>
</cp:coreProperties>
</file>