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fsiddi@gmail.com" userId="cbd4f9070acd3a82" providerId="LiveId" clId="{77AB9CEC-A24B-4FAF-AB51-138C90111F31}"/>
    <pc:docChg chg="undo custSel addSld modSld">
      <pc:chgData name="alifsiddi@gmail.com" userId="cbd4f9070acd3a82" providerId="LiveId" clId="{77AB9CEC-A24B-4FAF-AB51-138C90111F31}" dt="2023-08-28T10:47:30.062" v="424" actId="113"/>
      <pc:docMkLst>
        <pc:docMk/>
      </pc:docMkLst>
      <pc:sldChg chg="delSp modSp new mod">
        <pc:chgData name="alifsiddi@gmail.com" userId="cbd4f9070acd3a82" providerId="LiveId" clId="{77AB9CEC-A24B-4FAF-AB51-138C90111F31}" dt="2023-08-28T10:15:44.142" v="172" actId="207"/>
        <pc:sldMkLst>
          <pc:docMk/>
          <pc:sldMk cId="2249539182" sldId="258"/>
        </pc:sldMkLst>
        <pc:spChg chg="del mod">
          <ac:chgData name="alifsiddi@gmail.com" userId="cbd4f9070acd3a82" providerId="LiveId" clId="{77AB9CEC-A24B-4FAF-AB51-138C90111F31}" dt="2023-08-28T09:58:16.363" v="2" actId="478"/>
          <ac:spMkLst>
            <pc:docMk/>
            <pc:sldMk cId="2249539182" sldId="258"/>
            <ac:spMk id="2" creationId="{FE5F4A24-8DD7-FBA5-78AC-2486AB531798}"/>
          </ac:spMkLst>
        </pc:spChg>
        <pc:spChg chg="mod">
          <ac:chgData name="alifsiddi@gmail.com" userId="cbd4f9070acd3a82" providerId="LiveId" clId="{77AB9CEC-A24B-4FAF-AB51-138C90111F31}" dt="2023-08-28T10:15:44.142" v="172" actId="207"/>
          <ac:spMkLst>
            <pc:docMk/>
            <pc:sldMk cId="2249539182" sldId="258"/>
            <ac:spMk id="3" creationId="{1F0D6C2A-17FB-55B6-C1A5-031BE1F8A3D5}"/>
          </ac:spMkLst>
        </pc:spChg>
      </pc:sldChg>
      <pc:sldChg chg="delSp modSp new mod">
        <pc:chgData name="alifsiddi@gmail.com" userId="cbd4f9070acd3a82" providerId="LiveId" clId="{77AB9CEC-A24B-4FAF-AB51-138C90111F31}" dt="2023-08-28T10:21:24.593" v="180" actId="113"/>
        <pc:sldMkLst>
          <pc:docMk/>
          <pc:sldMk cId="3928181351" sldId="259"/>
        </pc:sldMkLst>
        <pc:spChg chg="del">
          <ac:chgData name="alifsiddi@gmail.com" userId="cbd4f9070acd3a82" providerId="LiveId" clId="{77AB9CEC-A24B-4FAF-AB51-138C90111F31}" dt="2023-08-28T10:06:05.992" v="80" actId="478"/>
          <ac:spMkLst>
            <pc:docMk/>
            <pc:sldMk cId="3928181351" sldId="259"/>
            <ac:spMk id="2" creationId="{71CDA166-E3B4-FB76-087C-B74C20BCFD6E}"/>
          </ac:spMkLst>
        </pc:spChg>
        <pc:spChg chg="mod">
          <ac:chgData name="alifsiddi@gmail.com" userId="cbd4f9070acd3a82" providerId="LiveId" clId="{77AB9CEC-A24B-4FAF-AB51-138C90111F31}" dt="2023-08-28T10:21:24.593" v="180" actId="113"/>
          <ac:spMkLst>
            <pc:docMk/>
            <pc:sldMk cId="3928181351" sldId="259"/>
            <ac:spMk id="3" creationId="{9135A416-DDBB-D412-1252-0AF57A6C9774}"/>
          </ac:spMkLst>
        </pc:spChg>
      </pc:sldChg>
      <pc:sldChg chg="delSp modSp new mod">
        <pc:chgData name="alifsiddi@gmail.com" userId="cbd4f9070acd3a82" providerId="LiveId" clId="{77AB9CEC-A24B-4FAF-AB51-138C90111F31}" dt="2023-08-28T10:25:40.682" v="197" actId="113"/>
        <pc:sldMkLst>
          <pc:docMk/>
          <pc:sldMk cId="2535402490" sldId="260"/>
        </pc:sldMkLst>
        <pc:spChg chg="del">
          <ac:chgData name="alifsiddi@gmail.com" userId="cbd4f9070acd3a82" providerId="LiveId" clId="{77AB9CEC-A24B-4FAF-AB51-138C90111F31}" dt="2023-08-28T10:10:19.057" v="123" actId="478"/>
          <ac:spMkLst>
            <pc:docMk/>
            <pc:sldMk cId="2535402490" sldId="260"/>
            <ac:spMk id="2" creationId="{B9953342-1DB8-A92A-9F50-E0632F0FE92F}"/>
          </ac:spMkLst>
        </pc:spChg>
        <pc:spChg chg="mod">
          <ac:chgData name="alifsiddi@gmail.com" userId="cbd4f9070acd3a82" providerId="LiveId" clId="{77AB9CEC-A24B-4FAF-AB51-138C90111F31}" dt="2023-08-28T10:25:40.682" v="197" actId="113"/>
          <ac:spMkLst>
            <pc:docMk/>
            <pc:sldMk cId="2535402490" sldId="260"/>
            <ac:spMk id="3" creationId="{A5558B89-D9BF-1635-0670-F55E030E0EA6}"/>
          </ac:spMkLst>
        </pc:spChg>
      </pc:sldChg>
      <pc:sldChg chg="delSp modSp new mod">
        <pc:chgData name="alifsiddi@gmail.com" userId="cbd4f9070acd3a82" providerId="LiveId" clId="{77AB9CEC-A24B-4FAF-AB51-138C90111F31}" dt="2023-08-28T10:34:01.845" v="292" actId="113"/>
        <pc:sldMkLst>
          <pc:docMk/>
          <pc:sldMk cId="1870109663" sldId="261"/>
        </pc:sldMkLst>
        <pc:spChg chg="del">
          <ac:chgData name="alifsiddi@gmail.com" userId="cbd4f9070acd3a82" providerId="LiveId" clId="{77AB9CEC-A24B-4FAF-AB51-138C90111F31}" dt="2023-08-28T10:25:10.907" v="191" actId="478"/>
          <ac:spMkLst>
            <pc:docMk/>
            <pc:sldMk cId="1870109663" sldId="261"/>
            <ac:spMk id="2" creationId="{23D1D9A8-5CA6-0658-02A2-45C42DD014F1}"/>
          </ac:spMkLst>
        </pc:spChg>
        <pc:spChg chg="mod">
          <ac:chgData name="alifsiddi@gmail.com" userId="cbd4f9070acd3a82" providerId="LiveId" clId="{77AB9CEC-A24B-4FAF-AB51-138C90111F31}" dt="2023-08-28T10:34:01.845" v="292" actId="113"/>
          <ac:spMkLst>
            <pc:docMk/>
            <pc:sldMk cId="1870109663" sldId="261"/>
            <ac:spMk id="3" creationId="{6F81E282-76FE-9011-AA2D-69C8D08FFF50}"/>
          </ac:spMkLst>
        </pc:spChg>
      </pc:sldChg>
      <pc:sldChg chg="delSp modSp new mod">
        <pc:chgData name="alifsiddi@gmail.com" userId="cbd4f9070acd3a82" providerId="LiveId" clId="{77AB9CEC-A24B-4FAF-AB51-138C90111F31}" dt="2023-08-28T10:39:34.008" v="335" actId="207"/>
        <pc:sldMkLst>
          <pc:docMk/>
          <pc:sldMk cId="203950738" sldId="262"/>
        </pc:sldMkLst>
        <pc:spChg chg="del">
          <ac:chgData name="alifsiddi@gmail.com" userId="cbd4f9070acd3a82" providerId="LiveId" clId="{77AB9CEC-A24B-4FAF-AB51-138C90111F31}" dt="2023-08-28T10:34:14.779" v="294" actId="478"/>
          <ac:spMkLst>
            <pc:docMk/>
            <pc:sldMk cId="203950738" sldId="262"/>
            <ac:spMk id="2" creationId="{94B03582-FF7E-791E-5A5B-C2CB2E67EF60}"/>
          </ac:spMkLst>
        </pc:spChg>
        <pc:spChg chg="mod">
          <ac:chgData name="alifsiddi@gmail.com" userId="cbd4f9070acd3a82" providerId="LiveId" clId="{77AB9CEC-A24B-4FAF-AB51-138C90111F31}" dt="2023-08-28T10:39:34.008" v="335" actId="207"/>
          <ac:spMkLst>
            <pc:docMk/>
            <pc:sldMk cId="203950738" sldId="262"/>
            <ac:spMk id="3" creationId="{24AB78D3-F725-2678-89B2-F1C9B6675A45}"/>
          </ac:spMkLst>
        </pc:spChg>
      </pc:sldChg>
      <pc:sldChg chg="delSp modSp new mod">
        <pc:chgData name="alifsiddi@gmail.com" userId="cbd4f9070acd3a82" providerId="LiveId" clId="{77AB9CEC-A24B-4FAF-AB51-138C90111F31}" dt="2023-08-28T10:42:36.491" v="370" actId="113"/>
        <pc:sldMkLst>
          <pc:docMk/>
          <pc:sldMk cId="321370793" sldId="263"/>
        </pc:sldMkLst>
        <pc:spChg chg="del">
          <ac:chgData name="alifsiddi@gmail.com" userId="cbd4f9070acd3a82" providerId="LiveId" clId="{77AB9CEC-A24B-4FAF-AB51-138C90111F31}" dt="2023-08-28T10:39:46.552" v="337" actId="478"/>
          <ac:spMkLst>
            <pc:docMk/>
            <pc:sldMk cId="321370793" sldId="263"/>
            <ac:spMk id="2" creationId="{2DA39DE0-82AA-92AA-85FD-1E10E37A3BE8}"/>
          </ac:spMkLst>
        </pc:spChg>
        <pc:spChg chg="mod">
          <ac:chgData name="alifsiddi@gmail.com" userId="cbd4f9070acd3a82" providerId="LiveId" clId="{77AB9CEC-A24B-4FAF-AB51-138C90111F31}" dt="2023-08-28T10:42:36.491" v="370" actId="113"/>
          <ac:spMkLst>
            <pc:docMk/>
            <pc:sldMk cId="321370793" sldId="263"/>
            <ac:spMk id="3" creationId="{24F7106F-B9D4-437F-D067-2C3925572992}"/>
          </ac:spMkLst>
        </pc:spChg>
      </pc:sldChg>
      <pc:sldChg chg="delSp modSp new mod">
        <pc:chgData name="alifsiddi@gmail.com" userId="cbd4f9070acd3a82" providerId="LiveId" clId="{77AB9CEC-A24B-4FAF-AB51-138C90111F31}" dt="2023-08-28T10:46:45.931" v="414" actId="207"/>
        <pc:sldMkLst>
          <pc:docMk/>
          <pc:sldMk cId="722391558" sldId="264"/>
        </pc:sldMkLst>
        <pc:spChg chg="del">
          <ac:chgData name="alifsiddi@gmail.com" userId="cbd4f9070acd3a82" providerId="LiveId" clId="{77AB9CEC-A24B-4FAF-AB51-138C90111F31}" dt="2023-08-28T10:43:08.222" v="372" actId="478"/>
          <ac:spMkLst>
            <pc:docMk/>
            <pc:sldMk cId="722391558" sldId="264"/>
            <ac:spMk id="2" creationId="{B5BABD5A-DD46-A2A3-CA37-99605715FC9E}"/>
          </ac:spMkLst>
        </pc:spChg>
        <pc:spChg chg="mod">
          <ac:chgData name="alifsiddi@gmail.com" userId="cbd4f9070acd3a82" providerId="LiveId" clId="{77AB9CEC-A24B-4FAF-AB51-138C90111F31}" dt="2023-08-28T10:46:45.931" v="414" actId="207"/>
          <ac:spMkLst>
            <pc:docMk/>
            <pc:sldMk cId="722391558" sldId="264"/>
            <ac:spMk id="3" creationId="{A1A6C111-38FE-70BA-8E3D-CF6547B52097}"/>
          </ac:spMkLst>
        </pc:spChg>
      </pc:sldChg>
      <pc:sldChg chg="delSp modSp new mod">
        <pc:chgData name="alifsiddi@gmail.com" userId="cbd4f9070acd3a82" providerId="LiveId" clId="{77AB9CEC-A24B-4FAF-AB51-138C90111F31}" dt="2023-08-28T10:47:30.062" v="424" actId="113"/>
        <pc:sldMkLst>
          <pc:docMk/>
          <pc:sldMk cId="1471935613" sldId="265"/>
        </pc:sldMkLst>
        <pc:spChg chg="del">
          <ac:chgData name="alifsiddi@gmail.com" userId="cbd4f9070acd3a82" providerId="LiveId" clId="{77AB9CEC-A24B-4FAF-AB51-138C90111F31}" dt="2023-08-28T10:46:54.744" v="416" actId="478"/>
          <ac:spMkLst>
            <pc:docMk/>
            <pc:sldMk cId="1471935613" sldId="265"/>
            <ac:spMk id="2" creationId="{77EDD99B-F240-DBB8-E63E-EAE7A5672558}"/>
          </ac:spMkLst>
        </pc:spChg>
        <pc:spChg chg="mod">
          <ac:chgData name="alifsiddi@gmail.com" userId="cbd4f9070acd3a82" providerId="LiveId" clId="{77AB9CEC-A24B-4FAF-AB51-138C90111F31}" dt="2023-08-28T10:47:30.062" v="424" actId="113"/>
          <ac:spMkLst>
            <pc:docMk/>
            <pc:sldMk cId="1471935613" sldId="265"/>
            <ac:spMk id="3" creationId="{2896AEA5-B368-E9F9-08DD-F04DF3B5BF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1DBCA-D4C1-6CDE-E08F-E0FCFA9D5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9FC98-E244-BDD1-F195-AEB34D33A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0A4D0-2E4F-FA2B-CFFD-0166495C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A861-F4DB-7B92-DCD2-738B0F2B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1A2D9-0AB2-C166-B036-E804C3D4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2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D946-AE77-23C7-F61D-E2C00737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0BD25-AA61-9676-4B6E-DDED3B1C9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46E7-40F0-BAC9-11A6-1F54DA462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991B-5E95-988B-0AFC-99D962331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F0DAB-90DC-4940-60A2-81ECE5386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9D689-40E4-EBE6-7A16-B12B37DD5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200B9-E2E9-E1E5-AEFF-9C30946AF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4216E-D647-83E5-A017-44A37C9A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FD998-BDB6-82A0-7A2C-3CB703AA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34EC-A7EB-1DDF-FC55-723396C6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1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D1AA-9C34-374B-7CAC-B049BBC4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5CC08-3123-EBC8-838A-966A0E8B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EEF54-ADC1-A79B-26EF-7B80C5EB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4E3C-653F-0D3F-C17B-E22A24C56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1D353-19B4-0DAD-A05C-1E4AB373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82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05FC-A84B-450F-DDC7-9C5F0E7C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22101-40D1-6F65-DE01-F0072C15D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29F06-49A8-868B-1F9D-99AFF46A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39D8A-EF9F-405F-FAAC-27C6C8FB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5ADF8-23CA-7BD5-793C-66F3C3B3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04BD-6363-34AE-88EE-AF35C3EDE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62CE-7AAB-F13A-579F-A361AD6D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F98E1-EDA7-457E-F6CA-EBD74F516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9A66E-F46E-E18E-6CAB-E27571EE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30E77-1146-9296-82A8-55DA422EE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04096-C52B-C023-F0B2-B24A9F41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6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6A14-A281-D5BC-09DD-4DD030E4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A68B4-5216-08D2-7BF3-70266B7AE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9788-1975-2728-8D10-C2C1CC92E0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F362E3-3F6D-29FD-C26B-BDA8F0C06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323D9-FAE9-9E45-7AC8-868FF47F5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B2FE8-9231-371B-725F-E64C0444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BC807-EC6B-DD28-B4D0-2177E457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0D5D8D-F843-5771-B509-B583EB58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54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713C-ADF8-307D-E04B-A9757E4F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949C5-0AEA-0CBE-B2EC-DF8962F1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4405F-84AD-4E9F-87AD-032E4AA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266B2-2A07-8D42-F0D2-431E9521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92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F1A02-3569-1313-138C-C857B5CE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5E3AA-8251-2132-4448-8E721A70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8D119-1F59-114F-F873-0F3AC567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20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8E1C9-103D-42A9-019C-0FE1972A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3127-C220-1B56-1AF7-078411C7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FC88B-D482-DE5B-3149-137C05F8D2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10B46-F2EA-A2D1-0CE7-4E89DA6AD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E3580-6A23-C3AB-DFDD-FEA9CA2B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7A21-C111-B0D6-67B5-D71D826B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7B0E-F909-0F6B-ADD3-A2E33460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929D2-A16E-5B88-7D62-318101351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3C9F6-6DD3-D79E-B453-287CE4C26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740-A4BE-4AA1-C0D2-92AE6F2F3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AF1D1-4C35-9FD9-C561-B69F7131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4A2EF2-4273-DE1E-FBEE-C11ED314D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AFF40C-877B-0587-A584-4EA0EBAA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42BEA-25DB-049B-F9FC-9EBAE3072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5726-0CDC-8FA5-F390-244B08BC0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D366-6628-4B8D-AA5A-AF1DA9D15BB9}" type="datetimeFigureOut">
              <a:rPr lang="en-IN" smtClean="0"/>
              <a:t>28-08-2023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901FE-4FEC-A50F-4899-50D49F35E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2BDC3-DC80-BADB-75B1-0EB643B74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65AB8-B82C-460C-A054-435AF6EA91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9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216C-4F66-2846-1968-9EA4D46F1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D0858-7B02-7438-5D09-3481AE4B9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IN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Understanding the </a:t>
            </a:r>
            <a:r>
              <a:rPr lang="en-US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 problem is among the most </a:t>
            </a:r>
            <a:r>
              <a:rPr lang="en-US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tasks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face a software engineer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342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AEA5-B368-E9F9-08DD-F04DF3B5B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MANAGEMENT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Requirements for computer-based systems change, and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desire to change requirements persists throughout the life of the system.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management is a set of activities that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help the project team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identify, control, and track requirements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changes to requirements at any time as the project proceeds.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Many of these activities are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identical to the software configuration management (SCM) techniques.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93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BE3DC-BC08-98F0-B1E8-EDBF6C7CF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375" y="272955"/>
            <a:ext cx="11395881" cy="62779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broad spectrum of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tasks and techniques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 to an understanding of requirements is called </a:t>
            </a:r>
            <a:r>
              <a:rPr lang="en-US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engineering.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engineering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builds a bridge to design and construction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provides the appropriate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mechanism for understanding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customer wants, analyzing need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assessing feasibility, negotiating a reasonable solution,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specifying the solution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unambiguously, validating the specification,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managing the requirements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they are transformed into an operational system.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encompasses seven distinct tasks: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inception, elicitation, elaboration, negotiation, specification, validation, and management.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is important to note that some of these tasks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occur in parallel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all are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adapted to the needs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project.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42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D6C2A-17FB-55B6-C1A5-031BE1F8A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842" y="464024"/>
            <a:ext cx="11546006" cy="60596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INCEPTION: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some cases, a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casual conversation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all that is needed to precipitate a major software engineering effort.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But in general, most projects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begin when a business need is identified or a potential new market or service is discovered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project inception, you establish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basic understanding of the problem, the people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who want a solution, the nature of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 that is desired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the effectiveness of preliminary communication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 between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other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stakeholders and the software team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53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A416-DDBB-D412-1252-0AF57A6C9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63" y="586854"/>
            <a:ext cx="11163867" cy="567746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ELICITATION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It certainly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seems simple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enough—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ask the customer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 users, and others what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objectives for the system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product are, what is to be accomplished, how the system 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product fits into the needs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the business, and finally, how the system or product is to be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used on a day-to-day basis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But it isn’t simple—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it’s very hard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Number of problems that are encountered as elicitation occurs: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of scope.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boundary of the system is ill-defined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the customers/users specify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unnecessary technical detail that may confuse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rather than clarify, overall system objectives.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18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8B89-D9BF-1635-0670-F55E030E0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31" y="736978"/>
            <a:ext cx="10863617" cy="56501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of understanding.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customers/users are not completely sure of what is needed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have a poor understanding of the capabilities and limitations of their computing environment, don’t have a full understanding of the problem domain,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have trouble communicating needs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the system engineer, omit information that is believed to be “obvious,” specify requirements that conflict with the needs of other customers/users, 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specify requirements that are ambiguous or untestable.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Problems of volatility.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requirements change over time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 help overcome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problems, you must approach </a:t>
            </a: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 gathering in an organized manner.</a:t>
            </a:r>
            <a:endParaRPr lang="en-IN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40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1E282-76FE-9011-AA2D-69C8D08FF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2" y="150125"/>
            <a:ext cx="11778017" cy="6496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ELABORATION.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obtained from the customer during inception and elicitation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expanded and refined during elaboration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task focuses on developing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refined requirements model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identifies various aspects of software function, behavior, and information.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Elaboration is driven by the creation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refinement of user scenarios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how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end user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(and other actors)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will interact with the system.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Each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user scenario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parsed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extract analysis classes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—business domain entities that are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visible to the end user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</a:t>
            </a:r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 each analysis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are defined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that are required by each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are identified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relationships and collaboration between classes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are identified, and a variety of supplementary diagrams are produced.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109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78D3-F725-2678-89B2-F1C9B667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60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NEGOTIATION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It’s also relatively common for different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customers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or users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propose conflicting requirements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arguing that their version is “essential for our special needs.”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You have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reconcile these conflicts through a process of negotiation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users, and other stakeholders are asked to </a:t>
            </a:r>
            <a:r>
              <a:rPr lang="en-US" sz="2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 requirements and then discuss conflicts in priority.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an iterative approach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prioritizes requirements,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assesses their cost and risk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addresses internal conflicts,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requirements are eliminated, combined, and/or modified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 that each party achieves some measure of satisfaction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0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106F-B9D4-437F-D067-2C3925572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4024"/>
            <a:ext cx="10515600" cy="5936776"/>
          </a:xfrm>
        </p:spPr>
        <p:txBody>
          <a:bodyPr/>
          <a:lstStyle/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</a:t>
            </a:r>
            <a:r>
              <a:rPr lang="en-IN" dirty="0"/>
              <a:t>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Some suggest that a “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standard template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”  should be developed and used for a specification, arguing that this leads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requirements that are presented in a consistent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therefore more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understandable manner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it is sometimes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necessary to remain flexible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 specification is to be developed.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0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C111-38FE-70BA-8E3D-CF6547B52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37" y="641445"/>
            <a:ext cx="11436824" cy="58002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VALIDATION.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work products produced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a consequence of requirements engineering are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assessed for quality during a validation step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Requirements validation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examines the specification to ensure that all software requirements have been stated unambiguously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; that inconsistencies, omissions, and errors have been detected and corrected; and that the work products conform to the standards established for the process, the project, and the product.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requirements validation mechanism is the technical review</a:t>
            </a:r>
            <a:endParaRPr lang="en-IN" sz="2400" b="1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39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887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UNDERSTANDING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REQUIREMENTS</dc:title>
  <dc:creator>alifsiddi@gmail.com</dc:creator>
  <cp:lastModifiedBy>alifsiddi@gmail.com</cp:lastModifiedBy>
  <cp:revision>3</cp:revision>
  <dcterms:created xsi:type="dcterms:W3CDTF">2023-08-28T09:57:39Z</dcterms:created>
  <dcterms:modified xsi:type="dcterms:W3CDTF">2023-08-28T14:33:05Z</dcterms:modified>
</cp:coreProperties>
</file>