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2" r:id="rId6"/>
    <p:sldId id="265" r:id="rId7"/>
    <p:sldId id="263" r:id="rId8"/>
    <p:sldId id="260" r:id="rId9"/>
    <p:sldId id="261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0100B-AD6B-4763-A1FF-AAE71AD4949A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8158C-F23E-45CD-A4EA-616B9DD750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1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8158C-F23E-45CD-A4EA-616B9DD7504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 smtClean="0"/>
              <a:t>Introduction And Basic Information About Indian Constitution</a:t>
            </a:r>
          </a:p>
          <a:p>
            <a:r>
              <a:rPr lang="en-US" sz="3200" b="1" dirty="0" err="1" smtClean="0"/>
              <a:t>Dr.P.DEVI</a:t>
            </a:r>
            <a:endParaRPr lang="en-US" sz="32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mtClean="0"/>
              <a:t>Module-1</a:t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Constitution Vs Constitutionalism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543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14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CONSTITUTION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CONSTITUTIONALISM</a:t>
                      </a:r>
                      <a:endParaRPr lang="en-US" sz="2000" dirty="0"/>
                    </a:p>
                  </a:txBody>
                  <a:tcPr/>
                </a:tc>
              </a:tr>
              <a:tr h="94297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 document that limits the powers of the state.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The concept/ theory/ ideology behind limiting the powers of the state.</a:t>
                      </a:r>
                    </a:p>
                    <a:p>
                      <a:r>
                        <a:rPr lang="en-US" sz="2000" dirty="0" smtClean="0"/>
                        <a:t> </a:t>
                      </a:r>
                      <a:endParaRPr lang="en-US" sz="2000" dirty="0"/>
                    </a:p>
                  </a:txBody>
                  <a:tcPr/>
                </a:tc>
              </a:tr>
              <a:tr h="942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Written document.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Soul/ philosophy of the constitution- unwritten.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1228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Deals with the structure of the government, political processes, and rights of the citizen.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Deals with limiting the powers of the state and protecting individual rights.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942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Set rules and standards to distribute benefits and burdens in a society.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Application of the laws in achieving those goals.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</a:tr>
              <a:tr h="37147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304800"/>
            <a:ext cx="7620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imag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600" y="228600"/>
            <a:ext cx="7772399" cy="5781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mag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228600"/>
            <a:ext cx="7848599" cy="5781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Introduction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Every state must have a Constitution. Without a constitution it is difficult to govern a state. </a:t>
            </a:r>
          </a:p>
          <a:p>
            <a:pPr algn="just"/>
            <a:r>
              <a:rPr lang="en-US" dirty="0" smtClean="0"/>
              <a:t>History tells that since the origin of the state there had been some kinds of rules and regulations in some form to maintain the order and harmony in the state.</a:t>
            </a:r>
          </a:p>
          <a:p>
            <a:pPr algn="just"/>
            <a:r>
              <a:rPr lang="en-US" dirty="0" smtClean="0"/>
              <a:t> In every state be it a </a:t>
            </a:r>
            <a:r>
              <a:rPr lang="en-US" b="1" dirty="0" smtClean="0">
                <a:solidFill>
                  <a:srgbClr val="FF0000"/>
                </a:solidFill>
              </a:rPr>
              <a:t>democratic or despotic </a:t>
            </a:r>
            <a:r>
              <a:rPr lang="en-US" dirty="0" smtClean="0"/>
              <a:t>it is essential that such rules must be accepted which would decide the role and organization of political institutions in order to save the society from anarchy.</a:t>
            </a:r>
          </a:p>
          <a:p>
            <a:pPr algn="just"/>
            <a:r>
              <a:rPr lang="en-US" dirty="0" smtClean="0"/>
              <a:t> In modern states these rules find expression in the form of a constitution.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137645" tIns="68822" rIns="137645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137645" tIns="68822" rIns="137645" bIns="68822"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Definition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b="1" dirty="0" smtClean="0">
                <a:solidFill>
                  <a:srgbClr val="7030A0"/>
                </a:solidFill>
              </a:rPr>
              <a:t>A document containing laws and rules which determine and describe the form of the government, the relationship between the citizens and the government is called a constitution.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 Constitution of India is the supreme law of India. It frames fundamental political principles, procedures, practices, rights, powers, and duties of the government. 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It imparts constitutional supremacy and not parliamentary supremacy, as it is not created by the Parliament but, by a constituent assembly, and adopted by its people, with a declaration in its preamble. Parliament cannot override it.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Meaning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constitution contains laws concerning the government and its relations with the people</a:t>
            </a:r>
            <a:r>
              <a:rPr lang="en-US" b="1" dirty="0" smtClean="0">
                <a:solidFill>
                  <a:srgbClr val="FF0000"/>
                </a:solidFill>
              </a:rPr>
              <a:t>. A constitution is concerned with 2 main aspects:-</a:t>
            </a:r>
          </a:p>
          <a:p>
            <a:r>
              <a:rPr lang="en-US" dirty="0" smtClean="0"/>
              <a:t>a</a:t>
            </a:r>
            <a:r>
              <a:rPr lang="en-US" b="1" dirty="0" smtClean="0">
                <a:solidFill>
                  <a:srgbClr val="0070C0"/>
                </a:solidFill>
              </a:rPr>
              <a:t>) The relation between the different levels of government and</a:t>
            </a:r>
          </a:p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b) Between the government and the citizens.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eatures of Indian Constitution Iasmania - Civil Services Preparation  Online ! UPSC &amp; IAS Study Material"/>
          <p:cNvPicPr>
            <a:picLocks noGrp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"/>
            <a:ext cx="7924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 the basis of above definitions we can say that a constitution is</a:t>
            </a:r>
          </a:p>
          <a:p>
            <a:pPr lvl="0"/>
            <a:r>
              <a:rPr lang="en-US" dirty="0" smtClean="0"/>
              <a:t>The fundamental law of the land</a:t>
            </a:r>
          </a:p>
          <a:p>
            <a:pPr lvl="0"/>
            <a:r>
              <a:rPr lang="en-US" dirty="0" smtClean="0"/>
              <a:t>May be written or unwritten</a:t>
            </a:r>
          </a:p>
          <a:p>
            <a:pPr lvl="0"/>
            <a:r>
              <a:rPr lang="en-US" dirty="0" smtClean="0"/>
              <a:t>Deals with the composition and power of the government.</a:t>
            </a:r>
          </a:p>
          <a:p>
            <a:pPr lvl="0"/>
            <a:r>
              <a:rPr lang="en-US" dirty="0" smtClean="0"/>
              <a:t>Deals with the rights of citizens.</a:t>
            </a:r>
          </a:p>
          <a:p>
            <a:pPr lvl="0"/>
            <a:r>
              <a:rPr lang="en-US" dirty="0" smtClean="0"/>
              <a:t>Deals with the relationship between the government and governed.</a:t>
            </a:r>
          </a:p>
          <a:p>
            <a:pPr lvl="0"/>
            <a:r>
              <a:rPr lang="en-US" dirty="0" smtClean="0"/>
              <a:t>It is supreme law that must be followed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Need for constitution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1. </a:t>
            </a:r>
            <a:r>
              <a:rPr lang="en-US" sz="2800" b="1" dirty="0" smtClean="0"/>
              <a:t>To curb the powers of the government by fundamental law.</a:t>
            </a:r>
          </a:p>
          <a:p>
            <a:r>
              <a:rPr lang="en-US" sz="2800" b="1" dirty="0" smtClean="0"/>
              <a:t>2. To protect the rights of individuals</a:t>
            </a:r>
          </a:p>
          <a:p>
            <a:r>
              <a:rPr lang="en-US" sz="2800" b="1" dirty="0" smtClean="0"/>
              <a:t>3. To establish the principle of ‘rule of law’.</a:t>
            </a:r>
          </a:p>
          <a:p>
            <a:r>
              <a:rPr lang="en-US" sz="2800" b="1" dirty="0" smtClean="0"/>
              <a:t>4. To save the state from anarchy.</a:t>
            </a:r>
          </a:p>
          <a:p>
            <a:r>
              <a:rPr lang="en-US" sz="2800" b="1" dirty="0" smtClean="0"/>
              <a:t>5. To define the operation of the sovereign power of the state.</a:t>
            </a:r>
          </a:p>
          <a:p>
            <a:r>
              <a:rPr lang="en-US" sz="2800" b="1" dirty="0" smtClean="0"/>
              <a:t>6. To limit the vagaries of present and future generations.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]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CONTENTS OF THE CONSTITUTION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 smtClean="0"/>
              <a:t>A constitution must have the following provisions in it</a:t>
            </a:r>
          </a:p>
          <a:p>
            <a:r>
              <a:rPr lang="en-US" sz="2800" b="1" dirty="0" smtClean="0"/>
              <a:t>1. Organization and form of administration of the state</a:t>
            </a:r>
          </a:p>
          <a:p>
            <a:r>
              <a:rPr lang="en-US" sz="2800" b="1" dirty="0" smtClean="0"/>
              <a:t>2. Functions of different organs of the government their powers and mutual relations.</a:t>
            </a:r>
          </a:p>
          <a:p>
            <a:r>
              <a:rPr lang="en-US" sz="2800" b="1" dirty="0" smtClean="0"/>
              <a:t>3. Mention of fundamental rights of the citizens</a:t>
            </a:r>
          </a:p>
          <a:p>
            <a:r>
              <a:rPr lang="en-US" sz="2800" b="1" dirty="0" smtClean="0"/>
              <a:t>4. The relation of the government with the people.</a:t>
            </a:r>
          </a:p>
          <a:p>
            <a:r>
              <a:rPr lang="en-US" sz="2800" b="1" dirty="0" smtClean="0"/>
              <a:t>5. The procedure of the government of the constitution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165</TotalTime>
  <Words>478</Words>
  <Application>Microsoft Office PowerPoint</Application>
  <PresentationFormat>On-screen Show (4:3)</PresentationFormat>
  <Paragraphs>53</Paragraphs>
  <Slides>29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Equity</vt:lpstr>
      <vt:lpstr>Module-1 </vt:lpstr>
      <vt:lpstr>Introduction </vt:lpstr>
      <vt:lpstr>Definition</vt:lpstr>
      <vt:lpstr>Meaning</vt:lpstr>
      <vt:lpstr>Meaning</vt:lpstr>
      <vt:lpstr>PowerPoint Presentation</vt:lpstr>
      <vt:lpstr>Meaning</vt:lpstr>
      <vt:lpstr>Need for constitution</vt:lpstr>
      <vt:lpstr>  ]  CONTENTS OF THE CONSTITUTION </vt:lpstr>
      <vt:lpstr>Constitution Vs Constitutionalism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</dc:title>
  <dc:creator>Admin</dc:creator>
  <cp:lastModifiedBy>DELL</cp:lastModifiedBy>
  <cp:revision>30</cp:revision>
  <dcterms:created xsi:type="dcterms:W3CDTF">2006-08-16T00:00:00Z</dcterms:created>
  <dcterms:modified xsi:type="dcterms:W3CDTF">2024-01-18T05:09:56Z</dcterms:modified>
</cp:coreProperties>
</file>