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378" r:id="rId3"/>
    <p:sldId id="277" r:id="rId4"/>
    <p:sldId id="279" r:id="rId5"/>
    <p:sldId id="280" r:id="rId6"/>
    <p:sldId id="281" r:id="rId7"/>
    <p:sldId id="379" r:id="rId8"/>
    <p:sldId id="282" r:id="rId9"/>
    <p:sldId id="283" r:id="rId10"/>
    <p:sldId id="358" r:id="rId11"/>
    <p:sldId id="359" r:id="rId12"/>
    <p:sldId id="360" r:id="rId13"/>
    <p:sldId id="384" r:id="rId14"/>
    <p:sldId id="284" r:id="rId15"/>
    <p:sldId id="285" r:id="rId16"/>
    <p:sldId id="349" r:id="rId17"/>
    <p:sldId id="350" r:id="rId18"/>
    <p:sldId id="351" r:id="rId19"/>
    <p:sldId id="352" r:id="rId20"/>
    <p:sldId id="353" r:id="rId21"/>
    <p:sldId id="354" r:id="rId22"/>
    <p:sldId id="355" r:id="rId23"/>
    <p:sldId id="356" r:id="rId24"/>
    <p:sldId id="380" r:id="rId25"/>
    <p:sldId id="286" r:id="rId26"/>
    <p:sldId id="287" r:id="rId27"/>
    <p:sldId id="357" r:id="rId28"/>
    <p:sldId id="288" r:id="rId29"/>
    <p:sldId id="289" r:id="rId30"/>
    <p:sldId id="381" r:id="rId31"/>
    <p:sldId id="290" r:id="rId32"/>
    <p:sldId id="291" r:id="rId33"/>
    <p:sldId id="292" r:id="rId34"/>
    <p:sldId id="346" r:id="rId35"/>
    <p:sldId id="347" r:id="rId36"/>
    <p:sldId id="348" r:id="rId37"/>
    <p:sldId id="293" r:id="rId38"/>
    <p:sldId id="294" r:id="rId39"/>
    <p:sldId id="295" r:id="rId40"/>
    <p:sldId id="296" r:id="rId41"/>
    <p:sldId id="297" r:id="rId42"/>
    <p:sldId id="298" r:id="rId43"/>
    <p:sldId id="382" r:id="rId44"/>
    <p:sldId id="299" r:id="rId45"/>
    <p:sldId id="361" r:id="rId46"/>
    <p:sldId id="362" r:id="rId47"/>
    <p:sldId id="364" r:id="rId48"/>
    <p:sldId id="365" r:id="rId49"/>
    <p:sldId id="366" r:id="rId50"/>
    <p:sldId id="367" r:id="rId51"/>
    <p:sldId id="368" r:id="rId52"/>
    <p:sldId id="383" r:id="rId53"/>
    <p:sldId id="300" r:id="rId54"/>
    <p:sldId id="301" r:id="rId55"/>
    <p:sldId id="369" r:id="rId56"/>
    <p:sldId id="370" r:id="rId57"/>
    <p:sldId id="371" r:id="rId58"/>
    <p:sldId id="372" r:id="rId59"/>
    <p:sldId id="373" r:id="rId60"/>
    <p:sldId id="374" r:id="rId61"/>
    <p:sldId id="375" r:id="rId62"/>
    <p:sldId id="376" r:id="rId63"/>
    <p:sldId id="377" r:id="rId6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77" d="100"/>
          <a:sy n="77" d="100"/>
        </p:scale>
        <p:origin x="835" y="67"/>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slide" Target="slides/slide62.xml"/><Relationship Id="rId68"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viewProps" Target="viewProp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heme" Target="theme/theme1.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DD402B-9F88-9B3A-2B8C-22C9526923B4}"/>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6EDE2FC2-B722-307D-BD8A-BE1292A1593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E9E8A27-DFA3-DCFD-5C84-1332135577F5}"/>
              </a:ext>
            </a:extLst>
          </p:cNvPr>
          <p:cNvSpPr>
            <a:spLocks noGrp="1"/>
          </p:cNvSpPr>
          <p:nvPr>
            <p:ph type="dt" sz="half" idx="10"/>
          </p:nvPr>
        </p:nvSpPr>
        <p:spPr/>
        <p:txBody>
          <a:bodyPr/>
          <a:lstStyle/>
          <a:p>
            <a:fld id="{4E5C54F0-E674-4DEA-B638-A2E398D5CD67}" type="datetimeFigureOut">
              <a:rPr lang="en-IN" smtClean="0"/>
              <a:t>23-10-2024</a:t>
            </a:fld>
            <a:endParaRPr lang="en-IN"/>
          </a:p>
        </p:txBody>
      </p:sp>
      <p:sp>
        <p:nvSpPr>
          <p:cNvPr id="5" name="Footer Placeholder 4">
            <a:extLst>
              <a:ext uri="{FF2B5EF4-FFF2-40B4-BE49-F238E27FC236}">
                <a16:creationId xmlns:a16="http://schemas.microsoft.com/office/drawing/2014/main" id="{43E4D0EC-550F-E58E-8969-70CD6950E32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662B87D-70C2-7963-C2D7-CEC88CFCC8F0}"/>
              </a:ext>
            </a:extLst>
          </p:cNvPr>
          <p:cNvSpPr>
            <a:spLocks noGrp="1"/>
          </p:cNvSpPr>
          <p:nvPr>
            <p:ph type="sldNum" sz="quarter" idx="12"/>
          </p:nvPr>
        </p:nvSpPr>
        <p:spPr/>
        <p:txBody>
          <a:bodyPr/>
          <a:lstStyle/>
          <a:p>
            <a:fld id="{96A000BB-E091-4471-84AB-A7A4F64A9302}" type="slidenum">
              <a:rPr lang="en-IN" smtClean="0"/>
              <a:t>‹#›</a:t>
            </a:fld>
            <a:endParaRPr lang="en-IN"/>
          </a:p>
        </p:txBody>
      </p:sp>
    </p:spTree>
    <p:extLst>
      <p:ext uri="{BB962C8B-B14F-4D97-AF65-F5344CB8AC3E}">
        <p14:creationId xmlns:p14="http://schemas.microsoft.com/office/powerpoint/2010/main" val="6362082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A2359E-C1C4-5114-2771-90CDF9397B0F}"/>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A5F8BA6-23A4-6C35-A1F6-228045276E5D}"/>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7A53C85-4A9C-ED4C-4951-ED95FB9B061B}"/>
              </a:ext>
            </a:extLst>
          </p:cNvPr>
          <p:cNvSpPr>
            <a:spLocks noGrp="1"/>
          </p:cNvSpPr>
          <p:nvPr>
            <p:ph type="dt" sz="half" idx="10"/>
          </p:nvPr>
        </p:nvSpPr>
        <p:spPr/>
        <p:txBody>
          <a:bodyPr/>
          <a:lstStyle/>
          <a:p>
            <a:fld id="{4E5C54F0-E674-4DEA-B638-A2E398D5CD67}" type="datetimeFigureOut">
              <a:rPr lang="en-IN" smtClean="0"/>
              <a:t>23-10-2024</a:t>
            </a:fld>
            <a:endParaRPr lang="en-IN"/>
          </a:p>
        </p:txBody>
      </p:sp>
      <p:sp>
        <p:nvSpPr>
          <p:cNvPr id="5" name="Footer Placeholder 4">
            <a:extLst>
              <a:ext uri="{FF2B5EF4-FFF2-40B4-BE49-F238E27FC236}">
                <a16:creationId xmlns:a16="http://schemas.microsoft.com/office/drawing/2014/main" id="{A88974DA-0CCD-FB52-62B7-2C1A9C245CAC}"/>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B6F1F7D-9927-70AF-E8B3-2F0D7492BAC3}"/>
              </a:ext>
            </a:extLst>
          </p:cNvPr>
          <p:cNvSpPr>
            <a:spLocks noGrp="1"/>
          </p:cNvSpPr>
          <p:nvPr>
            <p:ph type="sldNum" sz="quarter" idx="12"/>
          </p:nvPr>
        </p:nvSpPr>
        <p:spPr/>
        <p:txBody>
          <a:bodyPr/>
          <a:lstStyle/>
          <a:p>
            <a:fld id="{96A000BB-E091-4471-84AB-A7A4F64A9302}" type="slidenum">
              <a:rPr lang="en-IN" smtClean="0"/>
              <a:t>‹#›</a:t>
            </a:fld>
            <a:endParaRPr lang="en-IN"/>
          </a:p>
        </p:txBody>
      </p:sp>
    </p:spTree>
    <p:extLst>
      <p:ext uri="{BB962C8B-B14F-4D97-AF65-F5344CB8AC3E}">
        <p14:creationId xmlns:p14="http://schemas.microsoft.com/office/powerpoint/2010/main" val="396149317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1004DD3-B74C-12E4-38F9-707A513597C3}"/>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8D77F71-2FC8-1BFB-047D-D1E7B729F86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7DA6C61-3BDA-91BE-6331-0BE71458D8C1}"/>
              </a:ext>
            </a:extLst>
          </p:cNvPr>
          <p:cNvSpPr>
            <a:spLocks noGrp="1"/>
          </p:cNvSpPr>
          <p:nvPr>
            <p:ph type="dt" sz="half" idx="10"/>
          </p:nvPr>
        </p:nvSpPr>
        <p:spPr/>
        <p:txBody>
          <a:bodyPr/>
          <a:lstStyle/>
          <a:p>
            <a:fld id="{4E5C54F0-E674-4DEA-B638-A2E398D5CD67}" type="datetimeFigureOut">
              <a:rPr lang="en-IN" smtClean="0"/>
              <a:t>23-10-2024</a:t>
            </a:fld>
            <a:endParaRPr lang="en-IN"/>
          </a:p>
        </p:txBody>
      </p:sp>
      <p:sp>
        <p:nvSpPr>
          <p:cNvPr id="5" name="Footer Placeholder 4">
            <a:extLst>
              <a:ext uri="{FF2B5EF4-FFF2-40B4-BE49-F238E27FC236}">
                <a16:creationId xmlns:a16="http://schemas.microsoft.com/office/drawing/2014/main" id="{B9378705-FE82-4F3A-85E0-F6361014178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C865DD2B-81EA-BAE3-7878-EBB7CFD203B9}"/>
              </a:ext>
            </a:extLst>
          </p:cNvPr>
          <p:cNvSpPr>
            <a:spLocks noGrp="1"/>
          </p:cNvSpPr>
          <p:nvPr>
            <p:ph type="sldNum" sz="quarter" idx="12"/>
          </p:nvPr>
        </p:nvSpPr>
        <p:spPr/>
        <p:txBody>
          <a:bodyPr/>
          <a:lstStyle/>
          <a:p>
            <a:fld id="{96A000BB-E091-4471-84AB-A7A4F64A9302}" type="slidenum">
              <a:rPr lang="en-IN" smtClean="0"/>
              <a:t>‹#›</a:t>
            </a:fld>
            <a:endParaRPr lang="en-IN"/>
          </a:p>
        </p:txBody>
      </p:sp>
    </p:spTree>
    <p:extLst>
      <p:ext uri="{BB962C8B-B14F-4D97-AF65-F5344CB8AC3E}">
        <p14:creationId xmlns:p14="http://schemas.microsoft.com/office/powerpoint/2010/main" val="339158256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0E585-CFA3-C44E-D021-85C4E9058C30}"/>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1FD7499-3BEA-B51B-5825-A2C8DCC5C4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D22846D0-7DDB-C481-6E5F-3CBAFFE8D066}"/>
              </a:ext>
            </a:extLst>
          </p:cNvPr>
          <p:cNvSpPr>
            <a:spLocks noGrp="1"/>
          </p:cNvSpPr>
          <p:nvPr>
            <p:ph type="dt" sz="half" idx="10"/>
          </p:nvPr>
        </p:nvSpPr>
        <p:spPr/>
        <p:txBody>
          <a:bodyPr/>
          <a:lstStyle/>
          <a:p>
            <a:fld id="{4E5C54F0-E674-4DEA-B638-A2E398D5CD67}" type="datetimeFigureOut">
              <a:rPr lang="en-IN" smtClean="0"/>
              <a:t>23-10-2024</a:t>
            </a:fld>
            <a:endParaRPr lang="en-IN"/>
          </a:p>
        </p:txBody>
      </p:sp>
      <p:sp>
        <p:nvSpPr>
          <p:cNvPr id="5" name="Footer Placeholder 4">
            <a:extLst>
              <a:ext uri="{FF2B5EF4-FFF2-40B4-BE49-F238E27FC236}">
                <a16:creationId xmlns:a16="http://schemas.microsoft.com/office/drawing/2014/main" id="{210509B0-390B-EA98-AD4E-B7D35A9D0D0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4012E6C1-5F68-04A2-BEF9-FF548088F896}"/>
              </a:ext>
            </a:extLst>
          </p:cNvPr>
          <p:cNvSpPr>
            <a:spLocks noGrp="1"/>
          </p:cNvSpPr>
          <p:nvPr>
            <p:ph type="sldNum" sz="quarter" idx="12"/>
          </p:nvPr>
        </p:nvSpPr>
        <p:spPr/>
        <p:txBody>
          <a:bodyPr/>
          <a:lstStyle/>
          <a:p>
            <a:fld id="{96A000BB-E091-4471-84AB-A7A4F64A9302}" type="slidenum">
              <a:rPr lang="en-IN" smtClean="0"/>
              <a:t>‹#›</a:t>
            </a:fld>
            <a:endParaRPr lang="en-IN"/>
          </a:p>
        </p:txBody>
      </p:sp>
    </p:spTree>
    <p:extLst>
      <p:ext uri="{BB962C8B-B14F-4D97-AF65-F5344CB8AC3E}">
        <p14:creationId xmlns:p14="http://schemas.microsoft.com/office/powerpoint/2010/main" val="238196065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48A7EC-BD08-5098-0ED8-9096509E47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4AF1AC13-985C-249C-2438-7369E76275DC}"/>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BD7D3B95-6849-FE00-A18B-238F001D0EB7}"/>
              </a:ext>
            </a:extLst>
          </p:cNvPr>
          <p:cNvSpPr>
            <a:spLocks noGrp="1"/>
          </p:cNvSpPr>
          <p:nvPr>
            <p:ph type="dt" sz="half" idx="10"/>
          </p:nvPr>
        </p:nvSpPr>
        <p:spPr/>
        <p:txBody>
          <a:bodyPr/>
          <a:lstStyle/>
          <a:p>
            <a:fld id="{4E5C54F0-E674-4DEA-B638-A2E398D5CD67}" type="datetimeFigureOut">
              <a:rPr lang="en-IN" smtClean="0"/>
              <a:t>23-10-2024</a:t>
            </a:fld>
            <a:endParaRPr lang="en-IN"/>
          </a:p>
        </p:txBody>
      </p:sp>
      <p:sp>
        <p:nvSpPr>
          <p:cNvPr id="5" name="Footer Placeholder 4">
            <a:extLst>
              <a:ext uri="{FF2B5EF4-FFF2-40B4-BE49-F238E27FC236}">
                <a16:creationId xmlns:a16="http://schemas.microsoft.com/office/drawing/2014/main" id="{044B70CE-3FB2-3360-8321-3F57B3310845}"/>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FE95ACB7-1043-7B20-7E19-61CE1DA98223}"/>
              </a:ext>
            </a:extLst>
          </p:cNvPr>
          <p:cNvSpPr>
            <a:spLocks noGrp="1"/>
          </p:cNvSpPr>
          <p:nvPr>
            <p:ph type="sldNum" sz="quarter" idx="12"/>
          </p:nvPr>
        </p:nvSpPr>
        <p:spPr/>
        <p:txBody>
          <a:bodyPr/>
          <a:lstStyle/>
          <a:p>
            <a:fld id="{96A000BB-E091-4471-84AB-A7A4F64A9302}" type="slidenum">
              <a:rPr lang="en-IN" smtClean="0"/>
              <a:t>‹#›</a:t>
            </a:fld>
            <a:endParaRPr lang="en-IN"/>
          </a:p>
        </p:txBody>
      </p:sp>
    </p:spTree>
    <p:extLst>
      <p:ext uri="{BB962C8B-B14F-4D97-AF65-F5344CB8AC3E}">
        <p14:creationId xmlns:p14="http://schemas.microsoft.com/office/powerpoint/2010/main" val="12132438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1000B6-AD23-6A17-C76C-E82D3818BA3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DDE82E59-D6AE-ADFD-3226-2410B5651259}"/>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15C0C3FE-F83D-6B7A-CD49-B3A31D93D3D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FB8C699D-3E93-A1BA-A760-622CBD54FBF4}"/>
              </a:ext>
            </a:extLst>
          </p:cNvPr>
          <p:cNvSpPr>
            <a:spLocks noGrp="1"/>
          </p:cNvSpPr>
          <p:nvPr>
            <p:ph type="dt" sz="half" idx="10"/>
          </p:nvPr>
        </p:nvSpPr>
        <p:spPr/>
        <p:txBody>
          <a:bodyPr/>
          <a:lstStyle/>
          <a:p>
            <a:fld id="{4E5C54F0-E674-4DEA-B638-A2E398D5CD67}" type="datetimeFigureOut">
              <a:rPr lang="en-IN" smtClean="0"/>
              <a:t>23-10-2024</a:t>
            </a:fld>
            <a:endParaRPr lang="en-IN"/>
          </a:p>
        </p:txBody>
      </p:sp>
      <p:sp>
        <p:nvSpPr>
          <p:cNvPr id="6" name="Footer Placeholder 5">
            <a:extLst>
              <a:ext uri="{FF2B5EF4-FFF2-40B4-BE49-F238E27FC236}">
                <a16:creationId xmlns:a16="http://schemas.microsoft.com/office/drawing/2014/main" id="{1C66612A-DD58-EA8A-B043-FAA8FD9120D1}"/>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DD90D552-961C-8609-2DA8-CD57A8D2CC15}"/>
              </a:ext>
            </a:extLst>
          </p:cNvPr>
          <p:cNvSpPr>
            <a:spLocks noGrp="1"/>
          </p:cNvSpPr>
          <p:nvPr>
            <p:ph type="sldNum" sz="quarter" idx="12"/>
          </p:nvPr>
        </p:nvSpPr>
        <p:spPr/>
        <p:txBody>
          <a:bodyPr/>
          <a:lstStyle/>
          <a:p>
            <a:fld id="{96A000BB-E091-4471-84AB-A7A4F64A9302}" type="slidenum">
              <a:rPr lang="en-IN" smtClean="0"/>
              <a:t>‹#›</a:t>
            </a:fld>
            <a:endParaRPr lang="en-IN"/>
          </a:p>
        </p:txBody>
      </p:sp>
    </p:spTree>
    <p:extLst>
      <p:ext uri="{BB962C8B-B14F-4D97-AF65-F5344CB8AC3E}">
        <p14:creationId xmlns:p14="http://schemas.microsoft.com/office/powerpoint/2010/main" val="25922526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5FC8C-B8EF-03C6-F1FC-B25ACB035331}"/>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0A6A804-515A-2053-636F-CEE6716F5C8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D4F7010-6ABE-8323-C706-8DFA56443516}"/>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434A1B96-F928-8F6B-4012-BB37B7D47D8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AB93A6F-74BB-3BA2-B2DC-AF924172372F}"/>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4A8A0600-68DC-8D28-733B-745335174FB4}"/>
              </a:ext>
            </a:extLst>
          </p:cNvPr>
          <p:cNvSpPr>
            <a:spLocks noGrp="1"/>
          </p:cNvSpPr>
          <p:nvPr>
            <p:ph type="dt" sz="half" idx="10"/>
          </p:nvPr>
        </p:nvSpPr>
        <p:spPr/>
        <p:txBody>
          <a:bodyPr/>
          <a:lstStyle/>
          <a:p>
            <a:fld id="{4E5C54F0-E674-4DEA-B638-A2E398D5CD67}" type="datetimeFigureOut">
              <a:rPr lang="en-IN" smtClean="0"/>
              <a:t>23-10-2024</a:t>
            </a:fld>
            <a:endParaRPr lang="en-IN"/>
          </a:p>
        </p:txBody>
      </p:sp>
      <p:sp>
        <p:nvSpPr>
          <p:cNvPr id="8" name="Footer Placeholder 7">
            <a:extLst>
              <a:ext uri="{FF2B5EF4-FFF2-40B4-BE49-F238E27FC236}">
                <a16:creationId xmlns:a16="http://schemas.microsoft.com/office/drawing/2014/main" id="{D8BB95BA-64F5-D9D8-CE48-C9531C1999B8}"/>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1B0A2F3D-DCE4-AA74-C527-CFD357DE68B8}"/>
              </a:ext>
            </a:extLst>
          </p:cNvPr>
          <p:cNvSpPr>
            <a:spLocks noGrp="1"/>
          </p:cNvSpPr>
          <p:nvPr>
            <p:ph type="sldNum" sz="quarter" idx="12"/>
          </p:nvPr>
        </p:nvSpPr>
        <p:spPr/>
        <p:txBody>
          <a:bodyPr/>
          <a:lstStyle/>
          <a:p>
            <a:fld id="{96A000BB-E091-4471-84AB-A7A4F64A9302}" type="slidenum">
              <a:rPr lang="en-IN" smtClean="0"/>
              <a:t>‹#›</a:t>
            </a:fld>
            <a:endParaRPr lang="en-IN"/>
          </a:p>
        </p:txBody>
      </p:sp>
    </p:spTree>
    <p:extLst>
      <p:ext uri="{BB962C8B-B14F-4D97-AF65-F5344CB8AC3E}">
        <p14:creationId xmlns:p14="http://schemas.microsoft.com/office/powerpoint/2010/main" val="9214150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C23C9B-6CA6-03C6-3781-A9DE326A9C2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2CE6ECEF-CCA2-D78D-537E-C5BF52296900}"/>
              </a:ext>
            </a:extLst>
          </p:cNvPr>
          <p:cNvSpPr>
            <a:spLocks noGrp="1"/>
          </p:cNvSpPr>
          <p:nvPr>
            <p:ph type="dt" sz="half" idx="10"/>
          </p:nvPr>
        </p:nvSpPr>
        <p:spPr/>
        <p:txBody>
          <a:bodyPr/>
          <a:lstStyle/>
          <a:p>
            <a:fld id="{4E5C54F0-E674-4DEA-B638-A2E398D5CD67}" type="datetimeFigureOut">
              <a:rPr lang="en-IN" smtClean="0"/>
              <a:t>23-10-2024</a:t>
            </a:fld>
            <a:endParaRPr lang="en-IN"/>
          </a:p>
        </p:txBody>
      </p:sp>
      <p:sp>
        <p:nvSpPr>
          <p:cNvPr id="4" name="Footer Placeholder 3">
            <a:extLst>
              <a:ext uri="{FF2B5EF4-FFF2-40B4-BE49-F238E27FC236}">
                <a16:creationId xmlns:a16="http://schemas.microsoft.com/office/drawing/2014/main" id="{1BEFE689-22D0-F44F-3693-413EDE9A292A}"/>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AFE0A4F-E352-B1F9-8B69-840BEFC4C757}"/>
              </a:ext>
            </a:extLst>
          </p:cNvPr>
          <p:cNvSpPr>
            <a:spLocks noGrp="1"/>
          </p:cNvSpPr>
          <p:nvPr>
            <p:ph type="sldNum" sz="quarter" idx="12"/>
          </p:nvPr>
        </p:nvSpPr>
        <p:spPr/>
        <p:txBody>
          <a:bodyPr/>
          <a:lstStyle/>
          <a:p>
            <a:fld id="{96A000BB-E091-4471-84AB-A7A4F64A9302}" type="slidenum">
              <a:rPr lang="en-IN" smtClean="0"/>
              <a:t>‹#›</a:t>
            </a:fld>
            <a:endParaRPr lang="en-IN"/>
          </a:p>
        </p:txBody>
      </p:sp>
    </p:spTree>
    <p:extLst>
      <p:ext uri="{BB962C8B-B14F-4D97-AF65-F5344CB8AC3E}">
        <p14:creationId xmlns:p14="http://schemas.microsoft.com/office/powerpoint/2010/main" val="30648167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53E4BD2-3B04-83B3-8A19-416CE7E62EDC}"/>
              </a:ext>
            </a:extLst>
          </p:cNvPr>
          <p:cNvSpPr>
            <a:spLocks noGrp="1"/>
          </p:cNvSpPr>
          <p:nvPr>
            <p:ph type="dt" sz="half" idx="10"/>
          </p:nvPr>
        </p:nvSpPr>
        <p:spPr/>
        <p:txBody>
          <a:bodyPr/>
          <a:lstStyle/>
          <a:p>
            <a:fld id="{4E5C54F0-E674-4DEA-B638-A2E398D5CD67}" type="datetimeFigureOut">
              <a:rPr lang="en-IN" smtClean="0"/>
              <a:t>23-10-2024</a:t>
            </a:fld>
            <a:endParaRPr lang="en-IN"/>
          </a:p>
        </p:txBody>
      </p:sp>
      <p:sp>
        <p:nvSpPr>
          <p:cNvPr id="3" name="Footer Placeholder 2">
            <a:extLst>
              <a:ext uri="{FF2B5EF4-FFF2-40B4-BE49-F238E27FC236}">
                <a16:creationId xmlns:a16="http://schemas.microsoft.com/office/drawing/2014/main" id="{F31BF3D8-04AC-AAF1-ECE4-9CFAC9FCD9F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224F6BF1-EA0B-E5D5-CA88-A48EA91130AF}"/>
              </a:ext>
            </a:extLst>
          </p:cNvPr>
          <p:cNvSpPr>
            <a:spLocks noGrp="1"/>
          </p:cNvSpPr>
          <p:nvPr>
            <p:ph type="sldNum" sz="quarter" idx="12"/>
          </p:nvPr>
        </p:nvSpPr>
        <p:spPr/>
        <p:txBody>
          <a:bodyPr/>
          <a:lstStyle/>
          <a:p>
            <a:fld id="{96A000BB-E091-4471-84AB-A7A4F64A9302}" type="slidenum">
              <a:rPr lang="en-IN" smtClean="0"/>
              <a:t>‹#›</a:t>
            </a:fld>
            <a:endParaRPr lang="en-IN"/>
          </a:p>
        </p:txBody>
      </p:sp>
    </p:spTree>
    <p:extLst>
      <p:ext uri="{BB962C8B-B14F-4D97-AF65-F5344CB8AC3E}">
        <p14:creationId xmlns:p14="http://schemas.microsoft.com/office/powerpoint/2010/main" val="6422659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DA5AE6-0884-8BA2-AEA9-36874A5A9F9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14A80E9E-5836-DFAB-6153-843B586B6EB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39E2E455-64D3-B185-A80D-73BD43EF285E}"/>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46232AA1-7B09-405D-38DC-F33CED771368}"/>
              </a:ext>
            </a:extLst>
          </p:cNvPr>
          <p:cNvSpPr>
            <a:spLocks noGrp="1"/>
          </p:cNvSpPr>
          <p:nvPr>
            <p:ph type="dt" sz="half" idx="10"/>
          </p:nvPr>
        </p:nvSpPr>
        <p:spPr/>
        <p:txBody>
          <a:bodyPr/>
          <a:lstStyle/>
          <a:p>
            <a:fld id="{4E5C54F0-E674-4DEA-B638-A2E398D5CD67}" type="datetimeFigureOut">
              <a:rPr lang="en-IN" smtClean="0"/>
              <a:t>23-10-2024</a:t>
            </a:fld>
            <a:endParaRPr lang="en-IN"/>
          </a:p>
        </p:txBody>
      </p:sp>
      <p:sp>
        <p:nvSpPr>
          <p:cNvPr id="6" name="Footer Placeholder 5">
            <a:extLst>
              <a:ext uri="{FF2B5EF4-FFF2-40B4-BE49-F238E27FC236}">
                <a16:creationId xmlns:a16="http://schemas.microsoft.com/office/drawing/2014/main" id="{AB8A4A94-F9EB-0C90-C291-E72BF0AA1D2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85125341-A52F-6657-8EF1-3EBE14D2B04B}"/>
              </a:ext>
            </a:extLst>
          </p:cNvPr>
          <p:cNvSpPr>
            <a:spLocks noGrp="1"/>
          </p:cNvSpPr>
          <p:nvPr>
            <p:ph type="sldNum" sz="quarter" idx="12"/>
          </p:nvPr>
        </p:nvSpPr>
        <p:spPr/>
        <p:txBody>
          <a:bodyPr/>
          <a:lstStyle/>
          <a:p>
            <a:fld id="{96A000BB-E091-4471-84AB-A7A4F64A9302}" type="slidenum">
              <a:rPr lang="en-IN" smtClean="0"/>
              <a:t>‹#›</a:t>
            </a:fld>
            <a:endParaRPr lang="en-IN"/>
          </a:p>
        </p:txBody>
      </p:sp>
    </p:spTree>
    <p:extLst>
      <p:ext uri="{BB962C8B-B14F-4D97-AF65-F5344CB8AC3E}">
        <p14:creationId xmlns:p14="http://schemas.microsoft.com/office/powerpoint/2010/main" val="365067386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3038BA-DB60-9034-7026-2E0091FF256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1631248-1C42-8AF6-027A-66D9193687E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C8D2F8E9-9721-375B-1654-DEA09359FB8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C294CD8-FEE1-ACEC-5629-92B35EB039E2}"/>
              </a:ext>
            </a:extLst>
          </p:cNvPr>
          <p:cNvSpPr>
            <a:spLocks noGrp="1"/>
          </p:cNvSpPr>
          <p:nvPr>
            <p:ph type="dt" sz="half" idx="10"/>
          </p:nvPr>
        </p:nvSpPr>
        <p:spPr/>
        <p:txBody>
          <a:bodyPr/>
          <a:lstStyle/>
          <a:p>
            <a:fld id="{4E5C54F0-E674-4DEA-B638-A2E398D5CD67}" type="datetimeFigureOut">
              <a:rPr lang="en-IN" smtClean="0"/>
              <a:t>23-10-2024</a:t>
            </a:fld>
            <a:endParaRPr lang="en-IN"/>
          </a:p>
        </p:txBody>
      </p:sp>
      <p:sp>
        <p:nvSpPr>
          <p:cNvPr id="6" name="Footer Placeholder 5">
            <a:extLst>
              <a:ext uri="{FF2B5EF4-FFF2-40B4-BE49-F238E27FC236}">
                <a16:creationId xmlns:a16="http://schemas.microsoft.com/office/drawing/2014/main" id="{64F68907-9093-3C11-0FB5-1A2452B3E2E0}"/>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326CF1D0-9239-9669-6D2B-35A6CBCD9A6D}"/>
              </a:ext>
            </a:extLst>
          </p:cNvPr>
          <p:cNvSpPr>
            <a:spLocks noGrp="1"/>
          </p:cNvSpPr>
          <p:nvPr>
            <p:ph type="sldNum" sz="quarter" idx="12"/>
          </p:nvPr>
        </p:nvSpPr>
        <p:spPr/>
        <p:txBody>
          <a:bodyPr/>
          <a:lstStyle/>
          <a:p>
            <a:fld id="{96A000BB-E091-4471-84AB-A7A4F64A9302}" type="slidenum">
              <a:rPr lang="en-IN" smtClean="0"/>
              <a:t>‹#›</a:t>
            </a:fld>
            <a:endParaRPr lang="en-IN"/>
          </a:p>
        </p:txBody>
      </p:sp>
    </p:spTree>
    <p:extLst>
      <p:ext uri="{BB962C8B-B14F-4D97-AF65-F5344CB8AC3E}">
        <p14:creationId xmlns:p14="http://schemas.microsoft.com/office/powerpoint/2010/main" val="343881856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DAE7A29-3AA1-87BA-9244-876E1945169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0AC1F370-DAB7-6ACB-D995-502350ECCFF0}"/>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A198836-6797-60B7-2A6C-188E8D5DA25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4E5C54F0-E674-4DEA-B638-A2E398D5CD67}" type="datetimeFigureOut">
              <a:rPr lang="en-IN" smtClean="0"/>
              <a:t>23-10-2024</a:t>
            </a:fld>
            <a:endParaRPr lang="en-IN"/>
          </a:p>
        </p:txBody>
      </p:sp>
      <p:sp>
        <p:nvSpPr>
          <p:cNvPr id="5" name="Footer Placeholder 4">
            <a:extLst>
              <a:ext uri="{FF2B5EF4-FFF2-40B4-BE49-F238E27FC236}">
                <a16:creationId xmlns:a16="http://schemas.microsoft.com/office/drawing/2014/main" id="{96797D2D-C9A3-BB8E-552E-7A8664CFA49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37D8BB6-9049-5FA1-9989-BBE037D00B5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96A000BB-E091-4471-84AB-A7A4F64A9302}" type="slidenum">
              <a:rPr lang="en-IN" smtClean="0"/>
              <a:t>‹#›</a:t>
            </a:fld>
            <a:endParaRPr lang="en-IN"/>
          </a:p>
        </p:txBody>
      </p:sp>
    </p:spTree>
    <p:extLst>
      <p:ext uri="{BB962C8B-B14F-4D97-AF65-F5344CB8AC3E}">
        <p14:creationId xmlns:p14="http://schemas.microsoft.com/office/powerpoint/2010/main" val="50949003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26.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8" Type="http://schemas.openxmlformats.org/officeDocument/2006/relationships/image" Target="../media/image10.png"/><Relationship Id="rId13" Type="http://schemas.openxmlformats.org/officeDocument/2006/relationships/image" Target="../media/image15.png"/><Relationship Id="rId18" Type="http://schemas.openxmlformats.org/officeDocument/2006/relationships/image" Target="../media/image20.png"/><Relationship Id="rId3" Type="http://schemas.openxmlformats.org/officeDocument/2006/relationships/image" Target="../media/image5.png"/><Relationship Id="rId21" Type="http://schemas.openxmlformats.org/officeDocument/2006/relationships/image" Target="../media/image23.png"/><Relationship Id="rId7" Type="http://schemas.openxmlformats.org/officeDocument/2006/relationships/image" Target="../media/image9.png"/><Relationship Id="rId12" Type="http://schemas.openxmlformats.org/officeDocument/2006/relationships/image" Target="../media/image14.png"/><Relationship Id="rId17" Type="http://schemas.openxmlformats.org/officeDocument/2006/relationships/image" Target="../media/image19.png"/><Relationship Id="rId2" Type="http://schemas.openxmlformats.org/officeDocument/2006/relationships/image" Target="../media/image4.png"/><Relationship Id="rId16" Type="http://schemas.openxmlformats.org/officeDocument/2006/relationships/image" Target="../media/image18.png"/><Relationship Id="rId20" Type="http://schemas.openxmlformats.org/officeDocument/2006/relationships/image" Target="../media/image22.png"/><Relationship Id="rId1" Type="http://schemas.openxmlformats.org/officeDocument/2006/relationships/slideLayout" Target="../slideLayouts/slideLayout2.xml"/><Relationship Id="rId6" Type="http://schemas.openxmlformats.org/officeDocument/2006/relationships/image" Target="../media/image8.png"/><Relationship Id="rId11" Type="http://schemas.openxmlformats.org/officeDocument/2006/relationships/image" Target="../media/image13.png"/><Relationship Id="rId5" Type="http://schemas.openxmlformats.org/officeDocument/2006/relationships/image" Target="../media/image7.png"/><Relationship Id="rId15" Type="http://schemas.openxmlformats.org/officeDocument/2006/relationships/image" Target="../media/image17.png"/><Relationship Id="rId10" Type="http://schemas.openxmlformats.org/officeDocument/2006/relationships/image" Target="../media/image12.png"/><Relationship Id="rId19" Type="http://schemas.openxmlformats.org/officeDocument/2006/relationships/image" Target="../media/image21.png"/><Relationship Id="rId4" Type="http://schemas.openxmlformats.org/officeDocument/2006/relationships/image" Target="../media/image6.png"/><Relationship Id="rId9" Type="http://schemas.openxmlformats.org/officeDocument/2006/relationships/image" Target="../media/image11.png"/><Relationship Id="rId14" Type="http://schemas.openxmlformats.org/officeDocument/2006/relationships/image" Target="../media/image16.png"/><Relationship Id="rId22" Type="http://schemas.openxmlformats.org/officeDocument/2006/relationships/image" Target="../media/image24.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EC0A1C-EDB9-5B7C-5D95-0FD9FC8E3FB8}"/>
              </a:ext>
            </a:extLst>
          </p:cNvPr>
          <p:cNvSpPr>
            <a:spLocks noGrp="1"/>
          </p:cNvSpPr>
          <p:nvPr>
            <p:ph type="ctrTitle"/>
          </p:nvPr>
        </p:nvSpPr>
        <p:spPr/>
        <p:txBody>
          <a:bodyPr>
            <a:normAutofit/>
          </a:bodyPr>
          <a:lstStyle/>
          <a:p>
            <a:pPr eaLnBrk="1" hangingPunct="1"/>
            <a:r>
              <a:rPr lang="en-US" altLang="en-US" sz="4400" dirty="0"/>
              <a:t>CSD 3102- ARTIFICIAL INTELLIGENCE TECHNIQUES</a:t>
            </a:r>
            <a:endParaRPr lang="en-IN" sz="4400" dirty="0"/>
          </a:p>
        </p:txBody>
      </p:sp>
      <p:sp>
        <p:nvSpPr>
          <p:cNvPr id="3" name="Subtitle 2">
            <a:extLst>
              <a:ext uri="{FF2B5EF4-FFF2-40B4-BE49-F238E27FC236}">
                <a16:creationId xmlns:a16="http://schemas.microsoft.com/office/drawing/2014/main" id="{3318B57C-C60A-1C06-E3AF-DB58F9C7B21B}"/>
              </a:ext>
            </a:extLst>
          </p:cNvPr>
          <p:cNvSpPr>
            <a:spLocks noGrp="1"/>
          </p:cNvSpPr>
          <p:nvPr>
            <p:ph type="subTitle" idx="1"/>
          </p:nvPr>
        </p:nvSpPr>
        <p:spPr/>
        <p:txBody>
          <a:bodyPr>
            <a:normAutofit/>
          </a:bodyPr>
          <a:lstStyle/>
          <a:p>
            <a:r>
              <a:rPr lang="en-US" altLang="en-US" sz="2000" dirty="0">
                <a:solidFill>
                  <a:schemeClr val="tx1"/>
                </a:solidFill>
              </a:rPr>
              <a:t>MODULE 4</a:t>
            </a:r>
            <a:br>
              <a:rPr lang="en-US" altLang="en-US" sz="2000" dirty="0">
                <a:solidFill>
                  <a:schemeClr val="tx1"/>
                </a:solidFill>
              </a:rPr>
            </a:br>
            <a:r>
              <a:rPr lang="en-US" altLang="en-US" sz="2000" dirty="0">
                <a:solidFill>
                  <a:schemeClr val="tx1"/>
                </a:solidFill>
              </a:rPr>
              <a:t>PLANNING GRAPHS</a:t>
            </a:r>
            <a:br>
              <a:rPr lang="en-US" altLang="en-US" sz="2000" dirty="0">
                <a:solidFill>
                  <a:schemeClr val="tx1"/>
                </a:solidFill>
              </a:rPr>
            </a:br>
            <a:r>
              <a:rPr lang="en-US" altLang="en-US" sz="2000" dirty="0">
                <a:solidFill>
                  <a:schemeClr val="tx1"/>
                </a:solidFill>
              </a:rPr>
              <a:t>Topic</a:t>
            </a:r>
            <a:r>
              <a:rPr lang="en-US" altLang="en-US" sz="2000" b="1" dirty="0">
                <a:solidFill>
                  <a:srgbClr val="FF0000"/>
                </a:solidFill>
                <a:latin typeface="Helvetica Neue"/>
              </a:rPr>
              <a:t>-Conditional Planning-Reactive Planning - Knowledge based Planning-Using Temporal Logic – Execution Monitoring and Re-planning- Continuous Planning-Multi-agent Planning-Job shop Scheduling Problem</a:t>
            </a:r>
            <a:endParaRPr lang="en-IN" sz="2000" dirty="0"/>
          </a:p>
        </p:txBody>
      </p:sp>
      <p:pic>
        <p:nvPicPr>
          <p:cNvPr id="4" name="Picture 2" descr="Crescent Logo">
            <a:extLst>
              <a:ext uri="{FF2B5EF4-FFF2-40B4-BE49-F238E27FC236}">
                <a16:creationId xmlns:a16="http://schemas.microsoft.com/office/drawing/2014/main" id="{345F2598-33EB-3215-6B75-CF61A52A6A3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715000" y="152400"/>
            <a:ext cx="3154363" cy="815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716205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0DF91C-A743-CD4D-119E-9AB69A8EB4AB}"/>
              </a:ext>
            </a:extLst>
          </p:cNvPr>
          <p:cNvSpPr>
            <a:spLocks noGrp="1"/>
          </p:cNvSpPr>
          <p:nvPr>
            <p:ph type="title"/>
          </p:nvPr>
        </p:nvSpPr>
        <p:spPr/>
        <p:txBody>
          <a:bodyPr>
            <a:normAutofit fontScale="90000"/>
          </a:bodyPr>
          <a:lstStyle/>
          <a:p>
            <a:r>
              <a:rPr lang="en-IN" dirty="0"/>
              <a:t>Example:</a:t>
            </a:r>
            <a:r>
              <a:rPr lang="en-US" altLang="en-US" dirty="0"/>
              <a:t> A robot avoiding obstacles in an unknown environment – Apply Reactive Planning</a:t>
            </a:r>
            <a:endParaRPr lang="en-IN" dirty="0"/>
          </a:p>
        </p:txBody>
      </p:sp>
      <p:sp>
        <p:nvSpPr>
          <p:cNvPr id="3" name="Content Placeholder 2">
            <a:extLst>
              <a:ext uri="{FF2B5EF4-FFF2-40B4-BE49-F238E27FC236}">
                <a16:creationId xmlns:a16="http://schemas.microsoft.com/office/drawing/2014/main" id="{D34EFD93-900B-A3F6-CE14-A556DF6BFF6C}"/>
              </a:ext>
            </a:extLst>
          </p:cNvPr>
          <p:cNvSpPr>
            <a:spLocks noGrp="1"/>
          </p:cNvSpPr>
          <p:nvPr>
            <p:ph idx="1"/>
          </p:nvPr>
        </p:nvSpPr>
        <p:spPr/>
        <p:txBody>
          <a:bodyPr/>
          <a:lstStyle/>
          <a:p>
            <a:r>
              <a:rPr lang="en-US" b="1" dirty="0"/>
              <a:t>Key components in STRIPS:</a:t>
            </a:r>
          </a:p>
          <a:p>
            <a:pPr>
              <a:buFont typeface="Arial" panose="020B0604020202020204" pitchFamily="34" charset="0"/>
              <a:buChar char="•"/>
            </a:pPr>
            <a:r>
              <a:rPr lang="en-US" b="1" dirty="0"/>
              <a:t>Initial State</a:t>
            </a:r>
            <a:r>
              <a:rPr lang="en-US" dirty="0"/>
              <a:t>: Describes the robot's starting environment.</a:t>
            </a:r>
          </a:p>
          <a:p>
            <a:pPr>
              <a:buFont typeface="Arial" panose="020B0604020202020204" pitchFamily="34" charset="0"/>
              <a:buChar char="•"/>
            </a:pPr>
            <a:r>
              <a:rPr lang="en-US" b="1" dirty="0"/>
              <a:t>Goal State</a:t>
            </a:r>
            <a:r>
              <a:rPr lang="en-US" dirty="0"/>
              <a:t>: The robot's objective (e.g., reaching a destination without hitting obstacles).</a:t>
            </a:r>
          </a:p>
          <a:p>
            <a:pPr>
              <a:buFont typeface="Arial" panose="020B0604020202020204" pitchFamily="34" charset="0"/>
              <a:buChar char="•"/>
            </a:pPr>
            <a:r>
              <a:rPr lang="en-US" b="1" dirty="0"/>
              <a:t>Actions</a:t>
            </a:r>
            <a:r>
              <a:rPr lang="en-US" dirty="0"/>
              <a:t>: The possible actions the robot can take (e.g., move forward, turn left, turn right).</a:t>
            </a:r>
          </a:p>
          <a:p>
            <a:pPr>
              <a:buFont typeface="Arial" panose="020B0604020202020204" pitchFamily="34" charset="0"/>
              <a:buChar char="•"/>
            </a:pPr>
            <a:r>
              <a:rPr lang="en-US" b="1" dirty="0"/>
              <a:t>Preconditions</a:t>
            </a:r>
            <a:r>
              <a:rPr lang="en-US" dirty="0"/>
              <a:t>: Conditions that must be true for an action to occur.</a:t>
            </a:r>
          </a:p>
          <a:p>
            <a:pPr>
              <a:buFont typeface="Arial" panose="020B0604020202020204" pitchFamily="34" charset="0"/>
              <a:buChar char="•"/>
            </a:pPr>
            <a:r>
              <a:rPr lang="en-US" b="1" dirty="0"/>
              <a:t>Effects</a:t>
            </a:r>
            <a:r>
              <a:rPr lang="en-US" dirty="0"/>
              <a:t>: How actions change the state of the world.</a:t>
            </a:r>
          </a:p>
          <a:p>
            <a:endParaRPr lang="en-IN" dirty="0"/>
          </a:p>
        </p:txBody>
      </p:sp>
    </p:spTree>
    <p:extLst>
      <p:ext uri="{BB962C8B-B14F-4D97-AF65-F5344CB8AC3E}">
        <p14:creationId xmlns:p14="http://schemas.microsoft.com/office/powerpoint/2010/main" val="12931383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640ABFE-34A9-F3C5-B239-FC9316AC3C2A}"/>
              </a:ext>
            </a:extLst>
          </p:cNvPr>
          <p:cNvSpPr>
            <a:spLocks noGrp="1"/>
          </p:cNvSpPr>
          <p:nvPr>
            <p:ph idx="1"/>
          </p:nvPr>
        </p:nvSpPr>
        <p:spPr>
          <a:xfrm>
            <a:off x="838200" y="496957"/>
            <a:ext cx="10515600" cy="5680006"/>
          </a:xfrm>
        </p:spPr>
        <p:txBody>
          <a:bodyPr>
            <a:normAutofit fontScale="92500" lnSpcReduction="20000"/>
          </a:bodyPr>
          <a:lstStyle/>
          <a:p>
            <a:r>
              <a:rPr lang="en-US" b="1" dirty="0"/>
              <a:t>Example in STRIPS terms:</a:t>
            </a:r>
          </a:p>
          <a:p>
            <a:pPr>
              <a:buFont typeface="Arial" panose="020B0604020202020204" pitchFamily="34" charset="0"/>
              <a:buChar char="•"/>
            </a:pPr>
            <a:r>
              <a:rPr lang="en-US" b="1" dirty="0"/>
              <a:t>Initial State</a:t>
            </a:r>
            <a:r>
              <a:rPr lang="en-US" dirty="0"/>
              <a:t>:</a:t>
            </a:r>
          </a:p>
          <a:p>
            <a:pPr marL="742950" lvl="1" indent="-285750">
              <a:buFont typeface="Arial" panose="020B0604020202020204" pitchFamily="34" charset="0"/>
              <a:buChar char="•"/>
            </a:pPr>
            <a:r>
              <a:rPr lang="en-US" dirty="0"/>
              <a:t>Robot at (x1, y1)</a:t>
            </a:r>
          </a:p>
          <a:p>
            <a:pPr marL="742950" lvl="1" indent="-285750">
              <a:buFont typeface="Arial" panose="020B0604020202020204" pitchFamily="34" charset="0"/>
              <a:buChar char="•"/>
            </a:pPr>
            <a:r>
              <a:rPr lang="en-US" dirty="0"/>
              <a:t>No obstacle ahead</a:t>
            </a:r>
          </a:p>
          <a:p>
            <a:pPr>
              <a:buFont typeface="Arial" panose="020B0604020202020204" pitchFamily="34" charset="0"/>
              <a:buChar char="•"/>
            </a:pPr>
            <a:r>
              <a:rPr lang="en-US" b="1" dirty="0"/>
              <a:t>Goal State</a:t>
            </a:r>
            <a:r>
              <a:rPr lang="en-US" dirty="0"/>
              <a:t>:</a:t>
            </a:r>
          </a:p>
          <a:p>
            <a:pPr marL="742950" lvl="1" indent="-285750">
              <a:buFont typeface="Arial" panose="020B0604020202020204" pitchFamily="34" charset="0"/>
              <a:buChar char="•"/>
            </a:pPr>
            <a:r>
              <a:rPr lang="en-US" dirty="0"/>
              <a:t>Robot reaches (</a:t>
            </a:r>
            <a:r>
              <a:rPr lang="en-US" dirty="0" err="1"/>
              <a:t>x_goal</a:t>
            </a:r>
            <a:r>
              <a:rPr lang="en-US" dirty="0"/>
              <a:t>, </a:t>
            </a:r>
            <a:r>
              <a:rPr lang="en-US" dirty="0" err="1"/>
              <a:t>y_goal</a:t>
            </a:r>
            <a:r>
              <a:rPr lang="en-US" dirty="0"/>
              <a:t>)</a:t>
            </a:r>
          </a:p>
          <a:p>
            <a:r>
              <a:rPr lang="en-US" b="1" dirty="0"/>
              <a:t>Actions</a:t>
            </a:r>
            <a:r>
              <a:rPr lang="en-US" dirty="0"/>
              <a:t>:</a:t>
            </a:r>
          </a:p>
          <a:p>
            <a:pPr>
              <a:buFont typeface="+mj-lt"/>
              <a:buAutoNum type="arabicPeriod"/>
            </a:pPr>
            <a:r>
              <a:rPr lang="en-US" b="1" dirty="0" err="1"/>
              <a:t>MoveForward</a:t>
            </a:r>
            <a:r>
              <a:rPr lang="en-US" dirty="0"/>
              <a:t>:</a:t>
            </a:r>
          </a:p>
          <a:p>
            <a:pPr marL="742950" lvl="1" indent="-285750">
              <a:buFont typeface="+mj-lt"/>
              <a:buAutoNum type="arabicPeriod"/>
            </a:pPr>
            <a:r>
              <a:rPr lang="en-US" dirty="0"/>
              <a:t>Preconditions: No obstacle ahead</a:t>
            </a:r>
          </a:p>
          <a:p>
            <a:pPr marL="742950" lvl="1" indent="-285750">
              <a:buFont typeface="+mj-lt"/>
              <a:buAutoNum type="arabicPeriod"/>
            </a:pPr>
            <a:r>
              <a:rPr lang="en-US" dirty="0"/>
              <a:t>Effects: Robot moves to a new position (x2, y2)</a:t>
            </a:r>
          </a:p>
          <a:p>
            <a:pPr>
              <a:buFont typeface="+mj-lt"/>
              <a:buAutoNum type="arabicPeriod"/>
            </a:pPr>
            <a:r>
              <a:rPr lang="en-US" b="1" dirty="0" err="1"/>
              <a:t>TurnLeft</a:t>
            </a:r>
            <a:r>
              <a:rPr lang="en-US" dirty="0"/>
              <a:t>:</a:t>
            </a:r>
          </a:p>
          <a:p>
            <a:pPr marL="742950" lvl="1" indent="-285750">
              <a:buFont typeface="+mj-lt"/>
              <a:buAutoNum type="arabicPeriod"/>
            </a:pPr>
            <a:r>
              <a:rPr lang="en-US" dirty="0"/>
              <a:t>Preconditions: Obstacle ahead</a:t>
            </a:r>
          </a:p>
          <a:p>
            <a:pPr marL="742950" lvl="1" indent="-285750">
              <a:buFont typeface="+mj-lt"/>
              <a:buAutoNum type="arabicPeriod"/>
            </a:pPr>
            <a:r>
              <a:rPr lang="en-US" dirty="0"/>
              <a:t>Effects: Robot changes direction to the left</a:t>
            </a:r>
          </a:p>
          <a:p>
            <a:pPr>
              <a:buFont typeface="+mj-lt"/>
              <a:buAutoNum type="arabicPeriod"/>
            </a:pPr>
            <a:r>
              <a:rPr lang="en-US" b="1" dirty="0" err="1"/>
              <a:t>TurnRight</a:t>
            </a:r>
            <a:r>
              <a:rPr lang="en-US" dirty="0"/>
              <a:t>:</a:t>
            </a:r>
          </a:p>
          <a:p>
            <a:pPr marL="742950" lvl="1" indent="-285750">
              <a:buFont typeface="+mj-lt"/>
              <a:buAutoNum type="arabicPeriod"/>
            </a:pPr>
            <a:r>
              <a:rPr lang="en-US" dirty="0"/>
              <a:t>Preconditions: Obstacle ahead</a:t>
            </a:r>
          </a:p>
          <a:p>
            <a:pPr marL="742950" lvl="1" indent="-285750">
              <a:buFont typeface="+mj-lt"/>
              <a:buAutoNum type="arabicPeriod"/>
            </a:pPr>
            <a:r>
              <a:rPr lang="en-US" dirty="0"/>
              <a:t>Effects: Robot changes direction to the right</a:t>
            </a:r>
          </a:p>
          <a:p>
            <a:endParaRPr lang="en-IN" dirty="0"/>
          </a:p>
        </p:txBody>
      </p:sp>
    </p:spTree>
    <p:extLst>
      <p:ext uri="{BB962C8B-B14F-4D97-AF65-F5344CB8AC3E}">
        <p14:creationId xmlns:p14="http://schemas.microsoft.com/office/powerpoint/2010/main" val="20409550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AE137BE-7C49-B2D4-9C13-44311D3DBD09}"/>
              </a:ext>
            </a:extLst>
          </p:cNvPr>
          <p:cNvSpPr>
            <a:spLocks noGrp="1"/>
          </p:cNvSpPr>
          <p:nvPr>
            <p:ph idx="1"/>
          </p:nvPr>
        </p:nvSpPr>
        <p:spPr>
          <a:xfrm>
            <a:off x="838200" y="556591"/>
            <a:ext cx="10515600" cy="5620372"/>
          </a:xfrm>
        </p:spPr>
        <p:txBody>
          <a:bodyPr/>
          <a:lstStyle/>
          <a:p>
            <a:r>
              <a:rPr lang="en-US" b="1" dirty="0"/>
              <a:t>Process:</a:t>
            </a:r>
          </a:p>
          <a:p>
            <a:pPr>
              <a:buFont typeface="+mj-lt"/>
              <a:buAutoNum type="arabicPeriod"/>
            </a:pPr>
            <a:r>
              <a:rPr lang="en-US" b="1" dirty="0"/>
              <a:t>Initial State</a:t>
            </a:r>
            <a:r>
              <a:rPr lang="en-US" dirty="0"/>
              <a:t>: Robot starts at a location, scanning for obstacles.</a:t>
            </a:r>
          </a:p>
          <a:p>
            <a:pPr>
              <a:buFont typeface="+mj-lt"/>
              <a:buAutoNum type="arabicPeriod"/>
            </a:pPr>
            <a:r>
              <a:rPr lang="en-US" dirty="0"/>
              <a:t>If there is </a:t>
            </a:r>
            <a:r>
              <a:rPr lang="en-US" b="1" dirty="0"/>
              <a:t>no obstacle</a:t>
            </a:r>
            <a:r>
              <a:rPr lang="en-US" dirty="0"/>
              <a:t>, it performs the </a:t>
            </a:r>
            <a:r>
              <a:rPr lang="en-US" b="1" dirty="0" err="1"/>
              <a:t>MoveForward</a:t>
            </a:r>
            <a:r>
              <a:rPr lang="en-US" dirty="0"/>
              <a:t> action.</a:t>
            </a:r>
          </a:p>
          <a:p>
            <a:pPr>
              <a:buFont typeface="+mj-lt"/>
              <a:buAutoNum type="arabicPeriod"/>
            </a:pPr>
            <a:r>
              <a:rPr lang="en-US" dirty="0"/>
              <a:t>If an </a:t>
            </a:r>
            <a:r>
              <a:rPr lang="en-US" b="1" dirty="0"/>
              <a:t>obstacle</a:t>
            </a:r>
            <a:r>
              <a:rPr lang="en-US" dirty="0"/>
              <a:t> is detected, the robot reacts by either </a:t>
            </a:r>
            <a:r>
              <a:rPr lang="en-US" b="1" dirty="0" err="1"/>
              <a:t>TurnLeft</a:t>
            </a:r>
            <a:r>
              <a:rPr lang="en-US" dirty="0"/>
              <a:t> or </a:t>
            </a:r>
            <a:r>
              <a:rPr lang="en-US" b="1" dirty="0" err="1"/>
              <a:t>TurnRight</a:t>
            </a:r>
            <a:r>
              <a:rPr lang="en-US" dirty="0"/>
              <a:t>.</a:t>
            </a:r>
          </a:p>
          <a:p>
            <a:pPr>
              <a:buFont typeface="+mj-lt"/>
              <a:buAutoNum type="arabicPeriod"/>
            </a:pPr>
            <a:r>
              <a:rPr lang="en-US" dirty="0"/>
              <a:t>This loop continues until the robot reaches the </a:t>
            </a:r>
            <a:r>
              <a:rPr lang="en-US" b="1" dirty="0"/>
              <a:t>goal state</a:t>
            </a:r>
            <a:r>
              <a:rPr lang="en-US" dirty="0"/>
              <a:t>.</a:t>
            </a:r>
          </a:p>
          <a:p>
            <a:pPr marL="0" indent="0">
              <a:buNone/>
            </a:pPr>
            <a:endParaRPr lang="en-US" dirty="0"/>
          </a:p>
          <a:p>
            <a:pPr marL="0" indent="0">
              <a:buNone/>
            </a:pPr>
            <a:endParaRPr lang="en-US" dirty="0"/>
          </a:p>
          <a:p>
            <a:pPr marL="0" indent="0">
              <a:buNone/>
            </a:pPr>
            <a:r>
              <a:rPr lang="en-US" dirty="0"/>
              <a:t>In </a:t>
            </a:r>
            <a:r>
              <a:rPr lang="en-US" b="1" dirty="0"/>
              <a:t>reactive planning</a:t>
            </a:r>
            <a:r>
              <a:rPr lang="en-US" dirty="0"/>
              <a:t>, the robot doesn’t plan beyond this simple loop. It constantly senses, checks the preconditions (like obstacle presence), and reacts with the appropriate action.</a:t>
            </a:r>
            <a:endParaRPr lang="en-IN" dirty="0"/>
          </a:p>
        </p:txBody>
      </p:sp>
    </p:spTree>
    <p:extLst>
      <p:ext uri="{BB962C8B-B14F-4D97-AF65-F5344CB8AC3E}">
        <p14:creationId xmlns:p14="http://schemas.microsoft.com/office/powerpoint/2010/main" val="305303154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24758FF-155C-E6C4-17C7-7D497FE56B06}"/>
              </a:ext>
            </a:extLst>
          </p:cNvPr>
          <p:cNvSpPr>
            <a:spLocks noGrp="1"/>
          </p:cNvSpPr>
          <p:nvPr>
            <p:ph idx="1"/>
          </p:nvPr>
        </p:nvSpPr>
        <p:spPr>
          <a:xfrm>
            <a:off x="838200" y="884583"/>
            <a:ext cx="10515600" cy="5292380"/>
          </a:xfrm>
        </p:spPr>
        <p:txBody>
          <a:bodyPr/>
          <a:lstStyle/>
          <a:p>
            <a:pPr marL="0" indent="0" algn="ctr">
              <a:buNone/>
            </a:pPr>
            <a:endParaRPr lang="en-US" altLang="en-US" b="1" dirty="0"/>
          </a:p>
          <a:p>
            <a:pPr marL="0" indent="0" algn="ctr">
              <a:buNone/>
            </a:pPr>
            <a:endParaRPr lang="en-US" altLang="en-US" b="1" dirty="0"/>
          </a:p>
          <a:p>
            <a:pPr marL="0" indent="0" algn="ctr">
              <a:buNone/>
            </a:pPr>
            <a:endParaRPr lang="en-US" altLang="en-US" b="1" dirty="0"/>
          </a:p>
          <a:p>
            <a:pPr marL="0" indent="0" algn="ctr">
              <a:buNone/>
            </a:pPr>
            <a:endParaRPr lang="en-US" altLang="en-US" b="1" dirty="0"/>
          </a:p>
          <a:p>
            <a:pPr marL="0" indent="0" algn="ctr">
              <a:buNone/>
            </a:pPr>
            <a:r>
              <a:rPr lang="en-US" altLang="en-US" b="1" dirty="0"/>
              <a:t>Knowledge based Planning-Knowledge based Planning using Temporal Logic</a:t>
            </a:r>
            <a:endParaRPr lang="en-IN" dirty="0"/>
          </a:p>
        </p:txBody>
      </p:sp>
    </p:spTree>
    <p:extLst>
      <p:ext uri="{BB962C8B-B14F-4D97-AF65-F5344CB8AC3E}">
        <p14:creationId xmlns:p14="http://schemas.microsoft.com/office/powerpoint/2010/main" val="7825346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a:extLst>
              <a:ext uri="{FF2B5EF4-FFF2-40B4-BE49-F238E27FC236}">
                <a16:creationId xmlns:a16="http://schemas.microsoft.com/office/drawing/2014/main" id="{7E070BD4-B7B0-7DE6-A256-361AA5CC95B3}"/>
              </a:ext>
            </a:extLst>
          </p:cNvPr>
          <p:cNvSpPr>
            <a:spLocks noGrp="1"/>
          </p:cNvSpPr>
          <p:nvPr>
            <p:ph type="title"/>
          </p:nvPr>
        </p:nvSpPr>
        <p:spPr>
          <a:xfrm>
            <a:off x="1828800" y="26988"/>
            <a:ext cx="8229600" cy="1143000"/>
          </a:xfrm>
        </p:spPr>
        <p:txBody>
          <a:bodyPr/>
          <a:lstStyle/>
          <a:p>
            <a:pPr eaLnBrk="1" hangingPunct="1"/>
            <a:r>
              <a:rPr lang="en-US" altLang="en-US" b="1" dirty="0"/>
              <a:t>Knowledge based Planning</a:t>
            </a:r>
            <a:endParaRPr lang="en-IN" altLang="en-US" b="1" dirty="0"/>
          </a:p>
        </p:txBody>
      </p:sp>
      <p:sp>
        <p:nvSpPr>
          <p:cNvPr id="31747" name="Content Placeholder 2">
            <a:extLst>
              <a:ext uri="{FF2B5EF4-FFF2-40B4-BE49-F238E27FC236}">
                <a16:creationId xmlns:a16="http://schemas.microsoft.com/office/drawing/2014/main" id="{B58BBF25-FFD1-C51D-0554-7D4616346127}"/>
              </a:ext>
            </a:extLst>
          </p:cNvPr>
          <p:cNvSpPr>
            <a:spLocks noGrp="1"/>
          </p:cNvSpPr>
          <p:nvPr>
            <p:ph idx="1"/>
          </p:nvPr>
        </p:nvSpPr>
        <p:spPr>
          <a:xfrm>
            <a:off x="1524000" y="1066801"/>
            <a:ext cx="8991600" cy="4525963"/>
          </a:xfrm>
        </p:spPr>
        <p:txBody>
          <a:bodyPr/>
          <a:lstStyle/>
          <a:p>
            <a:pPr algn="just" eaLnBrk="1" hangingPunct="1"/>
            <a:r>
              <a:rPr lang="en-US" dirty="0"/>
              <a:t>Knowledge-based planning in AI refers to the process of using structured knowledge, often in the form of rules, facts, and logical relationships, to guide decision-making and achieve specific goals. </a:t>
            </a:r>
          </a:p>
          <a:p>
            <a:pPr algn="just" eaLnBrk="1" hangingPunct="1"/>
            <a:r>
              <a:rPr lang="en-US" dirty="0"/>
              <a:t>This approach leverages pre-existing knowledge(past plan) about the world or a particular domain to generate plans that solve problems or accomplish tasks.</a:t>
            </a:r>
            <a:endParaRPr lang="en-IN" alt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Title 1">
            <a:extLst>
              <a:ext uri="{FF2B5EF4-FFF2-40B4-BE49-F238E27FC236}">
                <a16:creationId xmlns:a16="http://schemas.microsoft.com/office/drawing/2014/main" id="{166846B3-6B4D-597D-4718-A9E17869E0D6}"/>
              </a:ext>
            </a:extLst>
          </p:cNvPr>
          <p:cNvSpPr>
            <a:spLocks noGrp="1"/>
          </p:cNvSpPr>
          <p:nvPr>
            <p:ph type="title"/>
          </p:nvPr>
        </p:nvSpPr>
        <p:spPr/>
        <p:txBody>
          <a:bodyPr/>
          <a:lstStyle/>
          <a:p>
            <a:pPr eaLnBrk="1" hangingPunct="1"/>
            <a:r>
              <a:rPr lang="en-US" altLang="en-US" b="1" dirty="0"/>
              <a:t>Knowledge based Planning using Temporal Logic</a:t>
            </a:r>
            <a:endParaRPr lang="en-IN" altLang="en-US" dirty="0"/>
          </a:p>
        </p:txBody>
      </p:sp>
      <p:sp>
        <p:nvSpPr>
          <p:cNvPr id="32771" name="Content Placeholder 2">
            <a:extLst>
              <a:ext uri="{FF2B5EF4-FFF2-40B4-BE49-F238E27FC236}">
                <a16:creationId xmlns:a16="http://schemas.microsoft.com/office/drawing/2014/main" id="{AB8306D7-92C7-89F6-B7D7-EBCC1843CF29}"/>
              </a:ext>
            </a:extLst>
          </p:cNvPr>
          <p:cNvSpPr>
            <a:spLocks noGrp="1"/>
          </p:cNvSpPr>
          <p:nvPr>
            <p:ph idx="1"/>
          </p:nvPr>
        </p:nvSpPr>
        <p:spPr>
          <a:xfrm>
            <a:off x="1981200" y="1600201"/>
            <a:ext cx="8610600" cy="4525963"/>
          </a:xfrm>
        </p:spPr>
        <p:txBody>
          <a:bodyPr/>
          <a:lstStyle/>
          <a:p>
            <a:pPr algn="just" eaLnBrk="1" hangingPunct="1"/>
            <a:r>
              <a:rPr lang="en-US" dirty="0"/>
              <a:t>Temporal logic is a branch of logic that extends classical logic by introducing time-based elements. </a:t>
            </a:r>
          </a:p>
          <a:p>
            <a:pPr algn="just" eaLnBrk="1" hangingPunct="1"/>
            <a:r>
              <a:rPr lang="en-US" dirty="0"/>
              <a:t>It allows for reasoning about how things change over time, which is particularly useful when dealing with systems or processes that evolve, such as in scheduling, robotics, or automated systems.</a:t>
            </a:r>
            <a:endParaRPr lang="en-IN" alt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6B25A3-E47E-1FC0-21C6-91B2FE193EF6}"/>
              </a:ext>
            </a:extLst>
          </p:cNvPr>
          <p:cNvSpPr>
            <a:spLocks noGrp="1"/>
          </p:cNvSpPr>
          <p:nvPr>
            <p:ph type="title"/>
          </p:nvPr>
        </p:nvSpPr>
        <p:spPr/>
        <p:txBody>
          <a:bodyPr/>
          <a:lstStyle/>
          <a:p>
            <a:r>
              <a:rPr lang="en-US" dirty="0"/>
              <a:t>Key Concepts in Temporal Logic:</a:t>
            </a:r>
            <a:endParaRPr lang="en-IN" dirty="0"/>
          </a:p>
        </p:txBody>
      </p:sp>
      <p:sp>
        <p:nvSpPr>
          <p:cNvPr id="3" name="Content Placeholder 2">
            <a:extLst>
              <a:ext uri="{FF2B5EF4-FFF2-40B4-BE49-F238E27FC236}">
                <a16:creationId xmlns:a16="http://schemas.microsoft.com/office/drawing/2014/main" id="{B3380B97-4510-5827-47EE-F1042B655767}"/>
              </a:ext>
            </a:extLst>
          </p:cNvPr>
          <p:cNvSpPr>
            <a:spLocks noGrp="1"/>
          </p:cNvSpPr>
          <p:nvPr>
            <p:ph idx="1"/>
          </p:nvPr>
        </p:nvSpPr>
        <p:spPr/>
        <p:txBody>
          <a:bodyPr>
            <a:normAutofit fontScale="92500"/>
          </a:bodyPr>
          <a:lstStyle/>
          <a:p>
            <a:r>
              <a:rPr lang="en-US" b="1" dirty="0"/>
              <a:t>Time and Events</a:t>
            </a:r>
            <a:r>
              <a:rPr lang="en-US" dirty="0"/>
              <a:t>: Temporal logic allows you to express statements not just about static truths but about how these truths change over time. You can describe when certain conditions hold true relative to time.</a:t>
            </a:r>
          </a:p>
          <a:p>
            <a:r>
              <a:rPr lang="en-US" b="1" dirty="0"/>
              <a:t>Temporal Operators</a:t>
            </a:r>
            <a:r>
              <a:rPr lang="en-US" dirty="0"/>
              <a:t>: These are special symbols or keywords that capture the temporal relationships between events:</a:t>
            </a:r>
          </a:p>
          <a:p>
            <a:pPr marL="0" indent="0">
              <a:buNone/>
            </a:pPr>
            <a:r>
              <a:rPr lang="en-US" b="1" dirty="0"/>
              <a:t>	"Before"</a:t>
            </a:r>
            <a:r>
              <a:rPr lang="en-US" dirty="0"/>
              <a:t>: Something happens before another event.</a:t>
            </a:r>
          </a:p>
          <a:p>
            <a:pPr marL="0" indent="0">
              <a:buNone/>
            </a:pPr>
            <a:r>
              <a:rPr lang="en-US" b="1" dirty="0"/>
              <a:t>	"After"</a:t>
            </a:r>
            <a:r>
              <a:rPr lang="en-US" dirty="0"/>
              <a:t>: One event happens after another.</a:t>
            </a:r>
          </a:p>
          <a:p>
            <a:pPr marL="0" indent="0">
              <a:buNone/>
            </a:pPr>
            <a:r>
              <a:rPr lang="en-US" b="1" dirty="0"/>
              <a:t>	"During"</a:t>
            </a:r>
            <a:r>
              <a:rPr lang="en-US" dirty="0"/>
              <a:t>: An event or condition holds true during a certain period.</a:t>
            </a:r>
          </a:p>
          <a:p>
            <a:pPr marL="0" indent="0">
              <a:buNone/>
            </a:pPr>
            <a:r>
              <a:rPr lang="en-US" b="1" dirty="0"/>
              <a:t>	"Until"</a:t>
            </a:r>
            <a:r>
              <a:rPr lang="en-US" dirty="0"/>
              <a:t>: A condition remains true until another condition becomes true.</a:t>
            </a:r>
          </a:p>
          <a:p>
            <a:endParaRPr lang="en-IN" dirty="0"/>
          </a:p>
        </p:txBody>
      </p:sp>
    </p:spTree>
    <p:extLst>
      <p:ext uri="{BB962C8B-B14F-4D97-AF65-F5344CB8AC3E}">
        <p14:creationId xmlns:p14="http://schemas.microsoft.com/office/powerpoint/2010/main" val="1365821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F03496-9B15-659C-7B31-AA3CBA2CF3F3}"/>
              </a:ext>
            </a:extLst>
          </p:cNvPr>
          <p:cNvSpPr>
            <a:spLocks noGrp="1"/>
          </p:cNvSpPr>
          <p:nvPr>
            <p:ph type="title"/>
          </p:nvPr>
        </p:nvSpPr>
        <p:spPr>
          <a:xfrm>
            <a:off x="838200" y="365125"/>
            <a:ext cx="10515600" cy="638727"/>
          </a:xfrm>
        </p:spPr>
        <p:txBody>
          <a:bodyPr>
            <a:normAutofit/>
          </a:bodyPr>
          <a:lstStyle/>
          <a:p>
            <a:r>
              <a:rPr lang="en-IN" sz="2400" dirty="0"/>
              <a:t>Applications </a:t>
            </a:r>
            <a:r>
              <a:rPr lang="en-US" altLang="en-US" sz="2400" b="1" dirty="0"/>
              <a:t>Knowledge based Planning using Temporal Logic</a:t>
            </a:r>
            <a:endParaRPr lang="en-IN" sz="2400" dirty="0"/>
          </a:p>
        </p:txBody>
      </p:sp>
      <p:sp>
        <p:nvSpPr>
          <p:cNvPr id="3" name="Content Placeholder 2">
            <a:extLst>
              <a:ext uri="{FF2B5EF4-FFF2-40B4-BE49-F238E27FC236}">
                <a16:creationId xmlns:a16="http://schemas.microsoft.com/office/drawing/2014/main" id="{16ECB682-9C05-6959-617D-36E93DF24AE9}"/>
              </a:ext>
            </a:extLst>
          </p:cNvPr>
          <p:cNvSpPr>
            <a:spLocks noGrp="1"/>
          </p:cNvSpPr>
          <p:nvPr>
            <p:ph idx="1"/>
          </p:nvPr>
        </p:nvSpPr>
        <p:spPr>
          <a:xfrm>
            <a:off x="838200" y="1003852"/>
            <a:ext cx="10515600" cy="5173111"/>
          </a:xfrm>
        </p:spPr>
        <p:txBody>
          <a:bodyPr/>
          <a:lstStyle/>
          <a:p>
            <a:pPr marL="514350" indent="-514350">
              <a:buAutoNum type="arabicPeriod"/>
            </a:pPr>
            <a:r>
              <a:rPr lang="en-US" b="1" dirty="0"/>
              <a:t>Modeling Dynamic Systems</a:t>
            </a:r>
            <a:r>
              <a:rPr lang="en-US" dirty="0"/>
              <a:t>: Temporal logic is valuable in representing systems that change state over time, such as automated systems, traffic control, or process management. AI systems can plan and execute actions while reasoning about when certain actions should occur.</a:t>
            </a:r>
          </a:p>
          <a:p>
            <a:pPr marL="514350" indent="-514350">
              <a:buAutoNum type="arabicPeriod"/>
            </a:pPr>
            <a:r>
              <a:rPr lang="en-US" b="1" dirty="0"/>
              <a:t>Formal Verification</a:t>
            </a:r>
            <a:r>
              <a:rPr lang="en-US" dirty="0"/>
              <a:t>: In AI, temporal logic is often used in the formal verification of systems. This involves ensuring that a system behaves correctly over time, according to its specifications. For example, in robotics, you can ensure a robot follows safety protocols "until" certain conditions are met.</a:t>
            </a:r>
            <a:endParaRPr lang="en-IN" dirty="0"/>
          </a:p>
        </p:txBody>
      </p:sp>
    </p:spTree>
    <p:extLst>
      <p:ext uri="{BB962C8B-B14F-4D97-AF65-F5344CB8AC3E}">
        <p14:creationId xmlns:p14="http://schemas.microsoft.com/office/powerpoint/2010/main" val="15929514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05DF86A-F983-732A-1D9D-729D7D8C53ED}"/>
              </a:ext>
            </a:extLst>
          </p:cNvPr>
          <p:cNvSpPr>
            <a:spLocks noGrp="1"/>
          </p:cNvSpPr>
          <p:nvPr>
            <p:ph idx="1"/>
          </p:nvPr>
        </p:nvSpPr>
        <p:spPr/>
        <p:txBody>
          <a:bodyPr/>
          <a:lstStyle/>
          <a:p>
            <a:pPr marL="0" indent="0">
              <a:buNone/>
            </a:pPr>
            <a:r>
              <a:rPr lang="en-US" b="1" dirty="0"/>
              <a:t>3.Natural Language Processing (NLP)</a:t>
            </a:r>
            <a:r>
              <a:rPr lang="en-US" dirty="0"/>
              <a:t>: Temporal logic can be used to help AI systems understand and reason about time-based phrases in natural language, such as "I will go to the store after I finish my work.“</a:t>
            </a:r>
          </a:p>
          <a:p>
            <a:pPr marL="0" indent="0">
              <a:buNone/>
            </a:pPr>
            <a:r>
              <a:rPr lang="en-US" b="1" dirty="0"/>
              <a:t>4.Automated Planning and Scheduling</a:t>
            </a:r>
            <a:r>
              <a:rPr lang="en-US" dirty="0"/>
              <a:t>: In temporal planning systems, AI uses temporal logic to reason about sequences of actions and when they should occur. The system determines the most efficient order and timing to achieve a goal.</a:t>
            </a:r>
            <a:endParaRPr lang="en-IN" dirty="0"/>
          </a:p>
        </p:txBody>
      </p:sp>
    </p:spTree>
    <p:extLst>
      <p:ext uri="{BB962C8B-B14F-4D97-AF65-F5344CB8AC3E}">
        <p14:creationId xmlns:p14="http://schemas.microsoft.com/office/powerpoint/2010/main" val="187615359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98819A-173E-DFFE-26E4-9CC096901200}"/>
              </a:ext>
            </a:extLst>
          </p:cNvPr>
          <p:cNvSpPr>
            <a:spLocks noGrp="1"/>
          </p:cNvSpPr>
          <p:nvPr>
            <p:ph type="title"/>
          </p:nvPr>
        </p:nvSpPr>
        <p:spPr>
          <a:xfrm>
            <a:off x="838200" y="365126"/>
            <a:ext cx="10515600" cy="718240"/>
          </a:xfrm>
        </p:spPr>
        <p:txBody>
          <a:bodyPr/>
          <a:lstStyle/>
          <a:p>
            <a:r>
              <a:rPr lang="en-US" dirty="0"/>
              <a:t>Temporal Logic with Strips</a:t>
            </a:r>
            <a:endParaRPr lang="en-IN" dirty="0"/>
          </a:p>
        </p:txBody>
      </p:sp>
      <p:sp>
        <p:nvSpPr>
          <p:cNvPr id="3" name="Content Placeholder 2">
            <a:extLst>
              <a:ext uri="{FF2B5EF4-FFF2-40B4-BE49-F238E27FC236}">
                <a16:creationId xmlns:a16="http://schemas.microsoft.com/office/drawing/2014/main" id="{14E363DA-64E9-7362-59D0-E7F440BA613F}"/>
              </a:ext>
            </a:extLst>
          </p:cNvPr>
          <p:cNvSpPr>
            <a:spLocks noGrp="1"/>
          </p:cNvSpPr>
          <p:nvPr>
            <p:ph idx="1"/>
          </p:nvPr>
        </p:nvSpPr>
        <p:spPr>
          <a:xfrm>
            <a:off x="838200" y="1487695"/>
            <a:ext cx="10515600" cy="4351338"/>
          </a:xfrm>
        </p:spPr>
        <p:txBody>
          <a:bodyPr>
            <a:normAutofit fontScale="92500" lnSpcReduction="10000"/>
          </a:bodyPr>
          <a:lstStyle/>
          <a:p>
            <a:r>
              <a:rPr lang="en-US" dirty="0"/>
              <a:t>When combining </a:t>
            </a:r>
            <a:r>
              <a:rPr lang="en-US" b="1" dirty="0"/>
              <a:t>Temporal Logic</a:t>
            </a:r>
            <a:r>
              <a:rPr lang="en-US" dirty="0"/>
              <a:t> with </a:t>
            </a:r>
            <a:r>
              <a:rPr lang="en-US" b="1" dirty="0"/>
              <a:t>STRIPS</a:t>
            </a:r>
            <a:r>
              <a:rPr lang="en-US" dirty="0"/>
              <a:t>, you extend the traditional STRIPS framework to include reasoning about the timing of actions.</a:t>
            </a:r>
          </a:p>
          <a:p>
            <a:r>
              <a:rPr lang="en-IN" b="1" dirty="0"/>
              <a:t>Traditional STRIPS Components:</a:t>
            </a:r>
            <a:r>
              <a:rPr lang="en-US" b="1" dirty="0"/>
              <a:t> </a:t>
            </a:r>
          </a:p>
          <a:p>
            <a:pPr marL="0" indent="0">
              <a:buNone/>
            </a:pPr>
            <a:r>
              <a:rPr lang="en-US" dirty="0"/>
              <a:t>	initial State,</a:t>
            </a:r>
          </a:p>
          <a:p>
            <a:pPr marL="0" indent="0">
              <a:buNone/>
            </a:pPr>
            <a:r>
              <a:rPr lang="en-US" dirty="0"/>
              <a:t>	Action: Precondition, effect</a:t>
            </a:r>
          </a:p>
          <a:p>
            <a:pPr marL="0" indent="0">
              <a:buNone/>
            </a:pPr>
            <a:r>
              <a:rPr lang="en-US" dirty="0"/>
              <a:t>	Goal State.</a:t>
            </a:r>
          </a:p>
          <a:p>
            <a:pPr marL="0" indent="0">
              <a:buNone/>
            </a:pPr>
            <a:r>
              <a:rPr lang="en-US" b="1" dirty="0"/>
              <a:t>Adding Temporal Logic to STRIPS</a:t>
            </a:r>
          </a:p>
          <a:p>
            <a:pPr marL="0" indent="0">
              <a:buNone/>
            </a:pPr>
            <a:r>
              <a:rPr lang="en-US" dirty="0"/>
              <a:t>	Temporal logic enables the planner to reason about </a:t>
            </a:r>
            <a:r>
              <a:rPr lang="en-US" b="1" dirty="0"/>
              <a:t>when</a:t>
            </a:r>
            <a:r>
              <a:rPr lang="en-US" dirty="0"/>
              <a:t> actions should take place. This extension allows us to model not only which actions should be taken but also their timing and duration.</a:t>
            </a:r>
          </a:p>
        </p:txBody>
      </p:sp>
    </p:spTree>
    <p:extLst>
      <p:ext uri="{BB962C8B-B14F-4D97-AF65-F5344CB8AC3E}">
        <p14:creationId xmlns:p14="http://schemas.microsoft.com/office/powerpoint/2010/main" val="97280698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302E238-7CD8-4959-560E-4CFBE73EE4C9}"/>
              </a:ext>
            </a:extLst>
          </p:cNvPr>
          <p:cNvSpPr>
            <a:spLocks noGrp="1"/>
          </p:cNvSpPr>
          <p:nvPr>
            <p:ph idx="1"/>
          </p:nvPr>
        </p:nvSpPr>
        <p:spPr>
          <a:xfrm>
            <a:off x="838200" y="437322"/>
            <a:ext cx="10515600" cy="5739641"/>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dirty="0"/>
              <a:t>CONDITIONAL PLANNING</a:t>
            </a:r>
          </a:p>
        </p:txBody>
      </p:sp>
    </p:spTree>
    <p:extLst>
      <p:ext uri="{BB962C8B-B14F-4D97-AF65-F5344CB8AC3E}">
        <p14:creationId xmlns:p14="http://schemas.microsoft.com/office/powerpoint/2010/main" val="42640359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C908AB-475C-902A-3128-A60110C7B89E}"/>
              </a:ext>
            </a:extLst>
          </p:cNvPr>
          <p:cNvSpPr>
            <a:spLocks noGrp="1"/>
          </p:cNvSpPr>
          <p:nvPr>
            <p:ph type="title"/>
          </p:nvPr>
        </p:nvSpPr>
        <p:spPr/>
        <p:txBody>
          <a:bodyPr/>
          <a:lstStyle/>
          <a:p>
            <a:r>
              <a:rPr lang="en-US" dirty="0"/>
              <a:t>Example Scenario: Delivering a Package with Temporal Logic in STRIPS</a:t>
            </a:r>
            <a:endParaRPr lang="en-IN" dirty="0"/>
          </a:p>
        </p:txBody>
      </p:sp>
      <p:sp>
        <p:nvSpPr>
          <p:cNvPr id="3" name="Content Placeholder 2">
            <a:extLst>
              <a:ext uri="{FF2B5EF4-FFF2-40B4-BE49-F238E27FC236}">
                <a16:creationId xmlns:a16="http://schemas.microsoft.com/office/drawing/2014/main" id="{2D68D709-2DAD-1818-EB4F-96F8FBF0B35A}"/>
              </a:ext>
            </a:extLst>
          </p:cNvPr>
          <p:cNvSpPr>
            <a:spLocks noGrp="1"/>
          </p:cNvSpPr>
          <p:nvPr>
            <p:ph idx="1"/>
          </p:nvPr>
        </p:nvSpPr>
        <p:spPr/>
        <p:txBody>
          <a:bodyPr/>
          <a:lstStyle/>
          <a:p>
            <a:pPr marL="0" indent="0">
              <a:buNone/>
            </a:pPr>
            <a:r>
              <a:rPr lang="en-US" dirty="0"/>
              <a:t>Let’s consider an autonomous delivery robot that needs to pick up a package from Location A and deliver it to Location B. We want to include temporal constraints such as:</a:t>
            </a:r>
          </a:p>
          <a:p>
            <a:pPr marL="0" indent="0">
              <a:buNone/>
            </a:pPr>
            <a:r>
              <a:rPr lang="en-US" dirty="0"/>
              <a:t>	-The package can only be picked up </a:t>
            </a:r>
            <a:r>
              <a:rPr lang="en-US" b="1" dirty="0"/>
              <a:t>after</a:t>
            </a:r>
            <a:r>
              <a:rPr lang="en-US" dirty="0"/>
              <a:t> it arrives at Location A.</a:t>
            </a:r>
          </a:p>
          <a:p>
            <a:pPr marL="0" indent="0">
              <a:buNone/>
            </a:pPr>
            <a:r>
              <a:rPr lang="en-US" dirty="0"/>
              <a:t>	-The package must be delivered </a:t>
            </a:r>
            <a:r>
              <a:rPr lang="en-US" b="1" dirty="0"/>
              <a:t>before</a:t>
            </a:r>
            <a:r>
              <a:rPr lang="en-US" dirty="0"/>
              <a:t> a certain time.</a:t>
            </a:r>
          </a:p>
          <a:p>
            <a:pPr marL="0" indent="0">
              <a:buNone/>
            </a:pPr>
            <a:r>
              <a:rPr lang="en-US" dirty="0"/>
              <a:t>	-The robot must be at Location A </a:t>
            </a:r>
            <a:r>
              <a:rPr lang="en-US" b="1" dirty="0"/>
              <a:t>during</a:t>
            </a:r>
            <a:r>
              <a:rPr lang="en-US" dirty="0"/>
              <a:t> the package’s arrival window.</a:t>
            </a:r>
          </a:p>
          <a:p>
            <a:endParaRPr lang="en-IN" dirty="0"/>
          </a:p>
        </p:txBody>
      </p:sp>
    </p:spTree>
    <p:extLst>
      <p:ext uri="{BB962C8B-B14F-4D97-AF65-F5344CB8AC3E}">
        <p14:creationId xmlns:p14="http://schemas.microsoft.com/office/powerpoint/2010/main" val="294459364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1C96BA-4AD7-5582-63BE-6F19A7E4F997}"/>
              </a:ext>
            </a:extLst>
          </p:cNvPr>
          <p:cNvSpPr>
            <a:spLocks noGrp="1"/>
          </p:cNvSpPr>
          <p:nvPr>
            <p:ph idx="1"/>
          </p:nvPr>
        </p:nvSpPr>
        <p:spPr>
          <a:xfrm>
            <a:off x="838200" y="824948"/>
            <a:ext cx="10515600" cy="5352015"/>
          </a:xfrm>
        </p:spPr>
        <p:txBody>
          <a:bodyPr>
            <a:normAutofit lnSpcReduction="10000"/>
          </a:bodyPr>
          <a:lstStyle/>
          <a:p>
            <a:pPr marL="0" indent="0">
              <a:buNone/>
            </a:pPr>
            <a:r>
              <a:rPr lang="en-IN" b="1" dirty="0"/>
              <a:t>Initial State:</a:t>
            </a:r>
          </a:p>
          <a:p>
            <a:r>
              <a:rPr lang="en-IN" dirty="0"/>
              <a:t>At(robot, Location C)</a:t>
            </a:r>
          </a:p>
          <a:p>
            <a:r>
              <a:rPr lang="en-IN" dirty="0"/>
              <a:t>At(package, Location A)</a:t>
            </a:r>
          </a:p>
          <a:p>
            <a:r>
              <a:rPr lang="en-IN" dirty="0"/>
              <a:t>Time: 10:00 AM</a:t>
            </a:r>
          </a:p>
          <a:p>
            <a:pPr marL="0" indent="0">
              <a:buNone/>
            </a:pPr>
            <a:r>
              <a:rPr lang="en-IN" b="1" dirty="0"/>
              <a:t>Goal State: </a:t>
            </a:r>
            <a:r>
              <a:rPr lang="en-IN" dirty="0"/>
              <a:t>Delivered(package)</a:t>
            </a:r>
          </a:p>
          <a:p>
            <a:pPr marL="0" indent="0">
              <a:buNone/>
            </a:pPr>
            <a:r>
              <a:rPr lang="en-IN" b="1" dirty="0"/>
              <a:t>Plan with Temporal Reasoning:</a:t>
            </a:r>
          </a:p>
          <a:p>
            <a:pPr marL="514350" indent="-514350">
              <a:buAutoNum type="arabicPeriod"/>
            </a:pPr>
            <a:r>
              <a:rPr lang="en-US" b="1" dirty="0"/>
              <a:t>Move(robot, Location C, Location A)</a:t>
            </a:r>
            <a:r>
              <a:rPr lang="en-US" dirty="0"/>
              <a:t>: The robot moves from Location C to Location A.</a:t>
            </a:r>
            <a:endParaRPr lang="en-IN" dirty="0"/>
          </a:p>
          <a:p>
            <a:pPr marL="0" indent="0">
              <a:buNone/>
            </a:pPr>
            <a:r>
              <a:rPr lang="en-IN" dirty="0" err="1"/>
              <a:t>Preconditions:At</a:t>
            </a:r>
            <a:r>
              <a:rPr lang="en-IN" dirty="0"/>
              <a:t>(robot, Location C)</a:t>
            </a:r>
          </a:p>
          <a:p>
            <a:pPr marL="0" indent="0">
              <a:buNone/>
            </a:pPr>
            <a:r>
              <a:rPr lang="en-IN" dirty="0"/>
              <a:t>Effects:¬At(robot, Location C)  , At(robot, Location A)</a:t>
            </a:r>
          </a:p>
          <a:p>
            <a:pPr marL="0" indent="0">
              <a:buNone/>
            </a:pPr>
            <a:r>
              <a:rPr lang="en-US" b="1" dirty="0"/>
              <a:t>Temporal Constraint</a:t>
            </a:r>
            <a:r>
              <a:rPr lang="en-US" dirty="0"/>
              <a:t>: This action must complete </a:t>
            </a:r>
            <a:r>
              <a:rPr lang="en-US" b="1" dirty="0"/>
              <a:t>before the package arrives</a:t>
            </a:r>
            <a:r>
              <a:rPr lang="en-US" dirty="0"/>
              <a:t> (e.g., before 11:00 AM if the package arrives at 11:00 AM).</a:t>
            </a:r>
            <a:endParaRPr lang="en-IN" dirty="0"/>
          </a:p>
        </p:txBody>
      </p:sp>
    </p:spTree>
    <p:extLst>
      <p:ext uri="{BB962C8B-B14F-4D97-AF65-F5344CB8AC3E}">
        <p14:creationId xmlns:p14="http://schemas.microsoft.com/office/powerpoint/2010/main" val="271931177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7ABED6-2D70-B3B3-FE6E-328390211A95}"/>
              </a:ext>
            </a:extLst>
          </p:cNvPr>
          <p:cNvSpPr>
            <a:spLocks noGrp="1"/>
          </p:cNvSpPr>
          <p:nvPr>
            <p:ph idx="1"/>
          </p:nvPr>
        </p:nvSpPr>
        <p:spPr>
          <a:xfrm>
            <a:off x="838200" y="775252"/>
            <a:ext cx="10515600" cy="5401711"/>
          </a:xfrm>
        </p:spPr>
        <p:txBody>
          <a:bodyPr/>
          <a:lstStyle/>
          <a:p>
            <a:pPr marL="0" indent="0">
              <a:buNone/>
            </a:pPr>
            <a:r>
              <a:rPr lang="en-US" dirty="0"/>
              <a:t>2. </a:t>
            </a:r>
            <a:r>
              <a:rPr lang="en-US" b="1" dirty="0" err="1"/>
              <a:t>PickUp</a:t>
            </a:r>
            <a:r>
              <a:rPr lang="en-US" b="1" dirty="0"/>
              <a:t>(robot, package, Location A)</a:t>
            </a:r>
            <a:r>
              <a:rPr lang="en-US" dirty="0"/>
              <a:t>: The robot picks up the package after it arrives at Location A.</a:t>
            </a:r>
          </a:p>
          <a:p>
            <a:pPr marL="0" indent="0">
              <a:buNone/>
            </a:pPr>
            <a:r>
              <a:rPr lang="en-IN" dirty="0"/>
              <a:t>Preconditions:</a:t>
            </a:r>
            <a:r>
              <a:rPr lang="en-US" dirty="0"/>
              <a:t> </a:t>
            </a:r>
            <a:r>
              <a:rPr lang="en-IN" dirty="0"/>
              <a:t>At(robot, Location A)</a:t>
            </a:r>
            <a:r>
              <a:rPr lang="en-US" dirty="0"/>
              <a:t> , </a:t>
            </a:r>
            <a:r>
              <a:rPr lang="en-IN" dirty="0"/>
              <a:t>At(package, Location</a:t>
            </a:r>
            <a:r>
              <a:rPr lang="en-US" dirty="0"/>
              <a:t> A)</a:t>
            </a:r>
          </a:p>
          <a:p>
            <a:pPr marL="0" indent="0">
              <a:buNone/>
            </a:pPr>
            <a:r>
              <a:rPr lang="en-IN" dirty="0"/>
              <a:t>Effects:¬At(package, Location A)</a:t>
            </a:r>
            <a:r>
              <a:rPr lang="en-US" dirty="0"/>
              <a:t> , </a:t>
            </a:r>
            <a:r>
              <a:rPr lang="en-IN" b="1" dirty="0"/>
              <a:t>Has(robot, package)</a:t>
            </a:r>
            <a:endParaRPr lang="en-US" b="1" dirty="0"/>
          </a:p>
          <a:p>
            <a:pPr marL="0" indent="0">
              <a:buNone/>
            </a:pPr>
            <a:r>
              <a:rPr lang="en-US" b="1" dirty="0"/>
              <a:t>Temporal Logic</a:t>
            </a:r>
            <a:r>
              <a:rPr lang="en-US" dirty="0"/>
              <a:t>: This action is valid </a:t>
            </a:r>
            <a:r>
              <a:rPr lang="en-US" b="1" dirty="0"/>
              <a:t>after</a:t>
            </a:r>
            <a:r>
              <a:rPr lang="en-US" dirty="0"/>
              <a:t> the package is at Location A.</a:t>
            </a:r>
          </a:p>
          <a:p>
            <a:pPr marL="0" indent="0">
              <a:buNone/>
            </a:pPr>
            <a:r>
              <a:rPr lang="en-US" dirty="0"/>
              <a:t>3.</a:t>
            </a:r>
            <a:r>
              <a:rPr lang="en-US" b="1" dirty="0"/>
              <a:t> Move(robot, Location A, Location B)</a:t>
            </a:r>
            <a:r>
              <a:rPr lang="en-US" dirty="0"/>
              <a:t>:The robot moves to Location B to deliver the package.</a:t>
            </a:r>
          </a:p>
          <a:p>
            <a:pPr marL="0" indent="0">
              <a:buNone/>
            </a:pPr>
            <a:r>
              <a:rPr lang="en-IN" dirty="0"/>
              <a:t>Preconditions: At(robot, Location A)</a:t>
            </a:r>
          </a:p>
          <a:p>
            <a:pPr marL="0" indent="0">
              <a:buNone/>
            </a:pPr>
            <a:r>
              <a:rPr lang="en-IN" dirty="0"/>
              <a:t>Effects:¬At(robot, Location A) , At(robot, Location B)</a:t>
            </a:r>
          </a:p>
        </p:txBody>
      </p:sp>
    </p:spTree>
    <p:extLst>
      <p:ext uri="{BB962C8B-B14F-4D97-AF65-F5344CB8AC3E}">
        <p14:creationId xmlns:p14="http://schemas.microsoft.com/office/powerpoint/2010/main" val="316601375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C37480E5-36B5-E13D-39F9-5B294CE23BA7}"/>
              </a:ext>
            </a:extLst>
          </p:cNvPr>
          <p:cNvSpPr>
            <a:spLocks noGrp="1"/>
          </p:cNvSpPr>
          <p:nvPr>
            <p:ph idx="1"/>
          </p:nvPr>
        </p:nvSpPr>
        <p:spPr>
          <a:xfrm>
            <a:off x="838200" y="725557"/>
            <a:ext cx="10515600" cy="5451406"/>
          </a:xfrm>
        </p:spPr>
        <p:txBody>
          <a:bodyPr>
            <a:normAutofit/>
          </a:bodyPr>
          <a:lstStyle/>
          <a:p>
            <a:pPr marL="0" indent="0">
              <a:buNone/>
            </a:pPr>
            <a:r>
              <a:rPr lang="en-US" dirty="0"/>
              <a:t>4.</a:t>
            </a:r>
            <a:r>
              <a:rPr lang="en-IN" b="1" dirty="0"/>
              <a:t> Deliver(robot, package, Location B)</a:t>
            </a:r>
            <a:r>
              <a:rPr lang="en-IN" dirty="0"/>
              <a:t>:</a:t>
            </a:r>
            <a:r>
              <a:rPr lang="en-US" dirty="0"/>
              <a:t>The robot delivers the package at Location B.</a:t>
            </a:r>
          </a:p>
          <a:p>
            <a:pPr marL="0" indent="0">
              <a:buNone/>
            </a:pPr>
            <a:r>
              <a:rPr lang="en-IN" dirty="0" err="1"/>
              <a:t>Preconditions:At</a:t>
            </a:r>
            <a:r>
              <a:rPr lang="en-IN" dirty="0"/>
              <a:t>(robot, Location B)</a:t>
            </a:r>
            <a:r>
              <a:rPr lang="en-US" dirty="0"/>
              <a:t> , </a:t>
            </a:r>
            <a:r>
              <a:rPr lang="en-IN" dirty="0"/>
              <a:t>Has(robot, package)</a:t>
            </a:r>
            <a:endParaRPr lang="en-US" dirty="0"/>
          </a:p>
          <a:p>
            <a:pPr marL="0" indent="0">
              <a:buNone/>
            </a:pPr>
            <a:r>
              <a:rPr lang="en-IN" dirty="0"/>
              <a:t>Effects:¬Has(robot, package)</a:t>
            </a:r>
            <a:r>
              <a:rPr lang="en-US" dirty="0"/>
              <a:t>, </a:t>
            </a:r>
            <a:r>
              <a:rPr lang="en-IN" dirty="0"/>
              <a:t>Delivered(package)</a:t>
            </a:r>
          </a:p>
          <a:p>
            <a:pPr marL="0" indent="0">
              <a:buNone/>
            </a:pPr>
            <a:r>
              <a:rPr lang="en-US" b="1" dirty="0"/>
              <a:t>Temporal Logic</a:t>
            </a:r>
            <a:r>
              <a:rPr lang="en-US" dirty="0"/>
              <a:t>: This must occur </a:t>
            </a:r>
            <a:r>
              <a:rPr lang="en-US" b="1" dirty="0"/>
              <a:t>before</a:t>
            </a:r>
            <a:r>
              <a:rPr lang="en-US" dirty="0"/>
              <a:t> the time limit (e.g., 12:00 PM).</a:t>
            </a:r>
          </a:p>
          <a:p>
            <a:pPr marL="0" indent="0">
              <a:buNone/>
            </a:pPr>
            <a:r>
              <a:rPr lang="en-US" b="1" dirty="0"/>
              <a:t>Temporal STRIPS in Action:</a:t>
            </a:r>
          </a:p>
          <a:p>
            <a:r>
              <a:rPr lang="en-US" dirty="0"/>
              <a:t>By adding temporal logic to the STRIPS planning framework, the AI system can plan not only </a:t>
            </a:r>
            <a:r>
              <a:rPr lang="en-US" b="1" dirty="0"/>
              <a:t>what</a:t>
            </a:r>
            <a:r>
              <a:rPr lang="en-US" dirty="0"/>
              <a:t> actions to take but also </a:t>
            </a:r>
            <a:r>
              <a:rPr lang="en-US" b="1" dirty="0"/>
              <a:t>when</a:t>
            </a:r>
            <a:r>
              <a:rPr lang="en-US" dirty="0"/>
              <a:t> those actions must occur to respect time-based constraints, such as deadlines or event windows. In this example, the robot’s plan involves not just picking up and delivering the package but doing so in a timely manner, ensuring it meets all the temporal requirements.</a:t>
            </a:r>
          </a:p>
          <a:p>
            <a:pPr marL="0" indent="0">
              <a:buNone/>
            </a:pPr>
            <a:endParaRPr lang="en-IN" dirty="0"/>
          </a:p>
        </p:txBody>
      </p:sp>
    </p:spTree>
    <p:extLst>
      <p:ext uri="{BB962C8B-B14F-4D97-AF65-F5344CB8AC3E}">
        <p14:creationId xmlns:p14="http://schemas.microsoft.com/office/powerpoint/2010/main" val="15524457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1CE0508-BD17-A9FC-9F85-9E3339D64599}"/>
              </a:ext>
            </a:extLst>
          </p:cNvPr>
          <p:cNvSpPr>
            <a:spLocks noGrp="1"/>
          </p:cNvSpPr>
          <p:nvPr>
            <p:ph idx="1"/>
          </p:nvPr>
        </p:nvSpPr>
        <p:spPr/>
        <p:txBody>
          <a:bodyPr/>
          <a:lstStyle/>
          <a:p>
            <a:pPr marL="0" indent="0" algn="ctr">
              <a:buNone/>
            </a:pPr>
            <a:endParaRPr lang="en-US" altLang="en-US" sz="2800" b="1" dirty="0"/>
          </a:p>
          <a:p>
            <a:pPr marL="0" indent="0" algn="ctr">
              <a:buNone/>
            </a:pPr>
            <a:endParaRPr lang="en-US" altLang="en-US" b="1" dirty="0"/>
          </a:p>
          <a:p>
            <a:pPr marL="0" indent="0" algn="ctr">
              <a:buNone/>
            </a:pPr>
            <a:r>
              <a:rPr lang="en-US" altLang="en-US" sz="2800" b="1" dirty="0"/>
              <a:t>Execution Monitoring and Re-planning</a:t>
            </a:r>
            <a:endParaRPr lang="en-IN" dirty="0"/>
          </a:p>
        </p:txBody>
      </p:sp>
    </p:spTree>
    <p:extLst>
      <p:ext uri="{BB962C8B-B14F-4D97-AF65-F5344CB8AC3E}">
        <p14:creationId xmlns:p14="http://schemas.microsoft.com/office/powerpoint/2010/main" val="174156738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3BD72A5B-831E-C7F4-2436-E50826969670}"/>
              </a:ext>
            </a:extLst>
          </p:cNvPr>
          <p:cNvSpPr>
            <a:spLocks noGrp="1"/>
          </p:cNvSpPr>
          <p:nvPr>
            <p:ph type="title"/>
          </p:nvPr>
        </p:nvSpPr>
        <p:spPr>
          <a:xfrm>
            <a:off x="1981200" y="274638"/>
            <a:ext cx="8686800" cy="1143000"/>
          </a:xfrm>
        </p:spPr>
        <p:txBody>
          <a:bodyPr/>
          <a:lstStyle/>
          <a:p>
            <a:pPr eaLnBrk="1" hangingPunct="1"/>
            <a:r>
              <a:rPr lang="en-US" altLang="en-US" sz="4000" b="1" dirty="0"/>
              <a:t>Execution Monitoring and Re-planning</a:t>
            </a:r>
            <a:endParaRPr lang="en-IN" altLang="en-US" sz="4000" b="1" dirty="0"/>
          </a:p>
        </p:txBody>
      </p:sp>
      <p:sp>
        <p:nvSpPr>
          <p:cNvPr id="33795" name="Content Placeholder 2">
            <a:extLst>
              <a:ext uri="{FF2B5EF4-FFF2-40B4-BE49-F238E27FC236}">
                <a16:creationId xmlns:a16="http://schemas.microsoft.com/office/drawing/2014/main" id="{05968FD8-5F73-F04D-1171-87D88DC7E75F}"/>
              </a:ext>
            </a:extLst>
          </p:cNvPr>
          <p:cNvSpPr>
            <a:spLocks noGrp="1"/>
          </p:cNvSpPr>
          <p:nvPr>
            <p:ph idx="1"/>
          </p:nvPr>
        </p:nvSpPr>
        <p:spPr>
          <a:xfrm>
            <a:off x="1600200" y="1600201"/>
            <a:ext cx="9067800" cy="4525963"/>
          </a:xfrm>
        </p:spPr>
        <p:txBody>
          <a:bodyPr/>
          <a:lstStyle/>
          <a:p>
            <a:pPr algn="just" eaLnBrk="1" hangingPunct="1"/>
            <a:r>
              <a:rPr lang="en-US" altLang="en-US" b="1"/>
              <a:t>An execution monitoring </a:t>
            </a:r>
            <a:r>
              <a:rPr lang="en-US" altLang="en-US"/>
              <a:t>agent checks its percepts to see whether everything is going according to plan.</a:t>
            </a:r>
          </a:p>
          <a:p>
            <a:pPr algn="just" eaLnBrk="1" hangingPunct="1"/>
            <a:r>
              <a:rPr lang="en-US" altLang="en-US"/>
              <a:t> Two kinds of execution monitoring: </a:t>
            </a:r>
          </a:p>
          <a:p>
            <a:pPr lvl="1" algn="just" eaLnBrk="1" hangingPunct="1"/>
            <a:r>
              <a:rPr lang="en-US" altLang="en-US" b="1"/>
              <a:t>Action monitoring, </a:t>
            </a:r>
            <a:r>
              <a:rPr lang="en-US" altLang="en-US"/>
              <a:t>whereby the agent checks the environment to verify that the next action will work.</a:t>
            </a:r>
          </a:p>
          <a:p>
            <a:pPr lvl="1" algn="just" eaLnBrk="1" hangingPunct="1"/>
            <a:r>
              <a:rPr lang="en-US" altLang="en-US" b="1"/>
              <a:t>Plan monitoring, </a:t>
            </a:r>
            <a:r>
              <a:rPr lang="en-US" altLang="en-US"/>
              <a:t>in which the agent verifies the entire remaining plan.</a:t>
            </a:r>
          </a:p>
          <a:p>
            <a:pPr algn="just" eaLnBrk="1" hangingPunct="1"/>
            <a:r>
              <a:rPr lang="en-US" altLang="en-US"/>
              <a:t>A </a:t>
            </a:r>
            <a:r>
              <a:rPr lang="en-US" altLang="en-US" b="1"/>
              <a:t>replanning </a:t>
            </a:r>
            <a:r>
              <a:rPr lang="en-US" altLang="en-US"/>
              <a:t>agent knows what to do when something unexpected happens: call a planner again to come up with a new plan to reach the goal. </a:t>
            </a:r>
            <a:endParaRPr lang="en-IN" altLang="en-US"/>
          </a:p>
          <a:p>
            <a:pPr algn="just" eaLnBrk="1" hangingPunct="1"/>
            <a:endParaRPr lang="en-IN" altLang="en-US"/>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Content Placeholder 2">
            <a:extLst>
              <a:ext uri="{FF2B5EF4-FFF2-40B4-BE49-F238E27FC236}">
                <a16:creationId xmlns:a16="http://schemas.microsoft.com/office/drawing/2014/main" id="{0788EB90-2B48-3E31-33E8-68C4DAA43C84}"/>
              </a:ext>
            </a:extLst>
          </p:cNvPr>
          <p:cNvSpPr>
            <a:spLocks noGrp="1"/>
          </p:cNvSpPr>
          <p:nvPr>
            <p:ph idx="1"/>
          </p:nvPr>
        </p:nvSpPr>
        <p:spPr/>
        <p:txBody>
          <a:bodyPr/>
          <a:lstStyle/>
          <a:p>
            <a:pPr eaLnBrk="1" hangingPunct="1"/>
            <a:endParaRPr lang="en-IN" altLang="en-US" dirty="0"/>
          </a:p>
        </p:txBody>
      </p:sp>
      <p:pic>
        <p:nvPicPr>
          <p:cNvPr id="34820" name="Picture 2">
            <a:extLst>
              <a:ext uri="{FF2B5EF4-FFF2-40B4-BE49-F238E27FC236}">
                <a16:creationId xmlns:a16="http://schemas.microsoft.com/office/drawing/2014/main" id="{2030AF11-0614-0FF2-243D-DB483D81E510}"/>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16958" b="25954"/>
          <a:stretch/>
        </p:blipFill>
        <p:spPr bwMode="auto">
          <a:xfrm>
            <a:off x="437321" y="152400"/>
            <a:ext cx="11052313" cy="6400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2">
            <a:extLst>
              <a:ext uri="{FF2B5EF4-FFF2-40B4-BE49-F238E27FC236}">
                <a16:creationId xmlns:a16="http://schemas.microsoft.com/office/drawing/2014/main" id="{E9F17FD4-F74B-3E87-554E-40DB5AE380DA}"/>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526773" y="-4283767"/>
            <a:ext cx="9849677" cy="964095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4345177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Title 1">
            <a:extLst>
              <a:ext uri="{FF2B5EF4-FFF2-40B4-BE49-F238E27FC236}">
                <a16:creationId xmlns:a16="http://schemas.microsoft.com/office/drawing/2014/main" id="{DD047C14-5F02-6200-86F1-4E32BC8E5E11}"/>
              </a:ext>
            </a:extLst>
          </p:cNvPr>
          <p:cNvSpPr>
            <a:spLocks noGrp="1"/>
          </p:cNvSpPr>
          <p:nvPr>
            <p:ph type="title"/>
          </p:nvPr>
        </p:nvSpPr>
        <p:spPr>
          <a:xfrm>
            <a:off x="1524000" y="228600"/>
            <a:ext cx="9144000" cy="1143000"/>
          </a:xfrm>
        </p:spPr>
        <p:txBody>
          <a:bodyPr>
            <a:normAutofit fontScale="90000"/>
          </a:bodyPr>
          <a:lstStyle/>
          <a:p>
            <a:pPr algn="just" eaLnBrk="1" hangingPunct="1"/>
            <a:r>
              <a:rPr lang="en-US" altLang="en-US" sz="2200" b="1"/>
              <a:t>Example problem of achieving a chair and table of matching color, this time via replanning.</a:t>
            </a:r>
            <a:r>
              <a:rPr lang="en-US" altLang="en-US" sz="2200"/>
              <a:t> We'll assume a fully observable environment. In the initial state the chair is blue, the table is green, and there is a can of blue paint and a can of red paint. That gives us the following problem definition:</a:t>
            </a:r>
            <a:br>
              <a:rPr lang="en-IN" altLang="en-US" sz="2200"/>
            </a:br>
            <a:endParaRPr lang="en-IN" altLang="en-US" sz="2200"/>
          </a:p>
        </p:txBody>
      </p:sp>
      <p:pic>
        <p:nvPicPr>
          <p:cNvPr id="35843" name="image52.jpeg">
            <a:extLst>
              <a:ext uri="{FF2B5EF4-FFF2-40B4-BE49-F238E27FC236}">
                <a16:creationId xmlns:a16="http://schemas.microsoft.com/office/drawing/2014/main" id="{C3964FBB-D8A2-9E71-8EFC-9BC984E2C86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52600" y="1524000"/>
            <a:ext cx="8686800" cy="495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Content Placeholder 2">
            <a:extLst>
              <a:ext uri="{FF2B5EF4-FFF2-40B4-BE49-F238E27FC236}">
                <a16:creationId xmlns:a16="http://schemas.microsoft.com/office/drawing/2014/main" id="{698A9A40-B321-0734-F28C-882A634D2633}"/>
              </a:ext>
            </a:extLst>
          </p:cNvPr>
          <p:cNvSpPr>
            <a:spLocks noGrp="1"/>
          </p:cNvSpPr>
          <p:nvPr>
            <p:ph idx="1"/>
          </p:nvPr>
        </p:nvSpPr>
        <p:spPr>
          <a:xfrm>
            <a:off x="1600200" y="381001"/>
            <a:ext cx="8839200" cy="4525963"/>
          </a:xfrm>
        </p:spPr>
        <p:txBody>
          <a:bodyPr>
            <a:normAutofit fontScale="92500" lnSpcReduction="20000"/>
          </a:bodyPr>
          <a:lstStyle/>
          <a:p>
            <a:pPr algn="just" eaLnBrk="1" hangingPunct="1"/>
            <a:r>
              <a:rPr lang="en-US" altLang="en-US"/>
              <a:t>Now the agent is ready to execute the plan.</a:t>
            </a:r>
          </a:p>
          <a:p>
            <a:pPr algn="just" eaLnBrk="1" hangingPunct="1"/>
            <a:r>
              <a:rPr lang="en-US" altLang="en-US"/>
              <a:t>Assume that all goes well as the agent opens the blue paint and applies it to the table. </a:t>
            </a:r>
          </a:p>
          <a:p>
            <a:pPr algn="just" eaLnBrk="1" hangingPunct="1"/>
            <a:r>
              <a:rPr lang="en-US" altLang="en-US"/>
              <a:t>The agents from previous sections would declare victory at this point, having completed the steps in the plan. </a:t>
            </a:r>
          </a:p>
          <a:p>
            <a:pPr algn="just" eaLnBrk="1" hangingPunct="1"/>
            <a:r>
              <a:rPr lang="en-US" altLang="en-US"/>
              <a:t>But the execution monitoring agent must first check the precondition of the </a:t>
            </a:r>
            <a:r>
              <a:rPr lang="en-US" altLang="en-US" i="1"/>
              <a:t>Finish </a:t>
            </a:r>
            <a:r>
              <a:rPr lang="en-US" altLang="en-US"/>
              <a:t>step, which says that the two pieces must have the same color. </a:t>
            </a:r>
          </a:p>
          <a:p>
            <a:pPr algn="just" eaLnBrk="1" hangingPunct="1"/>
            <a:r>
              <a:rPr lang="en-US" altLang="en-US"/>
              <a:t>Suppose the agent perceives that they do not have the same color, because it missed a spot of green on the table. </a:t>
            </a:r>
          </a:p>
          <a:p>
            <a:pPr algn="just" eaLnBrk="1" hangingPunct="1"/>
            <a:r>
              <a:rPr lang="en-US" altLang="en-US" b="1">
                <a:solidFill>
                  <a:srgbClr val="FF0000"/>
                </a:solidFill>
              </a:rPr>
              <a:t>The agent then needs to figure out a position in </a:t>
            </a:r>
            <a:r>
              <a:rPr lang="en-US" altLang="en-US" b="1" i="1">
                <a:solidFill>
                  <a:srgbClr val="FF0000"/>
                </a:solidFill>
              </a:rPr>
              <a:t>whole-plan </a:t>
            </a:r>
            <a:r>
              <a:rPr lang="en-US" altLang="en-US" b="1">
                <a:solidFill>
                  <a:srgbClr val="FF0000"/>
                </a:solidFill>
              </a:rPr>
              <a:t>to aim for and a repair action sequence to get there.</a:t>
            </a:r>
            <a:endParaRPr lang="en-IN" altLang="en-US" b="1">
              <a:solidFill>
                <a:srgbClr val="FF0000"/>
              </a:solidFill>
            </a:endParaRPr>
          </a:p>
          <a:p>
            <a:pPr algn="just" eaLnBrk="1" hangingPunct="1"/>
            <a:endParaRPr lang="en-IN" alt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Title 1">
            <a:extLst>
              <a:ext uri="{FF2B5EF4-FFF2-40B4-BE49-F238E27FC236}">
                <a16:creationId xmlns:a16="http://schemas.microsoft.com/office/drawing/2014/main" id="{ACF54805-7C01-AA33-5D87-8749B903174D}"/>
              </a:ext>
            </a:extLst>
          </p:cNvPr>
          <p:cNvSpPr>
            <a:spLocks noGrp="1"/>
          </p:cNvSpPr>
          <p:nvPr>
            <p:ph type="title"/>
          </p:nvPr>
        </p:nvSpPr>
        <p:spPr>
          <a:xfrm>
            <a:off x="1828800" y="-381000"/>
            <a:ext cx="8229600" cy="1143000"/>
          </a:xfrm>
        </p:spPr>
        <p:txBody>
          <a:bodyPr/>
          <a:lstStyle/>
          <a:p>
            <a:pPr eaLnBrk="1" hangingPunct="1"/>
            <a:r>
              <a:rPr lang="en-US" altLang="en-US" b="1" dirty="0"/>
              <a:t>Conditional Planning</a:t>
            </a:r>
            <a:endParaRPr lang="en-IN" altLang="en-US" b="1" dirty="0"/>
          </a:p>
        </p:txBody>
      </p:sp>
      <p:sp>
        <p:nvSpPr>
          <p:cNvPr id="24579" name="Content Placeholder 2">
            <a:extLst>
              <a:ext uri="{FF2B5EF4-FFF2-40B4-BE49-F238E27FC236}">
                <a16:creationId xmlns:a16="http://schemas.microsoft.com/office/drawing/2014/main" id="{DDAA93E6-66D9-2C5B-0A41-0A2B6B0D8876}"/>
              </a:ext>
            </a:extLst>
          </p:cNvPr>
          <p:cNvSpPr>
            <a:spLocks noGrp="1"/>
          </p:cNvSpPr>
          <p:nvPr>
            <p:ph idx="1"/>
          </p:nvPr>
        </p:nvSpPr>
        <p:spPr>
          <a:xfrm>
            <a:off x="1524000" y="381001"/>
            <a:ext cx="8991600" cy="4525963"/>
          </a:xfrm>
        </p:spPr>
        <p:txBody>
          <a:bodyPr>
            <a:normAutofit fontScale="92500" lnSpcReduction="20000"/>
          </a:bodyPr>
          <a:lstStyle/>
          <a:p>
            <a:pPr marL="0" indent="0" algn="just">
              <a:lnSpc>
                <a:spcPct val="132000"/>
              </a:lnSpc>
              <a:spcBef>
                <a:spcPts val="100"/>
              </a:spcBef>
              <a:buNone/>
            </a:pPr>
            <a:r>
              <a:rPr lang="en-US" altLang="en-US">
                <a:latin typeface="Arial MT"/>
                <a:ea typeface="Arial MT"/>
                <a:cs typeface="Arial MT"/>
              </a:rPr>
              <a:t>UNCERTAINTY</a:t>
            </a:r>
          </a:p>
          <a:p>
            <a:pPr marL="0" indent="0" algn="just">
              <a:lnSpc>
                <a:spcPct val="132000"/>
              </a:lnSpc>
              <a:spcBef>
                <a:spcPts val="100"/>
              </a:spcBef>
            </a:pPr>
            <a:r>
              <a:rPr lang="en-US" altLang="en-US">
                <a:latin typeface="Arial MT"/>
                <a:ea typeface="Arial MT"/>
                <a:cs typeface="Arial MT"/>
              </a:rPr>
              <a:t>The agent might not know what the initial state is.</a:t>
            </a:r>
          </a:p>
          <a:p>
            <a:pPr marL="0" indent="0" algn="just">
              <a:lnSpc>
                <a:spcPct val="132000"/>
              </a:lnSpc>
              <a:spcBef>
                <a:spcPts val="100"/>
              </a:spcBef>
            </a:pPr>
            <a:r>
              <a:rPr lang="en-US" altLang="en-US">
                <a:latin typeface="Arial MT"/>
                <a:ea typeface="Arial MT"/>
                <a:cs typeface="Arial MT"/>
              </a:rPr>
              <a:t>The agent might not know the outcome of its actions.</a:t>
            </a:r>
          </a:p>
          <a:p>
            <a:pPr marL="0" indent="0" algn="just">
              <a:lnSpc>
                <a:spcPts val="2925"/>
              </a:lnSpc>
              <a:spcBef>
                <a:spcPts val="1138"/>
              </a:spcBef>
            </a:pPr>
            <a:r>
              <a:rPr lang="en-US" altLang="en-US">
                <a:latin typeface="Arial MT"/>
                <a:ea typeface="Arial MT"/>
                <a:cs typeface="Arial MT"/>
              </a:rPr>
              <a:t>The plans will have branches rather than being  straight line plans, includes </a:t>
            </a:r>
            <a:r>
              <a:rPr lang="en-US" altLang="en-US" i="1">
                <a:solidFill>
                  <a:srgbClr val="0000FF"/>
                </a:solidFill>
                <a:latin typeface="Arial" panose="020B0604020202020204" pitchFamily="34" charset="0"/>
                <a:cs typeface="Arial" panose="020B0604020202020204" pitchFamily="34" charset="0"/>
              </a:rPr>
              <a:t>conditional steps</a:t>
            </a:r>
            <a:endParaRPr lang="en-US" altLang="en-US">
              <a:latin typeface="Arial" panose="020B0604020202020204" pitchFamily="34" charset="0"/>
              <a:cs typeface="Arial" panose="020B0604020202020204" pitchFamily="34" charset="0"/>
            </a:endParaRPr>
          </a:p>
          <a:p>
            <a:pPr marL="0" indent="0" algn="just">
              <a:spcBef>
                <a:spcPts val="13"/>
              </a:spcBef>
            </a:pPr>
            <a:endParaRPr lang="en-US" altLang="en-US" sz="2400">
              <a:latin typeface="Arial" panose="020B0604020202020204" pitchFamily="34" charset="0"/>
              <a:cs typeface="Arial" panose="020B0604020202020204" pitchFamily="34" charset="0"/>
            </a:endParaRPr>
          </a:p>
          <a:p>
            <a:pPr marL="0" indent="0" algn="just">
              <a:spcBef>
                <a:spcPct val="0"/>
              </a:spcBef>
            </a:pPr>
            <a:r>
              <a:rPr lang="en-US" altLang="en-US" b="1">
                <a:latin typeface="Times New Roman" panose="02020603050405020304" pitchFamily="18" charset="0"/>
                <a:cs typeface="Times New Roman" panose="02020603050405020304" pitchFamily="18" charset="0"/>
              </a:rPr>
              <a:t>if </a:t>
            </a:r>
            <a:r>
              <a:rPr lang="en-US" altLang="en-US" i="1">
                <a:latin typeface="Times New Roman" panose="02020603050405020304" pitchFamily="18" charset="0"/>
                <a:cs typeface="Times New Roman" panose="02020603050405020304" pitchFamily="18" charset="0"/>
              </a:rPr>
              <a:t>&lt; test &gt; </a:t>
            </a:r>
            <a:r>
              <a:rPr lang="en-US" altLang="en-US" b="1">
                <a:latin typeface="Times New Roman" panose="02020603050405020304" pitchFamily="18" charset="0"/>
                <a:cs typeface="Times New Roman" panose="02020603050405020304" pitchFamily="18" charset="0"/>
              </a:rPr>
              <a:t>then </a:t>
            </a:r>
            <a:r>
              <a:rPr lang="en-US" altLang="en-US" i="1">
                <a:latin typeface="Times New Roman" panose="02020603050405020304" pitchFamily="18" charset="0"/>
                <a:cs typeface="Times New Roman" panose="02020603050405020304" pitchFamily="18" charset="0"/>
              </a:rPr>
              <a:t>plan</a:t>
            </a:r>
            <a:r>
              <a:rPr lang="en-US" altLang="en-US" i="1" baseline="-12000">
                <a:latin typeface="Verdana" panose="020B0604030504040204" pitchFamily="34" charset="0"/>
                <a:ea typeface="Verdana" panose="020B0604030504040204" pitchFamily="34" charset="0"/>
                <a:cs typeface="Verdana" panose="020B0604030504040204" pitchFamily="34" charset="0"/>
              </a:rPr>
              <a:t>A </a:t>
            </a:r>
            <a:r>
              <a:rPr lang="en-US" altLang="en-US" b="1">
                <a:latin typeface="Times New Roman" panose="02020603050405020304" pitchFamily="18" charset="0"/>
                <a:cs typeface="Times New Roman" panose="02020603050405020304" pitchFamily="18" charset="0"/>
              </a:rPr>
              <a:t>else </a:t>
            </a:r>
            <a:r>
              <a:rPr lang="en-US" altLang="en-US" i="1">
                <a:latin typeface="Times New Roman" panose="02020603050405020304" pitchFamily="18" charset="0"/>
                <a:cs typeface="Times New Roman" panose="02020603050405020304" pitchFamily="18" charset="0"/>
              </a:rPr>
              <a:t>plan</a:t>
            </a:r>
            <a:r>
              <a:rPr lang="en-US" altLang="en-US" i="1" baseline="-12000">
                <a:latin typeface="Verdana" panose="020B0604030504040204" pitchFamily="34" charset="0"/>
                <a:ea typeface="Verdana" panose="020B0604030504040204" pitchFamily="34" charset="0"/>
                <a:cs typeface="Verdana" panose="020B0604030504040204" pitchFamily="34" charset="0"/>
              </a:rPr>
              <a:t>B</a:t>
            </a:r>
            <a:endParaRPr lang="en-US" altLang="en-US" baseline="-12000">
              <a:latin typeface="Verdana" panose="020B0604030504040204" pitchFamily="34" charset="0"/>
              <a:ea typeface="Verdana" panose="020B0604030504040204" pitchFamily="34" charset="0"/>
              <a:cs typeface="Verdana" panose="020B0604030504040204" pitchFamily="34" charset="0"/>
            </a:endParaRPr>
          </a:p>
          <a:p>
            <a:pPr marL="0" indent="0" algn="just">
              <a:lnSpc>
                <a:spcPct val="96000"/>
              </a:lnSpc>
              <a:spcBef>
                <a:spcPts val="1075"/>
              </a:spcBef>
              <a:buNone/>
            </a:pPr>
            <a:endParaRPr lang="en-US" altLang="en-US" i="1">
              <a:solidFill>
                <a:srgbClr val="0000FF"/>
              </a:solidFill>
              <a:latin typeface="Arial" panose="020B0604020202020204" pitchFamily="34" charset="0"/>
              <a:cs typeface="Arial" panose="020B0604020202020204" pitchFamily="34" charset="0"/>
            </a:endParaRPr>
          </a:p>
          <a:p>
            <a:pPr marL="0" indent="0" algn="just">
              <a:lnSpc>
                <a:spcPct val="96000"/>
              </a:lnSpc>
              <a:spcBef>
                <a:spcPts val="1075"/>
              </a:spcBef>
            </a:pPr>
            <a:r>
              <a:rPr lang="en-US" altLang="en-US" i="1">
                <a:solidFill>
                  <a:srgbClr val="0000FF"/>
                </a:solidFill>
                <a:latin typeface="Arial" panose="020B0604020202020204" pitchFamily="34" charset="0"/>
                <a:cs typeface="Arial" panose="020B0604020202020204" pitchFamily="34" charset="0"/>
              </a:rPr>
              <a:t>Full observability</a:t>
            </a:r>
            <a:r>
              <a:rPr lang="en-US" altLang="en-US">
                <a:latin typeface="Arial MT"/>
                <a:ea typeface="Arial MT"/>
                <a:cs typeface="Arial MT"/>
              </a:rPr>
              <a:t>: The agent knows what state it  currently is, does not have to execute an  </a:t>
            </a:r>
            <a:r>
              <a:rPr lang="en-US" altLang="en-US" i="1">
                <a:solidFill>
                  <a:srgbClr val="0000FF"/>
                </a:solidFill>
                <a:latin typeface="Arial" panose="020B0604020202020204" pitchFamily="34" charset="0"/>
                <a:cs typeface="Arial" panose="020B0604020202020204" pitchFamily="34" charset="0"/>
              </a:rPr>
              <a:t>observation action</a:t>
            </a:r>
            <a:endParaRPr lang="en-US" altLang="en-US">
              <a:latin typeface="Arial" panose="020B0604020202020204" pitchFamily="34" charset="0"/>
              <a:cs typeface="Arial" panose="020B0604020202020204" pitchFamily="34" charset="0"/>
            </a:endParaRPr>
          </a:p>
          <a:p>
            <a:pPr marL="0" indent="0" algn="just">
              <a:lnSpc>
                <a:spcPts val="2925"/>
              </a:lnSpc>
            </a:pPr>
            <a:r>
              <a:rPr lang="en-US" altLang="en-US">
                <a:latin typeface="Arial MT"/>
                <a:ea typeface="Arial MT"/>
                <a:cs typeface="Arial MT"/>
              </a:rPr>
              <a:t>Simply get plans ready for all possible contingencies</a:t>
            </a:r>
          </a:p>
          <a:p>
            <a:pPr marL="0" indent="0" algn="just"/>
            <a:endParaRPr lang="en-IN" altLang="en-US"/>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22D06F42-0CA2-3DAA-3A74-3063BCF1E58E}"/>
              </a:ext>
            </a:extLst>
          </p:cNvPr>
          <p:cNvSpPr>
            <a:spLocks noGrp="1"/>
          </p:cNvSpPr>
          <p:nvPr>
            <p:ph idx="1"/>
          </p:nvPr>
        </p:nvSpPr>
        <p:spPr/>
        <p:txBody>
          <a:bodyPr/>
          <a:lstStyle/>
          <a:p>
            <a:pPr marL="0" indent="0" algn="ctr">
              <a:buNone/>
            </a:pPr>
            <a:endParaRPr lang="en-US" altLang="en-US" b="1" dirty="0"/>
          </a:p>
          <a:p>
            <a:pPr marL="0" indent="0" algn="ctr">
              <a:buNone/>
            </a:pPr>
            <a:endParaRPr lang="en-US" altLang="en-US" b="1" dirty="0"/>
          </a:p>
          <a:p>
            <a:pPr marL="0" indent="0" algn="ctr">
              <a:buNone/>
            </a:pPr>
            <a:endParaRPr lang="en-US" altLang="en-US" b="1" dirty="0"/>
          </a:p>
          <a:p>
            <a:pPr marL="0" indent="0" algn="ctr">
              <a:buNone/>
            </a:pPr>
            <a:r>
              <a:rPr lang="en-US" altLang="en-US" b="1" dirty="0"/>
              <a:t>Continuous Planning</a:t>
            </a:r>
            <a:endParaRPr lang="en-IN" dirty="0"/>
          </a:p>
        </p:txBody>
      </p:sp>
    </p:spTree>
    <p:extLst>
      <p:ext uri="{BB962C8B-B14F-4D97-AF65-F5344CB8AC3E}">
        <p14:creationId xmlns:p14="http://schemas.microsoft.com/office/powerpoint/2010/main" val="311495605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Title 1">
            <a:extLst>
              <a:ext uri="{FF2B5EF4-FFF2-40B4-BE49-F238E27FC236}">
                <a16:creationId xmlns:a16="http://schemas.microsoft.com/office/drawing/2014/main" id="{72D30C6C-5271-5B05-992A-872287E48E7F}"/>
              </a:ext>
            </a:extLst>
          </p:cNvPr>
          <p:cNvSpPr>
            <a:spLocks noGrp="1"/>
          </p:cNvSpPr>
          <p:nvPr>
            <p:ph type="title"/>
          </p:nvPr>
        </p:nvSpPr>
        <p:spPr/>
        <p:txBody>
          <a:bodyPr/>
          <a:lstStyle/>
          <a:p>
            <a:pPr eaLnBrk="1" hangingPunct="1"/>
            <a:r>
              <a:rPr lang="en-US" altLang="en-US" b="1" dirty="0"/>
              <a:t>Continuous Planning</a:t>
            </a:r>
            <a:endParaRPr lang="en-IN" altLang="en-US" b="1" dirty="0"/>
          </a:p>
        </p:txBody>
      </p:sp>
      <p:sp>
        <p:nvSpPr>
          <p:cNvPr id="37891" name="Content Placeholder 2">
            <a:extLst>
              <a:ext uri="{FF2B5EF4-FFF2-40B4-BE49-F238E27FC236}">
                <a16:creationId xmlns:a16="http://schemas.microsoft.com/office/drawing/2014/main" id="{C344B062-1018-D3FA-3104-B67535DFA279}"/>
              </a:ext>
            </a:extLst>
          </p:cNvPr>
          <p:cNvSpPr>
            <a:spLocks noGrp="1"/>
          </p:cNvSpPr>
          <p:nvPr>
            <p:ph idx="1"/>
          </p:nvPr>
        </p:nvSpPr>
        <p:spPr/>
        <p:txBody>
          <a:bodyPr/>
          <a:lstStyle/>
          <a:p>
            <a:pPr algn="just" eaLnBrk="1" hangingPunct="1"/>
            <a:r>
              <a:rPr lang="en-US" altLang="en-US"/>
              <a:t>In this planning, the planner at first achieves the goal and then only can</a:t>
            </a:r>
            <a:r>
              <a:rPr lang="en-US" altLang="en-US" b="1"/>
              <a:t> </a:t>
            </a:r>
            <a:r>
              <a:rPr lang="en-US" altLang="en-US"/>
              <a:t>stop. </a:t>
            </a:r>
          </a:p>
          <a:p>
            <a:pPr algn="just" eaLnBrk="1" hangingPunct="1"/>
            <a:r>
              <a:rPr lang="en-US" altLang="en-US"/>
              <a:t>A continuous planner is designed to persist over a lifetime. </a:t>
            </a:r>
          </a:p>
          <a:p>
            <a:pPr algn="just" eaLnBrk="1" hangingPunct="1"/>
            <a:r>
              <a:rPr lang="en-US" altLang="en-US"/>
              <a:t>It can handle any unfavorable circumstances in the environment.</a:t>
            </a:r>
            <a:endParaRPr lang="en-IN" altLang="en-US"/>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DB1DC70E-03FE-5EC5-8DF2-D108F304EAF0}"/>
              </a:ext>
            </a:extLst>
          </p:cNvPr>
          <p:cNvSpPr txBox="1">
            <a:spLocks noGrp="1"/>
          </p:cNvSpPr>
          <p:nvPr>
            <p:ph type="title"/>
          </p:nvPr>
        </p:nvSpPr>
        <p:spPr>
          <a:xfrm>
            <a:off x="2220914" y="71917"/>
            <a:ext cx="6846887" cy="624516"/>
          </a:xfrm>
        </p:spPr>
        <p:txBody>
          <a:bodyPr vert="horz" lIns="0" tIns="14972" rIns="0" bIns="0" rtlCol="0" anchor="ctr">
            <a:spAutoFit/>
          </a:bodyPr>
          <a:lstStyle/>
          <a:p>
            <a:pPr marL="11977">
              <a:spcBef>
                <a:spcPts val="118"/>
              </a:spcBef>
              <a:defRPr/>
            </a:pPr>
            <a:r>
              <a:rPr b="1" dirty="0"/>
              <a:t>Fixing</a:t>
            </a:r>
            <a:r>
              <a:rPr b="1" spc="19" dirty="0"/>
              <a:t> </a:t>
            </a:r>
            <a:r>
              <a:rPr b="1" spc="5" dirty="0"/>
              <a:t>plan</a:t>
            </a:r>
            <a:r>
              <a:rPr b="1" spc="-14" dirty="0"/>
              <a:t> </a:t>
            </a:r>
            <a:r>
              <a:rPr b="1" spc="-52" dirty="0"/>
              <a:t>flaws</a:t>
            </a:r>
            <a:r>
              <a:rPr b="1" spc="-19" dirty="0"/>
              <a:t> </a:t>
            </a:r>
            <a:r>
              <a:rPr b="1" spc="5" dirty="0"/>
              <a:t>continually</a:t>
            </a:r>
          </a:p>
        </p:txBody>
      </p:sp>
      <p:sp>
        <p:nvSpPr>
          <p:cNvPr id="38915" name="object 10">
            <a:extLst>
              <a:ext uri="{FF2B5EF4-FFF2-40B4-BE49-F238E27FC236}">
                <a16:creationId xmlns:a16="http://schemas.microsoft.com/office/drawing/2014/main" id="{CAC8773A-1DBB-453B-A206-C1D5C452AA32}"/>
              </a:ext>
            </a:extLst>
          </p:cNvPr>
          <p:cNvSpPr txBox="1">
            <a:spLocks noChangeArrowheads="1"/>
          </p:cNvSpPr>
          <p:nvPr/>
        </p:nvSpPr>
        <p:spPr bwMode="auto">
          <a:xfrm>
            <a:off x="1676400" y="1066801"/>
            <a:ext cx="9220200" cy="4125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28158" rIns="0" bIns="0">
            <a:spAutoFit/>
          </a:bodyPr>
          <a:lstStyle>
            <a:lvl1pPr marL="354013" indent="-342900">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1013"/>
              </a:spcBef>
            </a:pPr>
            <a:r>
              <a:rPr lang="en-US" altLang="en-US" sz="2400" i="1">
                <a:solidFill>
                  <a:srgbClr val="0000FF"/>
                </a:solidFill>
                <a:latin typeface="Arial" panose="020B0604020202020204" pitchFamily="34" charset="0"/>
              </a:rPr>
              <a:t>Missing goal</a:t>
            </a:r>
            <a:r>
              <a:rPr lang="en-US" altLang="en-US" sz="2400">
                <a:latin typeface="Arial MT"/>
                <a:ea typeface="Arial MT"/>
                <a:cs typeface="Arial MT"/>
              </a:rPr>
              <a:t>: adding new goals</a:t>
            </a:r>
          </a:p>
          <a:p>
            <a:pPr>
              <a:spcBef>
                <a:spcPts val="913"/>
              </a:spcBef>
            </a:pPr>
            <a:r>
              <a:rPr lang="en-US" altLang="en-US" sz="2400" i="1">
                <a:solidFill>
                  <a:srgbClr val="0000FF"/>
                </a:solidFill>
                <a:latin typeface="Arial" panose="020B0604020202020204" pitchFamily="34" charset="0"/>
              </a:rPr>
              <a:t>Open precondition</a:t>
            </a:r>
            <a:r>
              <a:rPr lang="en-US" altLang="en-US" sz="2400">
                <a:latin typeface="Arial MT"/>
                <a:ea typeface="Arial MT"/>
                <a:cs typeface="Arial MT"/>
              </a:rPr>
              <a:t>: close using causal links (POP)</a:t>
            </a:r>
          </a:p>
          <a:p>
            <a:pPr>
              <a:spcBef>
                <a:spcPts val="913"/>
              </a:spcBef>
            </a:pPr>
            <a:r>
              <a:rPr lang="en-US" altLang="en-US" sz="2400" i="1">
                <a:solidFill>
                  <a:srgbClr val="0000FF"/>
                </a:solidFill>
                <a:latin typeface="Arial" panose="020B0604020202020204" pitchFamily="34" charset="0"/>
              </a:rPr>
              <a:t>Causal conflict</a:t>
            </a:r>
            <a:r>
              <a:rPr lang="en-US" altLang="en-US" sz="2400">
                <a:latin typeface="Arial MT"/>
                <a:ea typeface="Arial MT"/>
                <a:cs typeface="Arial MT"/>
              </a:rPr>
              <a:t>: resolve threats (POP)</a:t>
            </a:r>
          </a:p>
          <a:p>
            <a:pPr>
              <a:lnSpc>
                <a:spcPts val="2763"/>
              </a:lnSpc>
              <a:spcBef>
                <a:spcPts val="1075"/>
              </a:spcBef>
            </a:pPr>
            <a:r>
              <a:rPr lang="en-US" altLang="en-US" sz="2400" i="1">
                <a:solidFill>
                  <a:srgbClr val="0000FF"/>
                </a:solidFill>
                <a:latin typeface="Arial" panose="020B0604020202020204" pitchFamily="34" charset="0"/>
              </a:rPr>
              <a:t>Unsupported link</a:t>
            </a:r>
            <a:r>
              <a:rPr lang="en-US" altLang="en-US" sz="2400">
                <a:latin typeface="Arial MT"/>
                <a:ea typeface="Arial MT"/>
                <a:cs typeface="Arial MT"/>
              </a:rPr>
              <a:t>: remove causal links supporting  conditions that are no longer true</a:t>
            </a:r>
          </a:p>
          <a:p>
            <a:pPr>
              <a:lnSpc>
                <a:spcPts val="2763"/>
              </a:lnSpc>
              <a:spcBef>
                <a:spcPts val="1000"/>
              </a:spcBef>
            </a:pPr>
            <a:r>
              <a:rPr lang="en-US" altLang="en-US" sz="2400" i="1">
                <a:solidFill>
                  <a:srgbClr val="0000FF"/>
                </a:solidFill>
                <a:latin typeface="Arial" panose="020B0604020202020204" pitchFamily="34" charset="0"/>
              </a:rPr>
              <a:t>Redundant action</a:t>
            </a:r>
            <a:r>
              <a:rPr lang="en-US" altLang="en-US" sz="2400">
                <a:latin typeface="Arial MT"/>
                <a:ea typeface="Arial MT"/>
                <a:cs typeface="Arial MT"/>
              </a:rPr>
              <a:t>: remove actions that supply no  causal links</a:t>
            </a:r>
          </a:p>
          <a:p>
            <a:pPr>
              <a:lnSpc>
                <a:spcPts val="2763"/>
              </a:lnSpc>
              <a:spcBef>
                <a:spcPts val="1000"/>
              </a:spcBef>
            </a:pPr>
            <a:r>
              <a:rPr lang="en-US" altLang="en-US" sz="2400" i="1">
                <a:solidFill>
                  <a:srgbClr val="0000FF"/>
                </a:solidFill>
                <a:latin typeface="Arial" panose="020B0604020202020204" pitchFamily="34" charset="0"/>
              </a:rPr>
              <a:t>Unexecuted action</a:t>
            </a:r>
            <a:r>
              <a:rPr lang="en-US" altLang="en-US" sz="2400">
                <a:latin typeface="Arial MT"/>
                <a:ea typeface="Arial MT"/>
                <a:cs typeface="Arial MT"/>
              </a:rPr>
              <a:t>: return an action that can be  executed</a:t>
            </a:r>
          </a:p>
          <a:p>
            <a:pPr>
              <a:lnSpc>
                <a:spcPct val="96000"/>
              </a:lnSpc>
              <a:spcBef>
                <a:spcPts val="925"/>
              </a:spcBef>
            </a:pPr>
            <a:r>
              <a:rPr lang="en-US" altLang="en-US" sz="2400" i="1">
                <a:solidFill>
                  <a:srgbClr val="0000FF"/>
                </a:solidFill>
                <a:latin typeface="Arial" panose="020B0604020202020204" pitchFamily="34" charset="0"/>
              </a:rPr>
              <a:t>Unnecessary historical goal</a:t>
            </a:r>
            <a:r>
              <a:rPr lang="en-US" altLang="en-US" sz="2400">
                <a:latin typeface="Arial MT"/>
                <a:ea typeface="Arial MT"/>
                <a:cs typeface="Arial MT"/>
              </a:rPr>
              <a:t>: if the current goal set  has been achieved, remove them and allow for new  goals</a:t>
            </a:r>
          </a:p>
        </p:txBody>
      </p:sp>
    </p:spTree>
  </p:cSld>
  <p:clrMapOvr>
    <a:masterClrMapping/>
  </p:clrMapOvr>
  <p:transition>
    <p:cut/>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EDE0452-728A-E037-47EC-479C394C0F6E}"/>
              </a:ext>
            </a:extLst>
          </p:cNvPr>
          <p:cNvSpPr txBox="1">
            <a:spLocks noGrp="1"/>
          </p:cNvSpPr>
          <p:nvPr>
            <p:ph type="title"/>
          </p:nvPr>
        </p:nvSpPr>
        <p:spPr>
          <a:xfrm>
            <a:off x="2220914" y="71917"/>
            <a:ext cx="8066087" cy="624516"/>
          </a:xfrm>
        </p:spPr>
        <p:txBody>
          <a:bodyPr vert="horz" lIns="0" tIns="14972" rIns="0" bIns="0" rtlCol="0" anchor="ctr">
            <a:spAutoFit/>
          </a:bodyPr>
          <a:lstStyle/>
          <a:p>
            <a:pPr marL="11977">
              <a:spcBef>
                <a:spcPts val="118"/>
              </a:spcBef>
              <a:defRPr/>
            </a:pPr>
            <a:r>
              <a:rPr spc="5" dirty="0"/>
              <a:t>Continuous</a:t>
            </a:r>
            <a:r>
              <a:rPr spc="-5" dirty="0"/>
              <a:t> </a:t>
            </a:r>
            <a:r>
              <a:rPr spc="5" dirty="0"/>
              <a:t>planning</a:t>
            </a:r>
            <a:r>
              <a:rPr spc="-19" dirty="0"/>
              <a:t> </a:t>
            </a:r>
            <a:r>
              <a:rPr spc="9" dirty="0"/>
              <a:t>algorithm</a:t>
            </a:r>
          </a:p>
        </p:txBody>
      </p:sp>
      <p:sp>
        <p:nvSpPr>
          <p:cNvPr id="39939" name="object 3">
            <a:extLst>
              <a:ext uri="{FF2B5EF4-FFF2-40B4-BE49-F238E27FC236}">
                <a16:creationId xmlns:a16="http://schemas.microsoft.com/office/drawing/2014/main" id="{5C739D51-0059-FFF8-286E-934E8BC9B83D}"/>
              </a:ext>
            </a:extLst>
          </p:cNvPr>
          <p:cNvSpPr txBox="1">
            <a:spLocks noChangeArrowheads="1"/>
          </p:cNvSpPr>
          <p:nvPr/>
        </p:nvSpPr>
        <p:spPr bwMode="auto">
          <a:xfrm>
            <a:off x="1725613" y="1752601"/>
            <a:ext cx="8915400" cy="15348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3773" rIns="0" bIns="0">
            <a:spAutoFit/>
          </a:bodyPr>
          <a:lstStyle>
            <a:lvl1pPr marL="111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113"/>
              </a:spcBef>
              <a:buNone/>
            </a:pPr>
            <a:r>
              <a:rPr lang="en-US" altLang="en-US" sz="2400" b="1" dirty="0">
                <a:latin typeface="Times New Roman" panose="02020603050405020304" pitchFamily="18" charset="0"/>
                <a:cs typeface="Times New Roman" panose="02020603050405020304" pitchFamily="18" charset="0"/>
              </a:rPr>
              <a:t>function </a:t>
            </a:r>
            <a:r>
              <a:rPr lang="en-US" altLang="en-US" sz="2400" dirty="0">
                <a:latin typeface="Times New Roman" panose="02020603050405020304" pitchFamily="18" charset="0"/>
                <a:cs typeface="Times New Roman" panose="02020603050405020304" pitchFamily="18" charset="0"/>
              </a:rPr>
              <a:t>C</a:t>
            </a:r>
            <a:r>
              <a:rPr lang="en-US" altLang="en-US" sz="2000" dirty="0">
                <a:latin typeface="Times New Roman" panose="02020603050405020304" pitchFamily="18" charset="0"/>
                <a:cs typeface="Times New Roman" panose="02020603050405020304" pitchFamily="18" charset="0"/>
              </a:rPr>
              <a:t>ONTINUOUS</a:t>
            </a:r>
            <a:r>
              <a:rPr lang="en-US" altLang="en-US" sz="2400" dirty="0">
                <a:latin typeface="Times New Roman" panose="02020603050405020304" pitchFamily="18" charset="0"/>
                <a:cs typeface="Times New Roman" panose="02020603050405020304" pitchFamily="18" charset="0"/>
              </a:rPr>
              <a:t>-POP-A</a:t>
            </a:r>
            <a:r>
              <a:rPr lang="en-US" altLang="en-US" sz="2000" dirty="0">
                <a:latin typeface="Times New Roman" panose="02020603050405020304" pitchFamily="18" charset="0"/>
                <a:cs typeface="Times New Roman" panose="02020603050405020304" pitchFamily="18" charset="0"/>
              </a:rPr>
              <a:t>GENT</a:t>
            </a:r>
            <a:r>
              <a:rPr lang="en-US" altLang="en-US" sz="2400" dirty="0">
                <a:latin typeface="Arial MT"/>
                <a:ea typeface="Arial MT"/>
                <a:cs typeface="Arial MT"/>
              </a:rPr>
              <a:t>(</a:t>
            </a:r>
            <a:r>
              <a:rPr lang="en-US" altLang="en-US" sz="2400" i="1" dirty="0">
                <a:latin typeface="Arial" panose="020B0604020202020204" pitchFamily="34" charset="0"/>
              </a:rPr>
              <a:t>percept</a:t>
            </a:r>
            <a:r>
              <a:rPr lang="en-US" altLang="en-US" sz="2400" dirty="0">
                <a:latin typeface="Arial MT"/>
                <a:ea typeface="Arial MT"/>
                <a:cs typeface="Arial MT"/>
              </a:rPr>
              <a:t>) </a:t>
            </a:r>
            <a:r>
              <a:rPr lang="en-US" altLang="en-US" sz="2400" b="1" dirty="0">
                <a:latin typeface="Times New Roman" panose="02020603050405020304" pitchFamily="18" charset="0"/>
                <a:cs typeface="Times New Roman" panose="02020603050405020304" pitchFamily="18" charset="0"/>
              </a:rPr>
              <a:t>returns </a:t>
            </a:r>
            <a:r>
              <a:rPr lang="en-US" altLang="en-US" sz="2400" dirty="0">
                <a:latin typeface="Arial MT"/>
                <a:ea typeface="Arial MT"/>
                <a:cs typeface="Arial MT"/>
              </a:rPr>
              <a:t>an action</a:t>
            </a:r>
          </a:p>
          <a:p>
            <a:pPr>
              <a:spcBef>
                <a:spcPts val="1400"/>
              </a:spcBef>
              <a:buNone/>
            </a:pPr>
            <a:r>
              <a:rPr lang="en-US" altLang="en-US" sz="2400" i="1" dirty="0">
                <a:latin typeface="Arial" panose="020B0604020202020204" pitchFamily="34" charset="0"/>
              </a:rPr>
              <a:t>action	</a:t>
            </a:r>
            <a:r>
              <a:rPr lang="en-US" altLang="en-US" sz="2400" i="1" dirty="0" err="1">
                <a:latin typeface="Arial" panose="020B0604020202020204" pitchFamily="34" charset="0"/>
              </a:rPr>
              <a:t>NoOp</a:t>
            </a:r>
            <a:r>
              <a:rPr lang="en-US" altLang="en-US" sz="2400" i="1" dirty="0">
                <a:latin typeface="Arial" panose="020B0604020202020204" pitchFamily="34" charset="0"/>
              </a:rPr>
              <a:t> </a:t>
            </a:r>
            <a:r>
              <a:rPr lang="en-US" altLang="en-US" sz="2400" dirty="0">
                <a:latin typeface="Arial MT"/>
                <a:ea typeface="Arial MT"/>
                <a:cs typeface="Arial MT"/>
              </a:rPr>
              <a:t>(the default)</a:t>
            </a:r>
          </a:p>
          <a:p>
            <a:pPr>
              <a:lnSpc>
                <a:spcPts val="2313"/>
              </a:lnSpc>
              <a:spcBef>
                <a:spcPts val="88"/>
              </a:spcBef>
              <a:buNone/>
            </a:pPr>
            <a:r>
              <a:rPr lang="en-US" altLang="en-US" sz="2400" dirty="0">
                <a:latin typeface="Times New Roman" panose="02020603050405020304" pitchFamily="18" charset="0"/>
                <a:cs typeface="Times New Roman" panose="02020603050405020304" pitchFamily="18" charset="0"/>
              </a:rPr>
              <a:t>E</a:t>
            </a:r>
            <a:r>
              <a:rPr lang="en-US" altLang="en-US" sz="2000" dirty="0">
                <a:latin typeface="Times New Roman" panose="02020603050405020304" pitchFamily="18" charset="0"/>
                <a:cs typeface="Times New Roman" panose="02020603050405020304" pitchFamily="18" charset="0"/>
              </a:rPr>
              <a:t>FFECTS</a:t>
            </a:r>
            <a:r>
              <a:rPr lang="en-US" altLang="en-US" sz="2400" dirty="0">
                <a:latin typeface="Arial MT"/>
                <a:ea typeface="Arial MT"/>
                <a:cs typeface="Arial MT"/>
              </a:rPr>
              <a:t>[</a:t>
            </a:r>
            <a:r>
              <a:rPr lang="en-US" altLang="en-US" sz="2400" i="1" dirty="0">
                <a:latin typeface="Arial" panose="020B0604020202020204" pitchFamily="34" charset="0"/>
              </a:rPr>
              <a:t>Start</a:t>
            </a:r>
            <a:r>
              <a:rPr lang="en-US" altLang="en-US" sz="2400" dirty="0">
                <a:latin typeface="Arial MT"/>
                <a:ea typeface="Arial MT"/>
                <a:cs typeface="Arial MT"/>
              </a:rPr>
              <a:t>] = </a:t>
            </a:r>
            <a:r>
              <a:rPr lang="en-US" altLang="en-US" sz="2400" dirty="0">
                <a:latin typeface="Times New Roman" panose="02020603050405020304" pitchFamily="18" charset="0"/>
                <a:cs typeface="Times New Roman" panose="02020603050405020304" pitchFamily="18" charset="0"/>
              </a:rPr>
              <a:t>U</a:t>
            </a:r>
            <a:r>
              <a:rPr lang="en-US" altLang="en-US" sz="2000" dirty="0">
                <a:latin typeface="Times New Roman" panose="02020603050405020304" pitchFamily="18" charset="0"/>
                <a:cs typeface="Times New Roman" panose="02020603050405020304" pitchFamily="18" charset="0"/>
              </a:rPr>
              <a:t>PDATE</a:t>
            </a:r>
            <a:r>
              <a:rPr lang="en-US" altLang="en-US" sz="2400" dirty="0">
                <a:latin typeface="Arial MT"/>
                <a:ea typeface="Arial MT"/>
                <a:cs typeface="Arial MT"/>
              </a:rPr>
              <a:t>(</a:t>
            </a:r>
            <a:r>
              <a:rPr lang="en-US" altLang="en-US" sz="2400" dirty="0">
                <a:latin typeface="Times New Roman" panose="02020603050405020304" pitchFamily="18" charset="0"/>
                <a:cs typeface="Times New Roman" panose="02020603050405020304" pitchFamily="18" charset="0"/>
              </a:rPr>
              <a:t>E</a:t>
            </a:r>
            <a:r>
              <a:rPr lang="en-US" altLang="en-US" sz="2000" dirty="0">
                <a:latin typeface="Times New Roman" panose="02020603050405020304" pitchFamily="18" charset="0"/>
                <a:cs typeface="Times New Roman" panose="02020603050405020304" pitchFamily="18" charset="0"/>
              </a:rPr>
              <a:t>FFECTS </a:t>
            </a:r>
            <a:r>
              <a:rPr lang="en-US" altLang="en-US" sz="2400" dirty="0">
                <a:latin typeface="Arial MT"/>
                <a:ea typeface="Arial MT"/>
                <a:cs typeface="Arial MT"/>
              </a:rPr>
              <a:t>[</a:t>
            </a:r>
            <a:r>
              <a:rPr lang="en-US" altLang="en-US" sz="2400" i="1" dirty="0">
                <a:latin typeface="Arial" panose="020B0604020202020204" pitchFamily="34" charset="0"/>
              </a:rPr>
              <a:t>Start</a:t>
            </a:r>
            <a:r>
              <a:rPr lang="en-US" altLang="en-US" sz="2400" dirty="0">
                <a:latin typeface="Arial MT"/>
                <a:ea typeface="Arial MT"/>
                <a:cs typeface="Arial MT"/>
              </a:rPr>
              <a:t>], </a:t>
            </a:r>
            <a:r>
              <a:rPr lang="en-US" altLang="en-US" sz="2400" i="1" dirty="0">
                <a:latin typeface="Arial" panose="020B0604020202020204" pitchFamily="34" charset="0"/>
              </a:rPr>
              <a:t>percept</a:t>
            </a:r>
            <a:r>
              <a:rPr lang="en-US" altLang="en-US" sz="2400" dirty="0">
                <a:latin typeface="Arial MT"/>
                <a:ea typeface="Arial MT"/>
                <a:cs typeface="Arial MT"/>
              </a:rPr>
              <a:t>)  </a:t>
            </a:r>
            <a:r>
              <a:rPr lang="en-US" altLang="en-US" sz="2400" dirty="0">
                <a:latin typeface="Times New Roman" panose="02020603050405020304" pitchFamily="18" charset="0"/>
                <a:cs typeface="Times New Roman" panose="02020603050405020304" pitchFamily="18" charset="0"/>
              </a:rPr>
              <a:t>R</a:t>
            </a:r>
            <a:r>
              <a:rPr lang="en-US" altLang="en-US" sz="2000" dirty="0">
                <a:latin typeface="Times New Roman" panose="02020603050405020304" pitchFamily="18" charset="0"/>
                <a:cs typeface="Times New Roman" panose="02020603050405020304" pitchFamily="18" charset="0"/>
              </a:rPr>
              <a:t>EMOVE</a:t>
            </a:r>
            <a:r>
              <a:rPr lang="en-US" altLang="en-US" sz="2400" dirty="0">
                <a:latin typeface="Times New Roman" panose="02020603050405020304" pitchFamily="18" charset="0"/>
                <a:cs typeface="Times New Roman" panose="02020603050405020304" pitchFamily="18" charset="0"/>
              </a:rPr>
              <a:t>-F</a:t>
            </a:r>
            <a:r>
              <a:rPr lang="en-US" altLang="en-US" sz="2000" dirty="0">
                <a:latin typeface="Times New Roman" panose="02020603050405020304" pitchFamily="18" charset="0"/>
                <a:cs typeface="Times New Roman" panose="02020603050405020304" pitchFamily="18" charset="0"/>
              </a:rPr>
              <a:t>LAW</a:t>
            </a:r>
            <a:r>
              <a:rPr lang="en-US" altLang="en-US" sz="2400" dirty="0">
                <a:latin typeface="Arial MT"/>
                <a:ea typeface="Arial MT"/>
                <a:cs typeface="Arial MT"/>
              </a:rPr>
              <a:t>(</a:t>
            </a:r>
            <a:r>
              <a:rPr lang="en-US" altLang="en-US" sz="2400" i="1" dirty="0">
                <a:latin typeface="Arial" panose="020B0604020202020204" pitchFamily="34" charset="0"/>
              </a:rPr>
              <a:t>plan</a:t>
            </a:r>
            <a:r>
              <a:rPr lang="en-US" altLang="en-US" sz="2400" dirty="0">
                <a:latin typeface="Arial MT"/>
                <a:ea typeface="Arial MT"/>
                <a:cs typeface="Arial MT"/>
              </a:rPr>
              <a:t>)	// possibly updating action  </a:t>
            </a:r>
            <a:r>
              <a:rPr lang="en-US" altLang="en-US" sz="2400" b="1" dirty="0">
                <a:latin typeface="Times New Roman" panose="02020603050405020304" pitchFamily="18" charset="0"/>
                <a:cs typeface="Times New Roman" panose="02020603050405020304" pitchFamily="18" charset="0"/>
              </a:rPr>
              <a:t>return </a:t>
            </a:r>
            <a:r>
              <a:rPr lang="en-US" altLang="en-US" sz="2400" i="1" dirty="0">
                <a:latin typeface="Arial" panose="020B0604020202020204" pitchFamily="34" charset="0"/>
              </a:rPr>
              <a:t>action</a:t>
            </a:r>
            <a:endParaRPr lang="en-US" altLang="en-US" sz="2400" dirty="0">
              <a:latin typeface="Arial" panose="020B0604020202020204" pitchFamily="34" charset="0"/>
            </a:endParaRPr>
          </a:p>
        </p:txBody>
      </p:sp>
    </p:spTree>
  </p:cSld>
  <p:clrMapOvr>
    <a:masterClrMapping/>
  </p:clrMapOvr>
  <p:transition>
    <p:cut/>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078C231-50AA-F215-307C-179311DE0EC2}"/>
              </a:ext>
            </a:extLst>
          </p:cNvPr>
          <p:cNvPicPr>
            <a:picLocks noGrp="1" noChangeAspect="1"/>
          </p:cNvPicPr>
          <p:nvPr>
            <p:ph idx="1"/>
          </p:nvPr>
        </p:nvPicPr>
        <p:blipFill rotWithShape="1">
          <a:blip r:embed="rId2"/>
          <a:srcRect l="27271" t="45458" r="21589" b="24237"/>
          <a:stretch/>
        </p:blipFill>
        <p:spPr>
          <a:xfrm>
            <a:off x="1219200" y="381000"/>
            <a:ext cx="9982200" cy="5791200"/>
          </a:xfrm>
        </p:spPr>
      </p:pic>
    </p:spTree>
    <p:extLst>
      <p:ext uri="{BB962C8B-B14F-4D97-AF65-F5344CB8AC3E}">
        <p14:creationId xmlns:p14="http://schemas.microsoft.com/office/powerpoint/2010/main" val="321281817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199B2ACF-7353-B987-C9A7-A0F6264F5117}"/>
              </a:ext>
            </a:extLst>
          </p:cNvPr>
          <p:cNvPicPr>
            <a:picLocks noGrp="1" noChangeAspect="1"/>
          </p:cNvPicPr>
          <p:nvPr>
            <p:ph idx="1"/>
          </p:nvPr>
        </p:nvPicPr>
        <p:blipFill rotWithShape="1">
          <a:blip r:embed="rId2"/>
          <a:srcRect l="28219" t="50509" r="22536" b="22553"/>
          <a:stretch/>
        </p:blipFill>
        <p:spPr>
          <a:xfrm>
            <a:off x="1593037" y="675861"/>
            <a:ext cx="9005926" cy="4412815"/>
          </a:xfrm>
        </p:spPr>
      </p:pic>
    </p:spTree>
    <p:extLst>
      <p:ext uri="{BB962C8B-B14F-4D97-AF65-F5344CB8AC3E}">
        <p14:creationId xmlns:p14="http://schemas.microsoft.com/office/powerpoint/2010/main" val="34378065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7DBD080-AAA9-C431-B56F-4FE5A42082A7}"/>
              </a:ext>
            </a:extLst>
          </p:cNvPr>
          <p:cNvSpPr>
            <a:spLocks noGrp="1"/>
          </p:cNvSpPr>
          <p:nvPr>
            <p:ph idx="1"/>
          </p:nvPr>
        </p:nvSpPr>
        <p:spPr/>
        <p:txBody>
          <a:bodyPr/>
          <a:lstStyle/>
          <a:p>
            <a:r>
              <a:rPr lang="en-US" dirty="0"/>
              <a:t>The </a:t>
            </a:r>
            <a:r>
              <a:rPr lang="en-US" dirty="0" err="1"/>
              <a:t>Continuous_POP_agent</a:t>
            </a:r>
            <a:r>
              <a:rPr lang="en-US" dirty="0"/>
              <a:t> function essentially takes a percept, updates the plan based on the new information, and returns the appropriate action to be executed. </a:t>
            </a:r>
          </a:p>
          <a:p>
            <a:r>
              <a:rPr lang="en-US" dirty="0"/>
              <a:t>This process is repeated continuously as the agent interacts with its environment and receives new percepts.</a:t>
            </a:r>
            <a:endParaRPr lang="en-IN" dirty="0"/>
          </a:p>
        </p:txBody>
      </p:sp>
    </p:spTree>
    <p:extLst>
      <p:ext uri="{BB962C8B-B14F-4D97-AF65-F5344CB8AC3E}">
        <p14:creationId xmlns:p14="http://schemas.microsoft.com/office/powerpoint/2010/main" val="281434865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34B1C700-3154-E4C7-CE62-A3A32EF10D9F}"/>
              </a:ext>
            </a:extLst>
          </p:cNvPr>
          <p:cNvSpPr txBox="1">
            <a:spLocks noGrp="1"/>
          </p:cNvSpPr>
          <p:nvPr>
            <p:ph type="title"/>
          </p:nvPr>
        </p:nvSpPr>
        <p:spPr>
          <a:xfrm>
            <a:off x="2220913" y="71917"/>
            <a:ext cx="3816350" cy="624516"/>
          </a:xfrm>
        </p:spPr>
        <p:txBody>
          <a:bodyPr vert="horz" lIns="0" tIns="14972" rIns="0" bIns="0" rtlCol="0" anchor="ctr">
            <a:spAutoFit/>
          </a:bodyPr>
          <a:lstStyle/>
          <a:p>
            <a:pPr marL="11977">
              <a:spcBef>
                <a:spcPts val="118"/>
              </a:spcBef>
              <a:defRPr/>
            </a:pPr>
            <a:r>
              <a:rPr b="1" spc="5" dirty="0"/>
              <a:t>Example</a:t>
            </a:r>
            <a:r>
              <a:rPr b="1" spc="-14" dirty="0"/>
              <a:t> </a:t>
            </a:r>
            <a:r>
              <a:rPr b="1" spc="5" dirty="0"/>
              <a:t>-</a:t>
            </a:r>
            <a:r>
              <a:rPr b="1" spc="-47" dirty="0"/>
              <a:t> </a:t>
            </a:r>
            <a:r>
              <a:rPr b="1" dirty="0"/>
              <a:t>start</a:t>
            </a:r>
          </a:p>
        </p:txBody>
      </p:sp>
      <p:graphicFrame>
        <p:nvGraphicFramePr>
          <p:cNvPr id="3" name="object 3">
            <a:extLst>
              <a:ext uri="{FF2B5EF4-FFF2-40B4-BE49-F238E27FC236}">
                <a16:creationId xmlns:a16="http://schemas.microsoft.com/office/drawing/2014/main" id="{D003AA64-302A-612C-D2DB-BA9815041723}"/>
              </a:ext>
            </a:extLst>
          </p:cNvPr>
          <p:cNvGraphicFramePr>
            <a:graphicFrameLocks noGrp="1"/>
          </p:cNvGraphicFramePr>
          <p:nvPr/>
        </p:nvGraphicFramePr>
        <p:xfrm>
          <a:off x="2420938" y="2128838"/>
          <a:ext cx="1663700" cy="630390"/>
        </p:xfrm>
        <a:graphic>
          <a:graphicData uri="http://schemas.openxmlformats.org/drawingml/2006/table">
            <a:tbl>
              <a:tblPr/>
              <a:tblGrid>
                <a:gridCol w="128587">
                  <a:extLst>
                    <a:ext uri="{9D8B030D-6E8A-4147-A177-3AD203B41FA5}">
                      <a16:colId xmlns:a16="http://schemas.microsoft.com/office/drawing/2014/main" val="20000"/>
                    </a:ext>
                  </a:extLst>
                </a:gridCol>
                <a:gridCol w="255588">
                  <a:extLst>
                    <a:ext uri="{9D8B030D-6E8A-4147-A177-3AD203B41FA5}">
                      <a16:colId xmlns:a16="http://schemas.microsoft.com/office/drawing/2014/main" val="20001"/>
                    </a:ext>
                  </a:extLst>
                </a:gridCol>
                <a:gridCol w="128587">
                  <a:extLst>
                    <a:ext uri="{9D8B030D-6E8A-4147-A177-3AD203B41FA5}">
                      <a16:colId xmlns:a16="http://schemas.microsoft.com/office/drawing/2014/main" val="20002"/>
                    </a:ext>
                  </a:extLst>
                </a:gridCol>
                <a:gridCol w="255588">
                  <a:extLst>
                    <a:ext uri="{9D8B030D-6E8A-4147-A177-3AD203B41FA5}">
                      <a16:colId xmlns:a16="http://schemas.microsoft.com/office/drawing/2014/main" val="20003"/>
                    </a:ext>
                  </a:extLst>
                </a:gridCol>
                <a:gridCol w="128587">
                  <a:extLst>
                    <a:ext uri="{9D8B030D-6E8A-4147-A177-3AD203B41FA5}">
                      <a16:colId xmlns:a16="http://schemas.microsoft.com/office/drawing/2014/main" val="20004"/>
                    </a:ext>
                  </a:extLst>
                </a:gridCol>
                <a:gridCol w="255588">
                  <a:extLst>
                    <a:ext uri="{9D8B030D-6E8A-4147-A177-3AD203B41FA5}">
                      <a16:colId xmlns:a16="http://schemas.microsoft.com/office/drawing/2014/main" val="20005"/>
                    </a:ext>
                  </a:extLst>
                </a:gridCol>
                <a:gridCol w="127000">
                  <a:extLst>
                    <a:ext uri="{9D8B030D-6E8A-4147-A177-3AD203B41FA5}">
                      <a16:colId xmlns:a16="http://schemas.microsoft.com/office/drawing/2014/main" val="20006"/>
                    </a:ext>
                  </a:extLst>
                </a:gridCol>
                <a:gridCol w="257175">
                  <a:extLst>
                    <a:ext uri="{9D8B030D-6E8A-4147-A177-3AD203B41FA5}">
                      <a16:colId xmlns:a16="http://schemas.microsoft.com/office/drawing/2014/main" val="20007"/>
                    </a:ext>
                  </a:extLst>
                </a:gridCol>
                <a:gridCol w="127000">
                  <a:extLst>
                    <a:ext uri="{9D8B030D-6E8A-4147-A177-3AD203B41FA5}">
                      <a16:colId xmlns:a16="http://schemas.microsoft.com/office/drawing/2014/main" val="20008"/>
                    </a:ext>
                  </a:extLst>
                </a:gridCol>
              </a:tblGrid>
              <a:tr h="25258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hMerge="1">
                  <a:txBody>
                    <a:bodyPr/>
                    <a:lstStyle/>
                    <a:p>
                      <a:endParaRPr lang="en-IN"/>
                    </a:p>
                  </a:txBody>
                  <a:tcPr/>
                </a:tc>
                <a:tc hMerge="1">
                  <a:txBody>
                    <a:bodyPr/>
                    <a:lstStyle/>
                    <a:p>
                      <a:endParaRPr lang="en-IN"/>
                    </a:p>
                  </a:txBody>
                  <a:tcPr/>
                </a:tc>
                <a:tc>
                  <a:txBody>
                    <a:bodyPr/>
                    <a:lstStyle/>
                    <a:p>
                      <a:pPr marL="0" marR="0" lvl="0" indent="0" algn="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25400" marR="0" lvl="0" indent="0" algn="ct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391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E</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ct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G</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extLst>
                  <a:ext uri="{0D108BD9-81ED-4DB2-BD59-A6C34878D82A}">
                    <a16:rowId xmlns:a16="http://schemas.microsoft.com/office/drawing/2014/main" val="10001"/>
                  </a:ext>
                </a:extLst>
              </a:tr>
              <a:tr h="123735">
                <a:tc gridSpan="9">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2"/>
                  </a:ext>
                </a:extLst>
              </a:tr>
            </a:tbl>
          </a:graphicData>
        </a:graphic>
      </p:graphicFrame>
      <p:sp>
        <p:nvSpPr>
          <p:cNvPr id="4" name="object 4">
            <a:extLst>
              <a:ext uri="{FF2B5EF4-FFF2-40B4-BE49-F238E27FC236}">
                <a16:creationId xmlns:a16="http://schemas.microsoft.com/office/drawing/2014/main" id="{4248D39A-0CD0-FD59-B0F2-4E920111C987}"/>
              </a:ext>
            </a:extLst>
          </p:cNvPr>
          <p:cNvSpPr txBox="1"/>
          <p:nvPr/>
        </p:nvSpPr>
        <p:spPr>
          <a:xfrm>
            <a:off x="4929189" y="1893889"/>
            <a:ext cx="255587" cy="255587"/>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D</a:t>
            </a:r>
            <a:endParaRPr>
              <a:latin typeface="Times New Roman"/>
              <a:cs typeface="Times New Roman"/>
            </a:endParaRPr>
          </a:p>
        </p:txBody>
      </p:sp>
      <p:graphicFrame>
        <p:nvGraphicFramePr>
          <p:cNvPr id="5" name="object 5">
            <a:extLst>
              <a:ext uri="{FF2B5EF4-FFF2-40B4-BE49-F238E27FC236}">
                <a16:creationId xmlns:a16="http://schemas.microsoft.com/office/drawing/2014/main" id="{EFD0C6FC-1A2C-EB89-FCF5-910F88AC336D}"/>
              </a:ext>
            </a:extLst>
          </p:cNvPr>
          <p:cNvGraphicFramePr>
            <a:graphicFrameLocks noGrp="1"/>
          </p:cNvGraphicFramePr>
          <p:nvPr/>
        </p:nvGraphicFramePr>
        <p:xfrm>
          <a:off x="6388100" y="1881189"/>
          <a:ext cx="1663698" cy="882801"/>
        </p:xfrm>
        <a:graphic>
          <a:graphicData uri="http://schemas.openxmlformats.org/drawingml/2006/table">
            <a:tbl>
              <a:tblPr firstRow="1" bandRow="1">
                <a:tableStyleId>{2D5ABB26-0587-4C30-8999-92F81FD0307C}</a:tableStyleId>
              </a:tblPr>
              <a:tblGrid>
                <a:gridCol w="128258">
                  <a:extLst>
                    <a:ext uri="{9D8B030D-6E8A-4147-A177-3AD203B41FA5}">
                      <a16:colId xmlns:a16="http://schemas.microsoft.com/office/drawing/2014/main" val="20000"/>
                    </a:ext>
                  </a:extLst>
                </a:gridCol>
                <a:gridCol w="255907">
                  <a:extLst>
                    <a:ext uri="{9D8B030D-6E8A-4147-A177-3AD203B41FA5}">
                      <a16:colId xmlns:a16="http://schemas.microsoft.com/office/drawing/2014/main" val="20001"/>
                    </a:ext>
                  </a:extLst>
                </a:gridCol>
                <a:gridCol w="127650">
                  <a:extLst>
                    <a:ext uri="{9D8B030D-6E8A-4147-A177-3AD203B41FA5}">
                      <a16:colId xmlns:a16="http://schemas.microsoft.com/office/drawing/2014/main" val="20002"/>
                    </a:ext>
                  </a:extLst>
                </a:gridCol>
                <a:gridCol w="255907">
                  <a:extLst>
                    <a:ext uri="{9D8B030D-6E8A-4147-A177-3AD203B41FA5}">
                      <a16:colId xmlns:a16="http://schemas.microsoft.com/office/drawing/2014/main" val="20003"/>
                    </a:ext>
                  </a:extLst>
                </a:gridCol>
                <a:gridCol w="128257">
                  <a:extLst>
                    <a:ext uri="{9D8B030D-6E8A-4147-A177-3AD203B41FA5}">
                      <a16:colId xmlns:a16="http://schemas.microsoft.com/office/drawing/2014/main" val="20004"/>
                    </a:ext>
                  </a:extLst>
                </a:gridCol>
                <a:gridCol w="255906">
                  <a:extLst>
                    <a:ext uri="{9D8B030D-6E8A-4147-A177-3AD203B41FA5}">
                      <a16:colId xmlns:a16="http://schemas.microsoft.com/office/drawing/2014/main" val="20005"/>
                    </a:ext>
                  </a:extLst>
                </a:gridCol>
                <a:gridCol w="127650">
                  <a:extLst>
                    <a:ext uri="{9D8B030D-6E8A-4147-A177-3AD203B41FA5}">
                      <a16:colId xmlns:a16="http://schemas.microsoft.com/office/drawing/2014/main" val="20006"/>
                    </a:ext>
                  </a:extLst>
                </a:gridCol>
                <a:gridCol w="255906">
                  <a:extLst>
                    <a:ext uri="{9D8B030D-6E8A-4147-A177-3AD203B41FA5}">
                      <a16:colId xmlns:a16="http://schemas.microsoft.com/office/drawing/2014/main" val="20007"/>
                    </a:ext>
                  </a:extLst>
                </a:gridCol>
                <a:gridCol w="128257">
                  <a:extLst>
                    <a:ext uri="{9D8B030D-6E8A-4147-A177-3AD203B41FA5}">
                      <a16:colId xmlns:a16="http://schemas.microsoft.com/office/drawing/2014/main" val="20008"/>
                    </a:ext>
                  </a:extLst>
                </a:gridCol>
              </a:tblGrid>
              <a:tr h="252605">
                <a:tc gridSpan="3">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tcPr>
                </a:tc>
                <a:tc hMerge="1">
                  <a:txBody>
                    <a:bodyPr/>
                    <a:lstStyle/>
                    <a:p>
                      <a:endParaRPr/>
                    </a:p>
                  </a:txBody>
                  <a:tcPr marL="0" marR="0" marT="0" marB="0"/>
                </a:tc>
                <a:tc hMerge="1">
                  <a:txBody>
                    <a:bodyPr/>
                    <a:lstStyle/>
                    <a:p>
                      <a:endParaRPr/>
                    </a:p>
                  </a:txBody>
                  <a:tcPr marL="0" marR="0" marT="0" marB="0"/>
                </a:tc>
                <a:tc>
                  <a:txBody>
                    <a:bodyPr/>
                    <a:lstStyle/>
                    <a:p>
                      <a:pPr marL="40005" algn="ctr">
                        <a:lnSpc>
                          <a:spcPts val="1800"/>
                        </a:lnSpc>
                        <a:spcBef>
                          <a:spcPts val="204"/>
                        </a:spcBef>
                      </a:pPr>
                      <a:r>
                        <a:rPr sz="1800" dirty="0">
                          <a:latin typeface="Times New Roman"/>
                          <a:cs typeface="Times New Roman"/>
                        </a:rPr>
                        <a:t>D</a:t>
                      </a:r>
                      <a:endParaRPr sz="1800">
                        <a:latin typeface="Times New Roman"/>
                        <a:cs typeface="Times New Roman"/>
                      </a:endParaRPr>
                    </a:p>
                  </a:txBody>
                  <a:tcPr marL="0" marR="0" marT="24054"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gridSpan="5">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tcPr>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52605">
                <a:tc rowSpan="2">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marL="66675">
                        <a:lnSpc>
                          <a:spcPts val="1800"/>
                        </a:lnSpc>
                        <a:spcBef>
                          <a:spcPts val="204"/>
                        </a:spcBef>
                      </a:pPr>
                      <a:r>
                        <a:rPr sz="1800" dirty="0">
                          <a:latin typeface="Times New Roman"/>
                          <a:cs typeface="Times New Roman"/>
                        </a:rPr>
                        <a:t>C</a:t>
                      </a:r>
                      <a:endParaRPr sz="1800">
                        <a:latin typeface="Times New Roman"/>
                        <a:cs typeface="Times New Roman"/>
                      </a:endParaRPr>
                    </a:p>
                  </a:txBody>
                  <a:tcPr marL="0" marR="0" marT="24054"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26670" algn="ctr">
                        <a:lnSpc>
                          <a:spcPts val="1800"/>
                        </a:lnSpc>
                        <a:spcBef>
                          <a:spcPts val="204"/>
                        </a:spcBef>
                      </a:pPr>
                      <a:r>
                        <a:rPr sz="1800" dirty="0">
                          <a:latin typeface="Times New Roman"/>
                          <a:cs typeface="Times New Roman"/>
                        </a:rPr>
                        <a:t>B</a:t>
                      </a:r>
                      <a:endParaRPr sz="1800">
                        <a:latin typeface="Times New Roman"/>
                        <a:cs typeface="Times New Roman"/>
                      </a:endParaRPr>
                    </a:p>
                  </a:txBody>
                  <a:tcPr marL="0" marR="0" marT="24054"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53946">
                <a:tc vMerge="1">
                  <a:txBody>
                    <a:bodyPr/>
                    <a:lstStyle/>
                    <a:p>
                      <a:endParaRPr/>
                    </a:p>
                  </a:txBody>
                  <a:tcPr marL="0" marR="0" marT="0" marB="0">
                    <a:lnR w="28575">
                      <a:solidFill>
                        <a:srgbClr val="000000"/>
                      </a:solidFill>
                      <a:prstDash val="solid"/>
                    </a:lnR>
                    <a:lnB w="28575">
                      <a:solidFill>
                        <a:srgbClr val="000000"/>
                      </a:solidFill>
                      <a:prstDash val="solid"/>
                    </a:lnB>
                  </a:tcPr>
                </a:tc>
                <a:tc>
                  <a:txBody>
                    <a:bodyPr/>
                    <a:lstStyle/>
                    <a:p>
                      <a:pPr>
                        <a:lnSpc>
                          <a:spcPts val="1960"/>
                        </a:lnSpc>
                      </a:pPr>
                      <a:r>
                        <a:rPr sz="1800" dirty="0">
                          <a:latin typeface="Times New Roman"/>
                          <a:cs typeface="Times New Roman"/>
                        </a:rPr>
                        <a:t>A</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12700" algn="ctr">
                        <a:lnSpc>
                          <a:spcPts val="1960"/>
                        </a:lnSpc>
                      </a:pPr>
                      <a:r>
                        <a:rPr sz="1800" dirty="0">
                          <a:latin typeface="Times New Roman"/>
                          <a:cs typeface="Times New Roman"/>
                        </a:rPr>
                        <a:t>E</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F</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G</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2"/>
                  </a:ext>
                </a:extLst>
              </a:tr>
              <a:tr h="123493">
                <a:tc gridSpan="9">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41033" name="object 6">
            <a:extLst>
              <a:ext uri="{FF2B5EF4-FFF2-40B4-BE49-F238E27FC236}">
                <a16:creationId xmlns:a16="http://schemas.microsoft.com/office/drawing/2014/main" id="{3BCE9BDD-47D7-7B2A-C3AB-FD6CAE6597E9}"/>
              </a:ext>
            </a:extLst>
          </p:cNvPr>
          <p:cNvSpPr>
            <a:spLocks/>
          </p:cNvSpPr>
          <p:nvPr/>
        </p:nvSpPr>
        <p:spPr bwMode="auto">
          <a:xfrm>
            <a:off x="4418013" y="2635251"/>
            <a:ext cx="1663700" cy="123825"/>
          </a:xfrm>
          <a:custGeom>
            <a:avLst/>
            <a:gdLst>
              <a:gd name="T0" fmla="*/ 0 w 1737995"/>
              <a:gd name="T1" fmla="*/ 0 h 133985"/>
              <a:gd name="T2" fmla="*/ 0 w 1737995"/>
              <a:gd name="T3" fmla="*/ 114159 h 133985"/>
              <a:gd name="T4" fmla="*/ 1592220 w 1737995"/>
              <a:gd name="T5" fmla="*/ 114159 h 133985"/>
              <a:gd name="T6" fmla="*/ 1592220 w 1737995"/>
              <a:gd name="T7" fmla="*/ 0 h 133985"/>
              <a:gd name="T8" fmla="*/ 0 w 1737995"/>
              <a:gd name="T9" fmla="*/ 0 h 133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995" h="133985">
                <a:moveTo>
                  <a:pt x="0" y="0"/>
                </a:moveTo>
                <a:lnTo>
                  <a:pt x="0" y="133661"/>
                </a:lnTo>
                <a:lnTo>
                  <a:pt x="1737601" y="133661"/>
                </a:lnTo>
                <a:lnTo>
                  <a:pt x="1737601" y="0"/>
                </a:lnTo>
                <a:lnTo>
                  <a:pt x="0" y="0"/>
                </a:lnTo>
                <a:close/>
              </a:path>
            </a:pathLst>
          </a:custGeom>
          <a:noFill/>
          <a:ln w="26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nvGrpSpPr>
          <p:cNvPr id="41034" name="object 7">
            <a:extLst>
              <a:ext uri="{FF2B5EF4-FFF2-40B4-BE49-F238E27FC236}">
                <a16:creationId xmlns:a16="http://schemas.microsoft.com/office/drawing/2014/main" id="{EB65481B-D780-97C3-F1FC-8B80291473F5}"/>
              </a:ext>
            </a:extLst>
          </p:cNvPr>
          <p:cNvGrpSpPr>
            <a:grpSpLocks/>
          </p:cNvGrpSpPr>
          <p:nvPr/>
        </p:nvGrpSpPr>
        <p:grpSpPr bwMode="auto">
          <a:xfrm>
            <a:off x="4027489" y="5038726"/>
            <a:ext cx="498475" cy="130175"/>
            <a:chOff x="2614596" y="5449237"/>
            <a:chExt cx="520065" cy="140335"/>
          </a:xfrm>
        </p:grpSpPr>
        <p:sp>
          <p:nvSpPr>
            <p:cNvPr id="41107" name="object 8">
              <a:extLst>
                <a:ext uri="{FF2B5EF4-FFF2-40B4-BE49-F238E27FC236}">
                  <a16:creationId xmlns:a16="http://schemas.microsoft.com/office/drawing/2014/main" id="{D83E5028-5081-7A80-F8B9-D277D6EBDF9E}"/>
                </a:ext>
              </a:extLst>
            </p:cNvPr>
            <p:cNvSpPr>
              <a:spLocks/>
            </p:cNvSpPr>
            <p:nvPr/>
          </p:nvSpPr>
          <p:spPr bwMode="auto">
            <a:xfrm>
              <a:off x="2621280" y="5455920"/>
              <a:ext cx="506095" cy="127000"/>
            </a:xfrm>
            <a:custGeom>
              <a:avLst/>
              <a:gdLst>
                <a:gd name="T0" fmla="*/ 0 w 506094"/>
                <a:gd name="T1" fmla="*/ 0 h 127000"/>
                <a:gd name="T2" fmla="*/ 506098 w 506094"/>
                <a:gd name="T3" fmla="*/ 126530 h 127000"/>
                <a:gd name="T4" fmla="*/ 0 60000 65536"/>
                <a:gd name="T5" fmla="*/ 0 60000 65536"/>
              </a:gdLst>
              <a:ahLst/>
              <a:cxnLst>
                <a:cxn ang="T4">
                  <a:pos x="T0" y="T1"/>
                </a:cxn>
                <a:cxn ang="T5">
                  <a:pos x="T2" y="T3"/>
                </a:cxn>
              </a:cxnLst>
              <a:rect l="0" t="0" r="r" b="b"/>
              <a:pathLst>
                <a:path w="506094" h="127000">
                  <a:moveTo>
                    <a:pt x="0" y="0"/>
                  </a:moveTo>
                  <a:lnTo>
                    <a:pt x="506096" y="12653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108" name="object 9">
              <a:extLst>
                <a:ext uri="{FF2B5EF4-FFF2-40B4-BE49-F238E27FC236}">
                  <a16:creationId xmlns:a16="http://schemas.microsoft.com/office/drawing/2014/main" id="{8AA555B6-AD83-1ED6-9E5E-4B49AC7B4AB0}"/>
                </a:ext>
              </a:extLst>
            </p:cNvPr>
            <p:cNvSpPr>
              <a:spLocks/>
            </p:cNvSpPr>
            <p:nvPr/>
          </p:nvSpPr>
          <p:spPr bwMode="auto">
            <a:xfrm>
              <a:off x="2906420" y="5478196"/>
              <a:ext cx="221615" cy="104775"/>
            </a:xfrm>
            <a:custGeom>
              <a:avLst/>
              <a:gdLst>
                <a:gd name="T0" fmla="*/ 0 w 221614"/>
                <a:gd name="T1" fmla="*/ 104254 h 104775"/>
                <a:gd name="T2" fmla="*/ 220994 w 221614"/>
                <a:gd name="T3" fmla="*/ 104254 h 104775"/>
                <a:gd name="T4" fmla="*/ 25844 w 221614"/>
                <a:gd name="T5" fmla="*/ 0 h 104775"/>
                <a:gd name="T6" fmla="*/ 0 60000 65536"/>
                <a:gd name="T7" fmla="*/ 0 60000 65536"/>
                <a:gd name="T8" fmla="*/ 0 60000 65536"/>
              </a:gdLst>
              <a:ahLst/>
              <a:cxnLst>
                <a:cxn ang="T6">
                  <a:pos x="T0" y="T1"/>
                </a:cxn>
                <a:cxn ang="T7">
                  <a:pos x="T2" y="T3"/>
                </a:cxn>
                <a:cxn ang="T8">
                  <a:pos x="T4" y="T5"/>
                </a:cxn>
              </a:cxnLst>
              <a:rect l="0" t="0" r="r" b="b"/>
              <a:pathLst>
                <a:path w="221614" h="104775">
                  <a:moveTo>
                    <a:pt x="0" y="104254"/>
                  </a:moveTo>
                  <a:lnTo>
                    <a:pt x="220992" y="104254"/>
                  </a:lnTo>
                  <a:lnTo>
                    <a:pt x="25844"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grpSp>
        <p:nvGrpSpPr>
          <p:cNvPr id="41035" name="object 10">
            <a:extLst>
              <a:ext uri="{FF2B5EF4-FFF2-40B4-BE49-F238E27FC236}">
                <a16:creationId xmlns:a16="http://schemas.microsoft.com/office/drawing/2014/main" id="{82849453-1D2E-1FF1-F1E7-62E30E99F806}"/>
              </a:ext>
            </a:extLst>
          </p:cNvPr>
          <p:cNvGrpSpPr>
            <a:grpSpLocks/>
          </p:cNvGrpSpPr>
          <p:nvPr/>
        </p:nvGrpSpPr>
        <p:grpSpPr bwMode="auto">
          <a:xfrm>
            <a:off x="4027489" y="3549650"/>
            <a:ext cx="4473575" cy="1631950"/>
            <a:chOff x="2614596" y="3838178"/>
            <a:chExt cx="4672965" cy="1765300"/>
          </a:xfrm>
        </p:grpSpPr>
        <p:sp>
          <p:nvSpPr>
            <p:cNvPr id="41089" name="object 11">
              <a:extLst>
                <a:ext uri="{FF2B5EF4-FFF2-40B4-BE49-F238E27FC236}">
                  <a16:creationId xmlns:a16="http://schemas.microsoft.com/office/drawing/2014/main" id="{B57038C0-2565-E57F-00C2-ACB27F9C5553}"/>
                </a:ext>
              </a:extLst>
            </p:cNvPr>
            <p:cNvSpPr>
              <a:spLocks/>
            </p:cNvSpPr>
            <p:nvPr/>
          </p:nvSpPr>
          <p:spPr bwMode="auto">
            <a:xfrm>
              <a:off x="4024718" y="5054943"/>
              <a:ext cx="1069340" cy="534670"/>
            </a:xfrm>
            <a:custGeom>
              <a:avLst/>
              <a:gdLst>
                <a:gd name="T0" fmla="*/ 0 w 1069339"/>
                <a:gd name="T1" fmla="*/ 0 h 534670"/>
                <a:gd name="T2" fmla="*/ 0 w 1069339"/>
                <a:gd name="T3" fmla="*/ 534644 h 534670"/>
                <a:gd name="T4" fmla="*/ 1069292 w 1069339"/>
                <a:gd name="T5" fmla="*/ 534644 h 534670"/>
                <a:gd name="T6" fmla="*/ 1069292 w 1069339"/>
                <a:gd name="T7" fmla="*/ 0 h 534670"/>
                <a:gd name="T8" fmla="*/ 0 w 1069339"/>
                <a:gd name="T9" fmla="*/ 0 h 534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339" h="534670">
                  <a:moveTo>
                    <a:pt x="0" y="0"/>
                  </a:moveTo>
                  <a:lnTo>
                    <a:pt x="0" y="534644"/>
                  </a:lnTo>
                  <a:lnTo>
                    <a:pt x="1069290" y="534644"/>
                  </a:lnTo>
                  <a:lnTo>
                    <a:pt x="1069290" y="0"/>
                  </a:lnTo>
                  <a:lnTo>
                    <a:pt x="0" y="0"/>
                  </a:lnTo>
                  <a:close/>
                </a:path>
              </a:pathLst>
            </a:custGeom>
            <a:noFill/>
            <a:ln w="26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90" name="object 12">
              <a:extLst>
                <a:ext uri="{FF2B5EF4-FFF2-40B4-BE49-F238E27FC236}">
                  <a16:creationId xmlns:a16="http://schemas.microsoft.com/office/drawing/2014/main" id="{355800CF-543B-1D8E-5BA2-B4FFACEAA2D5}"/>
                </a:ext>
              </a:extLst>
            </p:cNvPr>
            <p:cNvSpPr>
              <a:spLocks/>
            </p:cNvSpPr>
            <p:nvPr/>
          </p:nvSpPr>
          <p:spPr bwMode="auto">
            <a:xfrm>
              <a:off x="2621280" y="4520298"/>
              <a:ext cx="579120" cy="514984"/>
            </a:xfrm>
            <a:custGeom>
              <a:avLst/>
              <a:gdLst>
                <a:gd name="T0" fmla="*/ 0 w 579119"/>
                <a:gd name="T1" fmla="*/ 0 h 514985"/>
                <a:gd name="T2" fmla="*/ 464128 w 579119"/>
                <a:gd name="T3" fmla="*/ 412557 h 514985"/>
                <a:gd name="T4" fmla="*/ 464128 w 579119"/>
                <a:gd name="T5" fmla="*/ 412557 h 514985"/>
                <a:gd name="T6" fmla="*/ 578863 w 579119"/>
                <a:gd name="T7" fmla="*/ 514544 h 5149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9119" h="514985">
                  <a:moveTo>
                    <a:pt x="0" y="0"/>
                  </a:moveTo>
                  <a:lnTo>
                    <a:pt x="464126" y="412559"/>
                  </a:lnTo>
                </a:path>
                <a:path w="579119" h="514985">
                  <a:moveTo>
                    <a:pt x="464126" y="412559"/>
                  </a:moveTo>
                  <a:lnTo>
                    <a:pt x="578861" y="514546"/>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91" name="object 13">
              <a:extLst>
                <a:ext uri="{FF2B5EF4-FFF2-40B4-BE49-F238E27FC236}">
                  <a16:creationId xmlns:a16="http://schemas.microsoft.com/office/drawing/2014/main" id="{99CF6BE2-BD1A-BE19-0FF0-C10278FDBF73}"/>
                </a:ext>
              </a:extLst>
            </p:cNvPr>
            <p:cNvSpPr>
              <a:spLocks/>
            </p:cNvSpPr>
            <p:nvPr/>
          </p:nvSpPr>
          <p:spPr bwMode="auto">
            <a:xfrm>
              <a:off x="3004439" y="4852670"/>
              <a:ext cx="196215" cy="182880"/>
            </a:xfrm>
            <a:custGeom>
              <a:avLst/>
              <a:gdLst>
                <a:gd name="T0" fmla="*/ 0 w 196214"/>
                <a:gd name="T1" fmla="*/ 80187 h 182879"/>
                <a:gd name="T2" fmla="*/ 196039 w 196214"/>
                <a:gd name="T3" fmla="*/ 182666 h 182879"/>
                <a:gd name="T4" fmla="*/ 71285 w 196214"/>
                <a:gd name="T5" fmla="*/ 0 h 182879"/>
                <a:gd name="T6" fmla="*/ 0 60000 65536"/>
                <a:gd name="T7" fmla="*/ 0 60000 65536"/>
                <a:gd name="T8" fmla="*/ 0 60000 65536"/>
              </a:gdLst>
              <a:ahLst/>
              <a:cxnLst>
                <a:cxn ang="T6">
                  <a:pos x="T0" y="T1"/>
                </a:cxn>
                <a:cxn ang="T7">
                  <a:pos x="T2" y="T3"/>
                </a:cxn>
                <a:cxn ang="T8">
                  <a:pos x="T4" y="T5"/>
                </a:cxn>
              </a:cxnLst>
              <a:rect l="0" t="0" r="r" b="b"/>
              <a:pathLst>
                <a:path w="196214" h="182879">
                  <a:moveTo>
                    <a:pt x="0" y="80187"/>
                  </a:moveTo>
                  <a:lnTo>
                    <a:pt x="196037" y="182664"/>
                  </a:lnTo>
                  <a:lnTo>
                    <a:pt x="71285"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92" name="object 14">
              <a:extLst>
                <a:ext uri="{FF2B5EF4-FFF2-40B4-BE49-F238E27FC236}">
                  <a16:creationId xmlns:a16="http://schemas.microsoft.com/office/drawing/2014/main" id="{F5BA2030-C4A0-AB99-F5C1-9410354BEDA9}"/>
                </a:ext>
              </a:extLst>
            </p:cNvPr>
            <p:cNvSpPr>
              <a:spLocks/>
            </p:cNvSpPr>
            <p:nvPr/>
          </p:nvSpPr>
          <p:spPr bwMode="auto">
            <a:xfrm>
              <a:off x="2621280" y="3857971"/>
              <a:ext cx="2375535" cy="462280"/>
            </a:xfrm>
            <a:custGeom>
              <a:avLst/>
              <a:gdLst>
                <a:gd name="T0" fmla="*/ 0 w 2375535"/>
                <a:gd name="T1" fmla="*/ 461833 h 462279"/>
                <a:gd name="T2" fmla="*/ 2375117 w 2375535"/>
                <a:gd name="T3" fmla="*/ 0 h 462279"/>
                <a:gd name="T4" fmla="*/ 0 60000 65536"/>
                <a:gd name="T5" fmla="*/ 0 60000 65536"/>
              </a:gdLst>
              <a:ahLst/>
              <a:cxnLst>
                <a:cxn ang="T4">
                  <a:pos x="T0" y="T1"/>
                </a:cxn>
                <a:cxn ang="T5">
                  <a:pos x="T2" y="T3"/>
                </a:cxn>
              </a:cxnLst>
              <a:rect l="0" t="0" r="r" b="b"/>
              <a:pathLst>
                <a:path w="2375535" h="462279">
                  <a:moveTo>
                    <a:pt x="0" y="461831"/>
                  </a:moveTo>
                  <a:lnTo>
                    <a:pt x="2375117"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93" name="object 15">
              <a:extLst>
                <a:ext uri="{FF2B5EF4-FFF2-40B4-BE49-F238E27FC236}">
                  <a16:creationId xmlns:a16="http://schemas.microsoft.com/office/drawing/2014/main" id="{0FB07285-0957-58D3-2878-388E40472FB1}"/>
                </a:ext>
              </a:extLst>
            </p:cNvPr>
            <p:cNvSpPr>
              <a:spLocks/>
            </p:cNvSpPr>
            <p:nvPr/>
          </p:nvSpPr>
          <p:spPr bwMode="auto">
            <a:xfrm>
              <a:off x="4776787" y="3844861"/>
              <a:ext cx="221615" cy="105410"/>
            </a:xfrm>
            <a:custGeom>
              <a:avLst/>
              <a:gdLst>
                <a:gd name="T0" fmla="*/ 20497 w 221614"/>
                <a:gd name="T1" fmla="*/ 105143 h 105410"/>
                <a:gd name="T2" fmla="*/ 220994 w 221614"/>
                <a:gd name="T3" fmla="*/ 12471 h 105410"/>
                <a:gd name="T4" fmla="*/ 0 w 221614"/>
                <a:gd name="T5" fmla="*/ 0 h 105410"/>
                <a:gd name="T6" fmla="*/ 0 60000 65536"/>
                <a:gd name="T7" fmla="*/ 0 60000 65536"/>
                <a:gd name="T8" fmla="*/ 0 60000 65536"/>
              </a:gdLst>
              <a:ahLst/>
              <a:cxnLst>
                <a:cxn ang="T6">
                  <a:pos x="T0" y="T1"/>
                </a:cxn>
                <a:cxn ang="T7">
                  <a:pos x="T2" y="T3"/>
                </a:cxn>
                <a:cxn ang="T8">
                  <a:pos x="T4" y="T5"/>
                </a:cxn>
              </a:cxnLst>
              <a:rect l="0" t="0" r="r" b="b"/>
              <a:pathLst>
                <a:path w="221614" h="105410">
                  <a:moveTo>
                    <a:pt x="20497" y="105143"/>
                  </a:moveTo>
                  <a:lnTo>
                    <a:pt x="220992" y="12471"/>
                  </a:lnTo>
                  <a:lnTo>
                    <a:pt x="0"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94" name="object 16">
              <a:extLst>
                <a:ext uri="{FF2B5EF4-FFF2-40B4-BE49-F238E27FC236}">
                  <a16:creationId xmlns:a16="http://schemas.microsoft.com/office/drawing/2014/main" id="{2AD20D88-CC61-DF78-6A7F-1E88070C62C4}"/>
                </a:ext>
              </a:extLst>
            </p:cNvPr>
            <p:cNvSpPr>
              <a:spLocks/>
            </p:cNvSpPr>
            <p:nvPr/>
          </p:nvSpPr>
          <p:spPr bwMode="auto">
            <a:xfrm>
              <a:off x="2621280" y="4063979"/>
              <a:ext cx="2310765" cy="924560"/>
            </a:xfrm>
            <a:custGeom>
              <a:avLst/>
              <a:gdLst>
                <a:gd name="T0" fmla="*/ 0 w 2310765"/>
                <a:gd name="T1" fmla="*/ 924122 h 924560"/>
                <a:gd name="T2" fmla="*/ 2238837 w 2310765"/>
                <a:gd name="T3" fmla="*/ 28595 h 924560"/>
                <a:gd name="T4" fmla="*/ 2238837 w 2310765"/>
                <a:gd name="T5" fmla="*/ 28595 h 924560"/>
                <a:gd name="T6" fmla="*/ 2310326 w 2310765"/>
                <a:gd name="T7" fmla="*/ 0 h 924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10765" h="924560">
                  <a:moveTo>
                    <a:pt x="0" y="924122"/>
                  </a:moveTo>
                  <a:lnTo>
                    <a:pt x="2238837" y="28595"/>
                  </a:lnTo>
                </a:path>
                <a:path w="2310765" h="924560">
                  <a:moveTo>
                    <a:pt x="2238837" y="28595"/>
                  </a:moveTo>
                  <a:lnTo>
                    <a:pt x="2310326"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95" name="object 17">
              <a:extLst>
                <a:ext uri="{FF2B5EF4-FFF2-40B4-BE49-F238E27FC236}">
                  <a16:creationId xmlns:a16="http://schemas.microsoft.com/office/drawing/2014/main" id="{EB3856CC-9172-3EF1-68A5-45C3168235DA}"/>
                </a:ext>
              </a:extLst>
            </p:cNvPr>
            <p:cNvSpPr>
              <a:spLocks/>
            </p:cNvSpPr>
            <p:nvPr/>
          </p:nvSpPr>
          <p:spPr bwMode="auto">
            <a:xfrm>
              <a:off x="4713516" y="4063174"/>
              <a:ext cx="219710" cy="128905"/>
            </a:xfrm>
            <a:custGeom>
              <a:avLst/>
              <a:gdLst>
                <a:gd name="T0" fmla="*/ 40106 w 219710"/>
                <a:gd name="T1" fmla="*/ 128310 h 128904"/>
                <a:gd name="T2" fmla="*/ 219214 w 219710"/>
                <a:gd name="T3" fmla="*/ 0 h 128904"/>
                <a:gd name="T4" fmla="*/ 0 w 219710"/>
                <a:gd name="T5" fmla="*/ 29400 h 128904"/>
                <a:gd name="T6" fmla="*/ 0 60000 65536"/>
                <a:gd name="T7" fmla="*/ 0 60000 65536"/>
                <a:gd name="T8" fmla="*/ 0 60000 65536"/>
              </a:gdLst>
              <a:ahLst/>
              <a:cxnLst>
                <a:cxn ang="T6">
                  <a:pos x="T0" y="T1"/>
                </a:cxn>
                <a:cxn ang="T7">
                  <a:pos x="T2" y="T3"/>
                </a:cxn>
                <a:cxn ang="T8">
                  <a:pos x="T4" y="T5"/>
                </a:cxn>
              </a:cxnLst>
              <a:rect l="0" t="0" r="r" b="b"/>
              <a:pathLst>
                <a:path w="219710" h="128904">
                  <a:moveTo>
                    <a:pt x="40106" y="128308"/>
                  </a:moveTo>
                  <a:lnTo>
                    <a:pt x="219214" y="0"/>
                  </a:lnTo>
                  <a:lnTo>
                    <a:pt x="0" y="2940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96" name="object 18">
              <a:extLst>
                <a:ext uri="{FF2B5EF4-FFF2-40B4-BE49-F238E27FC236}">
                  <a16:creationId xmlns:a16="http://schemas.microsoft.com/office/drawing/2014/main" id="{84D7D831-59C8-DB70-5197-280E204A5533}"/>
                </a:ext>
              </a:extLst>
            </p:cNvPr>
            <p:cNvSpPr>
              <a:spLocks/>
            </p:cNvSpPr>
            <p:nvPr/>
          </p:nvSpPr>
          <p:spPr bwMode="auto">
            <a:xfrm>
              <a:off x="2621280" y="5188597"/>
              <a:ext cx="506095" cy="127000"/>
            </a:xfrm>
            <a:custGeom>
              <a:avLst/>
              <a:gdLst>
                <a:gd name="T0" fmla="*/ 0 w 506094"/>
                <a:gd name="T1" fmla="*/ 0 h 127000"/>
                <a:gd name="T2" fmla="*/ 506098 w 506094"/>
                <a:gd name="T3" fmla="*/ 126530 h 127000"/>
                <a:gd name="T4" fmla="*/ 0 60000 65536"/>
                <a:gd name="T5" fmla="*/ 0 60000 65536"/>
              </a:gdLst>
              <a:ahLst/>
              <a:cxnLst>
                <a:cxn ang="T4">
                  <a:pos x="T0" y="T1"/>
                </a:cxn>
                <a:cxn ang="T5">
                  <a:pos x="T2" y="T3"/>
                </a:cxn>
              </a:cxnLst>
              <a:rect l="0" t="0" r="r" b="b"/>
              <a:pathLst>
                <a:path w="506094" h="127000">
                  <a:moveTo>
                    <a:pt x="0" y="0"/>
                  </a:moveTo>
                  <a:lnTo>
                    <a:pt x="506096" y="12653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97" name="object 19">
              <a:extLst>
                <a:ext uri="{FF2B5EF4-FFF2-40B4-BE49-F238E27FC236}">
                  <a16:creationId xmlns:a16="http://schemas.microsoft.com/office/drawing/2014/main" id="{0395E6B2-A8C4-30C7-6705-1D6DC6C06F9D}"/>
                </a:ext>
              </a:extLst>
            </p:cNvPr>
            <p:cNvSpPr>
              <a:spLocks/>
            </p:cNvSpPr>
            <p:nvPr/>
          </p:nvSpPr>
          <p:spPr bwMode="auto">
            <a:xfrm>
              <a:off x="2906420" y="5210873"/>
              <a:ext cx="221615" cy="104775"/>
            </a:xfrm>
            <a:custGeom>
              <a:avLst/>
              <a:gdLst>
                <a:gd name="T0" fmla="*/ 0 w 221614"/>
                <a:gd name="T1" fmla="*/ 104254 h 104775"/>
                <a:gd name="T2" fmla="*/ 220994 w 221614"/>
                <a:gd name="T3" fmla="*/ 104254 h 104775"/>
                <a:gd name="T4" fmla="*/ 25844 w 221614"/>
                <a:gd name="T5" fmla="*/ 0 h 104775"/>
                <a:gd name="T6" fmla="*/ 0 60000 65536"/>
                <a:gd name="T7" fmla="*/ 0 60000 65536"/>
                <a:gd name="T8" fmla="*/ 0 60000 65536"/>
              </a:gdLst>
              <a:ahLst/>
              <a:cxnLst>
                <a:cxn ang="T6">
                  <a:pos x="T0" y="T1"/>
                </a:cxn>
                <a:cxn ang="T7">
                  <a:pos x="T2" y="T3"/>
                </a:cxn>
                <a:cxn ang="T8">
                  <a:pos x="T4" y="T5"/>
                </a:cxn>
              </a:cxnLst>
              <a:rect l="0" t="0" r="r" b="b"/>
              <a:pathLst>
                <a:path w="221614" h="104775">
                  <a:moveTo>
                    <a:pt x="0" y="104254"/>
                  </a:moveTo>
                  <a:lnTo>
                    <a:pt x="220992" y="104254"/>
                  </a:lnTo>
                  <a:lnTo>
                    <a:pt x="25844"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98" name="object 20">
              <a:extLst>
                <a:ext uri="{FF2B5EF4-FFF2-40B4-BE49-F238E27FC236}">
                  <a16:creationId xmlns:a16="http://schemas.microsoft.com/office/drawing/2014/main" id="{47066CE8-6D14-F380-CF7F-BDC6A56C8288}"/>
                </a:ext>
              </a:extLst>
            </p:cNvPr>
            <p:cNvSpPr>
              <a:spLocks/>
            </p:cNvSpPr>
            <p:nvPr/>
          </p:nvSpPr>
          <p:spPr bwMode="auto">
            <a:xfrm>
              <a:off x="2621280" y="4264666"/>
              <a:ext cx="2244090" cy="924560"/>
            </a:xfrm>
            <a:custGeom>
              <a:avLst/>
              <a:gdLst>
                <a:gd name="T0" fmla="*/ 0 w 2244090"/>
                <a:gd name="T1" fmla="*/ 923931 h 924560"/>
                <a:gd name="T2" fmla="*/ 2168396 w 2244090"/>
                <a:gd name="T3" fmla="*/ 31070 h 924560"/>
                <a:gd name="T4" fmla="*/ 2168396 w 2244090"/>
                <a:gd name="T5" fmla="*/ 31070 h 924560"/>
                <a:gd name="T6" fmla="*/ 2243854 w 2244090"/>
                <a:gd name="T7" fmla="*/ 0 h 924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4090" h="924560">
                  <a:moveTo>
                    <a:pt x="0" y="923931"/>
                  </a:moveTo>
                  <a:lnTo>
                    <a:pt x="2168396" y="31070"/>
                  </a:lnTo>
                </a:path>
                <a:path w="2244090" h="924560">
                  <a:moveTo>
                    <a:pt x="2168396" y="31070"/>
                  </a:moveTo>
                  <a:lnTo>
                    <a:pt x="2243854"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099" name="object 21">
              <a:extLst>
                <a:ext uri="{FF2B5EF4-FFF2-40B4-BE49-F238E27FC236}">
                  <a16:creationId xmlns:a16="http://schemas.microsoft.com/office/drawing/2014/main" id="{9A79EF02-5912-6F98-43D4-396BC86E5F05}"/>
                </a:ext>
              </a:extLst>
            </p:cNvPr>
            <p:cNvSpPr>
              <a:spLocks/>
            </p:cNvSpPr>
            <p:nvPr/>
          </p:nvSpPr>
          <p:spPr bwMode="auto">
            <a:xfrm>
              <a:off x="4647577" y="4264558"/>
              <a:ext cx="218440" cy="130175"/>
            </a:xfrm>
            <a:custGeom>
              <a:avLst/>
              <a:gdLst>
                <a:gd name="T0" fmla="*/ 40106 w 218439"/>
                <a:gd name="T1" fmla="*/ 130098 h 130175"/>
                <a:gd name="T2" fmla="*/ 218315 w 218439"/>
                <a:gd name="T3" fmla="*/ 0 h 130175"/>
                <a:gd name="T4" fmla="*/ 0 w 218439"/>
                <a:gd name="T5" fmla="*/ 31178 h 130175"/>
                <a:gd name="T6" fmla="*/ 0 60000 65536"/>
                <a:gd name="T7" fmla="*/ 0 60000 65536"/>
                <a:gd name="T8" fmla="*/ 0 60000 65536"/>
              </a:gdLst>
              <a:ahLst/>
              <a:cxnLst>
                <a:cxn ang="T6">
                  <a:pos x="T0" y="T1"/>
                </a:cxn>
                <a:cxn ang="T7">
                  <a:pos x="T2" y="T3"/>
                </a:cxn>
                <a:cxn ang="T8">
                  <a:pos x="T4" y="T5"/>
                </a:cxn>
              </a:cxnLst>
              <a:rect l="0" t="0" r="r" b="b"/>
              <a:pathLst>
                <a:path w="218439" h="130175">
                  <a:moveTo>
                    <a:pt x="40106" y="130098"/>
                  </a:moveTo>
                  <a:lnTo>
                    <a:pt x="218313" y="0"/>
                  </a:lnTo>
                  <a:lnTo>
                    <a:pt x="0" y="31178"/>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100" name="object 22">
              <a:extLst>
                <a:ext uri="{FF2B5EF4-FFF2-40B4-BE49-F238E27FC236}">
                  <a16:creationId xmlns:a16="http://schemas.microsoft.com/office/drawing/2014/main" id="{7A9B23C9-CC63-A65C-7DE9-9DC664A77B99}"/>
                </a:ext>
              </a:extLst>
            </p:cNvPr>
            <p:cNvSpPr>
              <a:spLocks/>
            </p:cNvSpPr>
            <p:nvPr/>
          </p:nvSpPr>
          <p:spPr bwMode="auto">
            <a:xfrm>
              <a:off x="5094008" y="4729748"/>
              <a:ext cx="2176145" cy="659765"/>
            </a:xfrm>
            <a:custGeom>
              <a:avLst/>
              <a:gdLst>
                <a:gd name="T0" fmla="*/ 0 w 2176145"/>
                <a:gd name="T1" fmla="*/ 659346 h 659764"/>
                <a:gd name="T2" fmla="*/ 2140709 w 2176145"/>
                <a:gd name="T3" fmla="*/ 10641 h 659764"/>
                <a:gd name="T4" fmla="*/ 2140709 w 2176145"/>
                <a:gd name="T5" fmla="*/ 10641 h 659764"/>
                <a:gd name="T6" fmla="*/ 2175825 w 2176145"/>
                <a:gd name="T7" fmla="*/ 0 h 6597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76145" h="659764">
                  <a:moveTo>
                    <a:pt x="0" y="659344"/>
                  </a:moveTo>
                  <a:lnTo>
                    <a:pt x="2140709" y="10641"/>
                  </a:lnTo>
                </a:path>
                <a:path w="2176145" h="659764">
                  <a:moveTo>
                    <a:pt x="2140709" y="10641"/>
                  </a:moveTo>
                  <a:lnTo>
                    <a:pt x="2175825"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101" name="object 23">
              <a:extLst>
                <a:ext uri="{FF2B5EF4-FFF2-40B4-BE49-F238E27FC236}">
                  <a16:creationId xmlns:a16="http://schemas.microsoft.com/office/drawing/2014/main" id="{73C01781-029C-95F2-BFFB-6F12C73CD5A3}"/>
                </a:ext>
              </a:extLst>
            </p:cNvPr>
            <p:cNvSpPr>
              <a:spLocks/>
            </p:cNvSpPr>
            <p:nvPr/>
          </p:nvSpPr>
          <p:spPr bwMode="auto">
            <a:xfrm>
              <a:off x="7049922" y="4729695"/>
              <a:ext cx="221615" cy="113664"/>
            </a:xfrm>
            <a:custGeom>
              <a:avLst/>
              <a:gdLst>
                <a:gd name="T0" fmla="*/ 31191 w 221615"/>
                <a:gd name="T1" fmla="*/ 113169 h 113664"/>
                <a:gd name="T2" fmla="*/ 220992 w 221615"/>
                <a:gd name="T3" fmla="*/ 0 h 113664"/>
                <a:gd name="T4" fmla="*/ 0 w 221615"/>
                <a:gd name="T5" fmla="*/ 10693 h 113664"/>
                <a:gd name="T6" fmla="*/ 0 60000 65536"/>
                <a:gd name="T7" fmla="*/ 0 60000 65536"/>
                <a:gd name="T8" fmla="*/ 0 60000 65536"/>
              </a:gdLst>
              <a:ahLst/>
              <a:cxnLst>
                <a:cxn ang="T6">
                  <a:pos x="T0" y="T1"/>
                </a:cxn>
                <a:cxn ang="T7">
                  <a:pos x="T2" y="T3"/>
                </a:cxn>
                <a:cxn ang="T8">
                  <a:pos x="T4" y="T5"/>
                </a:cxn>
              </a:cxnLst>
              <a:rect l="0" t="0" r="r" b="b"/>
              <a:pathLst>
                <a:path w="221615" h="113664">
                  <a:moveTo>
                    <a:pt x="31191" y="113169"/>
                  </a:moveTo>
                  <a:lnTo>
                    <a:pt x="220992" y="0"/>
                  </a:lnTo>
                  <a:lnTo>
                    <a:pt x="0" y="10693"/>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102" name="object 24">
              <a:extLst>
                <a:ext uri="{FF2B5EF4-FFF2-40B4-BE49-F238E27FC236}">
                  <a16:creationId xmlns:a16="http://schemas.microsoft.com/office/drawing/2014/main" id="{7366D864-4200-E18E-8445-17EF30EC7D1B}"/>
                </a:ext>
              </a:extLst>
            </p:cNvPr>
            <p:cNvSpPr>
              <a:spLocks/>
            </p:cNvSpPr>
            <p:nvPr/>
          </p:nvSpPr>
          <p:spPr bwMode="auto">
            <a:xfrm>
              <a:off x="5895975" y="3918813"/>
              <a:ext cx="1069340" cy="534670"/>
            </a:xfrm>
            <a:custGeom>
              <a:avLst/>
              <a:gdLst>
                <a:gd name="T0" fmla="*/ 0 w 1069340"/>
                <a:gd name="T1" fmla="*/ 0 h 534670"/>
                <a:gd name="T2" fmla="*/ 0 w 1069340"/>
                <a:gd name="T3" fmla="*/ 534645 h 534670"/>
                <a:gd name="T4" fmla="*/ 1069290 w 1069340"/>
                <a:gd name="T5" fmla="*/ 534645 h 534670"/>
                <a:gd name="T6" fmla="*/ 1069290 w 1069340"/>
                <a:gd name="T7" fmla="*/ 0 h 534670"/>
                <a:gd name="T8" fmla="*/ 0 w 1069340"/>
                <a:gd name="T9" fmla="*/ 0 h 534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340" h="534670">
                  <a:moveTo>
                    <a:pt x="0" y="0"/>
                  </a:moveTo>
                  <a:lnTo>
                    <a:pt x="0" y="534645"/>
                  </a:lnTo>
                  <a:lnTo>
                    <a:pt x="1069290" y="534645"/>
                  </a:lnTo>
                  <a:lnTo>
                    <a:pt x="1069290" y="0"/>
                  </a:lnTo>
                  <a:lnTo>
                    <a:pt x="0" y="0"/>
                  </a:lnTo>
                  <a:close/>
                </a:path>
              </a:pathLst>
            </a:custGeom>
            <a:noFill/>
            <a:ln w="26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103" name="object 25">
              <a:extLst>
                <a:ext uri="{FF2B5EF4-FFF2-40B4-BE49-F238E27FC236}">
                  <a16:creationId xmlns:a16="http://schemas.microsoft.com/office/drawing/2014/main" id="{37D10706-7B08-190A-6327-018631B4E017}"/>
                </a:ext>
              </a:extLst>
            </p:cNvPr>
            <p:cNvSpPr>
              <a:spLocks/>
            </p:cNvSpPr>
            <p:nvPr/>
          </p:nvSpPr>
          <p:spPr bwMode="auto">
            <a:xfrm>
              <a:off x="6965264" y="4052481"/>
              <a:ext cx="315595" cy="378460"/>
            </a:xfrm>
            <a:custGeom>
              <a:avLst/>
              <a:gdLst>
                <a:gd name="T0" fmla="*/ 0 w 315595"/>
                <a:gd name="T1" fmla="*/ 0 h 378460"/>
                <a:gd name="T2" fmla="*/ 207177 w 315595"/>
                <a:gd name="T3" fmla="*/ 248602 h 378460"/>
                <a:gd name="T4" fmla="*/ 207177 w 315595"/>
                <a:gd name="T5" fmla="*/ 248602 h 378460"/>
                <a:gd name="T6" fmla="*/ 315224 w 315595"/>
                <a:gd name="T7" fmla="*/ 378253 h 3784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5595" h="378460">
                  <a:moveTo>
                    <a:pt x="0" y="0"/>
                  </a:moveTo>
                  <a:lnTo>
                    <a:pt x="207177" y="248602"/>
                  </a:lnTo>
                </a:path>
                <a:path w="315595" h="378460">
                  <a:moveTo>
                    <a:pt x="207177" y="248602"/>
                  </a:moveTo>
                  <a:lnTo>
                    <a:pt x="315224" y="378253"/>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104" name="object 26">
              <a:extLst>
                <a:ext uri="{FF2B5EF4-FFF2-40B4-BE49-F238E27FC236}">
                  <a16:creationId xmlns:a16="http://schemas.microsoft.com/office/drawing/2014/main" id="{7007A6D2-F342-1A26-E612-A4AF19584809}"/>
                </a:ext>
              </a:extLst>
            </p:cNvPr>
            <p:cNvSpPr>
              <a:spLocks/>
            </p:cNvSpPr>
            <p:nvPr/>
          </p:nvSpPr>
          <p:spPr bwMode="auto">
            <a:xfrm>
              <a:off x="7102500" y="4232478"/>
              <a:ext cx="178435" cy="198755"/>
            </a:xfrm>
            <a:custGeom>
              <a:avLst/>
              <a:gdLst>
                <a:gd name="T0" fmla="*/ 0 w 178434"/>
                <a:gd name="T1" fmla="*/ 68605 h 198754"/>
                <a:gd name="T2" fmla="*/ 178208 w 178434"/>
                <a:gd name="T3" fmla="*/ 198706 h 198754"/>
                <a:gd name="T4" fmla="*/ 81978 w 178434"/>
                <a:gd name="T5" fmla="*/ 0 h 198754"/>
                <a:gd name="T6" fmla="*/ 0 60000 65536"/>
                <a:gd name="T7" fmla="*/ 0 60000 65536"/>
                <a:gd name="T8" fmla="*/ 0 60000 65536"/>
              </a:gdLst>
              <a:ahLst/>
              <a:cxnLst>
                <a:cxn ang="T6">
                  <a:pos x="T0" y="T1"/>
                </a:cxn>
                <a:cxn ang="T7">
                  <a:pos x="T2" y="T3"/>
                </a:cxn>
                <a:cxn ang="T8">
                  <a:pos x="T4" y="T5"/>
                </a:cxn>
              </a:cxnLst>
              <a:rect l="0" t="0" r="r" b="b"/>
              <a:pathLst>
                <a:path w="178434" h="198754">
                  <a:moveTo>
                    <a:pt x="0" y="68605"/>
                  </a:moveTo>
                  <a:lnTo>
                    <a:pt x="178206" y="198704"/>
                  </a:lnTo>
                  <a:lnTo>
                    <a:pt x="81978"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105" name="object 27">
              <a:extLst>
                <a:ext uri="{FF2B5EF4-FFF2-40B4-BE49-F238E27FC236}">
                  <a16:creationId xmlns:a16="http://schemas.microsoft.com/office/drawing/2014/main" id="{C592452E-6C7D-C815-263D-A908F0BB2B7B}"/>
                </a:ext>
              </a:extLst>
            </p:cNvPr>
            <p:cNvSpPr>
              <a:spLocks/>
            </p:cNvSpPr>
            <p:nvPr/>
          </p:nvSpPr>
          <p:spPr bwMode="auto">
            <a:xfrm>
              <a:off x="4693031" y="4464410"/>
              <a:ext cx="1509395" cy="590550"/>
            </a:xfrm>
            <a:custGeom>
              <a:avLst/>
              <a:gdLst>
                <a:gd name="T0" fmla="*/ 0 w 1509395"/>
                <a:gd name="T1" fmla="*/ 590532 h 590550"/>
                <a:gd name="T2" fmla="*/ 1439189 w 1509395"/>
                <a:gd name="T3" fmla="*/ 27363 h 590550"/>
                <a:gd name="T4" fmla="*/ 1439189 w 1509395"/>
                <a:gd name="T5" fmla="*/ 27363 h 590550"/>
                <a:gd name="T6" fmla="*/ 1509117 w 1509395"/>
                <a:gd name="T7" fmla="*/ 0 h 590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09395" h="590550">
                  <a:moveTo>
                    <a:pt x="0" y="590532"/>
                  </a:moveTo>
                  <a:lnTo>
                    <a:pt x="1439189" y="27363"/>
                  </a:lnTo>
                </a:path>
                <a:path w="1509395" h="590550">
                  <a:moveTo>
                    <a:pt x="1439189" y="27363"/>
                  </a:moveTo>
                  <a:lnTo>
                    <a:pt x="1509117" y="0"/>
                  </a:lnTo>
                </a:path>
              </a:pathLst>
            </a:custGeom>
            <a:noFill/>
            <a:ln w="668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1106" name="object 28">
              <a:extLst>
                <a:ext uri="{FF2B5EF4-FFF2-40B4-BE49-F238E27FC236}">
                  <a16:creationId xmlns:a16="http://schemas.microsoft.com/office/drawing/2014/main" id="{93A7A26D-01BB-D5D4-9801-531E325D8257}"/>
                </a:ext>
              </a:extLst>
            </p:cNvPr>
            <p:cNvSpPr>
              <a:spLocks/>
            </p:cNvSpPr>
            <p:nvPr/>
          </p:nvSpPr>
          <p:spPr bwMode="auto">
            <a:xfrm>
              <a:off x="5983300" y="4464151"/>
              <a:ext cx="219710" cy="127635"/>
            </a:xfrm>
            <a:custGeom>
              <a:avLst/>
              <a:gdLst>
                <a:gd name="T0" fmla="*/ 39217 w 219710"/>
                <a:gd name="T1" fmla="*/ 127431 h 127635"/>
                <a:gd name="T2" fmla="*/ 219214 w 219710"/>
                <a:gd name="T3" fmla="*/ 0 h 127635"/>
                <a:gd name="T4" fmla="*/ 0 w 219710"/>
                <a:gd name="T5" fmla="*/ 27622 h 127635"/>
                <a:gd name="T6" fmla="*/ 0 60000 65536"/>
                <a:gd name="T7" fmla="*/ 0 60000 65536"/>
                <a:gd name="T8" fmla="*/ 0 60000 65536"/>
              </a:gdLst>
              <a:ahLst/>
              <a:cxnLst>
                <a:cxn ang="T6">
                  <a:pos x="T0" y="T1"/>
                </a:cxn>
                <a:cxn ang="T7">
                  <a:pos x="T2" y="T3"/>
                </a:cxn>
                <a:cxn ang="T8">
                  <a:pos x="T4" y="T5"/>
                </a:cxn>
              </a:cxnLst>
              <a:rect l="0" t="0" r="r" b="b"/>
              <a:pathLst>
                <a:path w="219710" h="127635">
                  <a:moveTo>
                    <a:pt x="39217" y="127431"/>
                  </a:moveTo>
                  <a:lnTo>
                    <a:pt x="219214" y="0"/>
                  </a:lnTo>
                  <a:lnTo>
                    <a:pt x="0" y="27622"/>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29" name="object 29">
            <a:extLst>
              <a:ext uri="{FF2B5EF4-FFF2-40B4-BE49-F238E27FC236}">
                <a16:creationId xmlns:a16="http://schemas.microsoft.com/office/drawing/2014/main" id="{4D480753-BECA-D725-FB00-B7775E2F0204}"/>
              </a:ext>
            </a:extLst>
          </p:cNvPr>
          <p:cNvSpPr txBox="1"/>
          <p:nvPr/>
        </p:nvSpPr>
        <p:spPr>
          <a:xfrm>
            <a:off x="4545014" y="2387600"/>
            <a:ext cx="257175" cy="230188"/>
          </a:xfrm>
          <a:prstGeom prst="rect">
            <a:avLst/>
          </a:prstGeom>
          <a:ln w="26732">
            <a:solidFill>
              <a:srgbClr val="000000"/>
            </a:solidFill>
          </a:ln>
        </p:spPr>
        <p:txBody>
          <a:bodyPr lIns="0" tIns="0" rIns="0" bIns="0">
            <a:spAutoFit/>
          </a:bodyPr>
          <a:lstStyle/>
          <a:p>
            <a:pPr>
              <a:lnSpc>
                <a:spcPts val="1848"/>
              </a:lnSpc>
              <a:defRPr/>
            </a:pPr>
            <a:r>
              <a:rPr spc="-5" dirty="0">
                <a:latin typeface="Times New Roman"/>
                <a:cs typeface="Times New Roman"/>
              </a:rPr>
              <a:t>A</a:t>
            </a:r>
            <a:endParaRPr>
              <a:latin typeface="Times New Roman"/>
              <a:cs typeface="Times New Roman"/>
            </a:endParaRPr>
          </a:p>
        </p:txBody>
      </p:sp>
      <p:sp>
        <p:nvSpPr>
          <p:cNvPr id="30" name="object 30">
            <a:extLst>
              <a:ext uri="{FF2B5EF4-FFF2-40B4-BE49-F238E27FC236}">
                <a16:creationId xmlns:a16="http://schemas.microsoft.com/office/drawing/2014/main" id="{4A178DBB-62CE-EFBA-F3B5-926429466CAA}"/>
              </a:ext>
            </a:extLst>
          </p:cNvPr>
          <p:cNvSpPr txBox="1"/>
          <p:nvPr/>
        </p:nvSpPr>
        <p:spPr>
          <a:xfrm>
            <a:off x="4929189" y="2139950"/>
            <a:ext cx="255587" cy="255588"/>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B</a:t>
            </a:r>
            <a:endParaRPr>
              <a:latin typeface="Times New Roman"/>
              <a:cs typeface="Times New Roman"/>
            </a:endParaRPr>
          </a:p>
        </p:txBody>
      </p:sp>
      <p:sp>
        <p:nvSpPr>
          <p:cNvPr id="31" name="object 31">
            <a:extLst>
              <a:ext uri="{FF2B5EF4-FFF2-40B4-BE49-F238E27FC236}">
                <a16:creationId xmlns:a16="http://schemas.microsoft.com/office/drawing/2014/main" id="{1CDBAA71-969A-94EB-A0A8-A6F4C21A9B78}"/>
              </a:ext>
            </a:extLst>
          </p:cNvPr>
          <p:cNvSpPr txBox="1"/>
          <p:nvPr/>
        </p:nvSpPr>
        <p:spPr>
          <a:xfrm>
            <a:off x="4929189"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E</a:t>
            </a:r>
            <a:endParaRPr>
              <a:latin typeface="Times New Roman"/>
              <a:cs typeface="Times New Roman"/>
            </a:endParaRPr>
          </a:p>
        </p:txBody>
      </p:sp>
      <p:sp>
        <p:nvSpPr>
          <p:cNvPr id="32" name="object 32">
            <a:extLst>
              <a:ext uri="{FF2B5EF4-FFF2-40B4-BE49-F238E27FC236}">
                <a16:creationId xmlns:a16="http://schemas.microsoft.com/office/drawing/2014/main" id="{7C212A7E-5B63-D4F0-873F-20CE77629900}"/>
              </a:ext>
            </a:extLst>
          </p:cNvPr>
          <p:cNvSpPr txBox="1"/>
          <p:nvPr/>
        </p:nvSpPr>
        <p:spPr>
          <a:xfrm>
            <a:off x="5697539"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G</a:t>
            </a:r>
            <a:endParaRPr>
              <a:latin typeface="Times New Roman"/>
              <a:cs typeface="Times New Roman"/>
            </a:endParaRPr>
          </a:p>
        </p:txBody>
      </p:sp>
      <p:sp>
        <p:nvSpPr>
          <p:cNvPr id="33" name="object 33">
            <a:extLst>
              <a:ext uri="{FF2B5EF4-FFF2-40B4-BE49-F238E27FC236}">
                <a16:creationId xmlns:a16="http://schemas.microsoft.com/office/drawing/2014/main" id="{B6D20919-301B-036A-DC0C-78DCE19BA721}"/>
              </a:ext>
            </a:extLst>
          </p:cNvPr>
          <p:cNvSpPr txBox="1"/>
          <p:nvPr/>
        </p:nvSpPr>
        <p:spPr>
          <a:xfrm>
            <a:off x="5313364" y="2139950"/>
            <a:ext cx="255587" cy="255588"/>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C</a:t>
            </a:r>
            <a:endParaRPr>
              <a:latin typeface="Times New Roman"/>
              <a:cs typeface="Times New Roman"/>
            </a:endParaRPr>
          </a:p>
        </p:txBody>
      </p:sp>
      <p:sp>
        <p:nvSpPr>
          <p:cNvPr id="34" name="object 34">
            <a:extLst>
              <a:ext uri="{FF2B5EF4-FFF2-40B4-BE49-F238E27FC236}">
                <a16:creationId xmlns:a16="http://schemas.microsoft.com/office/drawing/2014/main" id="{636B29E1-9483-8646-4EE6-4F0661F642B6}"/>
              </a:ext>
            </a:extLst>
          </p:cNvPr>
          <p:cNvSpPr txBox="1"/>
          <p:nvPr/>
        </p:nvSpPr>
        <p:spPr>
          <a:xfrm>
            <a:off x="5313364"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F</a:t>
            </a:r>
            <a:endParaRPr>
              <a:latin typeface="Times New Roman"/>
              <a:cs typeface="Times New Roman"/>
            </a:endParaRPr>
          </a:p>
        </p:txBody>
      </p:sp>
      <p:graphicFrame>
        <p:nvGraphicFramePr>
          <p:cNvPr id="35" name="object 35">
            <a:extLst>
              <a:ext uri="{FF2B5EF4-FFF2-40B4-BE49-F238E27FC236}">
                <a16:creationId xmlns:a16="http://schemas.microsoft.com/office/drawing/2014/main" id="{9038E14E-BCF0-85E9-B326-6738DE329FD9}"/>
              </a:ext>
            </a:extLst>
          </p:cNvPr>
          <p:cNvGraphicFramePr>
            <a:graphicFrameLocks noGrp="1"/>
          </p:cNvGraphicFramePr>
          <p:nvPr/>
        </p:nvGraphicFramePr>
        <p:xfrm>
          <a:off x="8435975" y="1633538"/>
          <a:ext cx="1663698" cy="1135370"/>
        </p:xfrm>
        <a:graphic>
          <a:graphicData uri="http://schemas.openxmlformats.org/drawingml/2006/table">
            <a:tbl>
              <a:tblPr firstRow="1" bandRow="1">
                <a:tableStyleId>{2D5ABB26-0587-4C30-8999-92F81FD0307C}</a:tableStyleId>
              </a:tblPr>
              <a:tblGrid>
                <a:gridCol w="127650">
                  <a:extLst>
                    <a:ext uri="{9D8B030D-6E8A-4147-A177-3AD203B41FA5}">
                      <a16:colId xmlns:a16="http://schemas.microsoft.com/office/drawing/2014/main" val="20000"/>
                    </a:ext>
                  </a:extLst>
                </a:gridCol>
                <a:gridCol w="255907">
                  <a:extLst>
                    <a:ext uri="{9D8B030D-6E8A-4147-A177-3AD203B41FA5}">
                      <a16:colId xmlns:a16="http://schemas.microsoft.com/office/drawing/2014/main" val="20001"/>
                    </a:ext>
                  </a:extLst>
                </a:gridCol>
                <a:gridCol w="128258">
                  <a:extLst>
                    <a:ext uri="{9D8B030D-6E8A-4147-A177-3AD203B41FA5}">
                      <a16:colId xmlns:a16="http://schemas.microsoft.com/office/drawing/2014/main" val="20002"/>
                    </a:ext>
                  </a:extLst>
                </a:gridCol>
                <a:gridCol w="255907">
                  <a:extLst>
                    <a:ext uri="{9D8B030D-6E8A-4147-A177-3AD203B41FA5}">
                      <a16:colId xmlns:a16="http://schemas.microsoft.com/office/drawing/2014/main" val="20003"/>
                    </a:ext>
                  </a:extLst>
                </a:gridCol>
                <a:gridCol w="127650">
                  <a:extLst>
                    <a:ext uri="{9D8B030D-6E8A-4147-A177-3AD203B41FA5}">
                      <a16:colId xmlns:a16="http://schemas.microsoft.com/office/drawing/2014/main" val="20004"/>
                    </a:ext>
                  </a:extLst>
                </a:gridCol>
                <a:gridCol w="255906">
                  <a:extLst>
                    <a:ext uri="{9D8B030D-6E8A-4147-A177-3AD203B41FA5}">
                      <a16:colId xmlns:a16="http://schemas.microsoft.com/office/drawing/2014/main" val="20005"/>
                    </a:ext>
                  </a:extLst>
                </a:gridCol>
                <a:gridCol w="128257">
                  <a:extLst>
                    <a:ext uri="{9D8B030D-6E8A-4147-A177-3AD203B41FA5}">
                      <a16:colId xmlns:a16="http://schemas.microsoft.com/office/drawing/2014/main" val="20006"/>
                    </a:ext>
                  </a:extLst>
                </a:gridCol>
                <a:gridCol w="255906">
                  <a:extLst>
                    <a:ext uri="{9D8B030D-6E8A-4147-A177-3AD203B41FA5}">
                      <a16:colId xmlns:a16="http://schemas.microsoft.com/office/drawing/2014/main" val="20007"/>
                    </a:ext>
                  </a:extLst>
                </a:gridCol>
                <a:gridCol w="128257">
                  <a:extLst>
                    <a:ext uri="{9D8B030D-6E8A-4147-A177-3AD203B41FA5}">
                      <a16:colId xmlns:a16="http://schemas.microsoft.com/office/drawing/2014/main" val="20008"/>
                    </a:ext>
                  </a:extLst>
                </a:gridCol>
              </a:tblGrid>
              <a:tr h="252568">
                <a:tc rowSpan="3" gridSpan="3">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tcPr>
                </a:tc>
                <a:tc rowSpan="3" hMerge="1">
                  <a:txBody>
                    <a:bodyPr/>
                    <a:lstStyle/>
                    <a:p>
                      <a:endParaRPr/>
                    </a:p>
                  </a:txBody>
                  <a:tcPr marL="0" marR="0" marT="0" marB="0"/>
                </a:tc>
                <a:tc rowSpan="3" hMerge="1">
                  <a:txBody>
                    <a:bodyPr/>
                    <a:lstStyle/>
                    <a:p>
                      <a:endParaRPr/>
                    </a:p>
                  </a:txBody>
                  <a:tcPr marL="0" marR="0" marT="0" marB="0"/>
                </a:tc>
                <a:tc>
                  <a:txBody>
                    <a:bodyPr/>
                    <a:lstStyle/>
                    <a:p>
                      <a:pPr marL="26670" algn="ctr">
                        <a:lnSpc>
                          <a:spcPts val="1800"/>
                        </a:lnSpc>
                        <a:spcBef>
                          <a:spcPts val="204"/>
                        </a:spcBef>
                      </a:pPr>
                      <a:r>
                        <a:rPr sz="1800" dirty="0">
                          <a:latin typeface="Times New Roman"/>
                          <a:cs typeface="Times New Roman"/>
                        </a:rPr>
                        <a:t>C</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3" gridSpan="5">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extLst>
                  <a:ext uri="{0D108BD9-81ED-4DB2-BD59-A6C34878D82A}">
                    <a16:rowId xmlns:a16="http://schemas.microsoft.com/office/drawing/2014/main" val="10000"/>
                  </a:ext>
                </a:extLst>
              </a:tr>
              <a:tr h="252568">
                <a:tc gridSpan="3" vMerge="1">
                  <a:txBody>
                    <a:bodyPr/>
                    <a:lstStyle/>
                    <a:p>
                      <a:endParaRPr/>
                    </a:p>
                  </a:txBody>
                  <a:tcPr marL="0" marR="0" marT="0" marB="0">
                    <a:lnR w="28575">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a:txBody>
                    <a:bodyPr/>
                    <a:lstStyle/>
                    <a:p>
                      <a:pPr marL="40005" algn="ctr">
                        <a:lnSpc>
                          <a:spcPts val="1800"/>
                        </a:lnSpc>
                        <a:spcBef>
                          <a:spcPts val="204"/>
                        </a:spcBef>
                      </a:pPr>
                      <a:r>
                        <a:rPr sz="1800" dirty="0">
                          <a:latin typeface="Times New Roman"/>
                          <a:cs typeface="Times New Roman"/>
                        </a:rPr>
                        <a:t>D</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52568">
                <a:tc gridSpan="3" vMerge="1">
                  <a:txBody>
                    <a:bodyPr/>
                    <a:lstStyle/>
                    <a:p>
                      <a:endParaRPr/>
                    </a:p>
                  </a:txBody>
                  <a:tcPr marL="0" marR="0" marT="0" marB="0">
                    <a:lnR w="28575">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a:txBody>
                    <a:bodyPr/>
                    <a:lstStyle/>
                    <a:p>
                      <a:pPr marL="26670" algn="ctr">
                        <a:lnSpc>
                          <a:spcPts val="1800"/>
                        </a:lnSpc>
                        <a:spcBef>
                          <a:spcPts val="204"/>
                        </a:spcBef>
                      </a:pPr>
                      <a:r>
                        <a:rPr sz="1800" dirty="0">
                          <a:latin typeface="Times New Roman"/>
                          <a:cs typeface="Times New Roman"/>
                        </a:rPr>
                        <a:t>B</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2"/>
                  </a:ext>
                </a:extLst>
              </a:tr>
              <a:tr h="253917">
                <a:tc>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a:lnSpc>
                          <a:spcPts val="1960"/>
                        </a:lnSpc>
                      </a:pPr>
                      <a:r>
                        <a:rPr sz="1800" dirty="0">
                          <a:latin typeface="Times New Roman"/>
                          <a:cs typeface="Times New Roman"/>
                        </a:rPr>
                        <a:t>A</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12700" algn="ctr">
                        <a:lnSpc>
                          <a:spcPts val="1960"/>
                        </a:lnSpc>
                      </a:pPr>
                      <a:r>
                        <a:rPr sz="1800" dirty="0">
                          <a:latin typeface="Times New Roman"/>
                          <a:cs typeface="Times New Roman"/>
                        </a:rPr>
                        <a:t>E</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F</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G</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3"/>
                  </a:ext>
                </a:extLst>
              </a:tr>
              <a:tr h="123441">
                <a:tc gridSpan="9">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36" name="object 36">
            <a:extLst>
              <a:ext uri="{FF2B5EF4-FFF2-40B4-BE49-F238E27FC236}">
                <a16:creationId xmlns:a16="http://schemas.microsoft.com/office/drawing/2014/main" id="{3945D66A-82A6-D9CB-5CA0-9FC32BB50DF5}"/>
              </a:ext>
            </a:extLst>
          </p:cNvPr>
          <p:cNvSpPr txBox="1"/>
          <p:nvPr/>
        </p:nvSpPr>
        <p:spPr>
          <a:xfrm>
            <a:off x="2549526" y="2919414"/>
            <a:ext cx="468313" cy="261937"/>
          </a:xfrm>
          <a:prstGeom prst="rect">
            <a:avLst/>
          </a:prstGeom>
        </p:spPr>
        <p:txBody>
          <a:bodyPr lIns="0" tIns="15571" rIns="0" bIns="0">
            <a:spAutoFit/>
          </a:bodyPr>
          <a:lstStyle/>
          <a:p>
            <a:pPr marL="11977">
              <a:spcBef>
                <a:spcPts val="123"/>
              </a:spcBef>
              <a:defRPr/>
            </a:pPr>
            <a:r>
              <a:rPr sz="1600" b="1" spc="9" dirty="0">
                <a:latin typeface="Times New Roman"/>
                <a:cs typeface="Times New Roman"/>
              </a:rPr>
              <a:t>Start</a:t>
            </a:r>
            <a:endParaRPr sz="1600">
              <a:latin typeface="Times New Roman"/>
              <a:cs typeface="Times New Roman"/>
            </a:endParaRPr>
          </a:p>
        </p:txBody>
      </p:sp>
      <p:sp>
        <p:nvSpPr>
          <p:cNvPr id="37" name="object 37">
            <a:extLst>
              <a:ext uri="{FF2B5EF4-FFF2-40B4-BE49-F238E27FC236}">
                <a16:creationId xmlns:a16="http://schemas.microsoft.com/office/drawing/2014/main" id="{5BB87640-32B2-1E8D-67E9-756EDAE851EE}"/>
              </a:ext>
            </a:extLst>
          </p:cNvPr>
          <p:cNvSpPr txBox="1"/>
          <p:nvPr/>
        </p:nvSpPr>
        <p:spPr>
          <a:xfrm>
            <a:off x="4468814" y="2919414"/>
            <a:ext cx="1639887" cy="261937"/>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Someone</a:t>
            </a:r>
            <a:r>
              <a:rPr sz="1600" b="1" spc="-19" dirty="0">
                <a:latin typeface="Times New Roman"/>
                <a:cs typeface="Times New Roman"/>
              </a:rPr>
              <a:t> </a:t>
            </a:r>
            <a:r>
              <a:rPr sz="1600" b="1" spc="14" dirty="0">
                <a:latin typeface="Times New Roman"/>
                <a:cs typeface="Times New Roman"/>
              </a:rPr>
              <a:t>moved</a:t>
            </a:r>
            <a:r>
              <a:rPr sz="1600" b="1" spc="-14" dirty="0">
                <a:latin typeface="Times New Roman"/>
                <a:cs typeface="Times New Roman"/>
              </a:rPr>
              <a:t> </a:t>
            </a:r>
            <a:r>
              <a:rPr sz="1600" b="1" spc="19" dirty="0">
                <a:latin typeface="Times New Roman"/>
                <a:cs typeface="Times New Roman"/>
              </a:rPr>
              <a:t>D</a:t>
            </a:r>
            <a:endParaRPr sz="1600">
              <a:latin typeface="Times New Roman"/>
              <a:cs typeface="Times New Roman"/>
            </a:endParaRPr>
          </a:p>
        </p:txBody>
      </p:sp>
      <p:sp>
        <p:nvSpPr>
          <p:cNvPr id="38" name="object 38">
            <a:extLst>
              <a:ext uri="{FF2B5EF4-FFF2-40B4-BE49-F238E27FC236}">
                <a16:creationId xmlns:a16="http://schemas.microsoft.com/office/drawing/2014/main" id="{27E37BE8-7BEA-E0FE-1154-C1EBF42EA7B4}"/>
              </a:ext>
            </a:extLst>
          </p:cNvPr>
          <p:cNvSpPr txBox="1"/>
          <p:nvPr/>
        </p:nvSpPr>
        <p:spPr>
          <a:xfrm>
            <a:off x="6581776" y="2919414"/>
            <a:ext cx="962025" cy="261937"/>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dropped</a:t>
            </a:r>
            <a:r>
              <a:rPr sz="1600" b="1" spc="-57" dirty="0">
                <a:latin typeface="Times New Roman"/>
                <a:cs typeface="Times New Roman"/>
              </a:rPr>
              <a:t> </a:t>
            </a:r>
            <a:r>
              <a:rPr sz="1600" b="1" spc="19" dirty="0">
                <a:latin typeface="Times New Roman"/>
                <a:cs typeface="Times New Roman"/>
              </a:rPr>
              <a:t>C</a:t>
            </a:r>
            <a:endParaRPr sz="1600">
              <a:latin typeface="Times New Roman"/>
              <a:cs typeface="Times New Roman"/>
            </a:endParaRPr>
          </a:p>
        </p:txBody>
      </p:sp>
      <p:sp>
        <p:nvSpPr>
          <p:cNvPr id="39" name="object 39">
            <a:extLst>
              <a:ext uri="{FF2B5EF4-FFF2-40B4-BE49-F238E27FC236}">
                <a16:creationId xmlns:a16="http://schemas.microsoft.com/office/drawing/2014/main" id="{F8621793-38B6-9D6B-BA51-20DD9E76C018}"/>
              </a:ext>
            </a:extLst>
          </p:cNvPr>
          <p:cNvSpPr txBox="1"/>
          <p:nvPr/>
        </p:nvSpPr>
        <p:spPr>
          <a:xfrm>
            <a:off x="8628064" y="2919414"/>
            <a:ext cx="974725" cy="261937"/>
          </a:xfrm>
          <a:prstGeom prst="rect">
            <a:avLst/>
          </a:prstGeom>
        </p:spPr>
        <p:txBody>
          <a:bodyPr lIns="0" tIns="15571" rIns="0" bIns="0">
            <a:spAutoFit/>
          </a:bodyPr>
          <a:lstStyle/>
          <a:p>
            <a:pPr marL="11977">
              <a:spcBef>
                <a:spcPts val="123"/>
              </a:spcBef>
              <a:defRPr/>
            </a:pPr>
            <a:r>
              <a:rPr sz="1600" b="1" spc="9" dirty="0">
                <a:latin typeface="Times New Roman"/>
                <a:cs typeface="Times New Roman"/>
              </a:rPr>
              <a:t>tried</a:t>
            </a:r>
            <a:r>
              <a:rPr sz="1600" b="1" spc="-57" dirty="0">
                <a:latin typeface="Times New Roman"/>
                <a:cs typeface="Times New Roman"/>
              </a:rPr>
              <a:t> </a:t>
            </a:r>
            <a:r>
              <a:rPr sz="1600" b="1" spc="14" dirty="0">
                <a:latin typeface="Times New Roman"/>
                <a:cs typeface="Times New Roman"/>
              </a:rPr>
              <a:t>again</a:t>
            </a:r>
            <a:endParaRPr sz="1600">
              <a:latin typeface="Times New Roman"/>
              <a:cs typeface="Times New Roman"/>
            </a:endParaRPr>
          </a:p>
        </p:txBody>
      </p:sp>
      <p:sp>
        <p:nvSpPr>
          <p:cNvPr id="41081" name="object 40">
            <a:extLst>
              <a:ext uri="{FF2B5EF4-FFF2-40B4-BE49-F238E27FC236}">
                <a16:creationId xmlns:a16="http://schemas.microsoft.com/office/drawing/2014/main" id="{E8A032B3-50F3-C50F-D59B-DF8BC3CAFF39}"/>
              </a:ext>
            </a:extLst>
          </p:cNvPr>
          <p:cNvSpPr txBox="1">
            <a:spLocks noChangeArrowheads="1"/>
          </p:cNvSpPr>
          <p:nvPr/>
        </p:nvSpPr>
        <p:spPr bwMode="auto">
          <a:xfrm>
            <a:off x="3381375" y="3438525"/>
            <a:ext cx="839788"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983" rIns="0" bIns="0">
            <a:spAutoFit/>
          </a:bodyPr>
          <a:lstStyle>
            <a:lvl1pPr marL="111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3000"/>
              </a:lnSpc>
              <a:spcBef>
                <a:spcPts val="75"/>
              </a:spcBef>
              <a:buNone/>
            </a:pPr>
            <a:r>
              <a:rPr lang="en-US" altLang="en-US" sz="1400">
                <a:latin typeface="Times New Roman" panose="02020603050405020304" pitchFamily="18" charset="0"/>
                <a:cs typeface="Times New Roman" panose="02020603050405020304" pitchFamily="18" charset="0"/>
              </a:rPr>
              <a:t>Ontable(A)  On(B,E)</a:t>
            </a:r>
          </a:p>
          <a:p>
            <a:pPr>
              <a:spcBef>
                <a:spcPts val="38"/>
              </a:spcBef>
              <a:buNone/>
            </a:pPr>
            <a:r>
              <a:rPr lang="en-US" altLang="en-US" sz="1400">
                <a:latin typeface="Times New Roman" panose="02020603050405020304" pitchFamily="18" charset="0"/>
                <a:cs typeface="Times New Roman" panose="02020603050405020304" pitchFamily="18" charset="0"/>
              </a:rPr>
              <a:t>On(C,F)</a:t>
            </a:r>
          </a:p>
          <a:p>
            <a:pPr>
              <a:spcBef>
                <a:spcPts val="50"/>
              </a:spcBef>
              <a:buNone/>
            </a:pPr>
            <a:r>
              <a:rPr lang="en-US" altLang="en-US" sz="1400">
                <a:latin typeface="Times New Roman" panose="02020603050405020304" pitchFamily="18" charset="0"/>
                <a:cs typeface="Times New Roman" panose="02020603050405020304" pitchFamily="18" charset="0"/>
              </a:rPr>
              <a:t>On(D,G)</a:t>
            </a:r>
          </a:p>
          <a:p>
            <a:pPr algn="just" eaLnBrk="1" hangingPunct="1">
              <a:lnSpc>
                <a:spcPct val="103000"/>
              </a:lnSpc>
              <a:spcBef>
                <a:spcPct val="0"/>
              </a:spcBef>
              <a:buFontTx/>
              <a:buNone/>
            </a:pPr>
            <a:r>
              <a:rPr lang="en-US" altLang="en-US" sz="1400">
                <a:latin typeface="Times New Roman" panose="02020603050405020304" pitchFamily="18" charset="0"/>
                <a:cs typeface="Times New Roman" panose="02020603050405020304" pitchFamily="18" charset="0"/>
              </a:rPr>
              <a:t>Clear(A)  Clear(C)  Clear(D)  Clear(B)</a:t>
            </a:r>
          </a:p>
        </p:txBody>
      </p:sp>
      <p:sp>
        <p:nvSpPr>
          <p:cNvPr id="41" name="object 41">
            <a:extLst>
              <a:ext uri="{FF2B5EF4-FFF2-40B4-BE49-F238E27FC236}">
                <a16:creationId xmlns:a16="http://schemas.microsoft.com/office/drawing/2014/main" id="{B35E36CA-F9E2-B8CE-1DF1-811839D86414}"/>
              </a:ext>
            </a:extLst>
          </p:cNvPr>
          <p:cNvSpPr txBox="1"/>
          <p:nvPr/>
        </p:nvSpPr>
        <p:spPr>
          <a:xfrm>
            <a:off x="8564564" y="4056063"/>
            <a:ext cx="657225" cy="442912"/>
          </a:xfrm>
          <a:prstGeom prst="rect">
            <a:avLst/>
          </a:prstGeom>
        </p:spPr>
        <p:txBody>
          <a:bodyPr lIns="0" tIns="14373" rIns="0" bIns="0">
            <a:spAutoFit/>
          </a:bodyPr>
          <a:lstStyle/>
          <a:p>
            <a:pPr marL="11977">
              <a:spcBef>
                <a:spcPts val="113"/>
              </a:spcBef>
              <a:defRPr/>
            </a:pPr>
            <a:r>
              <a:rPr sz="1400" spc="9" dirty="0">
                <a:latin typeface="Times New Roman"/>
                <a:cs typeface="Times New Roman"/>
              </a:rPr>
              <a:t>On(C,D)</a:t>
            </a:r>
            <a:endParaRPr sz="1400">
              <a:latin typeface="Times New Roman"/>
              <a:cs typeface="Times New Roman"/>
            </a:endParaRPr>
          </a:p>
          <a:p>
            <a:pPr marL="11977">
              <a:spcBef>
                <a:spcPts val="47"/>
              </a:spcBef>
              <a:defRPr/>
            </a:pPr>
            <a:r>
              <a:rPr sz="1400" spc="9" dirty="0">
                <a:latin typeface="Times New Roman"/>
                <a:cs typeface="Times New Roman"/>
              </a:rPr>
              <a:t>On(D,B)</a:t>
            </a:r>
            <a:endParaRPr sz="1400">
              <a:latin typeface="Times New Roman"/>
              <a:cs typeface="Times New Roman"/>
            </a:endParaRPr>
          </a:p>
        </p:txBody>
      </p:sp>
      <p:sp>
        <p:nvSpPr>
          <p:cNvPr id="41083" name="object 42">
            <a:extLst>
              <a:ext uri="{FF2B5EF4-FFF2-40B4-BE49-F238E27FC236}">
                <a16:creationId xmlns:a16="http://schemas.microsoft.com/office/drawing/2014/main" id="{5A1AF046-5752-4D43-F403-83BF9288329A}"/>
              </a:ext>
            </a:extLst>
          </p:cNvPr>
          <p:cNvSpPr txBox="1">
            <a:spLocks noChangeArrowheads="1"/>
          </p:cNvSpPr>
          <p:nvPr/>
        </p:nvSpPr>
        <p:spPr bwMode="auto">
          <a:xfrm>
            <a:off x="4597400" y="4511676"/>
            <a:ext cx="666750"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5095" rIns="0" bIns="0">
            <a:spAutoFit/>
          </a:bodyPr>
          <a:lstStyle>
            <a:lvl1pPr marL="111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438"/>
              </a:spcBef>
              <a:buNone/>
            </a:pPr>
            <a:r>
              <a:rPr lang="en-US" altLang="en-US" sz="1400">
                <a:latin typeface="Times New Roman" panose="02020603050405020304" pitchFamily="18" charset="0"/>
                <a:cs typeface="Times New Roman" panose="02020603050405020304" pitchFamily="18" charset="0"/>
              </a:rPr>
              <a:t>On(D,G)</a:t>
            </a:r>
          </a:p>
          <a:p>
            <a:pPr eaLnBrk="1" hangingPunct="1">
              <a:lnSpc>
                <a:spcPct val="121000"/>
              </a:lnSpc>
              <a:spcBef>
                <a:spcPct val="0"/>
              </a:spcBef>
              <a:buFontTx/>
              <a:buNone/>
            </a:pPr>
            <a:r>
              <a:rPr lang="en-US" altLang="en-US" sz="1400">
                <a:latin typeface="Times New Roman" panose="02020603050405020304" pitchFamily="18" charset="0"/>
                <a:cs typeface="Times New Roman" panose="02020603050405020304" pitchFamily="18" charset="0"/>
              </a:rPr>
              <a:t>Clear(D)  Clear(B)</a:t>
            </a:r>
          </a:p>
        </p:txBody>
      </p:sp>
      <p:sp>
        <p:nvSpPr>
          <p:cNvPr id="43" name="object 43">
            <a:extLst>
              <a:ext uri="{FF2B5EF4-FFF2-40B4-BE49-F238E27FC236}">
                <a16:creationId xmlns:a16="http://schemas.microsoft.com/office/drawing/2014/main" id="{ED5D1A43-52D2-6B0B-0173-F57D2E5FE0C1}"/>
              </a:ext>
            </a:extLst>
          </p:cNvPr>
          <p:cNvSpPr txBox="1"/>
          <p:nvPr/>
        </p:nvSpPr>
        <p:spPr>
          <a:xfrm>
            <a:off x="7221538" y="3784600"/>
            <a:ext cx="996950" cy="261938"/>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Move(C,D)</a:t>
            </a:r>
            <a:endParaRPr sz="1600">
              <a:latin typeface="Times New Roman"/>
              <a:cs typeface="Times New Roman"/>
            </a:endParaRPr>
          </a:p>
        </p:txBody>
      </p:sp>
      <p:sp>
        <p:nvSpPr>
          <p:cNvPr id="41085" name="object 44">
            <a:extLst>
              <a:ext uri="{FF2B5EF4-FFF2-40B4-BE49-F238E27FC236}">
                <a16:creationId xmlns:a16="http://schemas.microsoft.com/office/drawing/2014/main" id="{118FD331-BF3E-B80B-BE65-44BFCA4ABB0D}"/>
              </a:ext>
            </a:extLst>
          </p:cNvPr>
          <p:cNvSpPr txBox="1">
            <a:spLocks noChangeArrowheads="1"/>
          </p:cNvSpPr>
          <p:nvPr/>
        </p:nvSpPr>
        <p:spPr bwMode="auto">
          <a:xfrm>
            <a:off x="6389688" y="3438525"/>
            <a:ext cx="6604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373" rIns="0" bIns="0">
            <a:spAutoFit/>
          </a:bodyPr>
          <a:lstStyle>
            <a:lvl1pPr marL="111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1563"/>
              </a:lnSpc>
              <a:spcBef>
                <a:spcPts val="113"/>
              </a:spcBef>
              <a:buNone/>
            </a:pPr>
            <a:r>
              <a:rPr lang="en-US" altLang="en-US" sz="1400">
                <a:latin typeface="Times New Roman" panose="02020603050405020304" pitchFamily="18" charset="0"/>
                <a:cs typeface="Times New Roman" panose="02020603050405020304" pitchFamily="18" charset="0"/>
              </a:rPr>
              <a:t>On(C,F)</a:t>
            </a:r>
          </a:p>
          <a:p>
            <a:pPr>
              <a:lnSpc>
                <a:spcPts val="1488"/>
              </a:lnSpc>
              <a:spcBef>
                <a:spcPts val="100"/>
              </a:spcBef>
              <a:buNone/>
            </a:pPr>
            <a:r>
              <a:rPr lang="en-US" altLang="en-US" sz="1400">
                <a:latin typeface="Times New Roman" panose="02020603050405020304" pitchFamily="18" charset="0"/>
                <a:cs typeface="Times New Roman" panose="02020603050405020304" pitchFamily="18" charset="0"/>
              </a:rPr>
              <a:t>Clear(C)  Clear(D)</a:t>
            </a:r>
          </a:p>
        </p:txBody>
      </p:sp>
      <p:sp>
        <p:nvSpPr>
          <p:cNvPr id="45" name="object 45">
            <a:extLst>
              <a:ext uri="{FF2B5EF4-FFF2-40B4-BE49-F238E27FC236}">
                <a16:creationId xmlns:a16="http://schemas.microsoft.com/office/drawing/2014/main" id="{9B799A1B-5D7A-A735-6753-0F07B5045E60}"/>
              </a:ext>
            </a:extLst>
          </p:cNvPr>
          <p:cNvSpPr txBox="1"/>
          <p:nvPr/>
        </p:nvSpPr>
        <p:spPr>
          <a:xfrm>
            <a:off x="2306638" y="4056064"/>
            <a:ext cx="766762" cy="428625"/>
          </a:xfrm>
          <a:prstGeom prst="rect">
            <a:avLst/>
          </a:prstGeom>
          <a:ln w="26732">
            <a:solidFill>
              <a:srgbClr val="000000"/>
            </a:solidFill>
          </a:ln>
        </p:spPr>
        <p:txBody>
          <a:bodyPr lIns="0" tIns="180259" rIns="0" bIns="0">
            <a:spAutoFit/>
          </a:bodyPr>
          <a:lstStyle/>
          <a:p>
            <a:pPr marL="125762">
              <a:spcBef>
                <a:spcPts val="1419"/>
              </a:spcBef>
              <a:defRPr/>
            </a:pPr>
            <a:r>
              <a:rPr sz="1600" b="1" spc="9" dirty="0">
                <a:latin typeface="Times New Roman"/>
                <a:cs typeface="Times New Roman"/>
              </a:rPr>
              <a:t>Start</a:t>
            </a:r>
            <a:endParaRPr sz="1600">
              <a:latin typeface="Times New Roman"/>
              <a:cs typeface="Times New Roman"/>
            </a:endParaRPr>
          </a:p>
        </p:txBody>
      </p:sp>
      <p:sp>
        <p:nvSpPr>
          <p:cNvPr id="46" name="object 46">
            <a:extLst>
              <a:ext uri="{FF2B5EF4-FFF2-40B4-BE49-F238E27FC236}">
                <a16:creationId xmlns:a16="http://schemas.microsoft.com/office/drawing/2014/main" id="{0F6910F3-41E9-BE65-98D0-879BF6CC3803}"/>
              </a:ext>
            </a:extLst>
          </p:cNvPr>
          <p:cNvSpPr txBox="1"/>
          <p:nvPr/>
        </p:nvSpPr>
        <p:spPr>
          <a:xfrm>
            <a:off x="9280525" y="4056064"/>
            <a:ext cx="831850" cy="428625"/>
          </a:xfrm>
          <a:prstGeom prst="rect">
            <a:avLst/>
          </a:prstGeom>
          <a:ln w="26732">
            <a:solidFill>
              <a:srgbClr val="000000"/>
            </a:solidFill>
          </a:ln>
        </p:spPr>
        <p:txBody>
          <a:bodyPr lIns="0" tIns="180259" rIns="0" bIns="0">
            <a:spAutoFit/>
          </a:bodyPr>
          <a:lstStyle/>
          <a:p>
            <a:pPr marL="125762">
              <a:spcBef>
                <a:spcPts val="1419"/>
              </a:spcBef>
              <a:defRPr/>
            </a:pPr>
            <a:r>
              <a:rPr sz="1600" b="1" spc="14" dirty="0">
                <a:latin typeface="Times New Roman"/>
                <a:cs typeface="Times New Roman"/>
              </a:rPr>
              <a:t>Finish</a:t>
            </a:r>
            <a:endParaRPr sz="1600">
              <a:latin typeface="Times New Roman"/>
              <a:cs typeface="Times New Roman"/>
            </a:endParaRPr>
          </a:p>
        </p:txBody>
      </p:sp>
      <p:sp>
        <p:nvSpPr>
          <p:cNvPr id="47" name="object 47">
            <a:extLst>
              <a:ext uri="{FF2B5EF4-FFF2-40B4-BE49-F238E27FC236}">
                <a16:creationId xmlns:a16="http://schemas.microsoft.com/office/drawing/2014/main" id="{77C17C47-8D07-9E46-39F5-2829F78DCBE4}"/>
              </a:ext>
            </a:extLst>
          </p:cNvPr>
          <p:cNvSpPr txBox="1"/>
          <p:nvPr/>
        </p:nvSpPr>
        <p:spPr>
          <a:xfrm>
            <a:off x="5429250" y="4835525"/>
            <a:ext cx="985838" cy="260350"/>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Move(D,B)</a:t>
            </a:r>
            <a:endParaRPr sz="1600">
              <a:latin typeface="Times New Roman"/>
              <a:cs typeface="Times New Roman"/>
            </a:endParaRPr>
          </a:p>
        </p:txBody>
      </p:sp>
    </p:spTree>
  </p:cSld>
  <p:clrMapOvr>
    <a:masterClrMapping/>
  </p:clrMapOvr>
  <p:transition>
    <p:cut/>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7E8A0622-5BC5-A8C0-8387-9CD4DA12B2FE}"/>
              </a:ext>
            </a:extLst>
          </p:cNvPr>
          <p:cNvSpPr txBox="1">
            <a:spLocks noGrp="1"/>
          </p:cNvSpPr>
          <p:nvPr>
            <p:ph type="title"/>
          </p:nvPr>
        </p:nvSpPr>
        <p:spPr>
          <a:xfrm>
            <a:off x="2220914" y="71917"/>
            <a:ext cx="8066087" cy="624516"/>
          </a:xfrm>
        </p:spPr>
        <p:txBody>
          <a:bodyPr vert="horz" lIns="0" tIns="14972" rIns="0" bIns="0" rtlCol="0" anchor="ctr">
            <a:spAutoFit/>
          </a:bodyPr>
          <a:lstStyle/>
          <a:p>
            <a:pPr marL="11977">
              <a:spcBef>
                <a:spcPts val="118"/>
              </a:spcBef>
              <a:defRPr/>
            </a:pPr>
            <a:r>
              <a:rPr spc="5" dirty="0"/>
              <a:t>Example</a:t>
            </a:r>
            <a:r>
              <a:rPr spc="24" dirty="0"/>
              <a:t> </a:t>
            </a:r>
            <a:r>
              <a:rPr spc="5" dirty="0"/>
              <a:t>-</a:t>
            </a:r>
            <a:r>
              <a:rPr spc="-14" dirty="0"/>
              <a:t> </a:t>
            </a:r>
            <a:r>
              <a:rPr spc="9" dirty="0"/>
              <a:t>after</a:t>
            </a:r>
            <a:r>
              <a:rPr spc="-9" dirty="0"/>
              <a:t> </a:t>
            </a:r>
            <a:r>
              <a:rPr spc="14" dirty="0"/>
              <a:t>D</a:t>
            </a:r>
            <a:r>
              <a:rPr spc="-9" dirty="0"/>
              <a:t> </a:t>
            </a:r>
            <a:r>
              <a:rPr spc="5" dirty="0"/>
              <a:t>is</a:t>
            </a:r>
            <a:r>
              <a:rPr dirty="0"/>
              <a:t> moved</a:t>
            </a:r>
            <a:r>
              <a:rPr spc="-24" dirty="0"/>
              <a:t> </a:t>
            </a:r>
            <a:r>
              <a:rPr spc="9" dirty="0"/>
              <a:t>onto</a:t>
            </a:r>
            <a:r>
              <a:rPr spc="-5" dirty="0"/>
              <a:t> </a:t>
            </a:r>
            <a:r>
              <a:rPr spc="14" dirty="0"/>
              <a:t>B</a:t>
            </a:r>
          </a:p>
        </p:txBody>
      </p:sp>
      <p:graphicFrame>
        <p:nvGraphicFramePr>
          <p:cNvPr id="3" name="object 3">
            <a:extLst>
              <a:ext uri="{FF2B5EF4-FFF2-40B4-BE49-F238E27FC236}">
                <a16:creationId xmlns:a16="http://schemas.microsoft.com/office/drawing/2014/main" id="{CE0927B9-0A95-0F55-389E-8BFFC731F3C0}"/>
              </a:ext>
            </a:extLst>
          </p:cNvPr>
          <p:cNvGraphicFramePr>
            <a:graphicFrameLocks noGrp="1"/>
          </p:cNvGraphicFramePr>
          <p:nvPr/>
        </p:nvGraphicFramePr>
        <p:xfrm>
          <a:off x="2420938" y="2128838"/>
          <a:ext cx="1663700" cy="630390"/>
        </p:xfrm>
        <a:graphic>
          <a:graphicData uri="http://schemas.openxmlformats.org/drawingml/2006/table">
            <a:tbl>
              <a:tblPr/>
              <a:tblGrid>
                <a:gridCol w="128587">
                  <a:extLst>
                    <a:ext uri="{9D8B030D-6E8A-4147-A177-3AD203B41FA5}">
                      <a16:colId xmlns:a16="http://schemas.microsoft.com/office/drawing/2014/main" val="20000"/>
                    </a:ext>
                  </a:extLst>
                </a:gridCol>
                <a:gridCol w="255588">
                  <a:extLst>
                    <a:ext uri="{9D8B030D-6E8A-4147-A177-3AD203B41FA5}">
                      <a16:colId xmlns:a16="http://schemas.microsoft.com/office/drawing/2014/main" val="20001"/>
                    </a:ext>
                  </a:extLst>
                </a:gridCol>
                <a:gridCol w="128587">
                  <a:extLst>
                    <a:ext uri="{9D8B030D-6E8A-4147-A177-3AD203B41FA5}">
                      <a16:colId xmlns:a16="http://schemas.microsoft.com/office/drawing/2014/main" val="20002"/>
                    </a:ext>
                  </a:extLst>
                </a:gridCol>
                <a:gridCol w="255588">
                  <a:extLst>
                    <a:ext uri="{9D8B030D-6E8A-4147-A177-3AD203B41FA5}">
                      <a16:colId xmlns:a16="http://schemas.microsoft.com/office/drawing/2014/main" val="20003"/>
                    </a:ext>
                  </a:extLst>
                </a:gridCol>
                <a:gridCol w="128587">
                  <a:extLst>
                    <a:ext uri="{9D8B030D-6E8A-4147-A177-3AD203B41FA5}">
                      <a16:colId xmlns:a16="http://schemas.microsoft.com/office/drawing/2014/main" val="20004"/>
                    </a:ext>
                  </a:extLst>
                </a:gridCol>
                <a:gridCol w="255588">
                  <a:extLst>
                    <a:ext uri="{9D8B030D-6E8A-4147-A177-3AD203B41FA5}">
                      <a16:colId xmlns:a16="http://schemas.microsoft.com/office/drawing/2014/main" val="20005"/>
                    </a:ext>
                  </a:extLst>
                </a:gridCol>
                <a:gridCol w="127000">
                  <a:extLst>
                    <a:ext uri="{9D8B030D-6E8A-4147-A177-3AD203B41FA5}">
                      <a16:colId xmlns:a16="http://schemas.microsoft.com/office/drawing/2014/main" val="20006"/>
                    </a:ext>
                  </a:extLst>
                </a:gridCol>
                <a:gridCol w="257175">
                  <a:extLst>
                    <a:ext uri="{9D8B030D-6E8A-4147-A177-3AD203B41FA5}">
                      <a16:colId xmlns:a16="http://schemas.microsoft.com/office/drawing/2014/main" val="20007"/>
                    </a:ext>
                  </a:extLst>
                </a:gridCol>
                <a:gridCol w="127000">
                  <a:extLst>
                    <a:ext uri="{9D8B030D-6E8A-4147-A177-3AD203B41FA5}">
                      <a16:colId xmlns:a16="http://schemas.microsoft.com/office/drawing/2014/main" val="20008"/>
                    </a:ext>
                  </a:extLst>
                </a:gridCol>
              </a:tblGrid>
              <a:tr h="25258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hMerge="1">
                  <a:txBody>
                    <a:bodyPr/>
                    <a:lstStyle/>
                    <a:p>
                      <a:endParaRPr lang="en-IN"/>
                    </a:p>
                  </a:txBody>
                  <a:tcPr/>
                </a:tc>
                <a:tc hMerge="1">
                  <a:txBody>
                    <a:bodyPr/>
                    <a:lstStyle/>
                    <a:p>
                      <a:endParaRPr lang="en-IN"/>
                    </a:p>
                  </a:txBody>
                  <a:tcPr/>
                </a:tc>
                <a:tc>
                  <a:txBody>
                    <a:bodyPr/>
                    <a:lstStyle/>
                    <a:p>
                      <a:pPr marL="0" marR="0" lvl="0" indent="0" algn="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25400" marR="0" lvl="0" indent="0" algn="ct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3919">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E</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ct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G</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extLst>
                  <a:ext uri="{0D108BD9-81ED-4DB2-BD59-A6C34878D82A}">
                    <a16:rowId xmlns:a16="http://schemas.microsoft.com/office/drawing/2014/main" val="10001"/>
                  </a:ext>
                </a:extLst>
              </a:tr>
              <a:tr h="123735">
                <a:tc gridSpan="9">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2"/>
                  </a:ext>
                </a:extLst>
              </a:tr>
            </a:tbl>
          </a:graphicData>
        </a:graphic>
      </p:graphicFrame>
      <p:sp>
        <p:nvSpPr>
          <p:cNvPr id="4" name="object 4">
            <a:extLst>
              <a:ext uri="{FF2B5EF4-FFF2-40B4-BE49-F238E27FC236}">
                <a16:creationId xmlns:a16="http://schemas.microsoft.com/office/drawing/2014/main" id="{D9C57CA2-57BB-6F12-B26E-874D6DB646F3}"/>
              </a:ext>
            </a:extLst>
          </p:cNvPr>
          <p:cNvSpPr txBox="1"/>
          <p:nvPr/>
        </p:nvSpPr>
        <p:spPr>
          <a:xfrm>
            <a:off x="4929189" y="1893889"/>
            <a:ext cx="255587" cy="255587"/>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D</a:t>
            </a:r>
            <a:endParaRPr>
              <a:latin typeface="Times New Roman"/>
              <a:cs typeface="Times New Roman"/>
            </a:endParaRPr>
          </a:p>
        </p:txBody>
      </p:sp>
      <p:graphicFrame>
        <p:nvGraphicFramePr>
          <p:cNvPr id="5" name="object 5">
            <a:extLst>
              <a:ext uri="{FF2B5EF4-FFF2-40B4-BE49-F238E27FC236}">
                <a16:creationId xmlns:a16="http://schemas.microsoft.com/office/drawing/2014/main" id="{6A76757C-9381-6F36-825A-B858E25AF7DD}"/>
              </a:ext>
            </a:extLst>
          </p:cNvPr>
          <p:cNvGraphicFramePr>
            <a:graphicFrameLocks noGrp="1"/>
          </p:cNvGraphicFramePr>
          <p:nvPr/>
        </p:nvGraphicFramePr>
        <p:xfrm>
          <a:off x="6388100" y="1881189"/>
          <a:ext cx="1663698" cy="882801"/>
        </p:xfrm>
        <a:graphic>
          <a:graphicData uri="http://schemas.openxmlformats.org/drawingml/2006/table">
            <a:tbl>
              <a:tblPr firstRow="1" bandRow="1">
                <a:tableStyleId>{2D5ABB26-0587-4C30-8999-92F81FD0307C}</a:tableStyleId>
              </a:tblPr>
              <a:tblGrid>
                <a:gridCol w="128258">
                  <a:extLst>
                    <a:ext uri="{9D8B030D-6E8A-4147-A177-3AD203B41FA5}">
                      <a16:colId xmlns:a16="http://schemas.microsoft.com/office/drawing/2014/main" val="20000"/>
                    </a:ext>
                  </a:extLst>
                </a:gridCol>
                <a:gridCol w="255907">
                  <a:extLst>
                    <a:ext uri="{9D8B030D-6E8A-4147-A177-3AD203B41FA5}">
                      <a16:colId xmlns:a16="http://schemas.microsoft.com/office/drawing/2014/main" val="20001"/>
                    </a:ext>
                  </a:extLst>
                </a:gridCol>
                <a:gridCol w="127650">
                  <a:extLst>
                    <a:ext uri="{9D8B030D-6E8A-4147-A177-3AD203B41FA5}">
                      <a16:colId xmlns:a16="http://schemas.microsoft.com/office/drawing/2014/main" val="20002"/>
                    </a:ext>
                  </a:extLst>
                </a:gridCol>
                <a:gridCol w="255907">
                  <a:extLst>
                    <a:ext uri="{9D8B030D-6E8A-4147-A177-3AD203B41FA5}">
                      <a16:colId xmlns:a16="http://schemas.microsoft.com/office/drawing/2014/main" val="20003"/>
                    </a:ext>
                  </a:extLst>
                </a:gridCol>
                <a:gridCol w="128257">
                  <a:extLst>
                    <a:ext uri="{9D8B030D-6E8A-4147-A177-3AD203B41FA5}">
                      <a16:colId xmlns:a16="http://schemas.microsoft.com/office/drawing/2014/main" val="20004"/>
                    </a:ext>
                  </a:extLst>
                </a:gridCol>
                <a:gridCol w="255906">
                  <a:extLst>
                    <a:ext uri="{9D8B030D-6E8A-4147-A177-3AD203B41FA5}">
                      <a16:colId xmlns:a16="http://schemas.microsoft.com/office/drawing/2014/main" val="20005"/>
                    </a:ext>
                  </a:extLst>
                </a:gridCol>
                <a:gridCol w="127650">
                  <a:extLst>
                    <a:ext uri="{9D8B030D-6E8A-4147-A177-3AD203B41FA5}">
                      <a16:colId xmlns:a16="http://schemas.microsoft.com/office/drawing/2014/main" val="20006"/>
                    </a:ext>
                  </a:extLst>
                </a:gridCol>
                <a:gridCol w="255906">
                  <a:extLst>
                    <a:ext uri="{9D8B030D-6E8A-4147-A177-3AD203B41FA5}">
                      <a16:colId xmlns:a16="http://schemas.microsoft.com/office/drawing/2014/main" val="20007"/>
                    </a:ext>
                  </a:extLst>
                </a:gridCol>
                <a:gridCol w="128257">
                  <a:extLst>
                    <a:ext uri="{9D8B030D-6E8A-4147-A177-3AD203B41FA5}">
                      <a16:colId xmlns:a16="http://schemas.microsoft.com/office/drawing/2014/main" val="20008"/>
                    </a:ext>
                  </a:extLst>
                </a:gridCol>
              </a:tblGrid>
              <a:tr h="252605">
                <a:tc gridSpan="3">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tcPr>
                </a:tc>
                <a:tc hMerge="1">
                  <a:txBody>
                    <a:bodyPr/>
                    <a:lstStyle/>
                    <a:p>
                      <a:endParaRPr/>
                    </a:p>
                  </a:txBody>
                  <a:tcPr marL="0" marR="0" marT="0" marB="0"/>
                </a:tc>
                <a:tc hMerge="1">
                  <a:txBody>
                    <a:bodyPr/>
                    <a:lstStyle/>
                    <a:p>
                      <a:endParaRPr/>
                    </a:p>
                  </a:txBody>
                  <a:tcPr marL="0" marR="0" marT="0" marB="0"/>
                </a:tc>
                <a:tc>
                  <a:txBody>
                    <a:bodyPr/>
                    <a:lstStyle/>
                    <a:p>
                      <a:pPr marL="40005" algn="ctr">
                        <a:lnSpc>
                          <a:spcPts val="1800"/>
                        </a:lnSpc>
                        <a:spcBef>
                          <a:spcPts val="204"/>
                        </a:spcBef>
                      </a:pPr>
                      <a:r>
                        <a:rPr sz="1800" dirty="0">
                          <a:latin typeface="Times New Roman"/>
                          <a:cs typeface="Times New Roman"/>
                        </a:rPr>
                        <a:t>D</a:t>
                      </a:r>
                      <a:endParaRPr sz="1800">
                        <a:latin typeface="Times New Roman"/>
                        <a:cs typeface="Times New Roman"/>
                      </a:endParaRPr>
                    </a:p>
                  </a:txBody>
                  <a:tcPr marL="0" marR="0" marT="24054"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gridSpan="5">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tcPr>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52605">
                <a:tc rowSpan="2">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marL="66675">
                        <a:lnSpc>
                          <a:spcPts val="1800"/>
                        </a:lnSpc>
                        <a:spcBef>
                          <a:spcPts val="204"/>
                        </a:spcBef>
                      </a:pPr>
                      <a:r>
                        <a:rPr sz="1800" dirty="0">
                          <a:latin typeface="Times New Roman"/>
                          <a:cs typeface="Times New Roman"/>
                        </a:rPr>
                        <a:t>C</a:t>
                      </a:r>
                      <a:endParaRPr sz="1800">
                        <a:latin typeface="Times New Roman"/>
                        <a:cs typeface="Times New Roman"/>
                      </a:endParaRPr>
                    </a:p>
                  </a:txBody>
                  <a:tcPr marL="0" marR="0" marT="24054"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26670" algn="ctr">
                        <a:lnSpc>
                          <a:spcPts val="1800"/>
                        </a:lnSpc>
                        <a:spcBef>
                          <a:spcPts val="204"/>
                        </a:spcBef>
                      </a:pPr>
                      <a:r>
                        <a:rPr sz="1800" dirty="0">
                          <a:latin typeface="Times New Roman"/>
                          <a:cs typeface="Times New Roman"/>
                        </a:rPr>
                        <a:t>B</a:t>
                      </a:r>
                      <a:endParaRPr sz="1800">
                        <a:latin typeface="Times New Roman"/>
                        <a:cs typeface="Times New Roman"/>
                      </a:endParaRPr>
                    </a:p>
                  </a:txBody>
                  <a:tcPr marL="0" marR="0" marT="24054"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53946">
                <a:tc vMerge="1">
                  <a:txBody>
                    <a:bodyPr/>
                    <a:lstStyle/>
                    <a:p>
                      <a:endParaRPr/>
                    </a:p>
                  </a:txBody>
                  <a:tcPr marL="0" marR="0" marT="0" marB="0">
                    <a:lnR w="28575">
                      <a:solidFill>
                        <a:srgbClr val="000000"/>
                      </a:solidFill>
                      <a:prstDash val="solid"/>
                    </a:lnR>
                    <a:lnB w="28575">
                      <a:solidFill>
                        <a:srgbClr val="000000"/>
                      </a:solidFill>
                      <a:prstDash val="solid"/>
                    </a:lnB>
                  </a:tcPr>
                </a:tc>
                <a:tc>
                  <a:txBody>
                    <a:bodyPr/>
                    <a:lstStyle/>
                    <a:p>
                      <a:pPr>
                        <a:lnSpc>
                          <a:spcPts val="1960"/>
                        </a:lnSpc>
                      </a:pPr>
                      <a:r>
                        <a:rPr sz="1800" dirty="0">
                          <a:latin typeface="Times New Roman"/>
                          <a:cs typeface="Times New Roman"/>
                        </a:rPr>
                        <a:t>A</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12700" algn="ctr">
                        <a:lnSpc>
                          <a:spcPts val="1960"/>
                        </a:lnSpc>
                      </a:pPr>
                      <a:r>
                        <a:rPr sz="1800" dirty="0">
                          <a:latin typeface="Times New Roman"/>
                          <a:cs typeface="Times New Roman"/>
                        </a:rPr>
                        <a:t>E</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F</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G</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2"/>
                  </a:ext>
                </a:extLst>
              </a:tr>
              <a:tr h="123493">
                <a:tc gridSpan="9">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42057" name="object 6">
            <a:extLst>
              <a:ext uri="{FF2B5EF4-FFF2-40B4-BE49-F238E27FC236}">
                <a16:creationId xmlns:a16="http://schemas.microsoft.com/office/drawing/2014/main" id="{4BFE0D77-CDA6-7701-FFA9-BED30181E21A}"/>
              </a:ext>
            </a:extLst>
          </p:cNvPr>
          <p:cNvSpPr>
            <a:spLocks/>
          </p:cNvSpPr>
          <p:nvPr/>
        </p:nvSpPr>
        <p:spPr bwMode="auto">
          <a:xfrm>
            <a:off x="4418013" y="2635251"/>
            <a:ext cx="1663700" cy="123825"/>
          </a:xfrm>
          <a:custGeom>
            <a:avLst/>
            <a:gdLst>
              <a:gd name="T0" fmla="*/ 0 w 1737995"/>
              <a:gd name="T1" fmla="*/ 0 h 133985"/>
              <a:gd name="T2" fmla="*/ 0 w 1737995"/>
              <a:gd name="T3" fmla="*/ 114159 h 133985"/>
              <a:gd name="T4" fmla="*/ 1592220 w 1737995"/>
              <a:gd name="T5" fmla="*/ 114159 h 133985"/>
              <a:gd name="T6" fmla="*/ 1592220 w 1737995"/>
              <a:gd name="T7" fmla="*/ 0 h 133985"/>
              <a:gd name="T8" fmla="*/ 0 w 1737995"/>
              <a:gd name="T9" fmla="*/ 0 h 133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995" h="133985">
                <a:moveTo>
                  <a:pt x="0" y="0"/>
                </a:moveTo>
                <a:lnTo>
                  <a:pt x="0" y="133661"/>
                </a:lnTo>
                <a:lnTo>
                  <a:pt x="1737601" y="133661"/>
                </a:lnTo>
                <a:lnTo>
                  <a:pt x="1737601" y="0"/>
                </a:lnTo>
                <a:lnTo>
                  <a:pt x="0" y="0"/>
                </a:lnTo>
                <a:close/>
              </a:path>
            </a:pathLst>
          </a:custGeom>
          <a:noFill/>
          <a:ln w="26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nvGrpSpPr>
          <p:cNvPr id="42058" name="object 7">
            <a:extLst>
              <a:ext uri="{FF2B5EF4-FFF2-40B4-BE49-F238E27FC236}">
                <a16:creationId xmlns:a16="http://schemas.microsoft.com/office/drawing/2014/main" id="{68B5A879-42ED-D62E-9564-7582AA0CE354}"/>
              </a:ext>
            </a:extLst>
          </p:cNvPr>
          <p:cNvGrpSpPr>
            <a:grpSpLocks/>
          </p:cNvGrpSpPr>
          <p:nvPr/>
        </p:nvGrpSpPr>
        <p:grpSpPr bwMode="auto">
          <a:xfrm>
            <a:off x="4027489" y="5038726"/>
            <a:ext cx="498475" cy="130175"/>
            <a:chOff x="2614596" y="5449237"/>
            <a:chExt cx="520065" cy="140335"/>
          </a:xfrm>
        </p:grpSpPr>
        <p:sp>
          <p:nvSpPr>
            <p:cNvPr id="42131" name="object 8">
              <a:extLst>
                <a:ext uri="{FF2B5EF4-FFF2-40B4-BE49-F238E27FC236}">
                  <a16:creationId xmlns:a16="http://schemas.microsoft.com/office/drawing/2014/main" id="{B21A4114-8C73-CEE9-5007-821B59BE6C10}"/>
                </a:ext>
              </a:extLst>
            </p:cNvPr>
            <p:cNvSpPr>
              <a:spLocks/>
            </p:cNvSpPr>
            <p:nvPr/>
          </p:nvSpPr>
          <p:spPr bwMode="auto">
            <a:xfrm>
              <a:off x="2621280" y="5455920"/>
              <a:ext cx="506095" cy="127000"/>
            </a:xfrm>
            <a:custGeom>
              <a:avLst/>
              <a:gdLst>
                <a:gd name="T0" fmla="*/ 0 w 506094"/>
                <a:gd name="T1" fmla="*/ 0 h 127000"/>
                <a:gd name="T2" fmla="*/ 506098 w 506094"/>
                <a:gd name="T3" fmla="*/ 126530 h 127000"/>
                <a:gd name="T4" fmla="*/ 0 60000 65536"/>
                <a:gd name="T5" fmla="*/ 0 60000 65536"/>
              </a:gdLst>
              <a:ahLst/>
              <a:cxnLst>
                <a:cxn ang="T4">
                  <a:pos x="T0" y="T1"/>
                </a:cxn>
                <a:cxn ang="T5">
                  <a:pos x="T2" y="T3"/>
                </a:cxn>
              </a:cxnLst>
              <a:rect l="0" t="0" r="r" b="b"/>
              <a:pathLst>
                <a:path w="506094" h="127000">
                  <a:moveTo>
                    <a:pt x="0" y="0"/>
                  </a:moveTo>
                  <a:lnTo>
                    <a:pt x="506096" y="126530"/>
                  </a:lnTo>
                </a:path>
              </a:pathLst>
            </a:custGeom>
            <a:noFill/>
            <a:ln w="13366">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32" name="object 9">
              <a:extLst>
                <a:ext uri="{FF2B5EF4-FFF2-40B4-BE49-F238E27FC236}">
                  <a16:creationId xmlns:a16="http://schemas.microsoft.com/office/drawing/2014/main" id="{8EB1A618-50D4-A6CF-8C24-962AF01EA88F}"/>
                </a:ext>
              </a:extLst>
            </p:cNvPr>
            <p:cNvSpPr>
              <a:spLocks/>
            </p:cNvSpPr>
            <p:nvPr/>
          </p:nvSpPr>
          <p:spPr bwMode="auto">
            <a:xfrm>
              <a:off x="2906420" y="5478196"/>
              <a:ext cx="221615" cy="104775"/>
            </a:xfrm>
            <a:custGeom>
              <a:avLst/>
              <a:gdLst>
                <a:gd name="T0" fmla="*/ 0 w 221614"/>
                <a:gd name="T1" fmla="*/ 104254 h 104775"/>
                <a:gd name="T2" fmla="*/ 220994 w 221614"/>
                <a:gd name="T3" fmla="*/ 104254 h 104775"/>
                <a:gd name="T4" fmla="*/ 25844 w 221614"/>
                <a:gd name="T5" fmla="*/ 0 h 104775"/>
                <a:gd name="T6" fmla="*/ 0 60000 65536"/>
                <a:gd name="T7" fmla="*/ 0 60000 65536"/>
                <a:gd name="T8" fmla="*/ 0 60000 65536"/>
              </a:gdLst>
              <a:ahLst/>
              <a:cxnLst>
                <a:cxn ang="T6">
                  <a:pos x="T0" y="T1"/>
                </a:cxn>
                <a:cxn ang="T7">
                  <a:pos x="T2" y="T3"/>
                </a:cxn>
                <a:cxn ang="T8">
                  <a:pos x="T4" y="T5"/>
                </a:cxn>
              </a:cxnLst>
              <a:rect l="0" t="0" r="r" b="b"/>
              <a:pathLst>
                <a:path w="221614" h="104775">
                  <a:moveTo>
                    <a:pt x="0" y="104254"/>
                  </a:moveTo>
                  <a:lnTo>
                    <a:pt x="220992" y="104254"/>
                  </a:lnTo>
                  <a:lnTo>
                    <a:pt x="25844"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grpSp>
        <p:nvGrpSpPr>
          <p:cNvPr id="42059" name="object 10">
            <a:extLst>
              <a:ext uri="{FF2B5EF4-FFF2-40B4-BE49-F238E27FC236}">
                <a16:creationId xmlns:a16="http://schemas.microsoft.com/office/drawing/2014/main" id="{C218B919-77BF-AC8F-614F-B44489E58022}"/>
              </a:ext>
            </a:extLst>
          </p:cNvPr>
          <p:cNvGrpSpPr>
            <a:grpSpLocks/>
          </p:cNvGrpSpPr>
          <p:nvPr/>
        </p:nvGrpSpPr>
        <p:grpSpPr bwMode="auto">
          <a:xfrm>
            <a:off x="4027489" y="3549650"/>
            <a:ext cx="4473575" cy="1631950"/>
            <a:chOff x="2614596" y="3838178"/>
            <a:chExt cx="4672965" cy="1765300"/>
          </a:xfrm>
        </p:grpSpPr>
        <p:sp>
          <p:nvSpPr>
            <p:cNvPr id="42113" name="object 11">
              <a:extLst>
                <a:ext uri="{FF2B5EF4-FFF2-40B4-BE49-F238E27FC236}">
                  <a16:creationId xmlns:a16="http://schemas.microsoft.com/office/drawing/2014/main" id="{90E3135B-DAAD-4FCA-62B0-5AA57F95693C}"/>
                </a:ext>
              </a:extLst>
            </p:cNvPr>
            <p:cNvSpPr>
              <a:spLocks/>
            </p:cNvSpPr>
            <p:nvPr/>
          </p:nvSpPr>
          <p:spPr bwMode="auto">
            <a:xfrm>
              <a:off x="4024718" y="5054943"/>
              <a:ext cx="1069340" cy="534670"/>
            </a:xfrm>
            <a:custGeom>
              <a:avLst/>
              <a:gdLst>
                <a:gd name="T0" fmla="*/ 0 w 1069339"/>
                <a:gd name="T1" fmla="*/ 0 h 534670"/>
                <a:gd name="T2" fmla="*/ 0 w 1069339"/>
                <a:gd name="T3" fmla="*/ 534644 h 534670"/>
                <a:gd name="T4" fmla="*/ 1069292 w 1069339"/>
                <a:gd name="T5" fmla="*/ 534644 h 534670"/>
                <a:gd name="T6" fmla="*/ 1069292 w 1069339"/>
                <a:gd name="T7" fmla="*/ 0 h 534670"/>
                <a:gd name="T8" fmla="*/ 0 w 1069339"/>
                <a:gd name="T9" fmla="*/ 0 h 534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339" h="534670">
                  <a:moveTo>
                    <a:pt x="0" y="0"/>
                  </a:moveTo>
                  <a:lnTo>
                    <a:pt x="0" y="534644"/>
                  </a:lnTo>
                  <a:lnTo>
                    <a:pt x="1069290" y="534644"/>
                  </a:lnTo>
                  <a:lnTo>
                    <a:pt x="1069290" y="0"/>
                  </a:lnTo>
                  <a:lnTo>
                    <a:pt x="0" y="0"/>
                  </a:lnTo>
                  <a:close/>
                </a:path>
              </a:pathLst>
            </a:custGeom>
            <a:noFill/>
            <a:ln w="26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14" name="object 12">
              <a:extLst>
                <a:ext uri="{FF2B5EF4-FFF2-40B4-BE49-F238E27FC236}">
                  <a16:creationId xmlns:a16="http://schemas.microsoft.com/office/drawing/2014/main" id="{81983BE7-97A4-83EE-BE9F-A212CCB2F222}"/>
                </a:ext>
              </a:extLst>
            </p:cNvPr>
            <p:cNvSpPr>
              <a:spLocks/>
            </p:cNvSpPr>
            <p:nvPr/>
          </p:nvSpPr>
          <p:spPr bwMode="auto">
            <a:xfrm>
              <a:off x="2621280" y="5188597"/>
              <a:ext cx="506095" cy="127000"/>
            </a:xfrm>
            <a:custGeom>
              <a:avLst/>
              <a:gdLst>
                <a:gd name="T0" fmla="*/ 0 w 506094"/>
                <a:gd name="T1" fmla="*/ 0 h 127000"/>
                <a:gd name="T2" fmla="*/ 506098 w 506094"/>
                <a:gd name="T3" fmla="*/ 126530 h 127000"/>
                <a:gd name="T4" fmla="*/ 0 60000 65536"/>
                <a:gd name="T5" fmla="*/ 0 60000 65536"/>
              </a:gdLst>
              <a:ahLst/>
              <a:cxnLst>
                <a:cxn ang="T4">
                  <a:pos x="T0" y="T1"/>
                </a:cxn>
                <a:cxn ang="T5">
                  <a:pos x="T2" y="T3"/>
                </a:cxn>
              </a:cxnLst>
              <a:rect l="0" t="0" r="r" b="b"/>
              <a:pathLst>
                <a:path w="506094" h="127000">
                  <a:moveTo>
                    <a:pt x="0" y="0"/>
                  </a:moveTo>
                  <a:lnTo>
                    <a:pt x="506096" y="12653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15" name="object 13">
              <a:extLst>
                <a:ext uri="{FF2B5EF4-FFF2-40B4-BE49-F238E27FC236}">
                  <a16:creationId xmlns:a16="http://schemas.microsoft.com/office/drawing/2014/main" id="{7A22DE4A-F63C-6399-63B8-7D68C0D3039C}"/>
                </a:ext>
              </a:extLst>
            </p:cNvPr>
            <p:cNvSpPr>
              <a:spLocks/>
            </p:cNvSpPr>
            <p:nvPr/>
          </p:nvSpPr>
          <p:spPr bwMode="auto">
            <a:xfrm>
              <a:off x="2906420" y="5210873"/>
              <a:ext cx="221615" cy="104775"/>
            </a:xfrm>
            <a:custGeom>
              <a:avLst/>
              <a:gdLst>
                <a:gd name="T0" fmla="*/ 0 w 221614"/>
                <a:gd name="T1" fmla="*/ 104254 h 104775"/>
                <a:gd name="T2" fmla="*/ 220994 w 221614"/>
                <a:gd name="T3" fmla="*/ 104254 h 104775"/>
                <a:gd name="T4" fmla="*/ 25844 w 221614"/>
                <a:gd name="T5" fmla="*/ 0 h 104775"/>
                <a:gd name="T6" fmla="*/ 0 60000 65536"/>
                <a:gd name="T7" fmla="*/ 0 60000 65536"/>
                <a:gd name="T8" fmla="*/ 0 60000 65536"/>
              </a:gdLst>
              <a:ahLst/>
              <a:cxnLst>
                <a:cxn ang="T6">
                  <a:pos x="T0" y="T1"/>
                </a:cxn>
                <a:cxn ang="T7">
                  <a:pos x="T2" y="T3"/>
                </a:cxn>
                <a:cxn ang="T8">
                  <a:pos x="T4" y="T5"/>
                </a:cxn>
              </a:cxnLst>
              <a:rect l="0" t="0" r="r" b="b"/>
              <a:pathLst>
                <a:path w="221614" h="104775">
                  <a:moveTo>
                    <a:pt x="0" y="104254"/>
                  </a:moveTo>
                  <a:lnTo>
                    <a:pt x="220992" y="104254"/>
                  </a:lnTo>
                  <a:lnTo>
                    <a:pt x="25844"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16" name="object 14">
              <a:extLst>
                <a:ext uri="{FF2B5EF4-FFF2-40B4-BE49-F238E27FC236}">
                  <a16:creationId xmlns:a16="http://schemas.microsoft.com/office/drawing/2014/main" id="{9189A033-830C-BC99-2930-FA8BC25DF6F8}"/>
                </a:ext>
              </a:extLst>
            </p:cNvPr>
            <p:cNvSpPr>
              <a:spLocks/>
            </p:cNvSpPr>
            <p:nvPr/>
          </p:nvSpPr>
          <p:spPr bwMode="auto">
            <a:xfrm>
              <a:off x="2621280" y="3857971"/>
              <a:ext cx="2375535" cy="462280"/>
            </a:xfrm>
            <a:custGeom>
              <a:avLst/>
              <a:gdLst>
                <a:gd name="T0" fmla="*/ 0 w 2375535"/>
                <a:gd name="T1" fmla="*/ 461833 h 462279"/>
                <a:gd name="T2" fmla="*/ 2375117 w 2375535"/>
                <a:gd name="T3" fmla="*/ 0 h 462279"/>
                <a:gd name="T4" fmla="*/ 0 60000 65536"/>
                <a:gd name="T5" fmla="*/ 0 60000 65536"/>
              </a:gdLst>
              <a:ahLst/>
              <a:cxnLst>
                <a:cxn ang="T4">
                  <a:pos x="T0" y="T1"/>
                </a:cxn>
                <a:cxn ang="T5">
                  <a:pos x="T2" y="T3"/>
                </a:cxn>
              </a:cxnLst>
              <a:rect l="0" t="0" r="r" b="b"/>
              <a:pathLst>
                <a:path w="2375535" h="462279">
                  <a:moveTo>
                    <a:pt x="0" y="461831"/>
                  </a:moveTo>
                  <a:lnTo>
                    <a:pt x="2375117"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17" name="object 15">
              <a:extLst>
                <a:ext uri="{FF2B5EF4-FFF2-40B4-BE49-F238E27FC236}">
                  <a16:creationId xmlns:a16="http://schemas.microsoft.com/office/drawing/2014/main" id="{071DAC5F-4DC8-8FE1-5889-A79D8584862A}"/>
                </a:ext>
              </a:extLst>
            </p:cNvPr>
            <p:cNvSpPr>
              <a:spLocks/>
            </p:cNvSpPr>
            <p:nvPr/>
          </p:nvSpPr>
          <p:spPr bwMode="auto">
            <a:xfrm>
              <a:off x="4776787" y="3844861"/>
              <a:ext cx="221615" cy="105410"/>
            </a:xfrm>
            <a:custGeom>
              <a:avLst/>
              <a:gdLst>
                <a:gd name="T0" fmla="*/ 20497 w 221614"/>
                <a:gd name="T1" fmla="*/ 105143 h 105410"/>
                <a:gd name="T2" fmla="*/ 220994 w 221614"/>
                <a:gd name="T3" fmla="*/ 12471 h 105410"/>
                <a:gd name="T4" fmla="*/ 0 w 221614"/>
                <a:gd name="T5" fmla="*/ 0 h 105410"/>
                <a:gd name="T6" fmla="*/ 0 60000 65536"/>
                <a:gd name="T7" fmla="*/ 0 60000 65536"/>
                <a:gd name="T8" fmla="*/ 0 60000 65536"/>
              </a:gdLst>
              <a:ahLst/>
              <a:cxnLst>
                <a:cxn ang="T6">
                  <a:pos x="T0" y="T1"/>
                </a:cxn>
                <a:cxn ang="T7">
                  <a:pos x="T2" y="T3"/>
                </a:cxn>
                <a:cxn ang="T8">
                  <a:pos x="T4" y="T5"/>
                </a:cxn>
              </a:cxnLst>
              <a:rect l="0" t="0" r="r" b="b"/>
              <a:pathLst>
                <a:path w="221614" h="105410">
                  <a:moveTo>
                    <a:pt x="20497" y="105143"/>
                  </a:moveTo>
                  <a:lnTo>
                    <a:pt x="220992" y="12471"/>
                  </a:lnTo>
                  <a:lnTo>
                    <a:pt x="0"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18" name="object 16">
              <a:extLst>
                <a:ext uri="{FF2B5EF4-FFF2-40B4-BE49-F238E27FC236}">
                  <a16:creationId xmlns:a16="http://schemas.microsoft.com/office/drawing/2014/main" id="{D95ED640-2390-EC8F-D635-BC9DD704F279}"/>
                </a:ext>
              </a:extLst>
            </p:cNvPr>
            <p:cNvSpPr>
              <a:spLocks/>
            </p:cNvSpPr>
            <p:nvPr/>
          </p:nvSpPr>
          <p:spPr bwMode="auto">
            <a:xfrm>
              <a:off x="2621280" y="4063979"/>
              <a:ext cx="2310765" cy="924560"/>
            </a:xfrm>
            <a:custGeom>
              <a:avLst/>
              <a:gdLst>
                <a:gd name="T0" fmla="*/ 0 w 2310765"/>
                <a:gd name="T1" fmla="*/ 924122 h 924560"/>
                <a:gd name="T2" fmla="*/ 2238837 w 2310765"/>
                <a:gd name="T3" fmla="*/ 28595 h 924560"/>
                <a:gd name="T4" fmla="*/ 2238837 w 2310765"/>
                <a:gd name="T5" fmla="*/ 28595 h 924560"/>
                <a:gd name="T6" fmla="*/ 2310326 w 2310765"/>
                <a:gd name="T7" fmla="*/ 0 h 924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10765" h="924560">
                  <a:moveTo>
                    <a:pt x="0" y="924122"/>
                  </a:moveTo>
                  <a:lnTo>
                    <a:pt x="2238837" y="28595"/>
                  </a:lnTo>
                </a:path>
                <a:path w="2310765" h="924560">
                  <a:moveTo>
                    <a:pt x="2238837" y="28595"/>
                  </a:moveTo>
                  <a:lnTo>
                    <a:pt x="2310326"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19" name="object 17">
              <a:extLst>
                <a:ext uri="{FF2B5EF4-FFF2-40B4-BE49-F238E27FC236}">
                  <a16:creationId xmlns:a16="http://schemas.microsoft.com/office/drawing/2014/main" id="{D4DD7542-590B-4267-8564-29C141BD79B6}"/>
                </a:ext>
              </a:extLst>
            </p:cNvPr>
            <p:cNvSpPr>
              <a:spLocks/>
            </p:cNvSpPr>
            <p:nvPr/>
          </p:nvSpPr>
          <p:spPr bwMode="auto">
            <a:xfrm>
              <a:off x="4713516" y="4063174"/>
              <a:ext cx="219710" cy="128905"/>
            </a:xfrm>
            <a:custGeom>
              <a:avLst/>
              <a:gdLst>
                <a:gd name="T0" fmla="*/ 40106 w 219710"/>
                <a:gd name="T1" fmla="*/ 128310 h 128904"/>
                <a:gd name="T2" fmla="*/ 219214 w 219710"/>
                <a:gd name="T3" fmla="*/ 0 h 128904"/>
                <a:gd name="T4" fmla="*/ 0 w 219710"/>
                <a:gd name="T5" fmla="*/ 29400 h 128904"/>
                <a:gd name="T6" fmla="*/ 0 60000 65536"/>
                <a:gd name="T7" fmla="*/ 0 60000 65536"/>
                <a:gd name="T8" fmla="*/ 0 60000 65536"/>
              </a:gdLst>
              <a:ahLst/>
              <a:cxnLst>
                <a:cxn ang="T6">
                  <a:pos x="T0" y="T1"/>
                </a:cxn>
                <a:cxn ang="T7">
                  <a:pos x="T2" y="T3"/>
                </a:cxn>
                <a:cxn ang="T8">
                  <a:pos x="T4" y="T5"/>
                </a:cxn>
              </a:cxnLst>
              <a:rect l="0" t="0" r="r" b="b"/>
              <a:pathLst>
                <a:path w="219710" h="128904">
                  <a:moveTo>
                    <a:pt x="40106" y="128308"/>
                  </a:moveTo>
                  <a:lnTo>
                    <a:pt x="219214" y="0"/>
                  </a:lnTo>
                  <a:lnTo>
                    <a:pt x="0" y="2940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20" name="object 18">
              <a:extLst>
                <a:ext uri="{FF2B5EF4-FFF2-40B4-BE49-F238E27FC236}">
                  <a16:creationId xmlns:a16="http://schemas.microsoft.com/office/drawing/2014/main" id="{B6D4927D-6FE2-4675-F675-C93A0B9EDC47}"/>
                </a:ext>
              </a:extLst>
            </p:cNvPr>
            <p:cNvSpPr>
              <a:spLocks/>
            </p:cNvSpPr>
            <p:nvPr/>
          </p:nvSpPr>
          <p:spPr bwMode="auto">
            <a:xfrm>
              <a:off x="2621280" y="4264666"/>
              <a:ext cx="2244090" cy="924560"/>
            </a:xfrm>
            <a:custGeom>
              <a:avLst/>
              <a:gdLst>
                <a:gd name="T0" fmla="*/ 0 w 2244090"/>
                <a:gd name="T1" fmla="*/ 923931 h 924560"/>
                <a:gd name="T2" fmla="*/ 2168396 w 2244090"/>
                <a:gd name="T3" fmla="*/ 31070 h 924560"/>
                <a:gd name="T4" fmla="*/ 2168396 w 2244090"/>
                <a:gd name="T5" fmla="*/ 31070 h 924560"/>
                <a:gd name="T6" fmla="*/ 2243854 w 2244090"/>
                <a:gd name="T7" fmla="*/ 0 h 924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4090" h="924560">
                  <a:moveTo>
                    <a:pt x="0" y="923931"/>
                  </a:moveTo>
                  <a:lnTo>
                    <a:pt x="2168396" y="31070"/>
                  </a:lnTo>
                </a:path>
                <a:path w="2244090" h="924560">
                  <a:moveTo>
                    <a:pt x="2168396" y="31070"/>
                  </a:moveTo>
                  <a:lnTo>
                    <a:pt x="2243854"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21" name="object 19">
              <a:extLst>
                <a:ext uri="{FF2B5EF4-FFF2-40B4-BE49-F238E27FC236}">
                  <a16:creationId xmlns:a16="http://schemas.microsoft.com/office/drawing/2014/main" id="{F7558652-0A2B-0F38-B0CF-1C6C9CC03BCF}"/>
                </a:ext>
              </a:extLst>
            </p:cNvPr>
            <p:cNvSpPr>
              <a:spLocks/>
            </p:cNvSpPr>
            <p:nvPr/>
          </p:nvSpPr>
          <p:spPr bwMode="auto">
            <a:xfrm>
              <a:off x="4647577" y="4264558"/>
              <a:ext cx="218440" cy="130175"/>
            </a:xfrm>
            <a:custGeom>
              <a:avLst/>
              <a:gdLst>
                <a:gd name="T0" fmla="*/ 40106 w 218439"/>
                <a:gd name="T1" fmla="*/ 130098 h 130175"/>
                <a:gd name="T2" fmla="*/ 218315 w 218439"/>
                <a:gd name="T3" fmla="*/ 0 h 130175"/>
                <a:gd name="T4" fmla="*/ 0 w 218439"/>
                <a:gd name="T5" fmla="*/ 31178 h 130175"/>
                <a:gd name="T6" fmla="*/ 0 60000 65536"/>
                <a:gd name="T7" fmla="*/ 0 60000 65536"/>
                <a:gd name="T8" fmla="*/ 0 60000 65536"/>
              </a:gdLst>
              <a:ahLst/>
              <a:cxnLst>
                <a:cxn ang="T6">
                  <a:pos x="T0" y="T1"/>
                </a:cxn>
                <a:cxn ang="T7">
                  <a:pos x="T2" y="T3"/>
                </a:cxn>
                <a:cxn ang="T8">
                  <a:pos x="T4" y="T5"/>
                </a:cxn>
              </a:cxnLst>
              <a:rect l="0" t="0" r="r" b="b"/>
              <a:pathLst>
                <a:path w="218439" h="130175">
                  <a:moveTo>
                    <a:pt x="40106" y="130098"/>
                  </a:moveTo>
                  <a:lnTo>
                    <a:pt x="218313" y="0"/>
                  </a:lnTo>
                  <a:lnTo>
                    <a:pt x="0" y="31178"/>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22" name="object 20">
              <a:extLst>
                <a:ext uri="{FF2B5EF4-FFF2-40B4-BE49-F238E27FC236}">
                  <a16:creationId xmlns:a16="http://schemas.microsoft.com/office/drawing/2014/main" id="{5CBD2FA0-7390-30B5-1DCF-51E5CDE787E7}"/>
                </a:ext>
              </a:extLst>
            </p:cNvPr>
            <p:cNvSpPr>
              <a:spLocks/>
            </p:cNvSpPr>
            <p:nvPr/>
          </p:nvSpPr>
          <p:spPr bwMode="auto">
            <a:xfrm>
              <a:off x="5094008" y="4729748"/>
              <a:ext cx="2176145" cy="659765"/>
            </a:xfrm>
            <a:custGeom>
              <a:avLst/>
              <a:gdLst>
                <a:gd name="T0" fmla="*/ 0 w 2176145"/>
                <a:gd name="T1" fmla="*/ 659346 h 659764"/>
                <a:gd name="T2" fmla="*/ 2140709 w 2176145"/>
                <a:gd name="T3" fmla="*/ 10641 h 659764"/>
                <a:gd name="T4" fmla="*/ 2140709 w 2176145"/>
                <a:gd name="T5" fmla="*/ 10641 h 659764"/>
                <a:gd name="T6" fmla="*/ 2175825 w 2176145"/>
                <a:gd name="T7" fmla="*/ 0 h 65976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76145" h="659764">
                  <a:moveTo>
                    <a:pt x="0" y="659344"/>
                  </a:moveTo>
                  <a:lnTo>
                    <a:pt x="2140709" y="10641"/>
                  </a:lnTo>
                </a:path>
                <a:path w="2176145" h="659764">
                  <a:moveTo>
                    <a:pt x="2140709" y="10641"/>
                  </a:moveTo>
                  <a:lnTo>
                    <a:pt x="2175825"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23" name="object 21">
              <a:extLst>
                <a:ext uri="{FF2B5EF4-FFF2-40B4-BE49-F238E27FC236}">
                  <a16:creationId xmlns:a16="http://schemas.microsoft.com/office/drawing/2014/main" id="{59DA7D53-49B9-1E69-7959-C218F607D561}"/>
                </a:ext>
              </a:extLst>
            </p:cNvPr>
            <p:cNvSpPr>
              <a:spLocks/>
            </p:cNvSpPr>
            <p:nvPr/>
          </p:nvSpPr>
          <p:spPr bwMode="auto">
            <a:xfrm>
              <a:off x="7049922" y="4729695"/>
              <a:ext cx="221615" cy="113664"/>
            </a:xfrm>
            <a:custGeom>
              <a:avLst/>
              <a:gdLst>
                <a:gd name="T0" fmla="*/ 31191 w 221615"/>
                <a:gd name="T1" fmla="*/ 113169 h 113664"/>
                <a:gd name="T2" fmla="*/ 220992 w 221615"/>
                <a:gd name="T3" fmla="*/ 0 h 113664"/>
                <a:gd name="T4" fmla="*/ 0 w 221615"/>
                <a:gd name="T5" fmla="*/ 10693 h 113664"/>
                <a:gd name="T6" fmla="*/ 0 60000 65536"/>
                <a:gd name="T7" fmla="*/ 0 60000 65536"/>
                <a:gd name="T8" fmla="*/ 0 60000 65536"/>
              </a:gdLst>
              <a:ahLst/>
              <a:cxnLst>
                <a:cxn ang="T6">
                  <a:pos x="T0" y="T1"/>
                </a:cxn>
                <a:cxn ang="T7">
                  <a:pos x="T2" y="T3"/>
                </a:cxn>
                <a:cxn ang="T8">
                  <a:pos x="T4" y="T5"/>
                </a:cxn>
              </a:cxnLst>
              <a:rect l="0" t="0" r="r" b="b"/>
              <a:pathLst>
                <a:path w="221615" h="113664">
                  <a:moveTo>
                    <a:pt x="31191" y="113169"/>
                  </a:moveTo>
                  <a:lnTo>
                    <a:pt x="220992" y="0"/>
                  </a:lnTo>
                  <a:lnTo>
                    <a:pt x="0" y="10693"/>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24" name="object 22">
              <a:extLst>
                <a:ext uri="{FF2B5EF4-FFF2-40B4-BE49-F238E27FC236}">
                  <a16:creationId xmlns:a16="http://schemas.microsoft.com/office/drawing/2014/main" id="{280FA781-306C-C088-3AE6-310E05A6E567}"/>
                </a:ext>
              </a:extLst>
            </p:cNvPr>
            <p:cNvSpPr>
              <a:spLocks/>
            </p:cNvSpPr>
            <p:nvPr/>
          </p:nvSpPr>
          <p:spPr bwMode="auto">
            <a:xfrm>
              <a:off x="5895975" y="3918813"/>
              <a:ext cx="1069340" cy="534670"/>
            </a:xfrm>
            <a:custGeom>
              <a:avLst/>
              <a:gdLst>
                <a:gd name="T0" fmla="*/ 0 w 1069340"/>
                <a:gd name="T1" fmla="*/ 0 h 534670"/>
                <a:gd name="T2" fmla="*/ 0 w 1069340"/>
                <a:gd name="T3" fmla="*/ 534645 h 534670"/>
                <a:gd name="T4" fmla="*/ 1069290 w 1069340"/>
                <a:gd name="T5" fmla="*/ 534645 h 534670"/>
                <a:gd name="T6" fmla="*/ 1069290 w 1069340"/>
                <a:gd name="T7" fmla="*/ 0 h 534670"/>
                <a:gd name="T8" fmla="*/ 0 w 1069340"/>
                <a:gd name="T9" fmla="*/ 0 h 534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340" h="534670">
                  <a:moveTo>
                    <a:pt x="0" y="0"/>
                  </a:moveTo>
                  <a:lnTo>
                    <a:pt x="0" y="534645"/>
                  </a:lnTo>
                  <a:lnTo>
                    <a:pt x="1069290" y="534645"/>
                  </a:lnTo>
                  <a:lnTo>
                    <a:pt x="1069290" y="0"/>
                  </a:lnTo>
                  <a:lnTo>
                    <a:pt x="0" y="0"/>
                  </a:lnTo>
                  <a:close/>
                </a:path>
              </a:pathLst>
            </a:custGeom>
            <a:noFill/>
            <a:ln w="26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25" name="object 23">
              <a:extLst>
                <a:ext uri="{FF2B5EF4-FFF2-40B4-BE49-F238E27FC236}">
                  <a16:creationId xmlns:a16="http://schemas.microsoft.com/office/drawing/2014/main" id="{31DA37C3-6388-23C3-675C-FF9AC6E3FEA1}"/>
                </a:ext>
              </a:extLst>
            </p:cNvPr>
            <p:cNvSpPr>
              <a:spLocks/>
            </p:cNvSpPr>
            <p:nvPr/>
          </p:nvSpPr>
          <p:spPr bwMode="auto">
            <a:xfrm>
              <a:off x="6965264" y="4052481"/>
              <a:ext cx="315595" cy="378460"/>
            </a:xfrm>
            <a:custGeom>
              <a:avLst/>
              <a:gdLst>
                <a:gd name="T0" fmla="*/ 0 w 315595"/>
                <a:gd name="T1" fmla="*/ 0 h 378460"/>
                <a:gd name="T2" fmla="*/ 207177 w 315595"/>
                <a:gd name="T3" fmla="*/ 248602 h 378460"/>
                <a:gd name="T4" fmla="*/ 207177 w 315595"/>
                <a:gd name="T5" fmla="*/ 248602 h 378460"/>
                <a:gd name="T6" fmla="*/ 315224 w 315595"/>
                <a:gd name="T7" fmla="*/ 378253 h 3784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5595" h="378460">
                  <a:moveTo>
                    <a:pt x="0" y="0"/>
                  </a:moveTo>
                  <a:lnTo>
                    <a:pt x="207177" y="248602"/>
                  </a:lnTo>
                </a:path>
                <a:path w="315595" h="378460">
                  <a:moveTo>
                    <a:pt x="207177" y="248602"/>
                  </a:moveTo>
                  <a:lnTo>
                    <a:pt x="315224" y="378253"/>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26" name="object 24">
              <a:extLst>
                <a:ext uri="{FF2B5EF4-FFF2-40B4-BE49-F238E27FC236}">
                  <a16:creationId xmlns:a16="http://schemas.microsoft.com/office/drawing/2014/main" id="{625EA0C6-01BF-8B67-BFC5-D66E10678A9B}"/>
                </a:ext>
              </a:extLst>
            </p:cNvPr>
            <p:cNvSpPr>
              <a:spLocks/>
            </p:cNvSpPr>
            <p:nvPr/>
          </p:nvSpPr>
          <p:spPr bwMode="auto">
            <a:xfrm>
              <a:off x="7102500" y="4232478"/>
              <a:ext cx="178435" cy="198755"/>
            </a:xfrm>
            <a:custGeom>
              <a:avLst/>
              <a:gdLst>
                <a:gd name="T0" fmla="*/ 0 w 178434"/>
                <a:gd name="T1" fmla="*/ 68605 h 198754"/>
                <a:gd name="T2" fmla="*/ 178208 w 178434"/>
                <a:gd name="T3" fmla="*/ 198706 h 198754"/>
                <a:gd name="T4" fmla="*/ 81978 w 178434"/>
                <a:gd name="T5" fmla="*/ 0 h 198754"/>
                <a:gd name="T6" fmla="*/ 0 60000 65536"/>
                <a:gd name="T7" fmla="*/ 0 60000 65536"/>
                <a:gd name="T8" fmla="*/ 0 60000 65536"/>
              </a:gdLst>
              <a:ahLst/>
              <a:cxnLst>
                <a:cxn ang="T6">
                  <a:pos x="T0" y="T1"/>
                </a:cxn>
                <a:cxn ang="T7">
                  <a:pos x="T2" y="T3"/>
                </a:cxn>
                <a:cxn ang="T8">
                  <a:pos x="T4" y="T5"/>
                </a:cxn>
              </a:cxnLst>
              <a:rect l="0" t="0" r="r" b="b"/>
              <a:pathLst>
                <a:path w="178434" h="198754">
                  <a:moveTo>
                    <a:pt x="0" y="68605"/>
                  </a:moveTo>
                  <a:lnTo>
                    <a:pt x="178206" y="198704"/>
                  </a:lnTo>
                  <a:lnTo>
                    <a:pt x="81978"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27" name="object 25">
              <a:extLst>
                <a:ext uri="{FF2B5EF4-FFF2-40B4-BE49-F238E27FC236}">
                  <a16:creationId xmlns:a16="http://schemas.microsoft.com/office/drawing/2014/main" id="{0FF4CC0C-1C38-D25E-834D-8B56B458A70F}"/>
                </a:ext>
              </a:extLst>
            </p:cNvPr>
            <p:cNvSpPr>
              <a:spLocks/>
            </p:cNvSpPr>
            <p:nvPr/>
          </p:nvSpPr>
          <p:spPr bwMode="auto">
            <a:xfrm>
              <a:off x="4693031" y="4464410"/>
              <a:ext cx="1509395" cy="590550"/>
            </a:xfrm>
            <a:custGeom>
              <a:avLst/>
              <a:gdLst>
                <a:gd name="T0" fmla="*/ 0 w 1509395"/>
                <a:gd name="T1" fmla="*/ 590532 h 590550"/>
                <a:gd name="T2" fmla="*/ 1439189 w 1509395"/>
                <a:gd name="T3" fmla="*/ 27363 h 590550"/>
                <a:gd name="T4" fmla="*/ 1439189 w 1509395"/>
                <a:gd name="T5" fmla="*/ 27363 h 590550"/>
                <a:gd name="T6" fmla="*/ 1509117 w 1509395"/>
                <a:gd name="T7" fmla="*/ 0 h 5905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509395" h="590550">
                  <a:moveTo>
                    <a:pt x="0" y="590532"/>
                  </a:moveTo>
                  <a:lnTo>
                    <a:pt x="1439189" y="27363"/>
                  </a:lnTo>
                </a:path>
                <a:path w="1509395" h="590550">
                  <a:moveTo>
                    <a:pt x="1439189" y="27363"/>
                  </a:moveTo>
                  <a:lnTo>
                    <a:pt x="1509117" y="0"/>
                  </a:lnTo>
                </a:path>
              </a:pathLst>
            </a:custGeom>
            <a:noFill/>
            <a:ln w="6683">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28" name="object 26">
              <a:extLst>
                <a:ext uri="{FF2B5EF4-FFF2-40B4-BE49-F238E27FC236}">
                  <a16:creationId xmlns:a16="http://schemas.microsoft.com/office/drawing/2014/main" id="{5D4D2305-C48D-6633-5D6F-D1B00737F279}"/>
                </a:ext>
              </a:extLst>
            </p:cNvPr>
            <p:cNvSpPr>
              <a:spLocks/>
            </p:cNvSpPr>
            <p:nvPr/>
          </p:nvSpPr>
          <p:spPr bwMode="auto">
            <a:xfrm>
              <a:off x="5983300" y="4464151"/>
              <a:ext cx="219710" cy="127635"/>
            </a:xfrm>
            <a:custGeom>
              <a:avLst/>
              <a:gdLst>
                <a:gd name="T0" fmla="*/ 39217 w 219710"/>
                <a:gd name="T1" fmla="*/ 127431 h 127635"/>
                <a:gd name="T2" fmla="*/ 219214 w 219710"/>
                <a:gd name="T3" fmla="*/ 0 h 127635"/>
                <a:gd name="T4" fmla="*/ 0 w 219710"/>
                <a:gd name="T5" fmla="*/ 27622 h 127635"/>
                <a:gd name="T6" fmla="*/ 0 60000 65536"/>
                <a:gd name="T7" fmla="*/ 0 60000 65536"/>
                <a:gd name="T8" fmla="*/ 0 60000 65536"/>
              </a:gdLst>
              <a:ahLst/>
              <a:cxnLst>
                <a:cxn ang="T6">
                  <a:pos x="T0" y="T1"/>
                </a:cxn>
                <a:cxn ang="T7">
                  <a:pos x="T2" y="T3"/>
                </a:cxn>
                <a:cxn ang="T8">
                  <a:pos x="T4" y="T5"/>
                </a:cxn>
              </a:cxnLst>
              <a:rect l="0" t="0" r="r" b="b"/>
              <a:pathLst>
                <a:path w="219710" h="127635">
                  <a:moveTo>
                    <a:pt x="39217" y="127431"/>
                  </a:moveTo>
                  <a:lnTo>
                    <a:pt x="219214" y="0"/>
                  </a:lnTo>
                  <a:lnTo>
                    <a:pt x="0" y="27622"/>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29" name="object 27">
              <a:extLst>
                <a:ext uri="{FF2B5EF4-FFF2-40B4-BE49-F238E27FC236}">
                  <a16:creationId xmlns:a16="http://schemas.microsoft.com/office/drawing/2014/main" id="{A28EA134-73FA-F792-B3E5-A9A8A8DA2396}"/>
                </a:ext>
              </a:extLst>
            </p:cNvPr>
            <p:cNvSpPr>
              <a:spLocks/>
            </p:cNvSpPr>
            <p:nvPr/>
          </p:nvSpPr>
          <p:spPr bwMode="auto">
            <a:xfrm>
              <a:off x="2621280" y="4520298"/>
              <a:ext cx="579120" cy="514984"/>
            </a:xfrm>
            <a:custGeom>
              <a:avLst/>
              <a:gdLst>
                <a:gd name="T0" fmla="*/ 0 w 579119"/>
                <a:gd name="T1" fmla="*/ 0 h 514985"/>
                <a:gd name="T2" fmla="*/ 464128 w 579119"/>
                <a:gd name="T3" fmla="*/ 412557 h 514985"/>
                <a:gd name="T4" fmla="*/ 464128 w 579119"/>
                <a:gd name="T5" fmla="*/ 412557 h 514985"/>
                <a:gd name="T6" fmla="*/ 578863 w 579119"/>
                <a:gd name="T7" fmla="*/ 514544 h 51498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9119" h="514985">
                  <a:moveTo>
                    <a:pt x="0" y="0"/>
                  </a:moveTo>
                  <a:lnTo>
                    <a:pt x="464126" y="412559"/>
                  </a:lnTo>
                </a:path>
                <a:path w="579119" h="514985">
                  <a:moveTo>
                    <a:pt x="464126" y="412559"/>
                  </a:moveTo>
                  <a:lnTo>
                    <a:pt x="578861" y="514546"/>
                  </a:lnTo>
                </a:path>
              </a:pathLst>
            </a:custGeom>
            <a:noFill/>
            <a:ln w="13366">
              <a:solidFill>
                <a:srgbClr val="000000"/>
              </a:solidFill>
              <a:prstDash val="lgDash"/>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2130" name="object 28">
              <a:extLst>
                <a:ext uri="{FF2B5EF4-FFF2-40B4-BE49-F238E27FC236}">
                  <a16:creationId xmlns:a16="http://schemas.microsoft.com/office/drawing/2014/main" id="{1A05A01C-9348-0EB0-242E-1E50789B4AE1}"/>
                </a:ext>
              </a:extLst>
            </p:cNvPr>
            <p:cNvSpPr>
              <a:spLocks/>
            </p:cNvSpPr>
            <p:nvPr/>
          </p:nvSpPr>
          <p:spPr bwMode="auto">
            <a:xfrm>
              <a:off x="3004439" y="4852670"/>
              <a:ext cx="196215" cy="182880"/>
            </a:xfrm>
            <a:custGeom>
              <a:avLst/>
              <a:gdLst>
                <a:gd name="T0" fmla="*/ 0 w 196214"/>
                <a:gd name="T1" fmla="*/ 80187 h 182879"/>
                <a:gd name="T2" fmla="*/ 196039 w 196214"/>
                <a:gd name="T3" fmla="*/ 182666 h 182879"/>
                <a:gd name="T4" fmla="*/ 71285 w 196214"/>
                <a:gd name="T5" fmla="*/ 0 h 182879"/>
                <a:gd name="T6" fmla="*/ 0 60000 65536"/>
                <a:gd name="T7" fmla="*/ 0 60000 65536"/>
                <a:gd name="T8" fmla="*/ 0 60000 65536"/>
              </a:gdLst>
              <a:ahLst/>
              <a:cxnLst>
                <a:cxn ang="T6">
                  <a:pos x="T0" y="T1"/>
                </a:cxn>
                <a:cxn ang="T7">
                  <a:pos x="T2" y="T3"/>
                </a:cxn>
                <a:cxn ang="T8">
                  <a:pos x="T4" y="T5"/>
                </a:cxn>
              </a:cxnLst>
              <a:rect l="0" t="0" r="r" b="b"/>
              <a:pathLst>
                <a:path w="196214" h="182879">
                  <a:moveTo>
                    <a:pt x="0" y="80187"/>
                  </a:moveTo>
                  <a:lnTo>
                    <a:pt x="196037" y="182664"/>
                  </a:lnTo>
                  <a:lnTo>
                    <a:pt x="71285"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29" name="object 29">
            <a:extLst>
              <a:ext uri="{FF2B5EF4-FFF2-40B4-BE49-F238E27FC236}">
                <a16:creationId xmlns:a16="http://schemas.microsoft.com/office/drawing/2014/main" id="{B57BE28C-6F6E-1FAB-63A7-C6AA13E8E7AB}"/>
              </a:ext>
            </a:extLst>
          </p:cNvPr>
          <p:cNvSpPr txBox="1"/>
          <p:nvPr/>
        </p:nvSpPr>
        <p:spPr>
          <a:xfrm>
            <a:off x="4545014" y="2387600"/>
            <a:ext cx="257175" cy="230188"/>
          </a:xfrm>
          <a:prstGeom prst="rect">
            <a:avLst/>
          </a:prstGeom>
          <a:ln w="26732">
            <a:solidFill>
              <a:srgbClr val="000000"/>
            </a:solidFill>
          </a:ln>
        </p:spPr>
        <p:txBody>
          <a:bodyPr lIns="0" tIns="0" rIns="0" bIns="0">
            <a:spAutoFit/>
          </a:bodyPr>
          <a:lstStyle/>
          <a:p>
            <a:pPr>
              <a:lnSpc>
                <a:spcPts val="1848"/>
              </a:lnSpc>
              <a:defRPr/>
            </a:pPr>
            <a:r>
              <a:rPr spc="-5" dirty="0">
                <a:latin typeface="Times New Roman"/>
                <a:cs typeface="Times New Roman"/>
              </a:rPr>
              <a:t>A</a:t>
            </a:r>
            <a:endParaRPr>
              <a:latin typeface="Times New Roman"/>
              <a:cs typeface="Times New Roman"/>
            </a:endParaRPr>
          </a:p>
        </p:txBody>
      </p:sp>
      <p:sp>
        <p:nvSpPr>
          <p:cNvPr id="30" name="object 30">
            <a:extLst>
              <a:ext uri="{FF2B5EF4-FFF2-40B4-BE49-F238E27FC236}">
                <a16:creationId xmlns:a16="http://schemas.microsoft.com/office/drawing/2014/main" id="{E625533C-ED7C-CD62-1A4C-3C6F4D61B821}"/>
              </a:ext>
            </a:extLst>
          </p:cNvPr>
          <p:cNvSpPr txBox="1"/>
          <p:nvPr/>
        </p:nvSpPr>
        <p:spPr>
          <a:xfrm>
            <a:off x="4929189" y="2139950"/>
            <a:ext cx="255587" cy="255588"/>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B</a:t>
            </a:r>
            <a:endParaRPr>
              <a:latin typeface="Times New Roman"/>
              <a:cs typeface="Times New Roman"/>
            </a:endParaRPr>
          </a:p>
        </p:txBody>
      </p:sp>
      <p:sp>
        <p:nvSpPr>
          <p:cNvPr id="31" name="object 31">
            <a:extLst>
              <a:ext uri="{FF2B5EF4-FFF2-40B4-BE49-F238E27FC236}">
                <a16:creationId xmlns:a16="http://schemas.microsoft.com/office/drawing/2014/main" id="{935C077F-7A80-B4F7-2F7E-5C8F0AC3C382}"/>
              </a:ext>
            </a:extLst>
          </p:cNvPr>
          <p:cNvSpPr txBox="1"/>
          <p:nvPr/>
        </p:nvSpPr>
        <p:spPr>
          <a:xfrm>
            <a:off x="4929189"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E</a:t>
            </a:r>
            <a:endParaRPr>
              <a:latin typeface="Times New Roman"/>
              <a:cs typeface="Times New Roman"/>
            </a:endParaRPr>
          </a:p>
        </p:txBody>
      </p:sp>
      <p:sp>
        <p:nvSpPr>
          <p:cNvPr id="32" name="object 32">
            <a:extLst>
              <a:ext uri="{FF2B5EF4-FFF2-40B4-BE49-F238E27FC236}">
                <a16:creationId xmlns:a16="http://schemas.microsoft.com/office/drawing/2014/main" id="{56094926-3566-7AA3-A5F9-A71BE6ED8197}"/>
              </a:ext>
            </a:extLst>
          </p:cNvPr>
          <p:cNvSpPr txBox="1"/>
          <p:nvPr/>
        </p:nvSpPr>
        <p:spPr>
          <a:xfrm>
            <a:off x="5697539"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G</a:t>
            </a:r>
            <a:endParaRPr>
              <a:latin typeface="Times New Roman"/>
              <a:cs typeface="Times New Roman"/>
            </a:endParaRPr>
          </a:p>
        </p:txBody>
      </p:sp>
      <p:sp>
        <p:nvSpPr>
          <p:cNvPr id="33" name="object 33">
            <a:extLst>
              <a:ext uri="{FF2B5EF4-FFF2-40B4-BE49-F238E27FC236}">
                <a16:creationId xmlns:a16="http://schemas.microsoft.com/office/drawing/2014/main" id="{070FE8F1-D13D-1CF7-A654-7213420F3A56}"/>
              </a:ext>
            </a:extLst>
          </p:cNvPr>
          <p:cNvSpPr txBox="1"/>
          <p:nvPr/>
        </p:nvSpPr>
        <p:spPr>
          <a:xfrm>
            <a:off x="5313364" y="2139950"/>
            <a:ext cx="255587" cy="255588"/>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C</a:t>
            </a:r>
            <a:endParaRPr>
              <a:latin typeface="Times New Roman"/>
              <a:cs typeface="Times New Roman"/>
            </a:endParaRPr>
          </a:p>
        </p:txBody>
      </p:sp>
      <p:sp>
        <p:nvSpPr>
          <p:cNvPr id="34" name="object 34">
            <a:extLst>
              <a:ext uri="{FF2B5EF4-FFF2-40B4-BE49-F238E27FC236}">
                <a16:creationId xmlns:a16="http://schemas.microsoft.com/office/drawing/2014/main" id="{4DA331D5-ABAB-3775-4317-2098DE41C3A8}"/>
              </a:ext>
            </a:extLst>
          </p:cNvPr>
          <p:cNvSpPr txBox="1"/>
          <p:nvPr/>
        </p:nvSpPr>
        <p:spPr>
          <a:xfrm>
            <a:off x="5313364"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F</a:t>
            </a:r>
            <a:endParaRPr>
              <a:latin typeface="Times New Roman"/>
              <a:cs typeface="Times New Roman"/>
            </a:endParaRPr>
          </a:p>
        </p:txBody>
      </p:sp>
      <p:graphicFrame>
        <p:nvGraphicFramePr>
          <p:cNvPr id="35" name="object 35">
            <a:extLst>
              <a:ext uri="{FF2B5EF4-FFF2-40B4-BE49-F238E27FC236}">
                <a16:creationId xmlns:a16="http://schemas.microsoft.com/office/drawing/2014/main" id="{05E7A2A2-49C5-9D59-2C21-52A96E95DA77}"/>
              </a:ext>
            </a:extLst>
          </p:cNvPr>
          <p:cNvGraphicFramePr>
            <a:graphicFrameLocks noGrp="1"/>
          </p:cNvGraphicFramePr>
          <p:nvPr/>
        </p:nvGraphicFramePr>
        <p:xfrm>
          <a:off x="8435975" y="1633538"/>
          <a:ext cx="1663698" cy="1135370"/>
        </p:xfrm>
        <a:graphic>
          <a:graphicData uri="http://schemas.openxmlformats.org/drawingml/2006/table">
            <a:tbl>
              <a:tblPr firstRow="1" bandRow="1">
                <a:tableStyleId>{2D5ABB26-0587-4C30-8999-92F81FD0307C}</a:tableStyleId>
              </a:tblPr>
              <a:tblGrid>
                <a:gridCol w="127650">
                  <a:extLst>
                    <a:ext uri="{9D8B030D-6E8A-4147-A177-3AD203B41FA5}">
                      <a16:colId xmlns:a16="http://schemas.microsoft.com/office/drawing/2014/main" val="20000"/>
                    </a:ext>
                  </a:extLst>
                </a:gridCol>
                <a:gridCol w="255907">
                  <a:extLst>
                    <a:ext uri="{9D8B030D-6E8A-4147-A177-3AD203B41FA5}">
                      <a16:colId xmlns:a16="http://schemas.microsoft.com/office/drawing/2014/main" val="20001"/>
                    </a:ext>
                  </a:extLst>
                </a:gridCol>
                <a:gridCol w="128258">
                  <a:extLst>
                    <a:ext uri="{9D8B030D-6E8A-4147-A177-3AD203B41FA5}">
                      <a16:colId xmlns:a16="http://schemas.microsoft.com/office/drawing/2014/main" val="20002"/>
                    </a:ext>
                  </a:extLst>
                </a:gridCol>
                <a:gridCol w="255907">
                  <a:extLst>
                    <a:ext uri="{9D8B030D-6E8A-4147-A177-3AD203B41FA5}">
                      <a16:colId xmlns:a16="http://schemas.microsoft.com/office/drawing/2014/main" val="20003"/>
                    </a:ext>
                  </a:extLst>
                </a:gridCol>
                <a:gridCol w="127650">
                  <a:extLst>
                    <a:ext uri="{9D8B030D-6E8A-4147-A177-3AD203B41FA5}">
                      <a16:colId xmlns:a16="http://schemas.microsoft.com/office/drawing/2014/main" val="20004"/>
                    </a:ext>
                  </a:extLst>
                </a:gridCol>
                <a:gridCol w="255906">
                  <a:extLst>
                    <a:ext uri="{9D8B030D-6E8A-4147-A177-3AD203B41FA5}">
                      <a16:colId xmlns:a16="http://schemas.microsoft.com/office/drawing/2014/main" val="20005"/>
                    </a:ext>
                  </a:extLst>
                </a:gridCol>
                <a:gridCol w="128257">
                  <a:extLst>
                    <a:ext uri="{9D8B030D-6E8A-4147-A177-3AD203B41FA5}">
                      <a16:colId xmlns:a16="http://schemas.microsoft.com/office/drawing/2014/main" val="20006"/>
                    </a:ext>
                  </a:extLst>
                </a:gridCol>
                <a:gridCol w="255906">
                  <a:extLst>
                    <a:ext uri="{9D8B030D-6E8A-4147-A177-3AD203B41FA5}">
                      <a16:colId xmlns:a16="http://schemas.microsoft.com/office/drawing/2014/main" val="20007"/>
                    </a:ext>
                  </a:extLst>
                </a:gridCol>
                <a:gridCol w="128257">
                  <a:extLst>
                    <a:ext uri="{9D8B030D-6E8A-4147-A177-3AD203B41FA5}">
                      <a16:colId xmlns:a16="http://schemas.microsoft.com/office/drawing/2014/main" val="20008"/>
                    </a:ext>
                  </a:extLst>
                </a:gridCol>
              </a:tblGrid>
              <a:tr h="252568">
                <a:tc rowSpan="3" gridSpan="3">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tcPr>
                </a:tc>
                <a:tc rowSpan="3" hMerge="1">
                  <a:txBody>
                    <a:bodyPr/>
                    <a:lstStyle/>
                    <a:p>
                      <a:endParaRPr/>
                    </a:p>
                  </a:txBody>
                  <a:tcPr marL="0" marR="0" marT="0" marB="0"/>
                </a:tc>
                <a:tc rowSpan="3" hMerge="1">
                  <a:txBody>
                    <a:bodyPr/>
                    <a:lstStyle/>
                    <a:p>
                      <a:endParaRPr/>
                    </a:p>
                  </a:txBody>
                  <a:tcPr marL="0" marR="0" marT="0" marB="0"/>
                </a:tc>
                <a:tc>
                  <a:txBody>
                    <a:bodyPr/>
                    <a:lstStyle/>
                    <a:p>
                      <a:pPr marL="26670" algn="ctr">
                        <a:lnSpc>
                          <a:spcPts val="1800"/>
                        </a:lnSpc>
                        <a:spcBef>
                          <a:spcPts val="204"/>
                        </a:spcBef>
                      </a:pPr>
                      <a:r>
                        <a:rPr sz="1800" dirty="0">
                          <a:latin typeface="Times New Roman"/>
                          <a:cs typeface="Times New Roman"/>
                        </a:rPr>
                        <a:t>C</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3" gridSpan="5">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extLst>
                  <a:ext uri="{0D108BD9-81ED-4DB2-BD59-A6C34878D82A}">
                    <a16:rowId xmlns:a16="http://schemas.microsoft.com/office/drawing/2014/main" val="10000"/>
                  </a:ext>
                </a:extLst>
              </a:tr>
              <a:tr h="252568">
                <a:tc gridSpan="3" vMerge="1">
                  <a:txBody>
                    <a:bodyPr/>
                    <a:lstStyle/>
                    <a:p>
                      <a:endParaRPr/>
                    </a:p>
                  </a:txBody>
                  <a:tcPr marL="0" marR="0" marT="0" marB="0">
                    <a:lnR w="28575">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a:txBody>
                    <a:bodyPr/>
                    <a:lstStyle/>
                    <a:p>
                      <a:pPr marL="40005" algn="ctr">
                        <a:lnSpc>
                          <a:spcPts val="1800"/>
                        </a:lnSpc>
                        <a:spcBef>
                          <a:spcPts val="204"/>
                        </a:spcBef>
                      </a:pPr>
                      <a:r>
                        <a:rPr sz="1800" dirty="0">
                          <a:latin typeface="Times New Roman"/>
                          <a:cs typeface="Times New Roman"/>
                        </a:rPr>
                        <a:t>D</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52568">
                <a:tc gridSpan="3" vMerge="1">
                  <a:txBody>
                    <a:bodyPr/>
                    <a:lstStyle/>
                    <a:p>
                      <a:endParaRPr/>
                    </a:p>
                  </a:txBody>
                  <a:tcPr marL="0" marR="0" marT="0" marB="0">
                    <a:lnR w="28575">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a:txBody>
                    <a:bodyPr/>
                    <a:lstStyle/>
                    <a:p>
                      <a:pPr marL="26670" algn="ctr">
                        <a:lnSpc>
                          <a:spcPts val="1800"/>
                        </a:lnSpc>
                        <a:spcBef>
                          <a:spcPts val="204"/>
                        </a:spcBef>
                      </a:pPr>
                      <a:r>
                        <a:rPr sz="1800" dirty="0">
                          <a:latin typeface="Times New Roman"/>
                          <a:cs typeface="Times New Roman"/>
                        </a:rPr>
                        <a:t>B</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2"/>
                  </a:ext>
                </a:extLst>
              </a:tr>
              <a:tr h="253917">
                <a:tc>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a:lnSpc>
                          <a:spcPts val="1960"/>
                        </a:lnSpc>
                      </a:pPr>
                      <a:r>
                        <a:rPr sz="1800" dirty="0">
                          <a:latin typeface="Times New Roman"/>
                          <a:cs typeface="Times New Roman"/>
                        </a:rPr>
                        <a:t>A</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12700" algn="ctr">
                        <a:lnSpc>
                          <a:spcPts val="1960"/>
                        </a:lnSpc>
                      </a:pPr>
                      <a:r>
                        <a:rPr sz="1800" dirty="0">
                          <a:latin typeface="Times New Roman"/>
                          <a:cs typeface="Times New Roman"/>
                        </a:rPr>
                        <a:t>E</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F</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G</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3"/>
                  </a:ext>
                </a:extLst>
              </a:tr>
              <a:tr h="123441">
                <a:tc gridSpan="9">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36" name="object 36">
            <a:extLst>
              <a:ext uri="{FF2B5EF4-FFF2-40B4-BE49-F238E27FC236}">
                <a16:creationId xmlns:a16="http://schemas.microsoft.com/office/drawing/2014/main" id="{4E34AFBB-C54C-C4F3-BB56-04028D4AFC67}"/>
              </a:ext>
            </a:extLst>
          </p:cNvPr>
          <p:cNvSpPr txBox="1"/>
          <p:nvPr/>
        </p:nvSpPr>
        <p:spPr>
          <a:xfrm>
            <a:off x="2549526" y="2919414"/>
            <a:ext cx="468313" cy="261937"/>
          </a:xfrm>
          <a:prstGeom prst="rect">
            <a:avLst/>
          </a:prstGeom>
        </p:spPr>
        <p:txBody>
          <a:bodyPr lIns="0" tIns="15571" rIns="0" bIns="0">
            <a:spAutoFit/>
          </a:bodyPr>
          <a:lstStyle/>
          <a:p>
            <a:pPr marL="11977">
              <a:spcBef>
                <a:spcPts val="123"/>
              </a:spcBef>
              <a:defRPr/>
            </a:pPr>
            <a:r>
              <a:rPr sz="1600" b="1" spc="9" dirty="0">
                <a:latin typeface="Times New Roman"/>
                <a:cs typeface="Times New Roman"/>
              </a:rPr>
              <a:t>Start</a:t>
            </a:r>
            <a:endParaRPr sz="1600">
              <a:latin typeface="Times New Roman"/>
              <a:cs typeface="Times New Roman"/>
            </a:endParaRPr>
          </a:p>
        </p:txBody>
      </p:sp>
      <p:sp>
        <p:nvSpPr>
          <p:cNvPr id="37" name="object 37">
            <a:extLst>
              <a:ext uri="{FF2B5EF4-FFF2-40B4-BE49-F238E27FC236}">
                <a16:creationId xmlns:a16="http://schemas.microsoft.com/office/drawing/2014/main" id="{7F7C0B1E-276B-15EA-FC55-8C1036AC50D8}"/>
              </a:ext>
            </a:extLst>
          </p:cNvPr>
          <p:cNvSpPr txBox="1"/>
          <p:nvPr/>
        </p:nvSpPr>
        <p:spPr>
          <a:xfrm>
            <a:off x="4468814" y="2919414"/>
            <a:ext cx="1639887" cy="261937"/>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Someone</a:t>
            </a:r>
            <a:r>
              <a:rPr sz="1600" b="1" spc="-19" dirty="0">
                <a:latin typeface="Times New Roman"/>
                <a:cs typeface="Times New Roman"/>
              </a:rPr>
              <a:t> </a:t>
            </a:r>
            <a:r>
              <a:rPr sz="1600" b="1" spc="14" dirty="0">
                <a:latin typeface="Times New Roman"/>
                <a:cs typeface="Times New Roman"/>
              </a:rPr>
              <a:t>moved</a:t>
            </a:r>
            <a:r>
              <a:rPr sz="1600" b="1" spc="-14" dirty="0">
                <a:latin typeface="Times New Roman"/>
                <a:cs typeface="Times New Roman"/>
              </a:rPr>
              <a:t> </a:t>
            </a:r>
            <a:r>
              <a:rPr sz="1600" b="1" spc="19" dirty="0">
                <a:latin typeface="Times New Roman"/>
                <a:cs typeface="Times New Roman"/>
              </a:rPr>
              <a:t>D</a:t>
            </a:r>
            <a:endParaRPr sz="1600">
              <a:latin typeface="Times New Roman"/>
              <a:cs typeface="Times New Roman"/>
            </a:endParaRPr>
          </a:p>
        </p:txBody>
      </p:sp>
      <p:sp>
        <p:nvSpPr>
          <p:cNvPr id="38" name="object 38">
            <a:extLst>
              <a:ext uri="{FF2B5EF4-FFF2-40B4-BE49-F238E27FC236}">
                <a16:creationId xmlns:a16="http://schemas.microsoft.com/office/drawing/2014/main" id="{E67FE066-FD1F-B414-BE97-E5471D415344}"/>
              </a:ext>
            </a:extLst>
          </p:cNvPr>
          <p:cNvSpPr txBox="1"/>
          <p:nvPr/>
        </p:nvSpPr>
        <p:spPr>
          <a:xfrm>
            <a:off x="6581776" y="2919414"/>
            <a:ext cx="962025" cy="261937"/>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dropped</a:t>
            </a:r>
            <a:r>
              <a:rPr sz="1600" b="1" spc="-57" dirty="0">
                <a:latin typeface="Times New Roman"/>
                <a:cs typeface="Times New Roman"/>
              </a:rPr>
              <a:t> </a:t>
            </a:r>
            <a:r>
              <a:rPr sz="1600" b="1" spc="19" dirty="0">
                <a:latin typeface="Times New Roman"/>
                <a:cs typeface="Times New Roman"/>
              </a:rPr>
              <a:t>C</a:t>
            </a:r>
            <a:endParaRPr sz="1600">
              <a:latin typeface="Times New Roman"/>
              <a:cs typeface="Times New Roman"/>
            </a:endParaRPr>
          </a:p>
        </p:txBody>
      </p:sp>
      <p:sp>
        <p:nvSpPr>
          <p:cNvPr id="39" name="object 39">
            <a:extLst>
              <a:ext uri="{FF2B5EF4-FFF2-40B4-BE49-F238E27FC236}">
                <a16:creationId xmlns:a16="http://schemas.microsoft.com/office/drawing/2014/main" id="{126E978D-383B-1879-579D-0248718E9E9D}"/>
              </a:ext>
            </a:extLst>
          </p:cNvPr>
          <p:cNvSpPr txBox="1"/>
          <p:nvPr/>
        </p:nvSpPr>
        <p:spPr>
          <a:xfrm>
            <a:off x="8628064" y="2919414"/>
            <a:ext cx="974725" cy="261937"/>
          </a:xfrm>
          <a:prstGeom prst="rect">
            <a:avLst/>
          </a:prstGeom>
        </p:spPr>
        <p:txBody>
          <a:bodyPr lIns="0" tIns="15571" rIns="0" bIns="0">
            <a:spAutoFit/>
          </a:bodyPr>
          <a:lstStyle/>
          <a:p>
            <a:pPr marL="11977">
              <a:spcBef>
                <a:spcPts val="123"/>
              </a:spcBef>
              <a:defRPr/>
            </a:pPr>
            <a:r>
              <a:rPr sz="1600" b="1" spc="9" dirty="0">
                <a:latin typeface="Times New Roman"/>
                <a:cs typeface="Times New Roman"/>
              </a:rPr>
              <a:t>tried</a:t>
            </a:r>
            <a:r>
              <a:rPr sz="1600" b="1" spc="-57" dirty="0">
                <a:latin typeface="Times New Roman"/>
                <a:cs typeface="Times New Roman"/>
              </a:rPr>
              <a:t> </a:t>
            </a:r>
            <a:r>
              <a:rPr sz="1600" b="1" spc="14" dirty="0">
                <a:latin typeface="Times New Roman"/>
                <a:cs typeface="Times New Roman"/>
              </a:rPr>
              <a:t>again</a:t>
            </a:r>
            <a:endParaRPr sz="1600">
              <a:latin typeface="Times New Roman"/>
              <a:cs typeface="Times New Roman"/>
            </a:endParaRPr>
          </a:p>
        </p:txBody>
      </p:sp>
      <p:sp>
        <p:nvSpPr>
          <p:cNvPr id="42105" name="object 40">
            <a:extLst>
              <a:ext uri="{FF2B5EF4-FFF2-40B4-BE49-F238E27FC236}">
                <a16:creationId xmlns:a16="http://schemas.microsoft.com/office/drawing/2014/main" id="{02AAF64C-C166-CC53-1FB7-B2920047A296}"/>
              </a:ext>
            </a:extLst>
          </p:cNvPr>
          <p:cNvSpPr txBox="1">
            <a:spLocks noChangeArrowheads="1"/>
          </p:cNvSpPr>
          <p:nvPr/>
        </p:nvSpPr>
        <p:spPr bwMode="auto">
          <a:xfrm>
            <a:off x="3381375" y="3438525"/>
            <a:ext cx="839788"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983" rIns="0" bIns="0">
            <a:spAutoFit/>
          </a:bodyPr>
          <a:lstStyle>
            <a:lvl1pPr marL="111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3000"/>
              </a:lnSpc>
              <a:spcBef>
                <a:spcPts val="75"/>
              </a:spcBef>
              <a:buNone/>
            </a:pPr>
            <a:r>
              <a:rPr lang="en-US" altLang="en-US" sz="1400">
                <a:latin typeface="Times New Roman" panose="02020603050405020304" pitchFamily="18" charset="0"/>
                <a:cs typeface="Times New Roman" panose="02020603050405020304" pitchFamily="18" charset="0"/>
              </a:rPr>
              <a:t>Ontable(A)  On(B,E)</a:t>
            </a:r>
          </a:p>
          <a:p>
            <a:pPr>
              <a:spcBef>
                <a:spcPts val="38"/>
              </a:spcBef>
              <a:buNone/>
            </a:pPr>
            <a:r>
              <a:rPr lang="en-US" altLang="en-US" sz="1400">
                <a:latin typeface="Times New Roman" panose="02020603050405020304" pitchFamily="18" charset="0"/>
                <a:cs typeface="Times New Roman" panose="02020603050405020304" pitchFamily="18" charset="0"/>
              </a:rPr>
              <a:t>On(C,F)</a:t>
            </a:r>
          </a:p>
          <a:p>
            <a:pPr>
              <a:spcBef>
                <a:spcPts val="50"/>
              </a:spcBef>
              <a:buNone/>
            </a:pPr>
            <a:r>
              <a:rPr lang="en-US" altLang="en-US" sz="1400">
                <a:latin typeface="Times New Roman" panose="02020603050405020304" pitchFamily="18" charset="0"/>
                <a:cs typeface="Times New Roman" panose="02020603050405020304" pitchFamily="18" charset="0"/>
              </a:rPr>
              <a:t>On(D,B)</a:t>
            </a:r>
          </a:p>
          <a:p>
            <a:pPr algn="just" eaLnBrk="1" hangingPunct="1">
              <a:lnSpc>
                <a:spcPct val="103000"/>
              </a:lnSpc>
              <a:spcBef>
                <a:spcPct val="0"/>
              </a:spcBef>
              <a:buFontTx/>
              <a:buNone/>
            </a:pPr>
            <a:r>
              <a:rPr lang="en-US" altLang="en-US" sz="1400">
                <a:latin typeface="Times New Roman" panose="02020603050405020304" pitchFamily="18" charset="0"/>
                <a:cs typeface="Times New Roman" panose="02020603050405020304" pitchFamily="18" charset="0"/>
              </a:rPr>
              <a:t>Clear(A)  Clear(C)  Clear(D)  Clear(G)</a:t>
            </a:r>
          </a:p>
        </p:txBody>
      </p:sp>
      <p:sp>
        <p:nvSpPr>
          <p:cNvPr id="41" name="object 41">
            <a:extLst>
              <a:ext uri="{FF2B5EF4-FFF2-40B4-BE49-F238E27FC236}">
                <a16:creationId xmlns:a16="http://schemas.microsoft.com/office/drawing/2014/main" id="{9927818B-817E-A914-2840-16FAF1C9E8BD}"/>
              </a:ext>
            </a:extLst>
          </p:cNvPr>
          <p:cNvSpPr txBox="1"/>
          <p:nvPr/>
        </p:nvSpPr>
        <p:spPr>
          <a:xfrm>
            <a:off x="8564564" y="4056063"/>
            <a:ext cx="657225" cy="442912"/>
          </a:xfrm>
          <a:prstGeom prst="rect">
            <a:avLst/>
          </a:prstGeom>
        </p:spPr>
        <p:txBody>
          <a:bodyPr lIns="0" tIns="14373" rIns="0" bIns="0">
            <a:spAutoFit/>
          </a:bodyPr>
          <a:lstStyle/>
          <a:p>
            <a:pPr marL="11977">
              <a:spcBef>
                <a:spcPts val="113"/>
              </a:spcBef>
              <a:defRPr/>
            </a:pPr>
            <a:r>
              <a:rPr sz="1400" spc="9" dirty="0">
                <a:latin typeface="Times New Roman"/>
                <a:cs typeface="Times New Roman"/>
              </a:rPr>
              <a:t>On(C,D)</a:t>
            </a:r>
            <a:endParaRPr sz="1400">
              <a:latin typeface="Times New Roman"/>
              <a:cs typeface="Times New Roman"/>
            </a:endParaRPr>
          </a:p>
          <a:p>
            <a:pPr marL="11977">
              <a:spcBef>
                <a:spcPts val="47"/>
              </a:spcBef>
              <a:defRPr/>
            </a:pPr>
            <a:r>
              <a:rPr sz="1400" spc="9" dirty="0">
                <a:latin typeface="Times New Roman"/>
                <a:cs typeface="Times New Roman"/>
              </a:rPr>
              <a:t>On(D,B)</a:t>
            </a:r>
            <a:endParaRPr sz="1400">
              <a:latin typeface="Times New Roman"/>
              <a:cs typeface="Times New Roman"/>
            </a:endParaRPr>
          </a:p>
        </p:txBody>
      </p:sp>
      <p:sp>
        <p:nvSpPr>
          <p:cNvPr id="42107" name="object 42">
            <a:extLst>
              <a:ext uri="{FF2B5EF4-FFF2-40B4-BE49-F238E27FC236}">
                <a16:creationId xmlns:a16="http://schemas.microsoft.com/office/drawing/2014/main" id="{F2AE3E12-8BA4-A717-1A9D-5B8B58188412}"/>
              </a:ext>
            </a:extLst>
          </p:cNvPr>
          <p:cNvSpPr txBox="1">
            <a:spLocks noChangeArrowheads="1"/>
          </p:cNvSpPr>
          <p:nvPr/>
        </p:nvSpPr>
        <p:spPr bwMode="auto">
          <a:xfrm>
            <a:off x="4597400" y="4511676"/>
            <a:ext cx="661988" cy="7921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55095" rIns="0" bIns="0">
            <a:spAutoFit/>
          </a:bodyPr>
          <a:lstStyle>
            <a:lvl1pPr marL="111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438"/>
              </a:spcBef>
              <a:buNone/>
            </a:pPr>
            <a:r>
              <a:rPr lang="en-US" altLang="en-US" sz="1400">
                <a:latin typeface="Times New Roman" panose="02020603050405020304" pitchFamily="18" charset="0"/>
                <a:cs typeface="Times New Roman" panose="02020603050405020304" pitchFamily="18" charset="0"/>
              </a:rPr>
              <a:t>On(D,y)</a:t>
            </a:r>
          </a:p>
          <a:p>
            <a:pPr eaLnBrk="1" hangingPunct="1">
              <a:lnSpc>
                <a:spcPct val="121000"/>
              </a:lnSpc>
              <a:spcBef>
                <a:spcPct val="0"/>
              </a:spcBef>
              <a:buFontTx/>
              <a:buNone/>
            </a:pPr>
            <a:r>
              <a:rPr lang="en-US" altLang="en-US" sz="1400">
                <a:latin typeface="Times New Roman" panose="02020603050405020304" pitchFamily="18" charset="0"/>
                <a:cs typeface="Times New Roman" panose="02020603050405020304" pitchFamily="18" charset="0"/>
              </a:rPr>
              <a:t>Clear(D)  Clear(B)</a:t>
            </a:r>
          </a:p>
        </p:txBody>
      </p:sp>
      <p:sp>
        <p:nvSpPr>
          <p:cNvPr id="43" name="object 43">
            <a:extLst>
              <a:ext uri="{FF2B5EF4-FFF2-40B4-BE49-F238E27FC236}">
                <a16:creationId xmlns:a16="http://schemas.microsoft.com/office/drawing/2014/main" id="{5468CEB4-6188-CC42-D205-A1D7C4E67A8C}"/>
              </a:ext>
            </a:extLst>
          </p:cNvPr>
          <p:cNvSpPr txBox="1"/>
          <p:nvPr/>
        </p:nvSpPr>
        <p:spPr>
          <a:xfrm>
            <a:off x="7221538" y="3784600"/>
            <a:ext cx="996950" cy="261938"/>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Move(C,D)</a:t>
            </a:r>
            <a:endParaRPr sz="1600">
              <a:latin typeface="Times New Roman"/>
              <a:cs typeface="Times New Roman"/>
            </a:endParaRPr>
          </a:p>
        </p:txBody>
      </p:sp>
      <p:sp>
        <p:nvSpPr>
          <p:cNvPr id="42109" name="object 44">
            <a:extLst>
              <a:ext uri="{FF2B5EF4-FFF2-40B4-BE49-F238E27FC236}">
                <a16:creationId xmlns:a16="http://schemas.microsoft.com/office/drawing/2014/main" id="{FC353AD4-B98A-4B04-56A2-2A8F7A413BA6}"/>
              </a:ext>
            </a:extLst>
          </p:cNvPr>
          <p:cNvSpPr txBox="1">
            <a:spLocks noChangeArrowheads="1"/>
          </p:cNvSpPr>
          <p:nvPr/>
        </p:nvSpPr>
        <p:spPr bwMode="auto">
          <a:xfrm>
            <a:off x="6389688" y="3438525"/>
            <a:ext cx="6604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373" rIns="0" bIns="0">
            <a:spAutoFit/>
          </a:bodyPr>
          <a:lstStyle>
            <a:lvl1pPr marL="111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1563"/>
              </a:lnSpc>
              <a:spcBef>
                <a:spcPts val="113"/>
              </a:spcBef>
              <a:buNone/>
            </a:pPr>
            <a:r>
              <a:rPr lang="en-US" altLang="en-US" sz="1400">
                <a:latin typeface="Times New Roman" panose="02020603050405020304" pitchFamily="18" charset="0"/>
                <a:cs typeface="Times New Roman" panose="02020603050405020304" pitchFamily="18" charset="0"/>
              </a:rPr>
              <a:t>On(C,F)</a:t>
            </a:r>
          </a:p>
          <a:p>
            <a:pPr>
              <a:lnSpc>
                <a:spcPts val="1488"/>
              </a:lnSpc>
              <a:spcBef>
                <a:spcPts val="100"/>
              </a:spcBef>
              <a:buNone/>
            </a:pPr>
            <a:r>
              <a:rPr lang="en-US" altLang="en-US" sz="1400">
                <a:latin typeface="Times New Roman" panose="02020603050405020304" pitchFamily="18" charset="0"/>
                <a:cs typeface="Times New Roman" panose="02020603050405020304" pitchFamily="18" charset="0"/>
              </a:rPr>
              <a:t>Clear(C)  Clear(D)</a:t>
            </a:r>
          </a:p>
        </p:txBody>
      </p:sp>
      <p:sp>
        <p:nvSpPr>
          <p:cNvPr id="45" name="object 45">
            <a:extLst>
              <a:ext uri="{FF2B5EF4-FFF2-40B4-BE49-F238E27FC236}">
                <a16:creationId xmlns:a16="http://schemas.microsoft.com/office/drawing/2014/main" id="{E896799A-538F-2584-2397-BCD54E1BDC01}"/>
              </a:ext>
            </a:extLst>
          </p:cNvPr>
          <p:cNvSpPr txBox="1"/>
          <p:nvPr/>
        </p:nvSpPr>
        <p:spPr>
          <a:xfrm>
            <a:off x="2306638" y="4056064"/>
            <a:ext cx="766762" cy="428625"/>
          </a:xfrm>
          <a:prstGeom prst="rect">
            <a:avLst/>
          </a:prstGeom>
          <a:ln w="26732">
            <a:solidFill>
              <a:srgbClr val="000000"/>
            </a:solidFill>
          </a:ln>
        </p:spPr>
        <p:txBody>
          <a:bodyPr lIns="0" tIns="180259" rIns="0" bIns="0">
            <a:spAutoFit/>
          </a:bodyPr>
          <a:lstStyle/>
          <a:p>
            <a:pPr marL="125762">
              <a:spcBef>
                <a:spcPts val="1419"/>
              </a:spcBef>
              <a:defRPr/>
            </a:pPr>
            <a:r>
              <a:rPr sz="1600" b="1" spc="9" dirty="0">
                <a:latin typeface="Times New Roman"/>
                <a:cs typeface="Times New Roman"/>
              </a:rPr>
              <a:t>Start</a:t>
            </a:r>
            <a:endParaRPr sz="1600">
              <a:latin typeface="Times New Roman"/>
              <a:cs typeface="Times New Roman"/>
            </a:endParaRPr>
          </a:p>
        </p:txBody>
      </p:sp>
      <p:sp>
        <p:nvSpPr>
          <p:cNvPr id="46" name="object 46">
            <a:extLst>
              <a:ext uri="{FF2B5EF4-FFF2-40B4-BE49-F238E27FC236}">
                <a16:creationId xmlns:a16="http://schemas.microsoft.com/office/drawing/2014/main" id="{B8786F29-1E97-B8AA-96A6-7956D82C4983}"/>
              </a:ext>
            </a:extLst>
          </p:cNvPr>
          <p:cNvSpPr txBox="1"/>
          <p:nvPr/>
        </p:nvSpPr>
        <p:spPr>
          <a:xfrm>
            <a:off x="9280525" y="4056064"/>
            <a:ext cx="831850" cy="428625"/>
          </a:xfrm>
          <a:prstGeom prst="rect">
            <a:avLst/>
          </a:prstGeom>
          <a:ln w="26732">
            <a:solidFill>
              <a:srgbClr val="000000"/>
            </a:solidFill>
          </a:ln>
        </p:spPr>
        <p:txBody>
          <a:bodyPr lIns="0" tIns="180259" rIns="0" bIns="0">
            <a:spAutoFit/>
          </a:bodyPr>
          <a:lstStyle/>
          <a:p>
            <a:pPr marL="125762">
              <a:spcBef>
                <a:spcPts val="1419"/>
              </a:spcBef>
              <a:defRPr/>
            </a:pPr>
            <a:r>
              <a:rPr sz="1600" b="1" spc="14" dirty="0">
                <a:latin typeface="Times New Roman"/>
                <a:cs typeface="Times New Roman"/>
              </a:rPr>
              <a:t>Finish</a:t>
            </a:r>
            <a:endParaRPr sz="1600">
              <a:latin typeface="Times New Roman"/>
              <a:cs typeface="Times New Roman"/>
            </a:endParaRPr>
          </a:p>
        </p:txBody>
      </p:sp>
      <p:sp>
        <p:nvSpPr>
          <p:cNvPr id="47" name="object 47">
            <a:extLst>
              <a:ext uri="{FF2B5EF4-FFF2-40B4-BE49-F238E27FC236}">
                <a16:creationId xmlns:a16="http://schemas.microsoft.com/office/drawing/2014/main" id="{2FBB49E7-306D-ADD8-58F4-2DC82AC11E76}"/>
              </a:ext>
            </a:extLst>
          </p:cNvPr>
          <p:cNvSpPr txBox="1"/>
          <p:nvPr/>
        </p:nvSpPr>
        <p:spPr>
          <a:xfrm>
            <a:off x="5429250" y="4835525"/>
            <a:ext cx="985838" cy="260350"/>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Move(D,B)</a:t>
            </a:r>
            <a:endParaRPr sz="1600">
              <a:latin typeface="Times New Roman"/>
              <a:cs typeface="Times New Roman"/>
            </a:endParaRPr>
          </a:p>
        </p:txBody>
      </p:sp>
    </p:spTree>
  </p:cSld>
  <p:clrMapOvr>
    <a:masterClrMapping/>
  </p:clrMapOvr>
  <p:transition>
    <p:cut/>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E111E78-F3A8-74D2-AC31-58EDC7D494D0}"/>
              </a:ext>
            </a:extLst>
          </p:cNvPr>
          <p:cNvSpPr txBox="1">
            <a:spLocks noGrp="1"/>
          </p:cNvSpPr>
          <p:nvPr>
            <p:ph type="title"/>
          </p:nvPr>
        </p:nvSpPr>
        <p:spPr>
          <a:xfrm>
            <a:off x="2220914" y="71917"/>
            <a:ext cx="8294687" cy="624516"/>
          </a:xfrm>
        </p:spPr>
        <p:txBody>
          <a:bodyPr vert="horz" lIns="0" tIns="14972" rIns="0" bIns="0" rtlCol="0" anchor="ctr">
            <a:spAutoFit/>
          </a:bodyPr>
          <a:lstStyle/>
          <a:p>
            <a:pPr marL="11977">
              <a:spcBef>
                <a:spcPts val="118"/>
              </a:spcBef>
              <a:defRPr/>
            </a:pPr>
            <a:r>
              <a:rPr spc="5" dirty="0"/>
              <a:t>Example</a:t>
            </a:r>
            <a:r>
              <a:rPr spc="24" dirty="0"/>
              <a:t> </a:t>
            </a:r>
            <a:r>
              <a:rPr spc="5" dirty="0"/>
              <a:t>-</a:t>
            </a:r>
            <a:r>
              <a:rPr spc="-14" dirty="0"/>
              <a:t> </a:t>
            </a:r>
            <a:r>
              <a:rPr dirty="0"/>
              <a:t>Move(D,B)</a:t>
            </a:r>
            <a:r>
              <a:rPr spc="-9" dirty="0"/>
              <a:t> </a:t>
            </a:r>
            <a:r>
              <a:rPr spc="9" dirty="0"/>
              <a:t>was</a:t>
            </a:r>
            <a:r>
              <a:rPr spc="-9" dirty="0"/>
              <a:t> </a:t>
            </a:r>
            <a:r>
              <a:rPr dirty="0"/>
              <a:t>redundant</a:t>
            </a:r>
          </a:p>
        </p:txBody>
      </p:sp>
      <p:graphicFrame>
        <p:nvGraphicFramePr>
          <p:cNvPr id="3" name="object 3">
            <a:extLst>
              <a:ext uri="{FF2B5EF4-FFF2-40B4-BE49-F238E27FC236}">
                <a16:creationId xmlns:a16="http://schemas.microsoft.com/office/drawing/2014/main" id="{8A1DC6EC-D163-4786-A7AC-DB237A4A6CDB}"/>
              </a:ext>
            </a:extLst>
          </p:cNvPr>
          <p:cNvGraphicFramePr>
            <a:graphicFrameLocks noGrp="1"/>
          </p:cNvGraphicFramePr>
          <p:nvPr/>
        </p:nvGraphicFramePr>
        <p:xfrm>
          <a:off x="2420938" y="2127250"/>
          <a:ext cx="1663700" cy="630390"/>
        </p:xfrm>
        <a:graphic>
          <a:graphicData uri="http://schemas.openxmlformats.org/drawingml/2006/table">
            <a:tbl>
              <a:tblPr/>
              <a:tblGrid>
                <a:gridCol w="128587">
                  <a:extLst>
                    <a:ext uri="{9D8B030D-6E8A-4147-A177-3AD203B41FA5}">
                      <a16:colId xmlns:a16="http://schemas.microsoft.com/office/drawing/2014/main" val="20000"/>
                    </a:ext>
                  </a:extLst>
                </a:gridCol>
                <a:gridCol w="255588">
                  <a:extLst>
                    <a:ext uri="{9D8B030D-6E8A-4147-A177-3AD203B41FA5}">
                      <a16:colId xmlns:a16="http://schemas.microsoft.com/office/drawing/2014/main" val="20001"/>
                    </a:ext>
                  </a:extLst>
                </a:gridCol>
                <a:gridCol w="128587">
                  <a:extLst>
                    <a:ext uri="{9D8B030D-6E8A-4147-A177-3AD203B41FA5}">
                      <a16:colId xmlns:a16="http://schemas.microsoft.com/office/drawing/2014/main" val="20002"/>
                    </a:ext>
                  </a:extLst>
                </a:gridCol>
                <a:gridCol w="255588">
                  <a:extLst>
                    <a:ext uri="{9D8B030D-6E8A-4147-A177-3AD203B41FA5}">
                      <a16:colId xmlns:a16="http://schemas.microsoft.com/office/drawing/2014/main" val="20003"/>
                    </a:ext>
                  </a:extLst>
                </a:gridCol>
                <a:gridCol w="128587">
                  <a:extLst>
                    <a:ext uri="{9D8B030D-6E8A-4147-A177-3AD203B41FA5}">
                      <a16:colId xmlns:a16="http://schemas.microsoft.com/office/drawing/2014/main" val="20004"/>
                    </a:ext>
                  </a:extLst>
                </a:gridCol>
                <a:gridCol w="255588">
                  <a:extLst>
                    <a:ext uri="{9D8B030D-6E8A-4147-A177-3AD203B41FA5}">
                      <a16:colId xmlns:a16="http://schemas.microsoft.com/office/drawing/2014/main" val="20005"/>
                    </a:ext>
                  </a:extLst>
                </a:gridCol>
                <a:gridCol w="127000">
                  <a:extLst>
                    <a:ext uri="{9D8B030D-6E8A-4147-A177-3AD203B41FA5}">
                      <a16:colId xmlns:a16="http://schemas.microsoft.com/office/drawing/2014/main" val="20006"/>
                    </a:ext>
                  </a:extLst>
                </a:gridCol>
                <a:gridCol w="257175">
                  <a:extLst>
                    <a:ext uri="{9D8B030D-6E8A-4147-A177-3AD203B41FA5}">
                      <a16:colId xmlns:a16="http://schemas.microsoft.com/office/drawing/2014/main" val="20007"/>
                    </a:ext>
                  </a:extLst>
                </a:gridCol>
                <a:gridCol w="127000">
                  <a:extLst>
                    <a:ext uri="{9D8B030D-6E8A-4147-A177-3AD203B41FA5}">
                      <a16:colId xmlns:a16="http://schemas.microsoft.com/office/drawing/2014/main" val="20008"/>
                    </a:ext>
                  </a:extLst>
                </a:gridCol>
              </a:tblGrid>
              <a:tr h="25258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hMerge="1">
                  <a:txBody>
                    <a:bodyPr/>
                    <a:lstStyle/>
                    <a:p>
                      <a:endParaRPr lang="en-IN"/>
                    </a:p>
                  </a:txBody>
                  <a:tcPr/>
                </a:tc>
                <a:tc hMerge="1">
                  <a:txBody>
                    <a:bodyPr/>
                    <a:lstStyle/>
                    <a:p>
                      <a:endParaRPr lang="en-IN"/>
                    </a:p>
                  </a:txBody>
                  <a:tcPr/>
                </a:tc>
                <a:tc>
                  <a:txBody>
                    <a:bodyPr/>
                    <a:lstStyle/>
                    <a:p>
                      <a:pPr marL="0" marR="0" lvl="0" indent="0" algn="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25400" marR="0" lvl="0" indent="0" algn="ct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3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E</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ct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G</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extLst>
                  <a:ext uri="{0D108BD9-81ED-4DB2-BD59-A6C34878D82A}">
                    <a16:rowId xmlns:a16="http://schemas.microsoft.com/office/drawing/2014/main" val="10001"/>
                  </a:ext>
                </a:extLst>
              </a:tr>
              <a:tr h="123735">
                <a:tc gridSpan="9">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2"/>
                  </a:ext>
                </a:extLst>
              </a:tr>
            </a:tbl>
          </a:graphicData>
        </a:graphic>
      </p:graphicFrame>
      <p:sp>
        <p:nvSpPr>
          <p:cNvPr id="4" name="object 4">
            <a:extLst>
              <a:ext uri="{FF2B5EF4-FFF2-40B4-BE49-F238E27FC236}">
                <a16:creationId xmlns:a16="http://schemas.microsoft.com/office/drawing/2014/main" id="{16407BC9-15E4-B8F2-4EE2-682AFF8971B1}"/>
              </a:ext>
            </a:extLst>
          </p:cNvPr>
          <p:cNvSpPr txBox="1"/>
          <p:nvPr/>
        </p:nvSpPr>
        <p:spPr>
          <a:xfrm>
            <a:off x="4929189" y="1892300"/>
            <a:ext cx="255587" cy="255588"/>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D</a:t>
            </a:r>
            <a:endParaRPr>
              <a:latin typeface="Times New Roman"/>
              <a:cs typeface="Times New Roman"/>
            </a:endParaRPr>
          </a:p>
        </p:txBody>
      </p:sp>
      <p:graphicFrame>
        <p:nvGraphicFramePr>
          <p:cNvPr id="5" name="object 5">
            <a:extLst>
              <a:ext uri="{FF2B5EF4-FFF2-40B4-BE49-F238E27FC236}">
                <a16:creationId xmlns:a16="http://schemas.microsoft.com/office/drawing/2014/main" id="{CD3A17F4-89C7-10BD-5F4B-3FBD6BD1C15A}"/>
              </a:ext>
            </a:extLst>
          </p:cNvPr>
          <p:cNvGraphicFramePr>
            <a:graphicFrameLocks noGrp="1"/>
          </p:cNvGraphicFramePr>
          <p:nvPr/>
        </p:nvGraphicFramePr>
        <p:xfrm>
          <a:off x="6388100" y="1879601"/>
          <a:ext cx="1663698" cy="884237"/>
        </p:xfrm>
        <a:graphic>
          <a:graphicData uri="http://schemas.openxmlformats.org/drawingml/2006/table">
            <a:tbl>
              <a:tblPr firstRow="1" bandRow="1">
                <a:tableStyleId>{2D5ABB26-0587-4C30-8999-92F81FD0307C}</a:tableStyleId>
              </a:tblPr>
              <a:tblGrid>
                <a:gridCol w="128258">
                  <a:extLst>
                    <a:ext uri="{9D8B030D-6E8A-4147-A177-3AD203B41FA5}">
                      <a16:colId xmlns:a16="http://schemas.microsoft.com/office/drawing/2014/main" val="20000"/>
                    </a:ext>
                  </a:extLst>
                </a:gridCol>
                <a:gridCol w="255907">
                  <a:extLst>
                    <a:ext uri="{9D8B030D-6E8A-4147-A177-3AD203B41FA5}">
                      <a16:colId xmlns:a16="http://schemas.microsoft.com/office/drawing/2014/main" val="20001"/>
                    </a:ext>
                  </a:extLst>
                </a:gridCol>
                <a:gridCol w="127650">
                  <a:extLst>
                    <a:ext uri="{9D8B030D-6E8A-4147-A177-3AD203B41FA5}">
                      <a16:colId xmlns:a16="http://schemas.microsoft.com/office/drawing/2014/main" val="20002"/>
                    </a:ext>
                  </a:extLst>
                </a:gridCol>
                <a:gridCol w="255907">
                  <a:extLst>
                    <a:ext uri="{9D8B030D-6E8A-4147-A177-3AD203B41FA5}">
                      <a16:colId xmlns:a16="http://schemas.microsoft.com/office/drawing/2014/main" val="20003"/>
                    </a:ext>
                  </a:extLst>
                </a:gridCol>
                <a:gridCol w="128257">
                  <a:extLst>
                    <a:ext uri="{9D8B030D-6E8A-4147-A177-3AD203B41FA5}">
                      <a16:colId xmlns:a16="http://schemas.microsoft.com/office/drawing/2014/main" val="20004"/>
                    </a:ext>
                  </a:extLst>
                </a:gridCol>
                <a:gridCol w="255906">
                  <a:extLst>
                    <a:ext uri="{9D8B030D-6E8A-4147-A177-3AD203B41FA5}">
                      <a16:colId xmlns:a16="http://schemas.microsoft.com/office/drawing/2014/main" val="20005"/>
                    </a:ext>
                  </a:extLst>
                </a:gridCol>
                <a:gridCol w="127650">
                  <a:extLst>
                    <a:ext uri="{9D8B030D-6E8A-4147-A177-3AD203B41FA5}">
                      <a16:colId xmlns:a16="http://schemas.microsoft.com/office/drawing/2014/main" val="20006"/>
                    </a:ext>
                  </a:extLst>
                </a:gridCol>
                <a:gridCol w="255906">
                  <a:extLst>
                    <a:ext uri="{9D8B030D-6E8A-4147-A177-3AD203B41FA5}">
                      <a16:colId xmlns:a16="http://schemas.microsoft.com/office/drawing/2014/main" val="20007"/>
                    </a:ext>
                  </a:extLst>
                </a:gridCol>
                <a:gridCol w="128257">
                  <a:extLst>
                    <a:ext uri="{9D8B030D-6E8A-4147-A177-3AD203B41FA5}">
                      <a16:colId xmlns:a16="http://schemas.microsoft.com/office/drawing/2014/main" val="20008"/>
                    </a:ext>
                  </a:extLst>
                </a:gridCol>
              </a:tblGrid>
              <a:tr h="253045">
                <a:tc gridSpan="3">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tcPr>
                </a:tc>
                <a:tc hMerge="1">
                  <a:txBody>
                    <a:bodyPr/>
                    <a:lstStyle/>
                    <a:p>
                      <a:endParaRPr/>
                    </a:p>
                  </a:txBody>
                  <a:tcPr marL="0" marR="0" marT="0" marB="0"/>
                </a:tc>
                <a:tc hMerge="1">
                  <a:txBody>
                    <a:bodyPr/>
                    <a:lstStyle/>
                    <a:p>
                      <a:endParaRPr/>
                    </a:p>
                  </a:txBody>
                  <a:tcPr marL="0" marR="0" marT="0" marB="0"/>
                </a:tc>
                <a:tc>
                  <a:txBody>
                    <a:bodyPr/>
                    <a:lstStyle/>
                    <a:p>
                      <a:pPr marL="40005" algn="ctr">
                        <a:lnSpc>
                          <a:spcPts val="1800"/>
                        </a:lnSpc>
                        <a:spcBef>
                          <a:spcPts val="204"/>
                        </a:spcBef>
                      </a:pPr>
                      <a:r>
                        <a:rPr sz="1800" dirty="0">
                          <a:latin typeface="Times New Roman"/>
                          <a:cs typeface="Times New Roman"/>
                        </a:rPr>
                        <a:t>D</a:t>
                      </a:r>
                      <a:endParaRPr sz="1800">
                        <a:latin typeface="Times New Roman"/>
                        <a:cs typeface="Times New Roman"/>
                      </a:endParaRPr>
                    </a:p>
                  </a:txBody>
                  <a:tcPr marL="0" marR="0" marT="24108"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gridSpan="5">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tcPr>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53045">
                <a:tc rowSpan="2">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marL="66675">
                        <a:lnSpc>
                          <a:spcPts val="1800"/>
                        </a:lnSpc>
                        <a:spcBef>
                          <a:spcPts val="204"/>
                        </a:spcBef>
                      </a:pPr>
                      <a:r>
                        <a:rPr sz="1800" dirty="0">
                          <a:latin typeface="Times New Roman"/>
                          <a:cs typeface="Times New Roman"/>
                        </a:rPr>
                        <a:t>C</a:t>
                      </a:r>
                      <a:endParaRPr sz="1800">
                        <a:latin typeface="Times New Roman"/>
                        <a:cs typeface="Times New Roman"/>
                      </a:endParaRPr>
                    </a:p>
                  </a:txBody>
                  <a:tcPr marL="0" marR="0" marT="24108"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26670" algn="ctr">
                        <a:lnSpc>
                          <a:spcPts val="1800"/>
                        </a:lnSpc>
                        <a:spcBef>
                          <a:spcPts val="204"/>
                        </a:spcBef>
                      </a:pPr>
                      <a:r>
                        <a:rPr sz="1800" dirty="0">
                          <a:latin typeface="Times New Roman"/>
                          <a:cs typeface="Times New Roman"/>
                        </a:rPr>
                        <a:t>B</a:t>
                      </a:r>
                      <a:endParaRPr sz="1800">
                        <a:latin typeface="Times New Roman"/>
                        <a:cs typeface="Times New Roman"/>
                      </a:endParaRPr>
                    </a:p>
                  </a:txBody>
                  <a:tcPr marL="0" marR="0" marT="24108"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54374">
                <a:tc vMerge="1">
                  <a:txBody>
                    <a:bodyPr/>
                    <a:lstStyle/>
                    <a:p>
                      <a:endParaRPr/>
                    </a:p>
                  </a:txBody>
                  <a:tcPr marL="0" marR="0" marT="0" marB="0">
                    <a:lnR w="28575">
                      <a:solidFill>
                        <a:srgbClr val="000000"/>
                      </a:solidFill>
                      <a:prstDash val="solid"/>
                    </a:lnR>
                    <a:lnB w="28575">
                      <a:solidFill>
                        <a:srgbClr val="000000"/>
                      </a:solidFill>
                      <a:prstDash val="solid"/>
                    </a:lnB>
                  </a:tcPr>
                </a:tc>
                <a:tc>
                  <a:txBody>
                    <a:bodyPr/>
                    <a:lstStyle/>
                    <a:p>
                      <a:pPr>
                        <a:lnSpc>
                          <a:spcPts val="1960"/>
                        </a:lnSpc>
                      </a:pPr>
                      <a:r>
                        <a:rPr sz="1800" dirty="0">
                          <a:latin typeface="Times New Roman"/>
                          <a:cs typeface="Times New Roman"/>
                        </a:rPr>
                        <a:t>A</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12700" algn="ctr">
                        <a:lnSpc>
                          <a:spcPts val="1960"/>
                        </a:lnSpc>
                      </a:pPr>
                      <a:r>
                        <a:rPr sz="1800" dirty="0">
                          <a:latin typeface="Times New Roman"/>
                          <a:cs typeface="Times New Roman"/>
                        </a:rPr>
                        <a:t>E</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F</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G</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2"/>
                  </a:ext>
                </a:extLst>
              </a:tr>
              <a:tr h="123773">
                <a:tc gridSpan="9">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43081" name="object 6">
            <a:extLst>
              <a:ext uri="{FF2B5EF4-FFF2-40B4-BE49-F238E27FC236}">
                <a16:creationId xmlns:a16="http://schemas.microsoft.com/office/drawing/2014/main" id="{C7AEFA49-AC67-2AC3-29B8-CCB70F0FED66}"/>
              </a:ext>
            </a:extLst>
          </p:cNvPr>
          <p:cNvSpPr>
            <a:spLocks/>
          </p:cNvSpPr>
          <p:nvPr/>
        </p:nvSpPr>
        <p:spPr bwMode="auto">
          <a:xfrm>
            <a:off x="4418013" y="2633664"/>
            <a:ext cx="1663700" cy="123825"/>
          </a:xfrm>
          <a:custGeom>
            <a:avLst/>
            <a:gdLst>
              <a:gd name="T0" fmla="*/ 0 w 1737995"/>
              <a:gd name="T1" fmla="*/ 0 h 133985"/>
              <a:gd name="T2" fmla="*/ 0 w 1737995"/>
              <a:gd name="T3" fmla="*/ 114159 h 133985"/>
              <a:gd name="T4" fmla="*/ 1592220 w 1737995"/>
              <a:gd name="T5" fmla="*/ 114159 h 133985"/>
              <a:gd name="T6" fmla="*/ 1592220 w 1737995"/>
              <a:gd name="T7" fmla="*/ 0 h 133985"/>
              <a:gd name="T8" fmla="*/ 0 w 1737995"/>
              <a:gd name="T9" fmla="*/ 0 h 133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995" h="133985">
                <a:moveTo>
                  <a:pt x="0" y="0"/>
                </a:moveTo>
                <a:lnTo>
                  <a:pt x="0" y="133661"/>
                </a:lnTo>
                <a:lnTo>
                  <a:pt x="1737601" y="133661"/>
                </a:lnTo>
                <a:lnTo>
                  <a:pt x="1737601" y="0"/>
                </a:lnTo>
                <a:lnTo>
                  <a:pt x="0" y="0"/>
                </a:lnTo>
                <a:close/>
              </a:path>
            </a:pathLst>
          </a:custGeom>
          <a:noFill/>
          <a:ln w="26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nvGrpSpPr>
          <p:cNvPr id="43082" name="object 7">
            <a:extLst>
              <a:ext uri="{FF2B5EF4-FFF2-40B4-BE49-F238E27FC236}">
                <a16:creationId xmlns:a16="http://schemas.microsoft.com/office/drawing/2014/main" id="{EFB1D52F-168C-F114-54DA-ABB28CB5F7D2}"/>
              </a:ext>
            </a:extLst>
          </p:cNvPr>
          <p:cNvGrpSpPr>
            <a:grpSpLocks/>
          </p:cNvGrpSpPr>
          <p:nvPr/>
        </p:nvGrpSpPr>
        <p:grpSpPr bwMode="auto">
          <a:xfrm>
            <a:off x="7156451" y="3609975"/>
            <a:ext cx="1344613" cy="520700"/>
            <a:chOff x="5882609" y="3904647"/>
            <a:chExt cx="1405255" cy="561975"/>
          </a:xfrm>
        </p:grpSpPr>
        <p:sp>
          <p:nvSpPr>
            <p:cNvPr id="43143" name="object 8">
              <a:extLst>
                <a:ext uri="{FF2B5EF4-FFF2-40B4-BE49-F238E27FC236}">
                  <a16:creationId xmlns:a16="http://schemas.microsoft.com/office/drawing/2014/main" id="{EE511C2D-0C86-A61D-8A9B-4138A6310AE9}"/>
                </a:ext>
              </a:extLst>
            </p:cNvPr>
            <p:cNvSpPr>
              <a:spLocks/>
            </p:cNvSpPr>
            <p:nvPr/>
          </p:nvSpPr>
          <p:spPr bwMode="auto">
            <a:xfrm>
              <a:off x="5895975" y="3918013"/>
              <a:ext cx="1069340" cy="534670"/>
            </a:xfrm>
            <a:custGeom>
              <a:avLst/>
              <a:gdLst>
                <a:gd name="T0" fmla="*/ 0 w 1069340"/>
                <a:gd name="T1" fmla="*/ 0 h 534670"/>
                <a:gd name="T2" fmla="*/ 0 w 1069340"/>
                <a:gd name="T3" fmla="*/ 534645 h 534670"/>
                <a:gd name="T4" fmla="*/ 1069290 w 1069340"/>
                <a:gd name="T5" fmla="*/ 534645 h 534670"/>
                <a:gd name="T6" fmla="*/ 1069290 w 1069340"/>
                <a:gd name="T7" fmla="*/ 0 h 534670"/>
                <a:gd name="T8" fmla="*/ 0 w 1069340"/>
                <a:gd name="T9" fmla="*/ 0 h 534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340" h="534670">
                  <a:moveTo>
                    <a:pt x="0" y="0"/>
                  </a:moveTo>
                  <a:lnTo>
                    <a:pt x="0" y="534645"/>
                  </a:lnTo>
                  <a:lnTo>
                    <a:pt x="1069290" y="534645"/>
                  </a:lnTo>
                  <a:lnTo>
                    <a:pt x="1069290" y="0"/>
                  </a:lnTo>
                  <a:lnTo>
                    <a:pt x="0" y="0"/>
                  </a:lnTo>
                  <a:close/>
                </a:path>
              </a:pathLst>
            </a:custGeom>
            <a:noFill/>
            <a:ln w="26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3144" name="object 9">
              <a:extLst>
                <a:ext uri="{FF2B5EF4-FFF2-40B4-BE49-F238E27FC236}">
                  <a16:creationId xmlns:a16="http://schemas.microsoft.com/office/drawing/2014/main" id="{2BFD1411-C355-E72C-AF42-08C4D6F8085A}"/>
                </a:ext>
              </a:extLst>
            </p:cNvPr>
            <p:cNvSpPr>
              <a:spLocks/>
            </p:cNvSpPr>
            <p:nvPr/>
          </p:nvSpPr>
          <p:spPr bwMode="auto">
            <a:xfrm>
              <a:off x="6965264" y="4051680"/>
              <a:ext cx="315595" cy="378460"/>
            </a:xfrm>
            <a:custGeom>
              <a:avLst/>
              <a:gdLst>
                <a:gd name="T0" fmla="*/ 0 w 315595"/>
                <a:gd name="T1" fmla="*/ 0 h 378460"/>
                <a:gd name="T2" fmla="*/ 207177 w 315595"/>
                <a:gd name="T3" fmla="*/ 248602 h 378460"/>
                <a:gd name="T4" fmla="*/ 207177 w 315595"/>
                <a:gd name="T5" fmla="*/ 248602 h 378460"/>
                <a:gd name="T6" fmla="*/ 315224 w 315595"/>
                <a:gd name="T7" fmla="*/ 378253 h 3784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5595" h="378460">
                  <a:moveTo>
                    <a:pt x="0" y="0"/>
                  </a:moveTo>
                  <a:lnTo>
                    <a:pt x="207177" y="248602"/>
                  </a:lnTo>
                </a:path>
                <a:path w="315595" h="378460">
                  <a:moveTo>
                    <a:pt x="207177" y="248602"/>
                  </a:moveTo>
                  <a:lnTo>
                    <a:pt x="315224" y="378253"/>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3145" name="object 10">
              <a:extLst>
                <a:ext uri="{FF2B5EF4-FFF2-40B4-BE49-F238E27FC236}">
                  <a16:creationId xmlns:a16="http://schemas.microsoft.com/office/drawing/2014/main" id="{FCC7BC03-418A-74D6-A2C4-480CEC479409}"/>
                </a:ext>
              </a:extLst>
            </p:cNvPr>
            <p:cNvSpPr>
              <a:spLocks/>
            </p:cNvSpPr>
            <p:nvPr/>
          </p:nvSpPr>
          <p:spPr bwMode="auto">
            <a:xfrm>
              <a:off x="7102500" y="4231678"/>
              <a:ext cx="178435" cy="198755"/>
            </a:xfrm>
            <a:custGeom>
              <a:avLst/>
              <a:gdLst>
                <a:gd name="T0" fmla="*/ 0 w 178434"/>
                <a:gd name="T1" fmla="*/ 68605 h 198754"/>
                <a:gd name="T2" fmla="*/ 178208 w 178434"/>
                <a:gd name="T3" fmla="*/ 198706 h 198754"/>
                <a:gd name="T4" fmla="*/ 81978 w 178434"/>
                <a:gd name="T5" fmla="*/ 0 h 198754"/>
                <a:gd name="T6" fmla="*/ 0 60000 65536"/>
                <a:gd name="T7" fmla="*/ 0 60000 65536"/>
                <a:gd name="T8" fmla="*/ 0 60000 65536"/>
              </a:gdLst>
              <a:ahLst/>
              <a:cxnLst>
                <a:cxn ang="T6">
                  <a:pos x="T0" y="T1"/>
                </a:cxn>
                <a:cxn ang="T7">
                  <a:pos x="T2" y="T3"/>
                </a:cxn>
                <a:cxn ang="T8">
                  <a:pos x="T4" y="T5"/>
                </a:cxn>
              </a:cxnLst>
              <a:rect l="0" t="0" r="r" b="b"/>
              <a:pathLst>
                <a:path w="178434" h="198754">
                  <a:moveTo>
                    <a:pt x="0" y="68605"/>
                  </a:moveTo>
                  <a:lnTo>
                    <a:pt x="178206" y="198704"/>
                  </a:lnTo>
                  <a:lnTo>
                    <a:pt x="81978"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grpSp>
        <p:nvGrpSpPr>
          <p:cNvPr id="43083" name="object 11">
            <a:extLst>
              <a:ext uri="{FF2B5EF4-FFF2-40B4-BE49-F238E27FC236}">
                <a16:creationId xmlns:a16="http://schemas.microsoft.com/office/drawing/2014/main" id="{E9FFC641-E1EC-1A5C-F7CF-087EA34D9B10}"/>
              </a:ext>
            </a:extLst>
          </p:cNvPr>
          <p:cNvGrpSpPr>
            <a:grpSpLocks/>
          </p:cNvGrpSpPr>
          <p:nvPr/>
        </p:nvGrpSpPr>
        <p:grpSpPr bwMode="auto">
          <a:xfrm>
            <a:off x="4027488" y="3548063"/>
            <a:ext cx="4464050" cy="1255712"/>
            <a:chOff x="2614596" y="3837378"/>
            <a:chExt cx="4662170" cy="1357630"/>
          </a:xfrm>
        </p:grpSpPr>
        <p:sp>
          <p:nvSpPr>
            <p:cNvPr id="43135" name="object 12">
              <a:extLst>
                <a:ext uri="{FF2B5EF4-FFF2-40B4-BE49-F238E27FC236}">
                  <a16:creationId xmlns:a16="http://schemas.microsoft.com/office/drawing/2014/main" id="{83CADF5F-A650-0545-5A65-7B12E4CC8FC0}"/>
                </a:ext>
              </a:extLst>
            </p:cNvPr>
            <p:cNvSpPr>
              <a:spLocks/>
            </p:cNvSpPr>
            <p:nvPr/>
          </p:nvSpPr>
          <p:spPr bwMode="auto">
            <a:xfrm>
              <a:off x="2621280" y="3857171"/>
              <a:ext cx="2375535" cy="462280"/>
            </a:xfrm>
            <a:custGeom>
              <a:avLst/>
              <a:gdLst>
                <a:gd name="T0" fmla="*/ 0 w 2375535"/>
                <a:gd name="T1" fmla="*/ 461833 h 462279"/>
                <a:gd name="T2" fmla="*/ 2375117 w 2375535"/>
                <a:gd name="T3" fmla="*/ 0 h 462279"/>
                <a:gd name="T4" fmla="*/ 0 60000 65536"/>
                <a:gd name="T5" fmla="*/ 0 60000 65536"/>
              </a:gdLst>
              <a:ahLst/>
              <a:cxnLst>
                <a:cxn ang="T4">
                  <a:pos x="T0" y="T1"/>
                </a:cxn>
                <a:cxn ang="T5">
                  <a:pos x="T2" y="T3"/>
                </a:cxn>
              </a:cxnLst>
              <a:rect l="0" t="0" r="r" b="b"/>
              <a:pathLst>
                <a:path w="2375535" h="462279">
                  <a:moveTo>
                    <a:pt x="0" y="461831"/>
                  </a:moveTo>
                  <a:lnTo>
                    <a:pt x="2375117"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3136" name="object 13">
              <a:extLst>
                <a:ext uri="{FF2B5EF4-FFF2-40B4-BE49-F238E27FC236}">
                  <a16:creationId xmlns:a16="http://schemas.microsoft.com/office/drawing/2014/main" id="{53A6B9AE-55E3-38CD-2220-C95A82645ACA}"/>
                </a:ext>
              </a:extLst>
            </p:cNvPr>
            <p:cNvSpPr>
              <a:spLocks/>
            </p:cNvSpPr>
            <p:nvPr/>
          </p:nvSpPr>
          <p:spPr bwMode="auto">
            <a:xfrm>
              <a:off x="4776787" y="3844061"/>
              <a:ext cx="221615" cy="105410"/>
            </a:xfrm>
            <a:custGeom>
              <a:avLst/>
              <a:gdLst>
                <a:gd name="T0" fmla="*/ 20497 w 221614"/>
                <a:gd name="T1" fmla="*/ 105143 h 105410"/>
                <a:gd name="T2" fmla="*/ 220994 w 221614"/>
                <a:gd name="T3" fmla="*/ 12471 h 105410"/>
                <a:gd name="T4" fmla="*/ 0 w 221614"/>
                <a:gd name="T5" fmla="*/ 0 h 105410"/>
                <a:gd name="T6" fmla="*/ 0 60000 65536"/>
                <a:gd name="T7" fmla="*/ 0 60000 65536"/>
                <a:gd name="T8" fmla="*/ 0 60000 65536"/>
              </a:gdLst>
              <a:ahLst/>
              <a:cxnLst>
                <a:cxn ang="T6">
                  <a:pos x="T0" y="T1"/>
                </a:cxn>
                <a:cxn ang="T7">
                  <a:pos x="T2" y="T3"/>
                </a:cxn>
                <a:cxn ang="T8">
                  <a:pos x="T4" y="T5"/>
                </a:cxn>
              </a:cxnLst>
              <a:rect l="0" t="0" r="r" b="b"/>
              <a:pathLst>
                <a:path w="221614" h="105410">
                  <a:moveTo>
                    <a:pt x="20497" y="105143"/>
                  </a:moveTo>
                  <a:lnTo>
                    <a:pt x="220992" y="12471"/>
                  </a:lnTo>
                  <a:lnTo>
                    <a:pt x="0"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3137" name="object 14">
              <a:extLst>
                <a:ext uri="{FF2B5EF4-FFF2-40B4-BE49-F238E27FC236}">
                  <a16:creationId xmlns:a16="http://schemas.microsoft.com/office/drawing/2014/main" id="{9E0C94BF-75B1-E7B9-09CB-0ED4F7BA10A9}"/>
                </a:ext>
              </a:extLst>
            </p:cNvPr>
            <p:cNvSpPr>
              <a:spLocks/>
            </p:cNvSpPr>
            <p:nvPr/>
          </p:nvSpPr>
          <p:spPr bwMode="auto">
            <a:xfrm>
              <a:off x="2621280" y="4063179"/>
              <a:ext cx="2310765" cy="924560"/>
            </a:xfrm>
            <a:custGeom>
              <a:avLst/>
              <a:gdLst>
                <a:gd name="T0" fmla="*/ 0 w 2310765"/>
                <a:gd name="T1" fmla="*/ 924122 h 924560"/>
                <a:gd name="T2" fmla="*/ 2238837 w 2310765"/>
                <a:gd name="T3" fmla="*/ 28595 h 924560"/>
                <a:gd name="T4" fmla="*/ 2238837 w 2310765"/>
                <a:gd name="T5" fmla="*/ 28595 h 924560"/>
                <a:gd name="T6" fmla="*/ 2310326 w 2310765"/>
                <a:gd name="T7" fmla="*/ 0 h 924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10765" h="924560">
                  <a:moveTo>
                    <a:pt x="0" y="924122"/>
                  </a:moveTo>
                  <a:lnTo>
                    <a:pt x="2238837" y="28595"/>
                  </a:lnTo>
                </a:path>
                <a:path w="2310765" h="924560">
                  <a:moveTo>
                    <a:pt x="2238837" y="28595"/>
                  </a:moveTo>
                  <a:lnTo>
                    <a:pt x="2310326"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3138" name="object 15">
              <a:extLst>
                <a:ext uri="{FF2B5EF4-FFF2-40B4-BE49-F238E27FC236}">
                  <a16:creationId xmlns:a16="http://schemas.microsoft.com/office/drawing/2014/main" id="{F5432A04-7BFB-A886-065A-1ECD2B005C2F}"/>
                </a:ext>
              </a:extLst>
            </p:cNvPr>
            <p:cNvSpPr>
              <a:spLocks/>
            </p:cNvSpPr>
            <p:nvPr/>
          </p:nvSpPr>
          <p:spPr bwMode="auto">
            <a:xfrm>
              <a:off x="4713516" y="4062374"/>
              <a:ext cx="219710" cy="128905"/>
            </a:xfrm>
            <a:custGeom>
              <a:avLst/>
              <a:gdLst>
                <a:gd name="T0" fmla="*/ 40106 w 219710"/>
                <a:gd name="T1" fmla="*/ 128310 h 128904"/>
                <a:gd name="T2" fmla="*/ 219214 w 219710"/>
                <a:gd name="T3" fmla="*/ 0 h 128904"/>
                <a:gd name="T4" fmla="*/ 0 w 219710"/>
                <a:gd name="T5" fmla="*/ 29400 h 128904"/>
                <a:gd name="T6" fmla="*/ 0 60000 65536"/>
                <a:gd name="T7" fmla="*/ 0 60000 65536"/>
                <a:gd name="T8" fmla="*/ 0 60000 65536"/>
              </a:gdLst>
              <a:ahLst/>
              <a:cxnLst>
                <a:cxn ang="T6">
                  <a:pos x="T0" y="T1"/>
                </a:cxn>
                <a:cxn ang="T7">
                  <a:pos x="T2" y="T3"/>
                </a:cxn>
                <a:cxn ang="T8">
                  <a:pos x="T4" y="T5"/>
                </a:cxn>
              </a:cxnLst>
              <a:rect l="0" t="0" r="r" b="b"/>
              <a:pathLst>
                <a:path w="219710" h="128904">
                  <a:moveTo>
                    <a:pt x="40106" y="128308"/>
                  </a:moveTo>
                  <a:lnTo>
                    <a:pt x="219214" y="0"/>
                  </a:lnTo>
                  <a:lnTo>
                    <a:pt x="0" y="2940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3139" name="object 16">
              <a:extLst>
                <a:ext uri="{FF2B5EF4-FFF2-40B4-BE49-F238E27FC236}">
                  <a16:creationId xmlns:a16="http://schemas.microsoft.com/office/drawing/2014/main" id="{060019B2-4C15-C94F-A53B-1D5C455B6A46}"/>
                </a:ext>
              </a:extLst>
            </p:cNvPr>
            <p:cNvSpPr>
              <a:spLocks/>
            </p:cNvSpPr>
            <p:nvPr/>
          </p:nvSpPr>
          <p:spPr bwMode="auto">
            <a:xfrm>
              <a:off x="2621280" y="4263866"/>
              <a:ext cx="2244090" cy="924560"/>
            </a:xfrm>
            <a:custGeom>
              <a:avLst/>
              <a:gdLst>
                <a:gd name="T0" fmla="*/ 0 w 2244090"/>
                <a:gd name="T1" fmla="*/ 923931 h 924560"/>
                <a:gd name="T2" fmla="*/ 2168396 w 2244090"/>
                <a:gd name="T3" fmla="*/ 31070 h 924560"/>
                <a:gd name="T4" fmla="*/ 2168396 w 2244090"/>
                <a:gd name="T5" fmla="*/ 31070 h 924560"/>
                <a:gd name="T6" fmla="*/ 2243854 w 2244090"/>
                <a:gd name="T7" fmla="*/ 0 h 924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4090" h="924560">
                  <a:moveTo>
                    <a:pt x="0" y="923931"/>
                  </a:moveTo>
                  <a:lnTo>
                    <a:pt x="2168396" y="31070"/>
                  </a:lnTo>
                </a:path>
                <a:path w="2244090" h="924560">
                  <a:moveTo>
                    <a:pt x="2168396" y="31070"/>
                  </a:moveTo>
                  <a:lnTo>
                    <a:pt x="2243854"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3140" name="object 17">
              <a:extLst>
                <a:ext uri="{FF2B5EF4-FFF2-40B4-BE49-F238E27FC236}">
                  <a16:creationId xmlns:a16="http://schemas.microsoft.com/office/drawing/2014/main" id="{6F170749-39E5-1740-3CED-E3B555A9E224}"/>
                </a:ext>
              </a:extLst>
            </p:cNvPr>
            <p:cNvSpPr>
              <a:spLocks/>
            </p:cNvSpPr>
            <p:nvPr/>
          </p:nvSpPr>
          <p:spPr bwMode="auto">
            <a:xfrm>
              <a:off x="4647577" y="4263758"/>
              <a:ext cx="218440" cy="130175"/>
            </a:xfrm>
            <a:custGeom>
              <a:avLst/>
              <a:gdLst>
                <a:gd name="T0" fmla="*/ 40106 w 218439"/>
                <a:gd name="T1" fmla="*/ 130098 h 130175"/>
                <a:gd name="T2" fmla="*/ 218315 w 218439"/>
                <a:gd name="T3" fmla="*/ 0 h 130175"/>
                <a:gd name="T4" fmla="*/ 0 w 218439"/>
                <a:gd name="T5" fmla="*/ 31178 h 130175"/>
                <a:gd name="T6" fmla="*/ 0 60000 65536"/>
                <a:gd name="T7" fmla="*/ 0 60000 65536"/>
                <a:gd name="T8" fmla="*/ 0 60000 65536"/>
              </a:gdLst>
              <a:ahLst/>
              <a:cxnLst>
                <a:cxn ang="T6">
                  <a:pos x="T0" y="T1"/>
                </a:cxn>
                <a:cxn ang="T7">
                  <a:pos x="T2" y="T3"/>
                </a:cxn>
                <a:cxn ang="T8">
                  <a:pos x="T4" y="T5"/>
                </a:cxn>
              </a:cxnLst>
              <a:rect l="0" t="0" r="r" b="b"/>
              <a:pathLst>
                <a:path w="218439" h="130175">
                  <a:moveTo>
                    <a:pt x="40106" y="130098"/>
                  </a:moveTo>
                  <a:lnTo>
                    <a:pt x="218313" y="0"/>
                  </a:lnTo>
                  <a:lnTo>
                    <a:pt x="0" y="31178"/>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3141" name="object 18">
              <a:extLst>
                <a:ext uri="{FF2B5EF4-FFF2-40B4-BE49-F238E27FC236}">
                  <a16:creationId xmlns:a16="http://schemas.microsoft.com/office/drawing/2014/main" id="{C3A71630-817F-FDFC-364B-A6D088952E41}"/>
                </a:ext>
              </a:extLst>
            </p:cNvPr>
            <p:cNvSpPr>
              <a:spLocks/>
            </p:cNvSpPr>
            <p:nvPr/>
          </p:nvSpPr>
          <p:spPr bwMode="auto">
            <a:xfrm>
              <a:off x="2688107" y="4519498"/>
              <a:ext cx="4580890" cy="199390"/>
            </a:xfrm>
            <a:custGeom>
              <a:avLst/>
              <a:gdLst>
                <a:gd name="T0" fmla="*/ 0 w 4580890"/>
                <a:gd name="T1" fmla="*/ 0 h 199389"/>
                <a:gd name="T2" fmla="*/ 4580375 w 4580890"/>
                <a:gd name="T3" fmla="*/ 199138 h 199389"/>
                <a:gd name="T4" fmla="*/ 0 60000 65536"/>
                <a:gd name="T5" fmla="*/ 0 60000 65536"/>
              </a:gdLst>
              <a:ahLst/>
              <a:cxnLst>
                <a:cxn ang="T4">
                  <a:pos x="T0" y="T1"/>
                </a:cxn>
                <a:cxn ang="T5">
                  <a:pos x="T2" y="T3"/>
                </a:cxn>
              </a:cxnLst>
              <a:rect l="0" t="0" r="r" b="b"/>
              <a:pathLst>
                <a:path w="4580890" h="199389">
                  <a:moveTo>
                    <a:pt x="0" y="0"/>
                  </a:moveTo>
                  <a:lnTo>
                    <a:pt x="4580375" y="199136"/>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3142" name="object 19">
              <a:extLst>
                <a:ext uri="{FF2B5EF4-FFF2-40B4-BE49-F238E27FC236}">
                  <a16:creationId xmlns:a16="http://schemas.microsoft.com/office/drawing/2014/main" id="{345FE7EE-EB71-EBD9-A476-9F948C1CFD1D}"/>
                </a:ext>
              </a:extLst>
            </p:cNvPr>
            <p:cNvSpPr>
              <a:spLocks/>
            </p:cNvSpPr>
            <p:nvPr/>
          </p:nvSpPr>
          <p:spPr bwMode="auto">
            <a:xfrm>
              <a:off x="7053491" y="4655832"/>
              <a:ext cx="216535" cy="107314"/>
            </a:xfrm>
            <a:custGeom>
              <a:avLst/>
              <a:gdLst>
                <a:gd name="T0" fmla="*/ 0 w 216534"/>
                <a:gd name="T1" fmla="*/ 106921 h 107314"/>
                <a:gd name="T2" fmla="*/ 216524 w 216534"/>
                <a:gd name="T3" fmla="*/ 63258 h 107314"/>
                <a:gd name="T4" fmla="*/ 4457 w 216534"/>
                <a:gd name="T5" fmla="*/ 0 h 107314"/>
                <a:gd name="T6" fmla="*/ 0 60000 65536"/>
                <a:gd name="T7" fmla="*/ 0 60000 65536"/>
                <a:gd name="T8" fmla="*/ 0 60000 65536"/>
              </a:gdLst>
              <a:ahLst/>
              <a:cxnLst>
                <a:cxn ang="T6">
                  <a:pos x="T0" y="T1"/>
                </a:cxn>
                <a:cxn ang="T7">
                  <a:pos x="T2" y="T3"/>
                </a:cxn>
                <a:cxn ang="T8">
                  <a:pos x="T4" y="T5"/>
                </a:cxn>
              </a:cxnLst>
              <a:rect l="0" t="0" r="r" b="b"/>
              <a:pathLst>
                <a:path w="216534" h="107314">
                  <a:moveTo>
                    <a:pt x="0" y="106921"/>
                  </a:moveTo>
                  <a:lnTo>
                    <a:pt x="216522" y="63258"/>
                  </a:lnTo>
                  <a:lnTo>
                    <a:pt x="4457"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20" name="object 20">
            <a:extLst>
              <a:ext uri="{FF2B5EF4-FFF2-40B4-BE49-F238E27FC236}">
                <a16:creationId xmlns:a16="http://schemas.microsoft.com/office/drawing/2014/main" id="{092EB2A2-C39A-A7C0-23F8-E331381C7579}"/>
              </a:ext>
            </a:extLst>
          </p:cNvPr>
          <p:cNvSpPr txBox="1"/>
          <p:nvPr/>
        </p:nvSpPr>
        <p:spPr>
          <a:xfrm>
            <a:off x="4545014" y="2387600"/>
            <a:ext cx="257175" cy="230188"/>
          </a:xfrm>
          <a:prstGeom prst="rect">
            <a:avLst/>
          </a:prstGeom>
          <a:ln w="26732">
            <a:solidFill>
              <a:srgbClr val="000000"/>
            </a:solidFill>
          </a:ln>
        </p:spPr>
        <p:txBody>
          <a:bodyPr lIns="0" tIns="0" rIns="0" bIns="0">
            <a:spAutoFit/>
          </a:bodyPr>
          <a:lstStyle/>
          <a:p>
            <a:pPr>
              <a:lnSpc>
                <a:spcPts val="1848"/>
              </a:lnSpc>
              <a:defRPr/>
            </a:pPr>
            <a:r>
              <a:rPr spc="-5" dirty="0">
                <a:latin typeface="Times New Roman"/>
                <a:cs typeface="Times New Roman"/>
              </a:rPr>
              <a:t>A</a:t>
            </a:r>
            <a:endParaRPr>
              <a:latin typeface="Times New Roman"/>
              <a:cs typeface="Times New Roman"/>
            </a:endParaRPr>
          </a:p>
        </p:txBody>
      </p:sp>
      <p:sp>
        <p:nvSpPr>
          <p:cNvPr id="21" name="object 21">
            <a:extLst>
              <a:ext uri="{FF2B5EF4-FFF2-40B4-BE49-F238E27FC236}">
                <a16:creationId xmlns:a16="http://schemas.microsoft.com/office/drawing/2014/main" id="{9E340BC4-40E3-F4E8-D424-4AB934C90D67}"/>
              </a:ext>
            </a:extLst>
          </p:cNvPr>
          <p:cNvSpPr txBox="1"/>
          <p:nvPr/>
        </p:nvSpPr>
        <p:spPr>
          <a:xfrm>
            <a:off x="4929189" y="2139950"/>
            <a:ext cx="255587" cy="255588"/>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B</a:t>
            </a:r>
            <a:endParaRPr>
              <a:latin typeface="Times New Roman"/>
              <a:cs typeface="Times New Roman"/>
            </a:endParaRPr>
          </a:p>
        </p:txBody>
      </p:sp>
      <p:sp>
        <p:nvSpPr>
          <p:cNvPr id="22" name="object 22">
            <a:extLst>
              <a:ext uri="{FF2B5EF4-FFF2-40B4-BE49-F238E27FC236}">
                <a16:creationId xmlns:a16="http://schemas.microsoft.com/office/drawing/2014/main" id="{55C41475-A9E8-6343-3750-0F0709304308}"/>
              </a:ext>
            </a:extLst>
          </p:cNvPr>
          <p:cNvSpPr txBox="1"/>
          <p:nvPr/>
        </p:nvSpPr>
        <p:spPr>
          <a:xfrm>
            <a:off x="4929189"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E</a:t>
            </a:r>
            <a:endParaRPr>
              <a:latin typeface="Times New Roman"/>
              <a:cs typeface="Times New Roman"/>
            </a:endParaRPr>
          </a:p>
        </p:txBody>
      </p:sp>
      <p:sp>
        <p:nvSpPr>
          <p:cNvPr id="23" name="object 23">
            <a:extLst>
              <a:ext uri="{FF2B5EF4-FFF2-40B4-BE49-F238E27FC236}">
                <a16:creationId xmlns:a16="http://schemas.microsoft.com/office/drawing/2014/main" id="{48F84D54-2D55-15BF-E061-82B2BA2610E1}"/>
              </a:ext>
            </a:extLst>
          </p:cNvPr>
          <p:cNvSpPr txBox="1"/>
          <p:nvPr/>
        </p:nvSpPr>
        <p:spPr>
          <a:xfrm>
            <a:off x="5697539"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G</a:t>
            </a:r>
            <a:endParaRPr>
              <a:latin typeface="Times New Roman"/>
              <a:cs typeface="Times New Roman"/>
            </a:endParaRPr>
          </a:p>
        </p:txBody>
      </p:sp>
      <p:sp>
        <p:nvSpPr>
          <p:cNvPr id="24" name="object 24">
            <a:extLst>
              <a:ext uri="{FF2B5EF4-FFF2-40B4-BE49-F238E27FC236}">
                <a16:creationId xmlns:a16="http://schemas.microsoft.com/office/drawing/2014/main" id="{0CA8AAE6-5DD0-5251-05A9-68FFC393CC99}"/>
              </a:ext>
            </a:extLst>
          </p:cNvPr>
          <p:cNvSpPr txBox="1"/>
          <p:nvPr/>
        </p:nvSpPr>
        <p:spPr>
          <a:xfrm>
            <a:off x="5313364" y="2139950"/>
            <a:ext cx="255587" cy="255588"/>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C</a:t>
            </a:r>
            <a:endParaRPr>
              <a:latin typeface="Times New Roman"/>
              <a:cs typeface="Times New Roman"/>
            </a:endParaRPr>
          </a:p>
        </p:txBody>
      </p:sp>
      <p:sp>
        <p:nvSpPr>
          <p:cNvPr id="25" name="object 25">
            <a:extLst>
              <a:ext uri="{FF2B5EF4-FFF2-40B4-BE49-F238E27FC236}">
                <a16:creationId xmlns:a16="http://schemas.microsoft.com/office/drawing/2014/main" id="{6DDC0705-3D60-7D2E-81FD-077BBA326565}"/>
              </a:ext>
            </a:extLst>
          </p:cNvPr>
          <p:cNvSpPr txBox="1"/>
          <p:nvPr/>
        </p:nvSpPr>
        <p:spPr>
          <a:xfrm>
            <a:off x="5313364"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F</a:t>
            </a:r>
            <a:endParaRPr>
              <a:latin typeface="Times New Roman"/>
              <a:cs typeface="Times New Roman"/>
            </a:endParaRPr>
          </a:p>
        </p:txBody>
      </p:sp>
      <p:graphicFrame>
        <p:nvGraphicFramePr>
          <p:cNvPr id="26" name="object 26">
            <a:extLst>
              <a:ext uri="{FF2B5EF4-FFF2-40B4-BE49-F238E27FC236}">
                <a16:creationId xmlns:a16="http://schemas.microsoft.com/office/drawing/2014/main" id="{883B495D-6362-AB41-27FB-5657714C7576}"/>
              </a:ext>
            </a:extLst>
          </p:cNvPr>
          <p:cNvGraphicFramePr>
            <a:graphicFrameLocks noGrp="1"/>
          </p:cNvGraphicFramePr>
          <p:nvPr/>
        </p:nvGraphicFramePr>
        <p:xfrm>
          <a:off x="8435975" y="1633538"/>
          <a:ext cx="1663698" cy="1135370"/>
        </p:xfrm>
        <a:graphic>
          <a:graphicData uri="http://schemas.openxmlformats.org/drawingml/2006/table">
            <a:tbl>
              <a:tblPr firstRow="1" bandRow="1">
                <a:tableStyleId>{2D5ABB26-0587-4C30-8999-92F81FD0307C}</a:tableStyleId>
              </a:tblPr>
              <a:tblGrid>
                <a:gridCol w="127650">
                  <a:extLst>
                    <a:ext uri="{9D8B030D-6E8A-4147-A177-3AD203B41FA5}">
                      <a16:colId xmlns:a16="http://schemas.microsoft.com/office/drawing/2014/main" val="20000"/>
                    </a:ext>
                  </a:extLst>
                </a:gridCol>
                <a:gridCol w="255907">
                  <a:extLst>
                    <a:ext uri="{9D8B030D-6E8A-4147-A177-3AD203B41FA5}">
                      <a16:colId xmlns:a16="http://schemas.microsoft.com/office/drawing/2014/main" val="20001"/>
                    </a:ext>
                  </a:extLst>
                </a:gridCol>
                <a:gridCol w="128258">
                  <a:extLst>
                    <a:ext uri="{9D8B030D-6E8A-4147-A177-3AD203B41FA5}">
                      <a16:colId xmlns:a16="http://schemas.microsoft.com/office/drawing/2014/main" val="20002"/>
                    </a:ext>
                  </a:extLst>
                </a:gridCol>
                <a:gridCol w="255907">
                  <a:extLst>
                    <a:ext uri="{9D8B030D-6E8A-4147-A177-3AD203B41FA5}">
                      <a16:colId xmlns:a16="http://schemas.microsoft.com/office/drawing/2014/main" val="20003"/>
                    </a:ext>
                  </a:extLst>
                </a:gridCol>
                <a:gridCol w="127650">
                  <a:extLst>
                    <a:ext uri="{9D8B030D-6E8A-4147-A177-3AD203B41FA5}">
                      <a16:colId xmlns:a16="http://schemas.microsoft.com/office/drawing/2014/main" val="20004"/>
                    </a:ext>
                  </a:extLst>
                </a:gridCol>
                <a:gridCol w="255906">
                  <a:extLst>
                    <a:ext uri="{9D8B030D-6E8A-4147-A177-3AD203B41FA5}">
                      <a16:colId xmlns:a16="http://schemas.microsoft.com/office/drawing/2014/main" val="20005"/>
                    </a:ext>
                  </a:extLst>
                </a:gridCol>
                <a:gridCol w="128257">
                  <a:extLst>
                    <a:ext uri="{9D8B030D-6E8A-4147-A177-3AD203B41FA5}">
                      <a16:colId xmlns:a16="http://schemas.microsoft.com/office/drawing/2014/main" val="20006"/>
                    </a:ext>
                  </a:extLst>
                </a:gridCol>
                <a:gridCol w="255906">
                  <a:extLst>
                    <a:ext uri="{9D8B030D-6E8A-4147-A177-3AD203B41FA5}">
                      <a16:colId xmlns:a16="http://schemas.microsoft.com/office/drawing/2014/main" val="20007"/>
                    </a:ext>
                  </a:extLst>
                </a:gridCol>
                <a:gridCol w="128257">
                  <a:extLst>
                    <a:ext uri="{9D8B030D-6E8A-4147-A177-3AD203B41FA5}">
                      <a16:colId xmlns:a16="http://schemas.microsoft.com/office/drawing/2014/main" val="20008"/>
                    </a:ext>
                  </a:extLst>
                </a:gridCol>
              </a:tblGrid>
              <a:tr h="252568">
                <a:tc rowSpan="3" gridSpan="3">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tcPr>
                </a:tc>
                <a:tc rowSpan="3" hMerge="1">
                  <a:txBody>
                    <a:bodyPr/>
                    <a:lstStyle/>
                    <a:p>
                      <a:endParaRPr/>
                    </a:p>
                  </a:txBody>
                  <a:tcPr marL="0" marR="0" marT="0" marB="0"/>
                </a:tc>
                <a:tc rowSpan="3" hMerge="1">
                  <a:txBody>
                    <a:bodyPr/>
                    <a:lstStyle/>
                    <a:p>
                      <a:endParaRPr/>
                    </a:p>
                  </a:txBody>
                  <a:tcPr marL="0" marR="0" marT="0" marB="0"/>
                </a:tc>
                <a:tc>
                  <a:txBody>
                    <a:bodyPr/>
                    <a:lstStyle/>
                    <a:p>
                      <a:pPr marL="26670" algn="ctr">
                        <a:lnSpc>
                          <a:spcPts val="1800"/>
                        </a:lnSpc>
                        <a:spcBef>
                          <a:spcPts val="204"/>
                        </a:spcBef>
                      </a:pPr>
                      <a:r>
                        <a:rPr sz="1800" dirty="0">
                          <a:latin typeface="Times New Roman"/>
                          <a:cs typeface="Times New Roman"/>
                        </a:rPr>
                        <a:t>C</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3" gridSpan="5">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extLst>
                  <a:ext uri="{0D108BD9-81ED-4DB2-BD59-A6C34878D82A}">
                    <a16:rowId xmlns:a16="http://schemas.microsoft.com/office/drawing/2014/main" val="10000"/>
                  </a:ext>
                </a:extLst>
              </a:tr>
              <a:tr h="252568">
                <a:tc gridSpan="3" vMerge="1">
                  <a:txBody>
                    <a:bodyPr/>
                    <a:lstStyle/>
                    <a:p>
                      <a:endParaRPr/>
                    </a:p>
                  </a:txBody>
                  <a:tcPr marL="0" marR="0" marT="0" marB="0">
                    <a:lnR w="28575">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a:txBody>
                    <a:bodyPr/>
                    <a:lstStyle/>
                    <a:p>
                      <a:pPr marL="40005" algn="ctr">
                        <a:lnSpc>
                          <a:spcPts val="1800"/>
                        </a:lnSpc>
                        <a:spcBef>
                          <a:spcPts val="204"/>
                        </a:spcBef>
                      </a:pPr>
                      <a:r>
                        <a:rPr sz="1800" dirty="0">
                          <a:latin typeface="Times New Roman"/>
                          <a:cs typeface="Times New Roman"/>
                        </a:rPr>
                        <a:t>D</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52568">
                <a:tc gridSpan="3" vMerge="1">
                  <a:txBody>
                    <a:bodyPr/>
                    <a:lstStyle/>
                    <a:p>
                      <a:endParaRPr/>
                    </a:p>
                  </a:txBody>
                  <a:tcPr marL="0" marR="0" marT="0" marB="0">
                    <a:lnR w="28575">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a:txBody>
                    <a:bodyPr/>
                    <a:lstStyle/>
                    <a:p>
                      <a:pPr marL="26670" algn="ctr">
                        <a:lnSpc>
                          <a:spcPts val="1800"/>
                        </a:lnSpc>
                        <a:spcBef>
                          <a:spcPts val="204"/>
                        </a:spcBef>
                      </a:pPr>
                      <a:r>
                        <a:rPr sz="1800" dirty="0">
                          <a:latin typeface="Times New Roman"/>
                          <a:cs typeface="Times New Roman"/>
                        </a:rPr>
                        <a:t>B</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2"/>
                  </a:ext>
                </a:extLst>
              </a:tr>
              <a:tr h="253917">
                <a:tc>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a:lnSpc>
                          <a:spcPts val="1960"/>
                        </a:lnSpc>
                      </a:pPr>
                      <a:r>
                        <a:rPr sz="1800" dirty="0">
                          <a:latin typeface="Times New Roman"/>
                          <a:cs typeface="Times New Roman"/>
                        </a:rPr>
                        <a:t>A</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12700" algn="ctr">
                        <a:lnSpc>
                          <a:spcPts val="1960"/>
                        </a:lnSpc>
                      </a:pPr>
                      <a:r>
                        <a:rPr sz="1800" dirty="0">
                          <a:latin typeface="Times New Roman"/>
                          <a:cs typeface="Times New Roman"/>
                        </a:rPr>
                        <a:t>E</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F</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G</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3"/>
                  </a:ext>
                </a:extLst>
              </a:tr>
              <a:tr h="123441">
                <a:tc gridSpan="9">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27" name="object 27">
            <a:extLst>
              <a:ext uri="{FF2B5EF4-FFF2-40B4-BE49-F238E27FC236}">
                <a16:creationId xmlns:a16="http://schemas.microsoft.com/office/drawing/2014/main" id="{8C0D2419-E4AB-1A9D-C99A-4BB7A72B8861}"/>
              </a:ext>
            </a:extLst>
          </p:cNvPr>
          <p:cNvSpPr txBox="1"/>
          <p:nvPr/>
        </p:nvSpPr>
        <p:spPr>
          <a:xfrm>
            <a:off x="2549526" y="2919413"/>
            <a:ext cx="468313" cy="260350"/>
          </a:xfrm>
          <a:prstGeom prst="rect">
            <a:avLst/>
          </a:prstGeom>
        </p:spPr>
        <p:txBody>
          <a:bodyPr lIns="0" tIns="15571" rIns="0" bIns="0">
            <a:spAutoFit/>
          </a:bodyPr>
          <a:lstStyle/>
          <a:p>
            <a:pPr marL="11977">
              <a:spcBef>
                <a:spcPts val="123"/>
              </a:spcBef>
              <a:defRPr/>
            </a:pPr>
            <a:r>
              <a:rPr sz="1600" b="1" spc="9" dirty="0">
                <a:latin typeface="Times New Roman"/>
                <a:cs typeface="Times New Roman"/>
              </a:rPr>
              <a:t>Start</a:t>
            </a:r>
            <a:endParaRPr sz="1600">
              <a:latin typeface="Times New Roman"/>
              <a:cs typeface="Times New Roman"/>
            </a:endParaRPr>
          </a:p>
        </p:txBody>
      </p:sp>
      <p:sp>
        <p:nvSpPr>
          <p:cNvPr id="28" name="object 28">
            <a:extLst>
              <a:ext uri="{FF2B5EF4-FFF2-40B4-BE49-F238E27FC236}">
                <a16:creationId xmlns:a16="http://schemas.microsoft.com/office/drawing/2014/main" id="{072083E3-36BD-4297-6CAA-CEA2FA501EAD}"/>
              </a:ext>
            </a:extLst>
          </p:cNvPr>
          <p:cNvSpPr txBox="1"/>
          <p:nvPr/>
        </p:nvSpPr>
        <p:spPr>
          <a:xfrm>
            <a:off x="4468814" y="2919413"/>
            <a:ext cx="1639887" cy="260350"/>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Someone</a:t>
            </a:r>
            <a:r>
              <a:rPr sz="1600" b="1" spc="-19" dirty="0">
                <a:latin typeface="Times New Roman"/>
                <a:cs typeface="Times New Roman"/>
              </a:rPr>
              <a:t> </a:t>
            </a:r>
            <a:r>
              <a:rPr sz="1600" b="1" spc="14" dirty="0">
                <a:latin typeface="Times New Roman"/>
                <a:cs typeface="Times New Roman"/>
              </a:rPr>
              <a:t>moved</a:t>
            </a:r>
            <a:r>
              <a:rPr sz="1600" b="1" spc="-14" dirty="0">
                <a:latin typeface="Times New Roman"/>
                <a:cs typeface="Times New Roman"/>
              </a:rPr>
              <a:t> </a:t>
            </a:r>
            <a:r>
              <a:rPr sz="1600" b="1" spc="19" dirty="0">
                <a:latin typeface="Times New Roman"/>
                <a:cs typeface="Times New Roman"/>
              </a:rPr>
              <a:t>D</a:t>
            </a:r>
            <a:endParaRPr sz="1600">
              <a:latin typeface="Times New Roman"/>
              <a:cs typeface="Times New Roman"/>
            </a:endParaRPr>
          </a:p>
        </p:txBody>
      </p:sp>
      <p:sp>
        <p:nvSpPr>
          <p:cNvPr id="29" name="object 29">
            <a:extLst>
              <a:ext uri="{FF2B5EF4-FFF2-40B4-BE49-F238E27FC236}">
                <a16:creationId xmlns:a16="http://schemas.microsoft.com/office/drawing/2014/main" id="{99441E06-98F9-E82C-3DCB-02E6D073A419}"/>
              </a:ext>
            </a:extLst>
          </p:cNvPr>
          <p:cNvSpPr txBox="1"/>
          <p:nvPr/>
        </p:nvSpPr>
        <p:spPr>
          <a:xfrm>
            <a:off x="6581776" y="2919413"/>
            <a:ext cx="962025" cy="260350"/>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dropped</a:t>
            </a:r>
            <a:r>
              <a:rPr sz="1600" b="1" spc="-57" dirty="0">
                <a:latin typeface="Times New Roman"/>
                <a:cs typeface="Times New Roman"/>
              </a:rPr>
              <a:t> </a:t>
            </a:r>
            <a:r>
              <a:rPr sz="1600" b="1" spc="19" dirty="0">
                <a:latin typeface="Times New Roman"/>
                <a:cs typeface="Times New Roman"/>
              </a:rPr>
              <a:t>C</a:t>
            </a:r>
            <a:endParaRPr sz="1600">
              <a:latin typeface="Times New Roman"/>
              <a:cs typeface="Times New Roman"/>
            </a:endParaRPr>
          </a:p>
        </p:txBody>
      </p:sp>
      <p:sp>
        <p:nvSpPr>
          <p:cNvPr id="30" name="object 30">
            <a:extLst>
              <a:ext uri="{FF2B5EF4-FFF2-40B4-BE49-F238E27FC236}">
                <a16:creationId xmlns:a16="http://schemas.microsoft.com/office/drawing/2014/main" id="{39E5851C-9F4A-0C04-554D-87458E733AFC}"/>
              </a:ext>
            </a:extLst>
          </p:cNvPr>
          <p:cNvSpPr txBox="1"/>
          <p:nvPr/>
        </p:nvSpPr>
        <p:spPr>
          <a:xfrm>
            <a:off x="8628064" y="2919413"/>
            <a:ext cx="974725" cy="260350"/>
          </a:xfrm>
          <a:prstGeom prst="rect">
            <a:avLst/>
          </a:prstGeom>
        </p:spPr>
        <p:txBody>
          <a:bodyPr lIns="0" tIns="15571" rIns="0" bIns="0">
            <a:spAutoFit/>
          </a:bodyPr>
          <a:lstStyle/>
          <a:p>
            <a:pPr marL="11977">
              <a:spcBef>
                <a:spcPts val="123"/>
              </a:spcBef>
              <a:defRPr/>
            </a:pPr>
            <a:r>
              <a:rPr sz="1600" b="1" spc="9" dirty="0">
                <a:latin typeface="Times New Roman"/>
                <a:cs typeface="Times New Roman"/>
              </a:rPr>
              <a:t>tried</a:t>
            </a:r>
            <a:r>
              <a:rPr sz="1600" b="1" spc="-57" dirty="0">
                <a:latin typeface="Times New Roman"/>
                <a:cs typeface="Times New Roman"/>
              </a:rPr>
              <a:t> </a:t>
            </a:r>
            <a:r>
              <a:rPr sz="1600" b="1" spc="14" dirty="0">
                <a:latin typeface="Times New Roman"/>
                <a:cs typeface="Times New Roman"/>
              </a:rPr>
              <a:t>again</a:t>
            </a:r>
            <a:endParaRPr sz="1600">
              <a:latin typeface="Times New Roman"/>
              <a:cs typeface="Times New Roman"/>
            </a:endParaRPr>
          </a:p>
        </p:txBody>
      </p:sp>
      <p:sp>
        <p:nvSpPr>
          <p:cNvPr id="31" name="object 31">
            <a:extLst>
              <a:ext uri="{FF2B5EF4-FFF2-40B4-BE49-F238E27FC236}">
                <a16:creationId xmlns:a16="http://schemas.microsoft.com/office/drawing/2014/main" id="{11784892-0F4A-836D-6A09-39882CCE58A6}"/>
              </a:ext>
            </a:extLst>
          </p:cNvPr>
          <p:cNvSpPr txBox="1"/>
          <p:nvPr/>
        </p:nvSpPr>
        <p:spPr>
          <a:xfrm>
            <a:off x="8564564" y="4056064"/>
            <a:ext cx="657225" cy="441325"/>
          </a:xfrm>
          <a:prstGeom prst="rect">
            <a:avLst/>
          </a:prstGeom>
        </p:spPr>
        <p:txBody>
          <a:bodyPr lIns="0" tIns="14373" rIns="0" bIns="0">
            <a:spAutoFit/>
          </a:bodyPr>
          <a:lstStyle/>
          <a:p>
            <a:pPr marL="11977">
              <a:spcBef>
                <a:spcPts val="113"/>
              </a:spcBef>
              <a:defRPr/>
            </a:pPr>
            <a:r>
              <a:rPr sz="1400" spc="9" dirty="0">
                <a:latin typeface="Times New Roman"/>
                <a:cs typeface="Times New Roman"/>
              </a:rPr>
              <a:t>On(C,D)</a:t>
            </a:r>
            <a:endParaRPr sz="1400">
              <a:latin typeface="Times New Roman"/>
              <a:cs typeface="Times New Roman"/>
            </a:endParaRPr>
          </a:p>
          <a:p>
            <a:pPr marL="11977">
              <a:spcBef>
                <a:spcPts val="47"/>
              </a:spcBef>
              <a:defRPr/>
            </a:pPr>
            <a:r>
              <a:rPr sz="1400" spc="9" dirty="0">
                <a:latin typeface="Times New Roman"/>
                <a:cs typeface="Times New Roman"/>
              </a:rPr>
              <a:t>On(D,B)</a:t>
            </a:r>
            <a:endParaRPr sz="1400">
              <a:latin typeface="Times New Roman"/>
              <a:cs typeface="Times New Roman"/>
            </a:endParaRPr>
          </a:p>
        </p:txBody>
      </p:sp>
      <p:sp>
        <p:nvSpPr>
          <p:cNvPr id="32" name="object 32">
            <a:extLst>
              <a:ext uri="{FF2B5EF4-FFF2-40B4-BE49-F238E27FC236}">
                <a16:creationId xmlns:a16="http://schemas.microsoft.com/office/drawing/2014/main" id="{EACED2AD-6B01-4EB5-9BF9-E044E421FD58}"/>
              </a:ext>
            </a:extLst>
          </p:cNvPr>
          <p:cNvSpPr txBox="1"/>
          <p:nvPr/>
        </p:nvSpPr>
        <p:spPr>
          <a:xfrm>
            <a:off x="7221538" y="3784600"/>
            <a:ext cx="996950" cy="260350"/>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Move(C,D)</a:t>
            </a:r>
            <a:endParaRPr sz="1600">
              <a:latin typeface="Times New Roman"/>
              <a:cs typeface="Times New Roman"/>
            </a:endParaRPr>
          </a:p>
        </p:txBody>
      </p:sp>
      <p:sp>
        <p:nvSpPr>
          <p:cNvPr id="43131" name="object 33">
            <a:extLst>
              <a:ext uri="{FF2B5EF4-FFF2-40B4-BE49-F238E27FC236}">
                <a16:creationId xmlns:a16="http://schemas.microsoft.com/office/drawing/2014/main" id="{7381574F-E6DC-0532-ACE9-907172DC3DCA}"/>
              </a:ext>
            </a:extLst>
          </p:cNvPr>
          <p:cNvSpPr txBox="1">
            <a:spLocks noChangeArrowheads="1"/>
          </p:cNvSpPr>
          <p:nvPr/>
        </p:nvSpPr>
        <p:spPr bwMode="auto">
          <a:xfrm>
            <a:off x="6389688" y="3438525"/>
            <a:ext cx="6604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373" rIns="0" bIns="0">
            <a:spAutoFit/>
          </a:bodyPr>
          <a:lstStyle>
            <a:lvl1pPr marL="111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1563"/>
              </a:lnSpc>
              <a:spcBef>
                <a:spcPts val="113"/>
              </a:spcBef>
              <a:buNone/>
            </a:pPr>
            <a:r>
              <a:rPr lang="en-US" altLang="en-US" sz="1400">
                <a:latin typeface="Times New Roman" panose="02020603050405020304" pitchFamily="18" charset="0"/>
                <a:cs typeface="Times New Roman" panose="02020603050405020304" pitchFamily="18" charset="0"/>
              </a:rPr>
              <a:t>On(C,F)</a:t>
            </a:r>
          </a:p>
          <a:p>
            <a:pPr>
              <a:lnSpc>
                <a:spcPts val="1488"/>
              </a:lnSpc>
              <a:spcBef>
                <a:spcPts val="100"/>
              </a:spcBef>
              <a:buNone/>
            </a:pPr>
            <a:r>
              <a:rPr lang="en-US" altLang="en-US" sz="1400">
                <a:latin typeface="Times New Roman" panose="02020603050405020304" pitchFamily="18" charset="0"/>
                <a:cs typeface="Times New Roman" panose="02020603050405020304" pitchFamily="18" charset="0"/>
              </a:rPr>
              <a:t>Clear(C)  Clear(D)</a:t>
            </a:r>
          </a:p>
        </p:txBody>
      </p:sp>
      <p:sp>
        <p:nvSpPr>
          <p:cNvPr id="34" name="object 34">
            <a:extLst>
              <a:ext uri="{FF2B5EF4-FFF2-40B4-BE49-F238E27FC236}">
                <a16:creationId xmlns:a16="http://schemas.microsoft.com/office/drawing/2014/main" id="{76391866-C45D-FBFE-56C7-C994FC0D141D}"/>
              </a:ext>
            </a:extLst>
          </p:cNvPr>
          <p:cNvSpPr txBox="1"/>
          <p:nvPr/>
        </p:nvSpPr>
        <p:spPr>
          <a:xfrm>
            <a:off x="2306638" y="4056064"/>
            <a:ext cx="766762" cy="427037"/>
          </a:xfrm>
          <a:prstGeom prst="rect">
            <a:avLst/>
          </a:prstGeom>
          <a:ln w="26732">
            <a:solidFill>
              <a:srgbClr val="000000"/>
            </a:solidFill>
          </a:ln>
        </p:spPr>
        <p:txBody>
          <a:bodyPr lIns="0" tIns="180259" rIns="0" bIns="0">
            <a:spAutoFit/>
          </a:bodyPr>
          <a:lstStyle/>
          <a:p>
            <a:pPr marL="125762">
              <a:spcBef>
                <a:spcPts val="1419"/>
              </a:spcBef>
              <a:defRPr/>
            </a:pPr>
            <a:r>
              <a:rPr sz="1600" b="1" spc="9" dirty="0">
                <a:latin typeface="Times New Roman"/>
                <a:cs typeface="Times New Roman"/>
              </a:rPr>
              <a:t>Start</a:t>
            </a:r>
            <a:endParaRPr sz="1600">
              <a:latin typeface="Times New Roman"/>
              <a:cs typeface="Times New Roman"/>
            </a:endParaRPr>
          </a:p>
        </p:txBody>
      </p:sp>
      <p:sp>
        <p:nvSpPr>
          <p:cNvPr id="35" name="object 35">
            <a:extLst>
              <a:ext uri="{FF2B5EF4-FFF2-40B4-BE49-F238E27FC236}">
                <a16:creationId xmlns:a16="http://schemas.microsoft.com/office/drawing/2014/main" id="{9C892362-E7AE-4474-5216-EC2C4322B062}"/>
              </a:ext>
            </a:extLst>
          </p:cNvPr>
          <p:cNvSpPr txBox="1"/>
          <p:nvPr/>
        </p:nvSpPr>
        <p:spPr>
          <a:xfrm>
            <a:off x="9280525" y="4056064"/>
            <a:ext cx="831850" cy="427037"/>
          </a:xfrm>
          <a:prstGeom prst="rect">
            <a:avLst/>
          </a:prstGeom>
          <a:ln w="26732">
            <a:solidFill>
              <a:srgbClr val="000000"/>
            </a:solidFill>
          </a:ln>
        </p:spPr>
        <p:txBody>
          <a:bodyPr lIns="0" tIns="180259" rIns="0" bIns="0">
            <a:spAutoFit/>
          </a:bodyPr>
          <a:lstStyle/>
          <a:p>
            <a:pPr marL="125762">
              <a:spcBef>
                <a:spcPts val="1419"/>
              </a:spcBef>
              <a:defRPr/>
            </a:pPr>
            <a:r>
              <a:rPr sz="1600" b="1" spc="14" dirty="0">
                <a:latin typeface="Times New Roman"/>
                <a:cs typeface="Times New Roman"/>
              </a:rPr>
              <a:t>Finish</a:t>
            </a:r>
            <a:endParaRPr sz="1600">
              <a:latin typeface="Times New Roman"/>
              <a:cs typeface="Times New Roman"/>
            </a:endParaRPr>
          </a:p>
        </p:txBody>
      </p:sp>
      <p:sp>
        <p:nvSpPr>
          <p:cNvPr id="43134" name="object 36">
            <a:extLst>
              <a:ext uri="{FF2B5EF4-FFF2-40B4-BE49-F238E27FC236}">
                <a16:creationId xmlns:a16="http://schemas.microsoft.com/office/drawing/2014/main" id="{E7D51A41-D857-4932-E114-4533AB588C1E}"/>
              </a:ext>
            </a:extLst>
          </p:cNvPr>
          <p:cNvSpPr txBox="1">
            <a:spLocks noChangeArrowheads="1"/>
          </p:cNvSpPr>
          <p:nvPr/>
        </p:nvSpPr>
        <p:spPr bwMode="auto">
          <a:xfrm>
            <a:off x="3381375" y="3438525"/>
            <a:ext cx="839788"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983" rIns="0" bIns="0">
            <a:spAutoFit/>
          </a:bodyPr>
          <a:lstStyle>
            <a:lvl1pPr marL="111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3000"/>
              </a:lnSpc>
              <a:spcBef>
                <a:spcPts val="75"/>
              </a:spcBef>
              <a:buNone/>
            </a:pPr>
            <a:r>
              <a:rPr lang="en-US" altLang="en-US" sz="1400">
                <a:latin typeface="Times New Roman" panose="02020603050405020304" pitchFamily="18" charset="0"/>
                <a:cs typeface="Times New Roman" panose="02020603050405020304" pitchFamily="18" charset="0"/>
              </a:rPr>
              <a:t>Ontable(A)  On(B,E)</a:t>
            </a:r>
          </a:p>
          <a:p>
            <a:pPr>
              <a:spcBef>
                <a:spcPts val="38"/>
              </a:spcBef>
              <a:buNone/>
            </a:pPr>
            <a:r>
              <a:rPr lang="en-US" altLang="en-US" sz="1400">
                <a:latin typeface="Times New Roman" panose="02020603050405020304" pitchFamily="18" charset="0"/>
                <a:cs typeface="Times New Roman" panose="02020603050405020304" pitchFamily="18" charset="0"/>
              </a:rPr>
              <a:t>On(C,F)</a:t>
            </a:r>
          </a:p>
          <a:p>
            <a:pPr>
              <a:spcBef>
                <a:spcPts val="50"/>
              </a:spcBef>
              <a:buNone/>
            </a:pPr>
            <a:r>
              <a:rPr lang="en-US" altLang="en-US" sz="1400">
                <a:latin typeface="Times New Roman" panose="02020603050405020304" pitchFamily="18" charset="0"/>
                <a:cs typeface="Times New Roman" panose="02020603050405020304" pitchFamily="18" charset="0"/>
              </a:rPr>
              <a:t>On(D,B)</a:t>
            </a:r>
          </a:p>
          <a:p>
            <a:pPr algn="just" eaLnBrk="1" hangingPunct="1">
              <a:lnSpc>
                <a:spcPct val="103000"/>
              </a:lnSpc>
              <a:spcBef>
                <a:spcPct val="0"/>
              </a:spcBef>
              <a:buFontTx/>
              <a:buNone/>
            </a:pPr>
            <a:r>
              <a:rPr lang="en-US" altLang="en-US" sz="1400">
                <a:latin typeface="Times New Roman" panose="02020603050405020304" pitchFamily="18" charset="0"/>
                <a:cs typeface="Times New Roman" panose="02020603050405020304" pitchFamily="18" charset="0"/>
              </a:rPr>
              <a:t>Clear(A)  Clear(C)  Clear(D)  Clear(G)</a:t>
            </a:r>
          </a:p>
        </p:txBody>
      </p:sp>
    </p:spTree>
  </p:cSld>
  <p:clrMapOvr>
    <a:masterClrMapping/>
  </p:clrMapOvr>
  <p:transition>
    <p:cut/>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2B188257-0E05-84B8-0129-392F6D19CA01}"/>
              </a:ext>
            </a:extLst>
          </p:cNvPr>
          <p:cNvSpPr txBox="1">
            <a:spLocks noGrp="1"/>
          </p:cNvSpPr>
          <p:nvPr>
            <p:ph type="title"/>
          </p:nvPr>
        </p:nvSpPr>
        <p:spPr>
          <a:xfrm>
            <a:off x="2220914" y="71917"/>
            <a:ext cx="8447087" cy="624516"/>
          </a:xfrm>
        </p:spPr>
        <p:txBody>
          <a:bodyPr vert="horz" lIns="0" tIns="14972" rIns="0" bIns="0" rtlCol="0" anchor="ctr">
            <a:spAutoFit/>
          </a:bodyPr>
          <a:lstStyle/>
          <a:p>
            <a:pPr marL="11977">
              <a:spcBef>
                <a:spcPts val="118"/>
              </a:spcBef>
              <a:defRPr/>
            </a:pPr>
            <a:r>
              <a:rPr spc="9" dirty="0"/>
              <a:t>The</a:t>
            </a:r>
            <a:r>
              <a:rPr spc="-9" dirty="0"/>
              <a:t> </a:t>
            </a:r>
            <a:r>
              <a:rPr spc="5" dirty="0"/>
              <a:t>vacuum</a:t>
            </a:r>
            <a:r>
              <a:rPr spc="-14" dirty="0"/>
              <a:t> </a:t>
            </a:r>
            <a:r>
              <a:rPr spc="5" dirty="0"/>
              <a:t>world</a:t>
            </a:r>
            <a:r>
              <a:rPr spc="-14" dirty="0"/>
              <a:t> </a:t>
            </a:r>
            <a:r>
              <a:rPr spc="9" dirty="0"/>
              <a:t>example</a:t>
            </a:r>
          </a:p>
        </p:txBody>
      </p:sp>
      <p:pic>
        <p:nvPicPr>
          <p:cNvPr id="26627" name="object 3">
            <a:extLst>
              <a:ext uri="{FF2B5EF4-FFF2-40B4-BE49-F238E27FC236}">
                <a16:creationId xmlns:a16="http://schemas.microsoft.com/office/drawing/2014/main" id="{F007CC06-7FC3-9529-919F-637314666F5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213" y="1641475"/>
            <a:ext cx="2841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8" name="object 4">
            <a:extLst>
              <a:ext uri="{FF2B5EF4-FFF2-40B4-BE49-F238E27FC236}">
                <a16:creationId xmlns:a16="http://schemas.microsoft.com/office/drawing/2014/main" id="{06B7AD04-4134-9059-CAC0-8C760C59A85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063" y="2095501"/>
            <a:ext cx="214312"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29" name="object 5">
            <a:extLst>
              <a:ext uri="{FF2B5EF4-FFF2-40B4-BE49-F238E27FC236}">
                <a16:creationId xmlns:a16="http://schemas.microsoft.com/office/drawing/2014/main" id="{3995AB73-F1B3-4B4E-F35B-23EBF9D99B2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0063" y="2844801"/>
            <a:ext cx="214312" cy="138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6630" name="object 6">
            <a:extLst>
              <a:ext uri="{FF2B5EF4-FFF2-40B4-BE49-F238E27FC236}">
                <a16:creationId xmlns:a16="http://schemas.microsoft.com/office/drawing/2014/main" id="{CC051C94-B439-6367-DEF6-64D7223FFB1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62213" y="3611563"/>
            <a:ext cx="284162" cy="184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6631" name="object 7">
            <a:extLst>
              <a:ext uri="{FF2B5EF4-FFF2-40B4-BE49-F238E27FC236}">
                <a16:creationId xmlns:a16="http://schemas.microsoft.com/office/drawing/2014/main" id="{B42BABBE-F99D-B6D7-F435-5955142B4C19}"/>
              </a:ext>
            </a:extLst>
          </p:cNvPr>
          <p:cNvSpPr txBox="1">
            <a:spLocks noChangeArrowheads="1"/>
          </p:cNvSpPr>
          <p:nvPr/>
        </p:nvSpPr>
        <p:spPr bwMode="auto">
          <a:xfrm>
            <a:off x="2916238" y="1466850"/>
            <a:ext cx="6915150" cy="2465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60486" rIns="0" bIns="0">
            <a:spAutoFit/>
          </a:bodyPr>
          <a:lstStyle>
            <a:lvl1pPr marL="111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spcBef>
                <a:spcPts val="475"/>
              </a:spcBef>
              <a:buNone/>
            </a:pPr>
            <a:r>
              <a:rPr lang="en-US" altLang="en-US" sz="2400">
                <a:latin typeface="Arial MT"/>
                <a:ea typeface="Arial MT"/>
                <a:cs typeface="Arial MT"/>
              </a:rPr>
              <a:t>Double Murphy world</a:t>
            </a:r>
          </a:p>
          <a:p>
            <a:pPr>
              <a:lnSpc>
                <a:spcPct val="104000"/>
              </a:lnSpc>
              <a:spcBef>
                <a:spcPts val="263"/>
              </a:spcBef>
              <a:buNone/>
            </a:pPr>
            <a:r>
              <a:rPr lang="en-US" altLang="en-US" sz="2400">
                <a:latin typeface="Arial MT"/>
                <a:ea typeface="Arial MT"/>
                <a:cs typeface="Arial MT"/>
              </a:rPr>
              <a:t>the vacuum cleaner sometimes deposits dirt  when it moves to a clean destination square  sometimes deposits dirt if </a:t>
            </a:r>
            <a:r>
              <a:rPr lang="en-US" altLang="en-US" sz="2400">
                <a:latin typeface="Times New Roman" panose="02020603050405020304" pitchFamily="18" charset="0"/>
                <a:cs typeface="Times New Roman" panose="02020603050405020304" pitchFamily="18" charset="0"/>
              </a:rPr>
              <a:t>S</a:t>
            </a:r>
            <a:r>
              <a:rPr lang="en-US" altLang="en-US" sz="1900">
                <a:latin typeface="Times New Roman" panose="02020603050405020304" pitchFamily="18" charset="0"/>
                <a:cs typeface="Times New Roman" panose="02020603050405020304" pitchFamily="18" charset="0"/>
              </a:rPr>
              <a:t>UCK </a:t>
            </a:r>
            <a:r>
              <a:rPr lang="en-US" altLang="en-US" sz="2400">
                <a:latin typeface="Arial MT"/>
                <a:ea typeface="Arial MT"/>
                <a:cs typeface="Arial MT"/>
              </a:rPr>
              <a:t>is applied to a</a:t>
            </a:r>
          </a:p>
          <a:p>
            <a:pPr>
              <a:lnSpc>
                <a:spcPts val="2763"/>
              </a:lnSpc>
              <a:spcBef>
                <a:spcPct val="0"/>
              </a:spcBef>
              <a:buNone/>
            </a:pPr>
            <a:r>
              <a:rPr lang="en-US" altLang="en-US" sz="2400">
                <a:latin typeface="Arial MT"/>
                <a:ea typeface="Arial MT"/>
                <a:cs typeface="Arial MT"/>
              </a:rPr>
              <a:t>clean square</a:t>
            </a:r>
          </a:p>
          <a:p>
            <a:pPr>
              <a:spcBef>
                <a:spcPts val="888"/>
              </a:spcBef>
              <a:buNone/>
            </a:pPr>
            <a:r>
              <a:rPr lang="en-US" altLang="en-US" sz="2400">
                <a:latin typeface="Arial MT"/>
                <a:ea typeface="Arial MT"/>
                <a:cs typeface="Arial MT"/>
              </a:rPr>
              <a:t>The agent is playing a game against nature</a:t>
            </a:r>
          </a:p>
        </p:txBody>
      </p:sp>
    </p:spTree>
  </p:cSld>
  <p:clrMapOvr>
    <a:masterClrMapping/>
  </p:clrMapOvr>
  <p:transition>
    <p:cut/>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3F1B9B5-EE55-F796-0A2A-C76C449C074F}"/>
              </a:ext>
            </a:extLst>
          </p:cNvPr>
          <p:cNvSpPr txBox="1">
            <a:spLocks noGrp="1"/>
          </p:cNvSpPr>
          <p:nvPr>
            <p:ph type="title"/>
          </p:nvPr>
        </p:nvSpPr>
        <p:spPr>
          <a:xfrm>
            <a:off x="2220914" y="71917"/>
            <a:ext cx="8447087" cy="624516"/>
          </a:xfrm>
        </p:spPr>
        <p:txBody>
          <a:bodyPr vert="horz" lIns="0" tIns="14972" rIns="0" bIns="0" rtlCol="0" anchor="ctr">
            <a:spAutoFit/>
          </a:bodyPr>
          <a:lstStyle/>
          <a:p>
            <a:pPr marL="11977">
              <a:spcBef>
                <a:spcPts val="118"/>
              </a:spcBef>
              <a:defRPr/>
            </a:pPr>
            <a:r>
              <a:rPr spc="5" dirty="0"/>
              <a:t>Example</a:t>
            </a:r>
            <a:r>
              <a:rPr spc="19" dirty="0"/>
              <a:t> </a:t>
            </a:r>
            <a:r>
              <a:rPr spc="5" dirty="0"/>
              <a:t>-</a:t>
            </a:r>
            <a:r>
              <a:rPr spc="-9" dirty="0"/>
              <a:t> </a:t>
            </a:r>
            <a:r>
              <a:rPr dirty="0"/>
              <a:t>Move(C,D)</a:t>
            </a:r>
            <a:r>
              <a:rPr spc="-19" dirty="0"/>
              <a:t> </a:t>
            </a:r>
            <a:r>
              <a:rPr spc="9" dirty="0"/>
              <a:t>was</a:t>
            </a:r>
            <a:r>
              <a:rPr spc="5" dirty="0"/>
              <a:t> executed</a:t>
            </a:r>
          </a:p>
        </p:txBody>
      </p:sp>
      <p:graphicFrame>
        <p:nvGraphicFramePr>
          <p:cNvPr id="3" name="object 3">
            <a:extLst>
              <a:ext uri="{FF2B5EF4-FFF2-40B4-BE49-F238E27FC236}">
                <a16:creationId xmlns:a16="http://schemas.microsoft.com/office/drawing/2014/main" id="{46935DEC-6EA8-2EDB-2C40-8A4E1F6A405D}"/>
              </a:ext>
            </a:extLst>
          </p:cNvPr>
          <p:cNvGraphicFramePr>
            <a:graphicFrameLocks noGrp="1"/>
          </p:cNvGraphicFramePr>
          <p:nvPr/>
        </p:nvGraphicFramePr>
        <p:xfrm>
          <a:off x="2420938" y="2127250"/>
          <a:ext cx="1663700" cy="630390"/>
        </p:xfrm>
        <a:graphic>
          <a:graphicData uri="http://schemas.openxmlformats.org/drawingml/2006/table">
            <a:tbl>
              <a:tblPr/>
              <a:tblGrid>
                <a:gridCol w="128587">
                  <a:extLst>
                    <a:ext uri="{9D8B030D-6E8A-4147-A177-3AD203B41FA5}">
                      <a16:colId xmlns:a16="http://schemas.microsoft.com/office/drawing/2014/main" val="20000"/>
                    </a:ext>
                  </a:extLst>
                </a:gridCol>
                <a:gridCol w="255588">
                  <a:extLst>
                    <a:ext uri="{9D8B030D-6E8A-4147-A177-3AD203B41FA5}">
                      <a16:colId xmlns:a16="http://schemas.microsoft.com/office/drawing/2014/main" val="20001"/>
                    </a:ext>
                  </a:extLst>
                </a:gridCol>
                <a:gridCol w="128587">
                  <a:extLst>
                    <a:ext uri="{9D8B030D-6E8A-4147-A177-3AD203B41FA5}">
                      <a16:colId xmlns:a16="http://schemas.microsoft.com/office/drawing/2014/main" val="20002"/>
                    </a:ext>
                  </a:extLst>
                </a:gridCol>
                <a:gridCol w="255588">
                  <a:extLst>
                    <a:ext uri="{9D8B030D-6E8A-4147-A177-3AD203B41FA5}">
                      <a16:colId xmlns:a16="http://schemas.microsoft.com/office/drawing/2014/main" val="20003"/>
                    </a:ext>
                  </a:extLst>
                </a:gridCol>
                <a:gridCol w="128587">
                  <a:extLst>
                    <a:ext uri="{9D8B030D-6E8A-4147-A177-3AD203B41FA5}">
                      <a16:colId xmlns:a16="http://schemas.microsoft.com/office/drawing/2014/main" val="20004"/>
                    </a:ext>
                  </a:extLst>
                </a:gridCol>
                <a:gridCol w="255588">
                  <a:extLst>
                    <a:ext uri="{9D8B030D-6E8A-4147-A177-3AD203B41FA5}">
                      <a16:colId xmlns:a16="http://schemas.microsoft.com/office/drawing/2014/main" val="20005"/>
                    </a:ext>
                  </a:extLst>
                </a:gridCol>
                <a:gridCol w="127000">
                  <a:extLst>
                    <a:ext uri="{9D8B030D-6E8A-4147-A177-3AD203B41FA5}">
                      <a16:colId xmlns:a16="http://schemas.microsoft.com/office/drawing/2014/main" val="20006"/>
                    </a:ext>
                  </a:extLst>
                </a:gridCol>
                <a:gridCol w="257175">
                  <a:extLst>
                    <a:ext uri="{9D8B030D-6E8A-4147-A177-3AD203B41FA5}">
                      <a16:colId xmlns:a16="http://schemas.microsoft.com/office/drawing/2014/main" val="20007"/>
                    </a:ext>
                  </a:extLst>
                </a:gridCol>
                <a:gridCol w="127000">
                  <a:extLst>
                    <a:ext uri="{9D8B030D-6E8A-4147-A177-3AD203B41FA5}">
                      <a16:colId xmlns:a16="http://schemas.microsoft.com/office/drawing/2014/main" val="20008"/>
                    </a:ext>
                  </a:extLst>
                </a:gridCol>
              </a:tblGrid>
              <a:tr h="25258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hMerge="1">
                  <a:txBody>
                    <a:bodyPr/>
                    <a:lstStyle/>
                    <a:p>
                      <a:endParaRPr lang="en-IN"/>
                    </a:p>
                  </a:txBody>
                  <a:tcPr/>
                </a:tc>
                <a:tc hMerge="1">
                  <a:txBody>
                    <a:bodyPr/>
                    <a:lstStyle/>
                    <a:p>
                      <a:endParaRPr lang="en-IN"/>
                    </a:p>
                  </a:txBody>
                  <a:tcPr/>
                </a:tc>
                <a:tc>
                  <a:txBody>
                    <a:bodyPr/>
                    <a:lstStyle/>
                    <a:p>
                      <a:pPr marL="0" marR="0" lvl="0" indent="0" algn="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25400" marR="0" lvl="0" indent="0" algn="ct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3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E</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ct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G</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extLst>
                  <a:ext uri="{0D108BD9-81ED-4DB2-BD59-A6C34878D82A}">
                    <a16:rowId xmlns:a16="http://schemas.microsoft.com/office/drawing/2014/main" val="10001"/>
                  </a:ext>
                </a:extLst>
              </a:tr>
              <a:tr h="123735">
                <a:tc gridSpan="9">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2"/>
                  </a:ext>
                </a:extLst>
              </a:tr>
            </a:tbl>
          </a:graphicData>
        </a:graphic>
      </p:graphicFrame>
      <p:sp>
        <p:nvSpPr>
          <p:cNvPr id="4" name="object 4">
            <a:extLst>
              <a:ext uri="{FF2B5EF4-FFF2-40B4-BE49-F238E27FC236}">
                <a16:creationId xmlns:a16="http://schemas.microsoft.com/office/drawing/2014/main" id="{4F0DD4EC-DEF0-FFD6-9691-85471F535819}"/>
              </a:ext>
            </a:extLst>
          </p:cNvPr>
          <p:cNvSpPr txBox="1"/>
          <p:nvPr/>
        </p:nvSpPr>
        <p:spPr>
          <a:xfrm>
            <a:off x="4929189" y="1892300"/>
            <a:ext cx="255587" cy="255588"/>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D</a:t>
            </a:r>
            <a:endParaRPr>
              <a:latin typeface="Times New Roman"/>
              <a:cs typeface="Times New Roman"/>
            </a:endParaRPr>
          </a:p>
        </p:txBody>
      </p:sp>
      <p:graphicFrame>
        <p:nvGraphicFramePr>
          <p:cNvPr id="5" name="object 5">
            <a:extLst>
              <a:ext uri="{FF2B5EF4-FFF2-40B4-BE49-F238E27FC236}">
                <a16:creationId xmlns:a16="http://schemas.microsoft.com/office/drawing/2014/main" id="{F450FF85-B496-0730-657C-A3E49C078163}"/>
              </a:ext>
            </a:extLst>
          </p:cNvPr>
          <p:cNvGraphicFramePr>
            <a:graphicFrameLocks noGrp="1"/>
          </p:cNvGraphicFramePr>
          <p:nvPr/>
        </p:nvGraphicFramePr>
        <p:xfrm>
          <a:off x="6388100" y="1879601"/>
          <a:ext cx="1663698" cy="884237"/>
        </p:xfrm>
        <a:graphic>
          <a:graphicData uri="http://schemas.openxmlformats.org/drawingml/2006/table">
            <a:tbl>
              <a:tblPr firstRow="1" bandRow="1">
                <a:tableStyleId>{2D5ABB26-0587-4C30-8999-92F81FD0307C}</a:tableStyleId>
              </a:tblPr>
              <a:tblGrid>
                <a:gridCol w="128258">
                  <a:extLst>
                    <a:ext uri="{9D8B030D-6E8A-4147-A177-3AD203B41FA5}">
                      <a16:colId xmlns:a16="http://schemas.microsoft.com/office/drawing/2014/main" val="20000"/>
                    </a:ext>
                  </a:extLst>
                </a:gridCol>
                <a:gridCol w="255907">
                  <a:extLst>
                    <a:ext uri="{9D8B030D-6E8A-4147-A177-3AD203B41FA5}">
                      <a16:colId xmlns:a16="http://schemas.microsoft.com/office/drawing/2014/main" val="20001"/>
                    </a:ext>
                  </a:extLst>
                </a:gridCol>
                <a:gridCol w="127650">
                  <a:extLst>
                    <a:ext uri="{9D8B030D-6E8A-4147-A177-3AD203B41FA5}">
                      <a16:colId xmlns:a16="http://schemas.microsoft.com/office/drawing/2014/main" val="20002"/>
                    </a:ext>
                  </a:extLst>
                </a:gridCol>
                <a:gridCol w="255907">
                  <a:extLst>
                    <a:ext uri="{9D8B030D-6E8A-4147-A177-3AD203B41FA5}">
                      <a16:colId xmlns:a16="http://schemas.microsoft.com/office/drawing/2014/main" val="20003"/>
                    </a:ext>
                  </a:extLst>
                </a:gridCol>
                <a:gridCol w="128257">
                  <a:extLst>
                    <a:ext uri="{9D8B030D-6E8A-4147-A177-3AD203B41FA5}">
                      <a16:colId xmlns:a16="http://schemas.microsoft.com/office/drawing/2014/main" val="20004"/>
                    </a:ext>
                  </a:extLst>
                </a:gridCol>
                <a:gridCol w="255906">
                  <a:extLst>
                    <a:ext uri="{9D8B030D-6E8A-4147-A177-3AD203B41FA5}">
                      <a16:colId xmlns:a16="http://schemas.microsoft.com/office/drawing/2014/main" val="20005"/>
                    </a:ext>
                  </a:extLst>
                </a:gridCol>
                <a:gridCol w="127650">
                  <a:extLst>
                    <a:ext uri="{9D8B030D-6E8A-4147-A177-3AD203B41FA5}">
                      <a16:colId xmlns:a16="http://schemas.microsoft.com/office/drawing/2014/main" val="20006"/>
                    </a:ext>
                  </a:extLst>
                </a:gridCol>
                <a:gridCol w="255906">
                  <a:extLst>
                    <a:ext uri="{9D8B030D-6E8A-4147-A177-3AD203B41FA5}">
                      <a16:colId xmlns:a16="http://schemas.microsoft.com/office/drawing/2014/main" val="20007"/>
                    </a:ext>
                  </a:extLst>
                </a:gridCol>
                <a:gridCol w="128257">
                  <a:extLst>
                    <a:ext uri="{9D8B030D-6E8A-4147-A177-3AD203B41FA5}">
                      <a16:colId xmlns:a16="http://schemas.microsoft.com/office/drawing/2014/main" val="20008"/>
                    </a:ext>
                  </a:extLst>
                </a:gridCol>
              </a:tblGrid>
              <a:tr h="253045">
                <a:tc gridSpan="3">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tcPr>
                </a:tc>
                <a:tc hMerge="1">
                  <a:txBody>
                    <a:bodyPr/>
                    <a:lstStyle/>
                    <a:p>
                      <a:endParaRPr/>
                    </a:p>
                  </a:txBody>
                  <a:tcPr marL="0" marR="0" marT="0" marB="0"/>
                </a:tc>
                <a:tc hMerge="1">
                  <a:txBody>
                    <a:bodyPr/>
                    <a:lstStyle/>
                    <a:p>
                      <a:endParaRPr/>
                    </a:p>
                  </a:txBody>
                  <a:tcPr marL="0" marR="0" marT="0" marB="0"/>
                </a:tc>
                <a:tc>
                  <a:txBody>
                    <a:bodyPr/>
                    <a:lstStyle/>
                    <a:p>
                      <a:pPr marL="40005" algn="ctr">
                        <a:lnSpc>
                          <a:spcPts val="1800"/>
                        </a:lnSpc>
                        <a:spcBef>
                          <a:spcPts val="204"/>
                        </a:spcBef>
                      </a:pPr>
                      <a:r>
                        <a:rPr sz="1800" dirty="0">
                          <a:latin typeface="Times New Roman"/>
                          <a:cs typeface="Times New Roman"/>
                        </a:rPr>
                        <a:t>D</a:t>
                      </a:r>
                      <a:endParaRPr sz="1800">
                        <a:latin typeface="Times New Roman"/>
                        <a:cs typeface="Times New Roman"/>
                      </a:endParaRPr>
                    </a:p>
                  </a:txBody>
                  <a:tcPr marL="0" marR="0" marT="24108"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gridSpan="5">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tcPr>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53045">
                <a:tc rowSpan="2">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marL="66675">
                        <a:lnSpc>
                          <a:spcPts val="1800"/>
                        </a:lnSpc>
                        <a:spcBef>
                          <a:spcPts val="204"/>
                        </a:spcBef>
                      </a:pPr>
                      <a:r>
                        <a:rPr sz="1800" dirty="0">
                          <a:latin typeface="Times New Roman"/>
                          <a:cs typeface="Times New Roman"/>
                        </a:rPr>
                        <a:t>C</a:t>
                      </a:r>
                      <a:endParaRPr sz="1800">
                        <a:latin typeface="Times New Roman"/>
                        <a:cs typeface="Times New Roman"/>
                      </a:endParaRPr>
                    </a:p>
                  </a:txBody>
                  <a:tcPr marL="0" marR="0" marT="24108"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26670" algn="ctr">
                        <a:lnSpc>
                          <a:spcPts val="1800"/>
                        </a:lnSpc>
                        <a:spcBef>
                          <a:spcPts val="204"/>
                        </a:spcBef>
                      </a:pPr>
                      <a:r>
                        <a:rPr sz="1800" dirty="0">
                          <a:latin typeface="Times New Roman"/>
                          <a:cs typeface="Times New Roman"/>
                        </a:rPr>
                        <a:t>B</a:t>
                      </a:r>
                      <a:endParaRPr sz="1800">
                        <a:latin typeface="Times New Roman"/>
                        <a:cs typeface="Times New Roman"/>
                      </a:endParaRPr>
                    </a:p>
                  </a:txBody>
                  <a:tcPr marL="0" marR="0" marT="24108"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54374">
                <a:tc vMerge="1">
                  <a:txBody>
                    <a:bodyPr/>
                    <a:lstStyle/>
                    <a:p>
                      <a:endParaRPr/>
                    </a:p>
                  </a:txBody>
                  <a:tcPr marL="0" marR="0" marT="0" marB="0">
                    <a:lnR w="28575">
                      <a:solidFill>
                        <a:srgbClr val="000000"/>
                      </a:solidFill>
                      <a:prstDash val="solid"/>
                    </a:lnR>
                    <a:lnB w="28575">
                      <a:solidFill>
                        <a:srgbClr val="000000"/>
                      </a:solidFill>
                      <a:prstDash val="solid"/>
                    </a:lnB>
                  </a:tcPr>
                </a:tc>
                <a:tc>
                  <a:txBody>
                    <a:bodyPr/>
                    <a:lstStyle/>
                    <a:p>
                      <a:pPr>
                        <a:lnSpc>
                          <a:spcPts val="1960"/>
                        </a:lnSpc>
                      </a:pPr>
                      <a:r>
                        <a:rPr sz="1800" dirty="0">
                          <a:latin typeface="Times New Roman"/>
                          <a:cs typeface="Times New Roman"/>
                        </a:rPr>
                        <a:t>A</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12700" algn="ctr">
                        <a:lnSpc>
                          <a:spcPts val="1960"/>
                        </a:lnSpc>
                      </a:pPr>
                      <a:r>
                        <a:rPr sz="1800" dirty="0">
                          <a:latin typeface="Times New Roman"/>
                          <a:cs typeface="Times New Roman"/>
                        </a:rPr>
                        <a:t>E</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F</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G</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2"/>
                  </a:ext>
                </a:extLst>
              </a:tr>
              <a:tr h="123773">
                <a:tc gridSpan="9">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44105" name="object 6">
            <a:extLst>
              <a:ext uri="{FF2B5EF4-FFF2-40B4-BE49-F238E27FC236}">
                <a16:creationId xmlns:a16="http://schemas.microsoft.com/office/drawing/2014/main" id="{0921F89F-C269-ED5C-C07A-7CA611A742C4}"/>
              </a:ext>
            </a:extLst>
          </p:cNvPr>
          <p:cNvSpPr>
            <a:spLocks/>
          </p:cNvSpPr>
          <p:nvPr/>
        </p:nvSpPr>
        <p:spPr bwMode="auto">
          <a:xfrm>
            <a:off x="4418013" y="2633664"/>
            <a:ext cx="1663700" cy="123825"/>
          </a:xfrm>
          <a:custGeom>
            <a:avLst/>
            <a:gdLst>
              <a:gd name="T0" fmla="*/ 0 w 1737995"/>
              <a:gd name="T1" fmla="*/ 0 h 133985"/>
              <a:gd name="T2" fmla="*/ 0 w 1737995"/>
              <a:gd name="T3" fmla="*/ 114159 h 133985"/>
              <a:gd name="T4" fmla="*/ 1592220 w 1737995"/>
              <a:gd name="T5" fmla="*/ 114159 h 133985"/>
              <a:gd name="T6" fmla="*/ 1592220 w 1737995"/>
              <a:gd name="T7" fmla="*/ 0 h 133985"/>
              <a:gd name="T8" fmla="*/ 0 w 1737995"/>
              <a:gd name="T9" fmla="*/ 0 h 133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995" h="133985">
                <a:moveTo>
                  <a:pt x="0" y="0"/>
                </a:moveTo>
                <a:lnTo>
                  <a:pt x="0" y="133661"/>
                </a:lnTo>
                <a:lnTo>
                  <a:pt x="1737601" y="133661"/>
                </a:lnTo>
                <a:lnTo>
                  <a:pt x="1737601" y="0"/>
                </a:lnTo>
                <a:lnTo>
                  <a:pt x="0" y="0"/>
                </a:lnTo>
                <a:close/>
              </a:path>
            </a:pathLst>
          </a:custGeom>
          <a:noFill/>
          <a:ln w="26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nvGrpSpPr>
          <p:cNvPr id="44106" name="object 7">
            <a:extLst>
              <a:ext uri="{FF2B5EF4-FFF2-40B4-BE49-F238E27FC236}">
                <a16:creationId xmlns:a16="http://schemas.microsoft.com/office/drawing/2014/main" id="{063D0303-1C63-3AD5-44BA-F47479223D37}"/>
              </a:ext>
            </a:extLst>
          </p:cNvPr>
          <p:cNvGrpSpPr>
            <a:grpSpLocks/>
          </p:cNvGrpSpPr>
          <p:nvPr/>
        </p:nvGrpSpPr>
        <p:grpSpPr bwMode="auto">
          <a:xfrm>
            <a:off x="4090988" y="4173539"/>
            <a:ext cx="4400550" cy="236537"/>
            <a:chOff x="2681424" y="4512815"/>
            <a:chExt cx="4595495" cy="257175"/>
          </a:xfrm>
        </p:grpSpPr>
        <p:sp>
          <p:nvSpPr>
            <p:cNvPr id="44156" name="object 8">
              <a:extLst>
                <a:ext uri="{FF2B5EF4-FFF2-40B4-BE49-F238E27FC236}">
                  <a16:creationId xmlns:a16="http://schemas.microsoft.com/office/drawing/2014/main" id="{28D5576B-5B0C-555E-7D6D-B8C04E78DFDD}"/>
                </a:ext>
              </a:extLst>
            </p:cNvPr>
            <p:cNvSpPr>
              <a:spLocks/>
            </p:cNvSpPr>
            <p:nvPr/>
          </p:nvSpPr>
          <p:spPr bwMode="auto">
            <a:xfrm>
              <a:off x="2688107" y="4519498"/>
              <a:ext cx="4580890" cy="199390"/>
            </a:xfrm>
            <a:custGeom>
              <a:avLst/>
              <a:gdLst>
                <a:gd name="T0" fmla="*/ 0 w 4580890"/>
                <a:gd name="T1" fmla="*/ 0 h 199389"/>
                <a:gd name="T2" fmla="*/ 4580375 w 4580890"/>
                <a:gd name="T3" fmla="*/ 199138 h 199389"/>
                <a:gd name="T4" fmla="*/ 0 60000 65536"/>
                <a:gd name="T5" fmla="*/ 0 60000 65536"/>
              </a:gdLst>
              <a:ahLst/>
              <a:cxnLst>
                <a:cxn ang="T4">
                  <a:pos x="T0" y="T1"/>
                </a:cxn>
                <a:cxn ang="T5">
                  <a:pos x="T2" y="T3"/>
                </a:cxn>
              </a:cxnLst>
              <a:rect l="0" t="0" r="r" b="b"/>
              <a:pathLst>
                <a:path w="4580890" h="199389">
                  <a:moveTo>
                    <a:pt x="0" y="0"/>
                  </a:moveTo>
                  <a:lnTo>
                    <a:pt x="4580375" y="199136"/>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4157" name="object 9">
              <a:extLst>
                <a:ext uri="{FF2B5EF4-FFF2-40B4-BE49-F238E27FC236}">
                  <a16:creationId xmlns:a16="http://schemas.microsoft.com/office/drawing/2014/main" id="{34D473D0-B233-688A-1DC3-636C9048D136}"/>
                </a:ext>
              </a:extLst>
            </p:cNvPr>
            <p:cNvSpPr>
              <a:spLocks/>
            </p:cNvSpPr>
            <p:nvPr/>
          </p:nvSpPr>
          <p:spPr bwMode="auto">
            <a:xfrm>
              <a:off x="7053491" y="4655832"/>
              <a:ext cx="216535" cy="107314"/>
            </a:xfrm>
            <a:custGeom>
              <a:avLst/>
              <a:gdLst>
                <a:gd name="T0" fmla="*/ 0 w 216534"/>
                <a:gd name="T1" fmla="*/ 106921 h 107314"/>
                <a:gd name="T2" fmla="*/ 216524 w 216534"/>
                <a:gd name="T3" fmla="*/ 63258 h 107314"/>
                <a:gd name="T4" fmla="*/ 4457 w 216534"/>
                <a:gd name="T5" fmla="*/ 0 h 107314"/>
                <a:gd name="T6" fmla="*/ 0 60000 65536"/>
                <a:gd name="T7" fmla="*/ 0 60000 65536"/>
                <a:gd name="T8" fmla="*/ 0 60000 65536"/>
              </a:gdLst>
              <a:ahLst/>
              <a:cxnLst>
                <a:cxn ang="T6">
                  <a:pos x="T0" y="T1"/>
                </a:cxn>
                <a:cxn ang="T7">
                  <a:pos x="T2" y="T3"/>
                </a:cxn>
                <a:cxn ang="T8">
                  <a:pos x="T4" y="T5"/>
                </a:cxn>
              </a:cxnLst>
              <a:rect l="0" t="0" r="r" b="b"/>
              <a:pathLst>
                <a:path w="216534" h="107314">
                  <a:moveTo>
                    <a:pt x="0" y="106921"/>
                  </a:moveTo>
                  <a:lnTo>
                    <a:pt x="216522" y="63258"/>
                  </a:lnTo>
                  <a:lnTo>
                    <a:pt x="4457"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10" name="object 10">
            <a:extLst>
              <a:ext uri="{FF2B5EF4-FFF2-40B4-BE49-F238E27FC236}">
                <a16:creationId xmlns:a16="http://schemas.microsoft.com/office/drawing/2014/main" id="{80487382-31E9-6773-56D5-A8F830034A45}"/>
              </a:ext>
            </a:extLst>
          </p:cNvPr>
          <p:cNvSpPr txBox="1"/>
          <p:nvPr/>
        </p:nvSpPr>
        <p:spPr>
          <a:xfrm>
            <a:off x="4545014" y="2387600"/>
            <a:ext cx="257175" cy="230188"/>
          </a:xfrm>
          <a:prstGeom prst="rect">
            <a:avLst/>
          </a:prstGeom>
          <a:ln w="26732">
            <a:solidFill>
              <a:srgbClr val="000000"/>
            </a:solidFill>
          </a:ln>
        </p:spPr>
        <p:txBody>
          <a:bodyPr lIns="0" tIns="0" rIns="0" bIns="0">
            <a:spAutoFit/>
          </a:bodyPr>
          <a:lstStyle/>
          <a:p>
            <a:pPr>
              <a:lnSpc>
                <a:spcPts val="1848"/>
              </a:lnSpc>
              <a:defRPr/>
            </a:pPr>
            <a:r>
              <a:rPr spc="-5" dirty="0">
                <a:latin typeface="Times New Roman"/>
                <a:cs typeface="Times New Roman"/>
              </a:rPr>
              <a:t>A</a:t>
            </a:r>
            <a:endParaRPr>
              <a:latin typeface="Times New Roman"/>
              <a:cs typeface="Times New Roman"/>
            </a:endParaRPr>
          </a:p>
        </p:txBody>
      </p:sp>
      <p:sp>
        <p:nvSpPr>
          <p:cNvPr id="11" name="object 11">
            <a:extLst>
              <a:ext uri="{FF2B5EF4-FFF2-40B4-BE49-F238E27FC236}">
                <a16:creationId xmlns:a16="http://schemas.microsoft.com/office/drawing/2014/main" id="{3526AFED-2781-88BE-F9C9-CF189ECB0638}"/>
              </a:ext>
            </a:extLst>
          </p:cNvPr>
          <p:cNvSpPr txBox="1"/>
          <p:nvPr/>
        </p:nvSpPr>
        <p:spPr>
          <a:xfrm>
            <a:off x="4929189" y="2139950"/>
            <a:ext cx="255587" cy="255588"/>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B</a:t>
            </a:r>
            <a:endParaRPr>
              <a:latin typeface="Times New Roman"/>
              <a:cs typeface="Times New Roman"/>
            </a:endParaRPr>
          </a:p>
        </p:txBody>
      </p:sp>
      <p:sp>
        <p:nvSpPr>
          <p:cNvPr id="12" name="object 12">
            <a:extLst>
              <a:ext uri="{FF2B5EF4-FFF2-40B4-BE49-F238E27FC236}">
                <a16:creationId xmlns:a16="http://schemas.microsoft.com/office/drawing/2014/main" id="{7EDE87D9-561D-8F88-94F5-EB49BFB4579C}"/>
              </a:ext>
            </a:extLst>
          </p:cNvPr>
          <p:cNvSpPr txBox="1"/>
          <p:nvPr/>
        </p:nvSpPr>
        <p:spPr>
          <a:xfrm>
            <a:off x="4929189"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E</a:t>
            </a:r>
            <a:endParaRPr>
              <a:latin typeface="Times New Roman"/>
              <a:cs typeface="Times New Roman"/>
            </a:endParaRPr>
          </a:p>
        </p:txBody>
      </p:sp>
      <p:sp>
        <p:nvSpPr>
          <p:cNvPr id="13" name="object 13">
            <a:extLst>
              <a:ext uri="{FF2B5EF4-FFF2-40B4-BE49-F238E27FC236}">
                <a16:creationId xmlns:a16="http://schemas.microsoft.com/office/drawing/2014/main" id="{47EBE7D9-823D-B3FA-ED5E-D0ECDF0091BD}"/>
              </a:ext>
            </a:extLst>
          </p:cNvPr>
          <p:cNvSpPr txBox="1"/>
          <p:nvPr/>
        </p:nvSpPr>
        <p:spPr>
          <a:xfrm>
            <a:off x="5697539"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G</a:t>
            </a:r>
            <a:endParaRPr>
              <a:latin typeface="Times New Roman"/>
              <a:cs typeface="Times New Roman"/>
            </a:endParaRPr>
          </a:p>
        </p:txBody>
      </p:sp>
      <p:sp>
        <p:nvSpPr>
          <p:cNvPr id="14" name="object 14">
            <a:extLst>
              <a:ext uri="{FF2B5EF4-FFF2-40B4-BE49-F238E27FC236}">
                <a16:creationId xmlns:a16="http://schemas.microsoft.com/office/drawing/2014/main" id="{40476690-C211-0082-4C67-5FFAD1DCB580}"/>
              </a:ext>
            </a:extLst>
          </p:cNvPr>
          <p:cNvSpPr txBox="1"/>
          <p:nvPr/>
        </p:nvSpPr>
        <p:spPr>
          <a:xfrm>
            <a:off x="5313364" y="2139950"/>
            <a:ext cx="255587" cy="255588"/>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C</a:t>
            </a:r>
            <a:endParaRPr>
              <a:latin typeface="Times New Roman"/>
              <a:cs typeface="Times New Roman"/>
            </a:endParaRPr>
          </a:p>
        </p:txBody>
      </p:sp>
      <p:sp>
        <p:nvSpPr>
          <p:cNvPr id="15" name="object 15">
            <a:extLst>
              <a:ext uri="{FF2B5EF4-FFF2-40B4-BE49-F238E27FC236}">
                <a16:creationId xmlns:a16="http://schemas.microsoft.com/office/drawing/2014/main" id="{4D774302-43AE-F356-672D-32445C4ECAA3}"/>
              </a:ext>
            </a:extLst>
          </p:cNvPr>
          <p:cNvSpPr txBox="1"/>
          <p:nvPr/>
        </p:nvSpPr>
        <p:spPr>
          <a:xfrm>
            <a:off x="5313364"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F</a:t>
            </a:r>
            <a:endParaRPr>
              <a:latin typeface="Times New Roman"/>
              <a:cs typeface="Times New Roman"/>
            </a:endParaRPr>
          </a:p>
        </p:txBody>
      </p:sp>
      <p:graphicFrame>
        <p:nvGraphicFramePr>
          <p:cNvPr id="16" name="object 16">
            <a:extLst>
              <a:ext uri="{FF2B5EF4-FFF2-40B4-BE49-F238E27FC236}">
                <a16:creationId xmlns:a16="http://schemas.microsoft.com/office/drawing/2014/main" id="{86CB4A89-F249-C0AA-376E-866F552228A7}"/>
              </a:ext>
            </a:extLst>
          </p:cNvPr>
          <p:cNvGraphicFramePr>
            <a:graphicFrameLocks noGrp="1"/>
          </p:cNvGraphicFramePr>
          <p:nvPr/>
        </p:nvGraphicFramePr>
        <p:xfrm>
          <a:off x="8435975" y="1633538"/>
          <a:ext cx="1663698" cy="1135370"/>
        </p:xfrm>
        <a:graphic>
          <a:graphicData uri="http://schemas.openxmlformats.org/drawingml/2006/table">
            <a:tbl>
              <a:tblPr firstRow="1" bandRow="1">
                <a:tableStyleId>{2D5ABB26-0587-4C30-8999-92F81FD0307C}</a:tableStyleId>
              </a:tblPr>
              <a:tblGrid>
                <a:gridCol w="127650">
                  <a:extLst>
                    <a:ext uri="{9D8B030D-6E8A-4147-A177-3AD203B41FA5}">
                      <a16:colId xmlns:a16="http://schemas.microsoft.com/office/drawing/2014/main" val="20000"/>
                    </a:ext>
                  </a:extLst>
                </a:gridCol>
                <a:gridCol w="255907">
                  <a:extLst>
                    <a:ext uri="{9D8B030D-6E8A-4147-A177-3AD203B41FA5}">
                      <a16:colId xmlns:a16="http://schemas.microsoft.com/office/drawing/2014/main" val="20001"/>
                    </a:ext>
                  </a:extLst>
                </a:gridCol>
                <a:gridCol w="128258">
                  <a:extLst>
                    <a:ext uri="{9D8B030D-6E8A-4147-A177-3AD203B41FA5}">
                      <a16:colId xmlns:a16="http://schemas.microsoft.com/office/drawing/2014/main" val="20002"/>
                    </a:ext>
                  </a:extLst>
                </a:gridCol>
                <a:gridCol w="255907">
                  <a:extLst>
                    <a:ext uri="{9D8B030D-6E8A-4147-A177-3AD203B41FA5}">
                      <a16:colId xmlns:a16="http://schemas.microsoft.com/office/drawing/2014/main" val="20003"/>
                    </a:ext>
                  </a:extLst>
                </a:gridCol>
                <a:gridCol w="127650">
                  <a:extLst>
                    <a:ext uri="{9D8B030D-6E8A-4147-A177-3AD203B41FA5}">
                      <a16:colId xmlns:a16="http://schemas.microsoft.com/office/drawing/2014/main" val="20004"/>
                    </a:ext>
                  </a:extLst>
                </a:gridCol>
                <a:gridCol w="255906">
                  <a:extLst>
                    <a:ext uri="{9D8B030D-6E8A-4147-A177-3AD203B41FA5}">
                      <a16:colId xmlns:a16="http://schemas.microsoft.com/office/drawing/2014/main" val="20005"/>
                    </a:ext>
                  </a:extLst>
                </a:gridCol>
                <a:gridCol w="128257">
                  <a:extLst>
                    <a:ext uri="{9D8B030D-6E8A-4147-A177-3AD203B41FA5}">
                      <a16:colId xmlns:a16="http://schemas.microsoft.com/office/drawing/2014/main" val="20006"/>
                    </a:ext>
                  </a:extLst>
                </a:gridCol>
                <a:gridCol w="255906">
                  <a:extLst>
                    <a:ext uri="{9D8B030D-6E8A-4147-A177-3AD203B41FA5}">
                      <a16:colId xmlns:a16="http://schemas.microsoft.com/office/drawing/2014/main" val="20007"/>
                    </a:ext>
                  </a:extLst>
                </a:gridCol>
                <a:gridCol w="128257">
                  <a:extLst>
                    <a:ext uri="{9D8B030D-6E8A-4147-A177-3AD203B41FA5}">
                      <a16:colId xmlns:a16="http://schemas.microsoft.com/office/drawing/2014/main" val="20008"/>
                    </a:ext>
                  </a:extLst>
                </a:gridCol>
              </a:tblGrid>
              <a:tr h="252568">
                <a:tc rowSpan="3" gridSpan="3">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tcPr>
                </a:tc>
                <a:tc rowSpan="3" hMerge="1">
                  <a:txBody>
                    <a:bodyPr/>
                    <a:lstStyle/>
                    <a:p>
                      <a:endParaRPr/>
                    </a:p>
                  </a:txBody>
                  <a:tcPr marL="0" marR="0" marT="0" marB="0"/>
                </a:tc>
                <a:tc rowSpan="3" hMerge="1">
                  <a:txBody>
                    <a:bodyPr/>
                    <a:lstStyle/>
                    <a:p>
                      <a:endParaRPr/>
                    </a:p>
                  </a:txBody>
                  <a:tcPr marL="0" marR="0" marT="0" marB="0"/>
                </a:tc>
                <a:tc>
                  <a:txBody>
                    <a:bodyPr/>
                    <a:lstStyle/>
                    <a:p>
                      <a:pPr marL="26670" algn="ctr">
                        <a:lnSpc>
                          <a:spcPts val="1800"/>
                        </a:lnSpc>
                        <a:spcBef>
                          <a:spcPts val="204"/>
                        </a:spcBef>
                      </a:pPr>
                      <a:r>
                        <a:rPr sz="1800" dirty="0">
                          <a:latin typeface="Times New Roman"/>
                          <a:cs typeface="Times New Roman"/>
                        </a:rPr>
                        <a:t>C</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3" gridSpan="5">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extLst>
                  <a:ext uri="{0D108BD9-81ED-4DB2-BD59-A6C34878D82A}">
                    <a16:rowId xmlns:a16="http://schemas.microsoft.com/office/drawing/2014/main" val="10000"/>
                  </a:ext>
                </a:extLst>
              </a:tr>
              <a:tr h="252568">
                <a:tc gridSpan="3" vMerge="1">
                  <a:txBody>
                    <a:bodyPr/>
                    <a:lstStyle/>
                    <a:p>
                      <a:endParaRPr/>
                    </a:p>
                  </a:txBody>
                  <a:tcPr marL="0" marR="0" marT="0" marB="0">
                    <a:lnR w="28575">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a:txBody>
                    <a:bodyPr/>
                    <a:lstStyle/>
                    <a:p>
                      <a:pPr marL="40005" algn="ctr">
                        <a:lnSpc>
                          <a:spcPts val="1800"/>
                        </a:lnSpc>
                        <a:spcBef>
                          <a:spcPts val="204"/>
                        </a:spcBef>
                      </a:pPr>
                      <a:r>
                        <a:rPr sz="1800" dirty="0">
                          <a:latin typeface="Times New Roman"/>
                          <a:cs typeface="Times New Roman"/>
                        </a:rPr>
                        <a:t>D</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52568">
                <a:tc gridSpan="3" vMerge="1">
                  <a:txBody>
                    <a:bodyPr/>
                    <a:lstStyle/>
                    <a:p>
                      <a:endParaRPr/>
                    </a:p>
                  </a:txBody>
                  <a:tcPr marL="0" marR="0" marT="0" marB="0">
                    <a:lnR w="28575">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a:txBody>
                    <a:bodyPr/>
                    <a:lstStyle/>
                    <a:p>
                      <a:pPr marL="26670" algn="ctr">
                        <a:lnSpc>
                          <a:spcPts val="1800"/>
                        </a:lnSpc>
                        <a:spcBef>
                          <a:spcPts val="204"/>
                        </a:spcBef>
                      </a:pPr>
                      <a:r>
                        <a:rPr sz="1800" dirty="0">
                          <a:latin typeface="Times New Roman"/>
                          <a:cs typeface="Times New Roman"/>
                        </a:rPr>
                        <a:t>B</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2"/>
                  </a:ext>
                </a:extLst>
              </a:tr>
              <a:tr h="253917">
                <a:tc>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a:lnSpc>
                          <a:spcPts val="1960"/>
                        </a:lnSpc>
                      </a:pPr>
                      <a:r>
                        <a:rPr sz="1800" dirty="0">
                          <a:latin typeface="Times New Roman"/>
                          <a:cs typeface="Times New Roman"/>
                        </a:rPr>
                        <a:t>A</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12700" algn="ctr">
                        <a:lnSpc>
                          <a:spcPts val="1960"/>
                        </a:lnSpc>
                      </a:pPr>
                      <a:r>
                        <a:rPr sz="1800" dirty="0">
                          <a:latin typeface="Times New Roman"/>
                          <a:cs typeface="Times New Roman"/>
                        </a:rPr>
                        <a:t>E</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F</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G</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3"/>
                  </a:ext>
                </a:extLst>
              </a:tr>
              <a:tr h="123441">
                <a:tc gridSpan="9">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17" name="object 17">
            <a:extLst>
              <a:ext uri="{FF2B5EF4-FFF2-40B4-BE49-F238E27FC236}">
                <a16:creationId xmlns:a16="http://schemas.microsoft.com/office/drawing/2014/main" id="{D5201D4A-48A1-2787-0B44-E33FBACA867F}"/>
              </a:ext>
            </a:extLst>
          </p:cNvPr>
          <p:cNvSpPr txBox="1"/>
          <p:nvPr/>
        </p:nvSpPr>
        <p:spPr>
          <a:xfrm>
            <a:off x="2549526" y="2919413"/>
            <a:ext cx="468313" cy="260350"/>
          </a:xfrm>
          <a:prstGeom prst="rect">
            <a:avLst/>
          </a:prstGeom>
        </p:spPr>
        <p:txBody>
          <a:bodyPr lIns="0" tIns="15571" rIns="0" bIns="0">
            <a:spAutoFit/>
          </a:bodyPr>
          <a:lstStyle/>
          <a:p>
            <a:pPr marL="11977">
              <a:spcBef>
                <a:spcPts val="123"/>
              </a:spcBef>
              <a:defRPr/>
            </a:pPr>
            <a:r>
              <a:rPr sz="1600" b="1" spc="9" dirty="0">
                <a:latin typeface="Times New Roman"/>
                <a:cs typeface="Times New Roman"/>
              </a:rPr>
              <a:t>Start</a:t>
            </a:r>
            <a:endParaRPr sz="1600">
              <a:latin typeface="Times New Roman"/>
              <a:cs typeface="Times New Roman"/>
            </a:endParaRPr>
          </a:p>
        </p:txBody>
      </p:sp>
      <p:sp>
        <p:nvSpPr>
          <p:cNvPr id="18" name="object 18">
            <a:extLst>
              <a:ext uri="{FF2B5EF4-FFF2-40B4-BE49-F238E27FC236}">
                <a16:creationId xmlns:a16="http://schemas.microsoft.com/office/drawing/2014/main" id="{2B085379-32AD-5A5F-493F-AB5A7A64A860}"/>
              </a:ext>
            </a:extLst>
          </p:cNvPr>
          <p:cNvSpPr txBox="1"/>
          <p:nvPr/>
        </p:nvSpPr>
        <p:spPr>
          <a:xfrm>
            <a:off x="4468814" y="2919413"/>
            <a:ext cx="1639887" cy="260350"/>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Someone</a:t>
            </a:r>
            <a:r>
              <a:rPr sz="1600" b="1" spc="-19" dirty="0">
                <a:latin typeface="Times New Roman"/>
                <a:cs typeface="Times New Roman"/>
              </a:rPr>
              <a:t> </a:t>
            </a:r>
            <a:r>
              <a:rPr sz="1600" b="1" spc="14" dirty="0">
                <a:latin typeface="Times New Roman"/>
                <a:cs typeface="Times New Roman"/>
              </a:rPr>
              <a:t>moved</a:t>
            </a:r>
            <a:r>
              <a:rPr sz="1600" b="1" spc="-14" dirty="0">
                <a:latin typeface="Times New Roman"/>
                <a:cs typeface="Times New Roman"/>
              </a:rPr>
              <a:t> </a:t>
            </a:r>
            <a:r>
              <a:rPr sz="1600" b="1" spc="19" dirty="0">
                <a:latin typeface="Times New Roman"/>
                <a:cs typeface="Times New Roman"/>
              </a:rPr>
              <a:t>D</a:t>
            </a:r>
            <a:endParaRPr sz="1600">
              <a:latin typeface="Times New Roman"/>
              <a:cs typeface="Times New Roman"/>
            </a:endParaRPr>
          </a:p>
        </p:txBody>
      </p:sp>
      <p:sp>
        <p:nvSpPr>
          <p:cNvPr id="19" name="object 19">
            <a:extLst>
              <a:ext uri="{FF2B5EF4-FFF2-40B4-BE49-F238E27FC236}">
                <a16:creationId xmlns:a16="http://schemas.microsoft.com/office/drawing/2014/main" id="{D3E743DE-C453-88B1-3B3A-D673CB6081A1}"/>
              </a:ext>
            </a:extLst>
          </p:cNvPr>
          <p:cNvSpPr txBox="1"/>
          <p:nvPr/>
        </p:nvSpPr>
        <p:spPr>
          <a:xfrm>
            <a:off x="6581776" y="2919413"/>
            <a:ext cx="962025" cy="260350"/>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dropped</a:t>
            </a:r>
            <a:r>
              <a:rPr sz="1600" b="1" spc="-57" dirty="0">
                <a:latin typeface="Times New Roman"/>
                <a:cs typeface="Times New Roman"/>
              </a:rPr>
              <a:t> </a:t>
            </a:r>
            <a:r>
              <a:rPr sz="1600" b="1" spc="19" dirty="0">
                <a:latin typeface="Times New Roman"/>
                <a:cs typeface="Times New Roman"/>
              </a:rPr>
              <a:t>C</a:t>
            </a:r>
            <a:endParaRPr sz="1600">
              <a:latin typeface="Times New Roman"/>
              <a:cs typeface="Times New Roman"/>
            </a:endParaRPr>
          </a:p>
        </p:txBody>
      </p:sp>
      <p:sp>
        <p:nvSpPr>
          <p:cNvPr id="20" name="object 20">
            <a:extLst>
              <a:ext uri="{FF2B5EF4-FFF2-40B4-BE49-F238E27FC236}">
                <a16:creationId xmlns:a16="http://schemas.microsoft.com/office/drawing/2014/main" id="{3E876D19-B680-7E02-0188-91DE9A1B0A38}"/>
              </a:ext>
            </a:extLst>
          </p:cNvPr>
          <p:cNvSpPr txBox="1"/>
          <p:nvPr/>
        </p:nvSpPr>
        <p:spPr>
          <a:xfrm>
            <a:off x="8628064" y="2919413"/>
            <a:ext cx="974725" cy="260350"/>
          </a:xfrm>
          <a:prstGeom prst="rect">
            <a:avLst/>
          </a:prstGeom>
        </p:spPr>
        <p:txBody>
          <a:bodyPr lIns="0" tIns="15571" rIns="0" bIns="0">
            <a:spAutoFit/>
          </a:bodyPr>
          <a:lstStyle/>
          <a:p>
            <a:pPr marL="11977">
              <a:spcBef>
                <a:spcPts val="123"/>
              </a:spcBef>
              <a:defRPr/>
            </a:pPr>
            <a:r>
              <a:rPr sz="1600" b="1" spc="9" dirty="0">
                <a:latin typeface="Times New Roman"/>
                <a:cs typeface="Times New Roman"/>
              </a:rPr>
              <a:t>tried</a:t>
            </a:r>
            <a:r>
              <a:rPr sz="1600" b="1" spc="-57" dirty="0">
                <a:latin typeface="Times New Roman"/>
                <a:cs typeface="Times New Roman"/>
              </a:rPr>
              <a:t> </a:t>
            </a:r>
            <a:r>
              <a:rPr sz="1600" b="1" spc="14" dirty="0">
                <a:latin typeface="Times New Roman"/>
                <a:cs typeface="Times New Roman"/>
              </a:rPr>
              <a:t>again</a:t>
            </a:r>
            <a:endParaRPr sz="1600">
              <a:latin typeface="Times New Roman"/>
              <a:cs typeface="Times New Roman"/>
            </a:endParaRPr>
          </a:p>
        </p:txBody>
      </p:sp>
      <p:sp>
        <p:nvSpPr>
          <p:cNvPr id="44152" name="object 21">
            <a:extLst>
              <a:ext uri="{FF2B5EF4-FFF2-40B4-BE49-F238E27FC236}">
                <a16:creationId xmlns:a16="http://schemas.microsoft.com/office/drawing/2014/main" id="{587E2558-C080-B5B8-0AA6-7D4D1E7F732F}"/>
              </a:ext>
            </a:extLst>
          </p:cNvPr>
          <p:cNvSpPr txBox="1">
            <a:spLocks noChangeArrowheads="1"/>
          </p:cNvSpPr>
          <p:nvPr/>
        </p:nvSpPr>
        <p:spPr bwMode="auto">
          <a:xfrm>
            <a:off x="3381375" y="3438525"/>
            <a:ext cx="839788"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983" rIns="0" bIns="0">
            <a:spAutoFit/>
          </a:bodyPr>
          <a:lstStyle>
            <a:lvl1pPr marL="111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3000"/>
              </a:lnSpc>
              <a:spcBef>
                <a:spcPts val="75"/>
              </a:spcBef>
              <a:buNone/>
            </a:pPr>
            <a:r>
              <a:rPr lang="en-US" altLang="en-US" sz="1400">
                <a:latin typeface="Times New Roman" panose="02020603050405020304" pitchFamily="18" charset="0"/>
                <a:cs typeface="Times New Roman" panose="02020603050405020304" pitchFamily="18" charset="0"/>
              </a:rPr>
              <a:t>Ontable(A)  On(B,E)</a:t>
            </a:r>
          </a:p>
          <a:p>
            <a:pPr>
              <a:spcBef>
                <a:spcPts val="38"/>
              </a:spcBef>
              <a:buNone/>
            </a:pPr>
            <a:r>
              <a:rPr lang="en-US" altLang="en-US" sz="1400">
                <a:latin typeface="Times New Roman" panose="02020603050405020304" pitchFamily="18" charset="0"/>
                <a:cs typeface="Times New Roman" panose="02020603050405020304" pitchFamily="18" charset="0"/>
              </a:rPr>
              <a:t>On(C,A)</a:t>
            </a:r>
          </a:p>
          <a:p>
            <a:pPr>
              <a:spcBef>
                <a:spcPts val="50"/>
              </a:spcBef>
              <a:buNone/>
            </a:pPr>
            <a:r>
              <a:rPr lang="en-US" altLang="en-US" sz="1400">
                <a:latin typeface="Times New Roman" panose="02020603050405020304" pitchFamily="18" charset="0"/>
                <a:cs typeface="Times New Roman" panose="02020603050405020304" pitchFamily="18" charset="0"/>
              </a:rPr>
              <a:t>On(D,B)</a:t>
            </a:r>
          </a:p>
          <a:p>
            <a:pPr algn="just" eaLnBrk="1" hangingPunct="1">
              <a:lnSpc>
                <a:spcPct val="103000"/>
              </a:lnSpc>
              <a:spcBef>
                <a:spcPct val="0"/>
              </a:spcBef>
              <a:buFontTx/>
              <a:buNone/>
            </a:pPr>
            <a:r>
              <a:rPr lang="en-US" altLang="en-US" sz="1400">
                <a:latin typeface="Times New Roman" panose="02020603050405020304" pitchFamily="18" charset="0"/>
                <a:cs typeface="Times New Roman" panose="02020603050405020304" pitchFamily="18" charset="0"/>
              </a:rPr>
              <a:t>Clear(F)  Clear(C)  Clear(D)  Clear(G)</a:t>
            </a:r>
          </a:p>
        </p:txBody>
      </p:sp>
      <p:sp>
        <p:nvSpPr>
          <p:cNvPr id="22" name="object 22">
            <a:extLst>
              <a:ext uri="{FF2B5EF4-FFF2-40B4-BE49-F238E27FC236}">
                <a16:creationId xmlns:a16="http://schemas.microsoft.com/office/drawing/2014/main" id="{ACD3CC85-F5B6-A968-AE83-C4B8B0AA114F}"/>
              </a:ext>
            </a:extLst>
          </p:cNvPr>
          <p:cNvSpPr txBox="1"/>
          <p:nvPr/>
        </p:nvSpPr>
        <p:spPr>
          <a:xfrm>
            <a:off x="8564564" y="4056064"/>
            <a:ext cx="657225" cy="441325"/>
          </a:xfrm>
          <a:prstGeom prst="rect">
            <a:avLst/>
          </a:prstGeom>
        </p:spPr>
        <p:txBody>
          <a:bodyPr lIns="0" tIns="14373" rIns="0" bIns="0">
            <a:spAutoFit/>
          </a:bodyPr>
          <a:lstStyle/>
          <a:p>
            <a:pPr marL="11977">
              <a:spcBef>
                <a:spcPts val="113"/>
              </a:spcBef>
              <a:defRPr/>
            </a:pPr>
            <a:r>
              <a:rPr sz="1400" spc="9" dirty="0">
                <a:latin typeface="Times New Roman"/>
                <a:cs typeface="Times New Roman"/>
              </a:rPr>
              <a:t>On(C,D)</a:t>
            </a:r>
            <a:endParaRPr sz="1400">
              <a:latin typeface="Times New Roman"/>
              <a:cs typeface="Times New Roman"/>
            </a:endParaRPr>
          </a:p>
          <a:p>
            <a:pPr marL="11977">
              <a:spcBef>
                <a:spcPts val="47"/>
              </a:spcBef>
              <a:defRPr/>
            </a:pPr>
            <a:r>
              <a:rPr sz="1400" spc="9" dirty="0">
                <a:latin typeface="Times New Roman"/>
                <a:cs typeface="Times New Roman"/>
              </a:rPr>
              <a:t>On(D,B)</a:t>
            </a:r>
            <a:endParaRPr sz="1400">
              <a:latin typeface="Times New Roman"/>
              <a:cs typeface="Times New Roman"/>
            </a:endParaRPr>
          </a:p>
        </p:txBody>
      </p:sp>
      <p:sp>
        <p:nvSpPr>
          <p:cNvPr id="23" name="object 23">
            <a:extLst>
              <a:ext uri="{FF2B5EF4-FFF2-40B4-BE49-F238E27FC236}">
                <a16:creationId xmlns:a16="http://schemas.microsoft.com/office/drawing/2014/main" id="{D62D87C1-193F-1377-173D-51F38C2B820F}"/>
              </a:ext>
            </a:extLst>
          </p:cNvPr>
          <p:cNvSpPr txBox="1"/>
          <p:nvPr/>
        </p:nvSpPr>
        <p:spPr>
          <a:xfrm>
            <a:off x="2306638" y="4056064"/>
            <a:ext cx="766762" cy="427037"/>
          </a:xfrm>
          <a:prstGeom prst="rect">
            <a:avLst/>
          </a:prstGeom>
          <a:ln w="26732">
            <a:solidFill>
              <a:srgbClr val="000000"/>
            </a:solidFill>
          </a:ln>
        </p:spPr>
        <p:txBody>
          <a:bodyPr lIns="0" tIns="180259" rIns="0" bIns="0">
            <a:spAutoFit/>
          </a:bodyPr>
          <a:lstStyle/>
          <a:p>
            <a:pPr marL="125762">
              <a:spcBef>
                <a:spcPts val="1419"/>
              </a:spcBef>
              <a:defRPr/>
            </a:pPr>
            <a:r>
              <a:rPr sz="1600" b="1" spc="9" dirty="0">
                <a:latin typeface="Times New Roman"/>
                <a:cs typeface="Times New Roman"/>
              </a:rPr>
              <a:t>Start</a:t>
            </a:r>
            <a:endParaRPr sz="1600">
              <a:latin typeface="Times New Roman"/>
              <a:cs typeface="Times New Roman"/>
            </a:endParaRPr>
          </a:p>
        </p:txBody>
      </p:sp>
      <p:sp>
        <p:nvSpPr>
          <p:cNvPr id="24" name="object 24">
            <a:extLst>
              <a:ext uri="{FF2B5EF4-FFF2-40B4-BE49-F238E27FC236}">
                <a16:creationId xmlns:a16="http://schemas.microsoft.com/office/drawing/2014/main" id="{A384D26D-170B-03FB-8351-2B69E2EE12F9}"/>
              </a:ext>
            </a:extLst>
          </p:cNvPr>
          <p:cNvSpPr txBox="1"/>
          <p:nvPr/>
        </p:nvSpPr>
        <p:spPr>
          <a:xfrm>
            <a:off x="9280525" y="4056064"/>
            <a:ext cx="831850" cy="427037"/>
          </a:xfrm>
          <a:prstGeom prst="rect">
            <a:avLst/>
          </a:prstGeom>
          <a:ln w="26732">
            <a:solidFill>
              <a:srgbClr val="000000"/>
            </a:solidFill>
          </a:ln>
        </p:spPr>
        <p:txBody>
          <a:bodyPr lIns="0" tIns="180259" rIns="0" bIns="0">
            <a:spAutoFit/>
          </a:bodyPr>
          <a:lstStyle/>
          <a:p>
            <a:pPr marL="125762">
              <a:spcBef>
                <a:spcPts val="1419"/>
              </a:spcBef>
              <a:defRPr/>
            </a:pPr>
            <a:r>
              <a:rPr sz="1600" b="1" spc="14" dirty="0">
                <a:latin typeface="Times New Roman"/>
                <a:cs typeface="Times New Roman"/>
              </a:rPr>
              <a:t>Finish</a:t>
            </a:r>
            <a:endParaRPr sz="1600">
              <a:latin typeface="Times New Roman"/>
              <a:cs typeface="Times New Roman"/>
            </a:endParaRPr>
          </a:p>
        </p:txBody>
      </p:sp>
    </p:spTree>
  </p:cSld>
  <p:clrMapOvr>
    <a:masterClrMapping/>
  </p:clrMapOvr>
  <p:transition>
    <p:cut/>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FD78E30E-BEDE-B85D-0D50-2767C9BF8764}"/>
              </a:ext>
            </a:extLst>
          </p:cNvPr>
          <p:cNvSpPr txBox="1">
            <a:spLocks noGrp="1"/>
          </p:cNvSpPr>
          <p:nvPr>
            <p:ph type="title"/>
          </p:nvPr>
        </p:nvSpPr>
        <p:spPr>
          <a:xfrm>
            <a:off x="2220913" y="71917"/>
            <a:ext cx="7891462" cy="624516"/>
          </a:xfrm>
        </p:spPr>
        <p:txBody>
          <a:bodyPr vert="horz" lIns="0" tIns="14972" rIns="0" bIns="0" rtlCol="0" anchor="ctr">
            <a:spAutoFit/>
          </a:bodyPr>
          <a:lstStyle/>
          <a:p>
            <a:pPr marL="11977">
              <a:spcBef>
                <a:spcPts val="118"/>
              </a:spcBef>
              <a:defRPr/>
            </a:pPr>
            <a:r>
              <a:rPr spc="5" dirty="0"/>
              <a:t>Example</a:t>
            </a:r>
            <a:r>
              <a:rPr spc="24" dirty="0"/>
              <a:t> </a:t>
            </a:r>
            <a:r>
              <a:rPr spc="5" dirty="0"/>
              <a:t>-</a:t>
            </a:r>
            <a:r>
              <a:rPr spc="-9" dirty="0"/>
              <a:t> </a:t>
            </a:r>
            <a:r>
              <a:rPr spc="5" dirty="0"/>
              <a:t>put</a:t>
            </a:r>
            <a:r>
              <a:rPr spc="-5" dirty="0"/>
              <a:t> </a:t>
            </a:r>
            <a:r>
              <a:rPr dirty="0"/>
              <a:t>Move(C,D)</a:t>
            </a:r>
            <a:r>
              <a:rPr spc="-5" dirty="0"/>
              <a:t> </a:t>
            </a:r>
            <a:r>
              <a:rPr spc="5" dirty="0"/>
              <a:t>back</a:t>
            </a:r>
            <a:r>
              <a:rPr spc="-14" dirty="0"/>
              <a:t> </a:t>
            </a:r>
            <a:r>
              <a:rPr spc="9" dirty="0"/>
              <a:t>in</a:t>
            </a:r>
          </a:p>
        </p:txBody>
      </p:sp>
      <p:graphicFrame>
        <p:nvGraphicFramePr>
          <p:cNvPr id="3" name="object 3">
            <a:extLst>
              <a:ext uri="{FF2B5EF4-FFF2-40B4-BE49-F238E27FC236}">
                <a16:creationId xmlns:a16="http://schemas.microsoft.com/office/drawing/2014/main" id="{97546978-9E94-0177-9693-6CEC0B4CF800}"/>
              </a:ext>
            </a:extLst>
          </p:cNvPr>
          <p:cNvGraphicFramePr>
            <a:graphicFrameLocks noGrp="1"/>
          </p:cNvGraphicFramePr>
          <p:nvPr/>
        </p:nvGraphicFramePr>
        <p:xfrm>
          <a:off x="2420938" y="2127250"/>
          <a:ext cx="1663700" cy="630390"/>
        </p:xfrm>
        <a:graphic>
          <a:graphicData uri="http://schemas.openxmlformats.org/drawingml/2006/table">
            <a:tbl>
              <a:tblPr/>
              <a:tblGrid>
                <a:gridCol w="128587">
                  <a:extLst>
                    <a:ext uri="{9D8B030D-6E8A-4147-A177-3AD203B41FA5}">
                      <a16:colId xmlns:a16="http://schemas.microsoft.com/office/drawing/2014/main" val="20000"/>
                    </a:ext>
                  </a:extLst>
                </a:gridCol>
                <a:gridCol w="255588">
                  <a:extLst>
                    <a:ext uri="{9D8B030D-6E8A-4147-A177-3AD203B41FA5}">
                      <a16:colId xmlns:a16="http://schemas.microsoft.com/office/drawing/2014/main" val="20001"/>
                    </a:ext>
                  </a:extLst>
                </a:gridCol>
                <a:gridCol w="128587">
                  <a:extLst>
                    <a:ext uri="{9D8B030D-6E8A-4147-A177-3AD203B41FA5}">
                      <a16:colId xmlns:a16="http://schemas.microsoft.com/office/drawing/2014/main" val="20002"/>
                    </a:ext>
                  </a:extLst>
                </a:gridCol>
                <a:gridCol w="255588">
                  <a:extLst>
                    <a:ext uri="{9D8B030D-6E8A-4147-A177-3AD203B41FA5}">
                      <a16:colId xmlns:a16="http://schemas.microsoft.com/office/drawing/2014/main" val="20003"/>
                    </a:ext>
                  </a:extLst>
                </a:gridCol>
                <a:gridCol w="128587">
                  <a:extLst>
                    <a:ext uri="{9D8B030D-6E8A-4147-A177-3AD203B41FA5}">
                      <a16:colId xmlns:a16="http://schemas.microsoft.com/office/drawing/2014/main" val="20004"/>
                    </a:ext>
                  </a:extLst>
                </a:gridCol>
                <a:gridCol w="255588">
                  <a:extLst>
                    <a:ext uri="{9D8B030D-6E8A-4147-A177-3AD203B41FA5}">
                      <a16:colId xmlns:a16="http://schemas.microsoft.com/office/drawing/2014/main" val="20005"/>
                    </a:ext>
                  </a:extLst>
                </a:gridCol>
                <a:gridCol w="127000">
                  <a:extLst>
                    <a:ext uri="{9D8B030D-6E8A-4147-A177-3AD203B41FA5}">
                      <a16:colId xmlns:a16="http://schemas.microsoft.com/office/drawing/2014/main" val="20006"/>
                    </a:ext>
                  </a:extLst>
                </a:gridCol>
                <a:gridCol w="257175">
                  <a:extLst>
                    <a:ext uri="{9D8B030D-6E8A-4147-A177-3AD203B41FA5}">
                      <a16:colId xmlns:a16="http://schemas.microsoft.com/office/drawing/2014/main" val="20007"/>
                    </a:ext>
                  </a:extLst>
                </a:gridCol>
                <a:gridCol w="127000">
                  <a:extLst>
                    <a:ext uri="{9D8B030D-6E8A-4147-A177-3AD203B41FA5}">
                      <a16:colId xmlns:a16="http://schemas.microsoft.com/office/drawing/2014/main" val="20008"/>
                    </a:ext>
                  </a:extLst>
                </a:gridCol>
              </a:tblGrid>
              <a:tr h="25258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hMerge="1">
                  <a:txBody>
                    <a:bodyPr/>
                    <a:lstStyle/>
                    <a:p>
                      <a:endParaRPr lang="en-IN"/>
                    </a:p>
                  </a:txBody>
                  <a:tcPr/>
                </a:tc>
                <a:tc hMerge="1">
                  <a:txBody>
                    <a:bodyPr/>
                    <a:lstStyle/>
                    <a:p>
                      <a:endParaRPr lang="en-IN"/>
                    </a:p>
                  </a:txBody>
                  <a:tcPr/>
                </a:tc>
                <a:tc>
                  <a:txBody>
                    <a:bodyPr/>
                    <a:lstStyle/>
                    <a:p>
                      <a:pPr marL="0" marR="0" lvl="0" indent="0" algn="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25400" marR="0" lvl="0" indent="0" algn="ct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3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E</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ct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G</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extLst>
                  <a:ext uri="{0D108BD9-81ED-4DB2-BD59-A6C34878D82A}">
                    <a16:rowId xmlns:a16="http://schemas.microsoft.com/office/drawing/2014/main" val="10001"/>
                  </a:ext>
                </a:extLst>
              </a:tr>
              <a:tr h="123735">
                <a:tc gridSpan="9">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2"/>
                  </a:ext>
                </a:extLst>
              </a:tr>
            </a:tbl>
          </a:graphicData>
        </a:graphic>
      </p:graphicFrame>
      <p:sp>
        <p:nvSpPr>
          <p:cNvPr id="4" name="object 4">
            <a:extLst>
              <a:ext uri="{FF2B5EF4-FFF2-40B4-BE49-F238E27FC236}">
                <a16:creationId xmlns:a16="http://schemas.microsoft.com/office/drawing/2014/main" id="{CD437F3C-74E0-BF2A-1661-289E0CA4421D}"/>
              </a:ext>
            </a:extLst>
          </p:cNvPr>
          <p:cNvSpPr txBox="1"/>
          <p:nvPr/>
        </p:nvSpPr>
        <p:spPr>
          <a:xfrm>
            <a:off x="4929189" y="1892300"/>
            <a:ext cx="255587" cy="255588"/>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D</a:t>
            </a:r>
            <a:endParaRPr>
              <a:latin typeface="Times New Roman"/>
              <a:cs typeface="Times New Roman"/>
            </a:endParaRPr>
          </a:p>
        </p:txBody>
      </p:sp>
      <p:graphicFrame>
        <p:nvGraphicFramePr>
          <p:cNvPr id="5" name="object 5">
            <a:extLst>
              <a:ext uri="{FF2B5EF4-FFF2-40B4-BE49-F238E27FC236}">
                <a16:creationId xmlns:a16="http://schemas.microsoft.com/office/drawing/2014/main" id="{1BB877B1-5FAA-F316-A2D2-A42FCD601A68}"/>
              </a:ext>
            </a:extLst>
          </p:cNvPr>
          <p:cNvGraphicFramePr>
            <a:graphicFrameLocks noGrp="1"/>
          </p:cNvGraphicFramePr>
          <p:nvPr/>
        </p:nvGraphicFramePr>
        <p:xfrm>
          <a:off x="6388100" y="1879601"/>
          <a:ext cx="1663698" cy="884237"/>
        </p:xfrm>
        <a:graphic>
          <a:graphicData uri="http://schemas.openxmlformats.org/drawingml/2006/table">
            <a:tbl>
              <a:tblPr firstRow="1" bandRow="1">
                <a:tableStyleId>{2D5ABB26-0587-4C30-8999-92F81FD0307C}</a:tableStyleId>
              </a:tblPr>
              <a:tblGrid>
                <a:gridCol w="128258">
                  <a:extLst>
                    <a:ext uri="{9D8B030D-6E8A-4147-A177-3AD203B41FA5}">
                      <a16:colId xmlns:a16="http://schemas.microsoft.com/office/drawing/2014/main" val="20000"/>
                    </a:ext>
                  </a:extLst>
                </a:gridCol>
                <a:gridCol w="255907">
                  <a:extLst>
                    <a:ext uri="{9D8B030D-6E8A-4147-A177-3AD203B41FA5}">
                      <a16:colId xmlns:a16="http://schemas.microsoft.com/office/drawing/2014/main" val="20001"/>
                    </a:ext>
                  </a:extLst>
                </a:gridCol>
                <a:gridCol w="127650">
                  <a:extLst>
                    <a:ext uri="{9D8B030D-6E8A-4147-A177-3AD203B41FA5}">
                      <a16:colId xmlns:a16="http://schemas.microsoft.com/office/drawing/2014/main" val="20002"/>
                    </a:ext>
                  </a:extLst>
                </a:gridCol>
                <a:gridCol w="255907">
                  <a:extLst>
                    <a:ext uri="{9D8B030D-6E8A-4147-A177-3AD203B41FA5}">
                      <a16:colId xmlns:a16="http://schemas.microsoft.com/office/drawing/2014/main" val="20003"/>
                    </a:ext>
                  </a:extLst>
                </a:gridCol>
                <a:gridCol w="128257">
                  <a:extLst>
                    <a:ext uri="{9D8B030D-6E8A-4147-A177-3AD203B41FA5}">
                      <a16:colId xmlns:a16="http://schemas.microsoft.com/office/drawing/2014/main" val="20004"/>
                    </a:ext>
                  </a:extLst>
                </a:gridCol>
                <a:gridCol w="255906">
                  <a:extLst>
                    <a:ext uri="{9D8B030D-6E8A-4147-A177-3AD203B41FA5}">
                      <a16:colId xmlns:a16="http://schemas.microsoft.com/office/drawing/2014/main" val="20005"/>
                    </a:ext>
                  </a:extLst>
                </a:gridCol>
                <a:gridCol w="127650">
                  <a:extLst>
                    <a:ext uri="{9D8B030D-6E8A-4147-A177-3AD203B41FA5}">
                      <a16:colId xmlns:a16="http://schemas.microsoft.com/office/drawing/2014/main" val="20006"/>
                    </a:ext>
                  </a:extLst>
                </a:gridCol>
                <a:gridCol w="255906">
                  <a:extLst>
                    <a:ext uri="{9D8B030D-6E8A-4147-A177-3AD203B41FA5}">
                      <a16:colId xmlns:a16="http://schemas.microsoft.com/office/drawing/2014/main" val="20007"/>
                    </a:ext>
                  </a:extLst>
                </a:gridCol>
                <a:gridCol w="128257">
                  <a:extLst>
                    <a:ext uri="{9D8B030D-6E8A-4147-A177-3AD203B41FA5}">
                      <a16:colId xmlns:a16="http://schemas.microsoft.com/office/drawing/2014/main" val="20008"/>
                    </a:ext>
                  </a:extLst>
                </a:gridCol>
              </a:tblGrid>
              <a:tr h="253045">
                <a:tc gridSpan="3">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tcPr>
                </a:tc>
                <a:tc hMerge="1">
                  <a:txBody>
                    <a:bodyPr/>
                    <a:lstStyle/>
                    <a:p>
                      <a:endParaRPr/>
                    </a:p>
                  </a:txBody>
                  <a:tcPr marL="0" marR="0" marT="0" marB="0"/>
                </a:tc>
                <a:tc hMerge="1">
                  <a:txBody>
                    <a:bodyPr/>
                    <a:lstStyle/>
                    <a:p>
                      <a:endParaRPr/>
                    </a:p>
                  </a:txBody>
                  <a:tcPr marL="0" marR="0" marT="0" marB="0"/>
                </a:tc>
                <a:tc>
                  <a:txBody>
                    <a:bodyPr/>
                    <a:lstStyle/>
                    <a:p>
                      <a:pPr marL="40005" algn="ctr">
                        <a:lnSpc>
                          <a:spcPts val="1800"/>
                        </a:lnSpc>
                        <a:spcBef>
                          <a:spcPts val="204"/>
                        </a:spcBef>
                      </a:pPr>
                      <a:r>
                        <a:rPr sz="1800" dirty="0">
                          <a:latin typeface="Times New Roman"/>
                          <a:cs typeface="Times New Roman"/>
                        </a:rPr>
                        <a:t>D</a:t>
                      </a:r>
                      <a:endParaRPr sz="1800">
                        <a:latin typeface="Times New Roman"/>
                        <a:cs typeface="Times New Roman"/>
                      </a:endParaRPr>
                    </a:p>
                  </a:txBody>
                  <a:tcPr marL="0" marR="0" marT="24108"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gridSpan="5">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tcPr>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53045">
                <a:tc rowSpan="2">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marL="66675">
                        <a:lnSpc>
                          <a:spcPts val="1800"/>
                        </a:lnSpc>
                        <a:spcBef>
                          <a:spcPts val="204"/>
                        </a:spcBef>
                      </a:pPr>
                      <a:r>
                        <a:rPr sz="1800" dirty="0">
                          <a:latin typeface="Times New Roman"/>
                          <a:cs typeface="Times New Roman"/>
                        </a:rPr>
                        <a:t>C</a:t>
                      </a:r>
                      <a:endParaRPr sz="1800">
                        <a:latin typeface="Times New Roman"/>
                        <a:cs typeface="Times New Roman"/>
                      </a:endParaRPr>
                    </a:p>
                  </a:txBody>
                  <a:tcPr marL="0" marR="0" marT="24108"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26670" algn="ctr">
                        <a:lnSpc>
                          <a:spcPts val="1800"/>
                        </a:lnSpc>
                        <a:spcBef>
                          <a:spcPts val="204"/>
                        </a:spcBef>
                      </a:pPr>
                      <a:r>
                        <a:rPr sz="1800" dirty="0">
                          <a:latin typeface="Times New Roman"/>
                          <a:cs typeface="Times New Roman"/>
                        </a:rPr>
                        <a:t>B</a:t>
                      </a:r>
                      <a:endParaRPr sz="1800">
                        <a:latin typeface="Times New Roman"/>
                        <a:cs typeface="Times New Roman"/>
                      </a:endParaRPr>
                    </a:p>
                  </a:txBody>
                  <a:tcPr marL="0" marR="0" marT="24108"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54374">
                <a:tc vMerge="1">
                  <a:txBody>
                    <a:bodyPr/>
                    <a:lstStyle/>
                    <a:p>
                      <a:endParaRPr/>
                    </a:p>
                  </a:txBody>
                  <a:tcPr marL="0" marR="0" marT="0" marB="0">
                    <a:lnR w="28575">
                      <a:solidFill>
                        <a:srgbClr val="000000"/>
                      </a:solidFill>
                      <a:prstDash val="solid"/>
                    </a:lnR>
                    <a:lnB w="28575">
                      <a:solidFill>
                        <a:srgbClr val="000000"/>
                      </a:solidFill>
                      <a:prstDash val="solid"/>
                    </a:lnB>
                  </a:tcPr>
                </a:tc>
                <a:tc>
                  <a:txBody>
                    <a:bodyPr/>
                    <a:lstStyle/>
                    <a:p>
                      <a:pPr>
                        <a:lnSpc>
                          <a:spcPts val="1960"/>
                        </a:lnSpc>
                      </a:pPr>
                      <a:r>
                        <a:rPr sz="1800" dirty="0">
                          <a:latin typeface="Times New Roman"/>
                          <a:cs typeface="Times New Roman"/>
                        </a:rPr>
                        <a:t>A</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12700" algn="ctr">
                        <a:lnSpc>
                          <a:spcPts val="1960"/>
                        </a:lnSpc>
                      </a:pPr>
                      <a:r>
                        <a:rPr sz="1800" dirty="0">
                          <a:latin typeface="Times New Roman"/>
                          <a:cs typeface="Times New Roman"/>
                        </a:rPr>
                        <a:t>E</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F</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G</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2"/>
                  </a:ext>
                </a:extLst>
              </a:tr>
              <a:tr h="123773">
                <a:tc gridSpan="9">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45129" name="object 6">
            <a:extLst>
              <a:ext uri="{FF2B5EF4-FFF2-40B4-BE49-F238E27FC236}">
                <a16:creationId xmlns:a16="http://schemas.microsoft.com/office/drawing/2014/main" id="{A72B077C-623B-97C3-0E86-3DDF159BF7BC}"/>
              </a:ext>
            </a:extLst>
          </p:cNvPr>
          <p:cNvSpPr>
            <a:spLocks/>
          </p:cNvSpPr>
          <p:nvPr/>
        </p:nvSpPr>
        <p:spPr bwMode="auto">
          <a:xfrm>
            <a:off x="4418013" y="2633664"/>
            <a:ext cx="1663700" cy="123825"/>
          </a:xfrm>
          <a:custGeom>
            <a:avLst/>
            <a:gdLst>
              <a:gd name="T0" fmla="*/ 0 w 1737995"/>
              <a:gd name="T1" fmla="*/ 0 h 133985"/>
              <a:gd name="T2" fmla="*/ 0 w 1737995"/>
              <a:gd name="T3" fmla="*/ 114159 h 133985"/>
              <a:gd name="T4" fmla="*/ 1592220 w 1737995"/>
              <a:gd name="T5" fmla="*/ 114159 h 133985"/>
              <a:gd name="T6" fmla="*/ 1592220 w 1737995"/>
              <a:gd name="T7" fmla="*/ 0 h 133985"/>
              <a:gd name="T8" fmla="*/ 0 w 1737995"/>
              <a:gd name="T9" fmla="*/ 0 h 133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995" h="133985">
                <a:moveTo>
                  <a:pt x="0" y="0"/>
                </a:moveTo>
                <a:lnTo>
                  <a:pt x="0" y="133661"/>
                </a:lnTo>
                <a:lnTo>
                  <a:pt x="1737601" y="133661"/>
                </a:lnTo>
                <a:lnTo>
                  <a:pt x="1737601" y="0"/>
                </a:lnTo>
                <a:lnTo>
                  <a:pt x="0" y="0"/>
                </a:lnTo>
                <a:close/>
              </a:path>
            </a:pathLst>
          </a:custGeom>
          <a:noFill/>
          <a:ln w="26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nvGrpSpPr>
          <p:cNvPr id="45130" name="object 7">
            <a:extLst>
              <a:ext uri="{FF2B5EF4-FFF2-40B4-BE49-F238E27FC236}">
                <a16:creationId xmlns:a16="http://schemas.microsoft.com/office/drawing/2014/main" id="{52E866E8-6F17-1652-1695-1E56ADBF72C0}"/>
              </a:ext>
            </a:extLst>
          </p:cNvPr>
          <p:cNvGrpSpPr>
            <a:grpSpLocks/>
          </p:cNvGrpSpPr>
          <p:nvPr/>
        </p:nvGrpSpPr>
        <p:grpSpPr bwMode="auto">
          <a:xfrm>
            <a:off x="7156451" y="3609975"/>
            <a:ext cx="1344613" cy="520700"/>
            <a:chOff x="5882609" y="3904647"/>
            <a:chExt cx="1405255" cy="561975"/>
          </a:xfrm>
        </p:grpSpPr>
        <p:sp>
          <p:nvSpPr>
            <p:cNvPr id="45191" name="object 8">
              <a:extLst>
                <a:ext uri="{FF2B5EF4-FFF2-40B4-BE49-F238E27FC236}">
                  <a16:creationId xmlns:a16="http://schemas.microsoft.com/office/drawing/2014/main" id="{2AC002EE-8038-EF84-4E19-FAB33E3E6AAB}"/>
                </a:ext>
              </a:extLst>
            </p:cNvPr>
            <p:cNvSpPr>
              <a:spLocks/>
            </p:cNvSpPr>
            <p:nvPr/>
          </p:nvSpPr>
          <p:spPr bwMode="auto">
            <a:xfrm>
              <a:off x="5895975" y="3918013"/>
              <a:ext cx="1069340" cy="534670"/>
            </a:xfrm>
            <a:custGeom>
              <a:avLst/>
              <a:gdLst>
                <a:gd name="T0" fmla="*/ 0 w 1069340"/>
                <a:gd name="T1" fmla="*/ 0 h 534670"/>
                <a:gd name="T2" fmla="*/ 0 w 1069340"/>
                <a:gd name="T3" fmla="*/ 534645 h 534670"/>
                <a:gd name="T4" fmla="*/ 1069290 w 1069340"/>
                <a:gd name="T5" fmla="*/ 534645 h 534670"/>
                <a:gd name="T6" fmla="*/ 1069290 w 1069340"/>
                <a:gd name="T7" fmla="*/ 0 h 534670"/>
                <a:gd name="T8" fmla="*/ 0 w 1069340"/>
                <a:gd name="T9" fmla="*/ 0 h 53467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69340" h="534670">
                  <a:moveTo>
                    <a:pt x="0" y="0"/>
                  </a:moveTo>
                  <a:lnTo>
                    <a:pt x="0" y="534645"/>
                  </a:lnTo>
                  <a:lnTo>
                    <a:pt x="1069290" y="534645"/>
                  </a:lnTo>
                  <a:lnTo>
                    <a:pt x="1069290" y="0"/>
                  </a:lnTo>
                  <a:lnTo>
                    <a:pt x="0" y="0"/>
                  </a:lnTo>
                  <a:close/>
                </a:path>
              </a:pathLst>
            </a:custGeom>
            <a:noFill/>
            <a:ln w="26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192" name="object 9">
              <a:extLst>
                <a:ext uri="{FF2B5EF4-FFF2-40B4-BE49-F238E27FC236}">
                  <a16:creationId xmlns:a16="http://schemas.microsoft.com/office/drawing/2014/main" id="{101540B4-03A7-7B16-E8FA-4791C0E90BE4}"/>
                </a:ext>
              </a:extLst>
            </p:cNvPr>
            <p:cNvSpPr>
              <a:spLocks/>
            </p:cNvSpPr>
            <p:nvPr/>
          </p:nvSpPr>
          <p:spPr bwMode="auto">
            <a:xfrm>
              <a:off x="6965264" y="4051680"/>
              <a:ext cx="315595" cy="378460"/>
            </a:xfrm>
            <a:custGeom>
              <a:avLst/>
              <a:gdLst>
                <a:gd name="T0" fmla="*/ 0 w 315595"/>
                <a:gd name="T1" fmla="*/ 0 h 378460"/>
                <a:gd name="T2" fmla="*/ 207177 w 315595"/>
                <a:gd name="T3" fmla="*/ 248602 h 378460"/>
                <a:gd name="T4" fmla="*/ 207177 w 315595"/>
                <a:gd name="T5" fmla="*/ 248602 h 378460"/>
                <a:gd name="T6" fmla="*/ 315224 w 315595"/>
                <a:gd name="T7" fmla="*/ 378253 h 3784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315595" h="378460">
                  <a:moveTo>
                    <a:pt x="0" y="0"/>
                  </a:moveTo>
                  <a:lnTo>
                    <a:pt x="207177" y="248602"/>
                  </a:lnTo>
                </a:path>
                <a:path w="315595" h="378460">
                  <a:moveTo>
                    <a:pt x="207177" y="248602"/>
                  </a:moveTo>
                  <a:lnTo>
                    <a:pt x="315224" y="378253"/>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193" name="object 10">
              <a:extLst>
                <a:ext uri="{FF2B5EF4-FFF2-40B4-BE49-F238E27FC236}">
                  <a16:creationId xmlns:a16="http://schemas.microsoft.com/office/drawing/2014/main" id="{A1032B51-A00D-1143-C28B-36D5E860CF55}"/>
                </a:ext>
              </a:extLst>
            </p:cNvPr>
            <p:cNvSpPr>
              <a:spLocks/>
            </p:cNvSpPr>
            <p:nvPr/>
          </p:nvSpPr>
          <p:spPr bwMode="auto">
            <a:xfrm>
              <a:off x="7102500" y="4231678"/>
              <a:ext cx="178435" cy="198755"/>
            </a:xfrm>
            <a:custGeom>
              <a:avLst/>
              <a:gdLst>
                <a:gd name="T0" fmla="*/ 0 w 178434"/>
                <a:gd name="T1" fmla="*/ 68605 h 198754"/>
                <a:gd name="T2" fmla="*/ 178208 w 178434"/>
                <a:gd name="T3" fmla="*/ 198706 h 198754"/>
                <a:gd name="T4" fmla="*/ 81978 w 178434"/>
                <a:gd name="T5" fmla="*/ 0 h 198754"/>
                <a:gd name="T6" fmla="*/ 0 60000 65536"/>
                <a:gd name="T7" fmla="*/ 0 60000 65536"/>
                <a:gd name="T8" fmla="*/ 0 60000 65536"/>
              </a:gdLst>
              <a:ahLst/>
              <a:cxnLst>
                <a:cxn ang="T6">
                  <a:pos x="T0" y="T1"/>
                </a:cxn>
                <a:cxn ang="T7">
                  <a:pos x="T2" y="T3"/>
                </a:cxn>
                <a:cxn ang="T8">
                  <a:pos x="T4" y="T5"/>
                </a:cxn>
              </a:cxnLst>
              <a:rect l="0" t="0" r="r" b="b"/>
              <a:pathLst>
                <a:path w="178434" h="198754">
                  <a:moveTo>
                    <a:pt x="0" y="68605"/>
                  </a:moveTo>
                  <a:lnTo>
                    <a:pt x="178206" y="198704"/>
                  </a:lnTo>
                  <a:lnTo>
                    <a:pt x="81978"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grpSp>
        <p:nvGrpSpPr>
          <p:cNvPr id="45131" name="object 11">
            <a:extLst>
              <a:ext uri="{FF2B5EF4-FFF2-40B4-BE49-F238E27FC236}">
                <a16:creationId xmlns:a16="http://schemas.microsoft.com/office/drawing/2014/main" id="{348F94AA-517B-F8F2-9488-DC9D7FC9CF01}"/>
              </a:ext>
            </a:extLst>
          </p:cNvPr>
          <p:cNvGrpSpPr>
            <a:grpSpLocks/>
          </p:cNvGrpSpPr>
          <p:nvPr/>
        </p:nvGrpSpPr>
        <p:grpSpPr bwMode="auto">
          <a:xfrm>
            <a:off x="4027488" y="3548063"/>
            <a:ext cx="4464050" cy="1255712"/>
            <a:chOff x="2614596" y="3837378"/>
            <a:chExt cx="4662170" cy="1357630"/>
          </a:xfrm>
        </p:grpSpPr>
        <p:sp>
          <p:nvSpPr>
            <p:cNvPr id="45183" name="object 12">
              <a:extLst>
                <a:ext uri="{FF2B5EF4-FFF2-40B4-BE49-F238E27FC236}">
                  <a16:creationId xmlns:a16="http://schemas.microsoft.com/office/drawing/2014/main" id="{6A88CA96-7D02-080E-CE7A-917E440EEAA4}"/>
                </a:ext>
              </a:extLst>
            </p:cNvPr>
            <p:cNvSpPr>
              <a:spLocks/>
            </p:cNvSpPr>
            <p:nvPr/>
          </p:nvSpPr>
          <p:spPr bwMode="auto">
            <a:xfrm>
              <a:off x="2621280" y="3857171"/>
              <a:ext cx="2375535" cy="462280"/>
            </a:xfrm>
            <a:custGeom>
              <a:avLst/>
              <a:gdLst>
                <a:gd name="T0" fmla="*/ 0 w 2375535"/>
                <a:gd name="T1" fmla="*/ 461833 h 462279"/>
                <a:gd name="T2" fmla="*/ 2375117 w 2375535"/>
                <a:gd name="T3" fmla="*/ 0 h 462279"/>
                <a:gd name="T4" fmla="*/ 0 60000 65536"/>
                <a:gd name="T5" fmla="*/ 0 60000 65536"/>
              </a:gdLst>
              <a:ahLst/>
              <a:cxnLst>
                <a:cxn ang="T4">
                  <a:pos x="T0" y="T1"/>
                </a:cxn>
                <a:cxn ang="T5">
                  <a:pos x="T2" y="T3"/>
                </a:cxn>
              </a:cxnLst>
              <a:rect l="0" t="0" r="r" b="b"/>
              <a:pathLst>
                <a:path w="2375535" h="462279">
                  <a:moveTo>
                    <a:pt x="0" y="461831"/>
                  </a:moveTo>
                  <a:lnTo>
                    <a:pt x="2375117"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184" name="object 13">
              <a:extLst>
                <a:ext uri="{FF2B5EF4-FFF2-40B4-BE49-F238E27FC236}">
                  <a16:creationId xmlns:a16="http://schemas.microsoft.com/office/drawing/2014/main" id="{F33B9AE6-B210-2D8C-3889-93B41FCAAC9B}"/>
                </a:ext>
              </a:extLst>
            </p:cNvPr>
            <p:cNvSpPr>
              <a:spLocks/>
            </p:cNvSpPr>
            <p:nvPr/>
          </p:nvSpPr>
          <p:spPr bwMode="auto">
            <a:xfrm>
              <a:off x="4776787" y="3844061"/>
              <a:ext cx="221615" cy="105410"/>
            </a:xfrm>
            <a:custGeom>
              <a:avLst/>
              <a:gdLst>
                <a:gd name="T0" fmla="*/ 20497 w 221614"/>
                <a:gd name="T1" fmla="*/ 105143 h 105410"/>
                <a:gd name="T2" fmla="*/ 220994 w 221614"/>
                <a:gd name="T3" fmla="*/ 12471 h 105410"/>
                <a:gd name="T4" fmla="*/ 0 w 221614"/>
                <a:gd name="T5" fmla="*/ 0 h 105410"/>
                <a:gd name="T6" fmla="*/ 0 60000 65536"/>
                <a:gd name="T7" fmla="*/ 0 60000 65536"/>
                <a:gd name="T8" fmla="*/ 0 60000 65536"/>
              </a:gdLst>
              <a:ahLst/>
              <a:cxnLst>
                <a:cxn ang="T6">
                  <a:pos x="T0" y="T1"/>
                </a:cxn>
                <a:cxn ang="T7">
                  <a:pos x="T2" y="T3"/>
                </a:cxn>
                <a:cxn ang="T8">
                  <a:pos x="T4" y="T5"/>
                </a:cxn>
              </a:cxnLst>
              <a:rect l="0" t="0" r="r" b="b"/>
              <a:pathLst>
                <a:path w="221614" h="105410">
                  <a:moveTo>
                    <a:pt x="20497" y="105143"/>
                  </a:moveTo>
                  <a:lnTo>
                    <a:pt x="220992" y="12471"/>
                  </a:lnTo>
                  <a:lnTo>
                    <a:pt x="0"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185" name="object 14">
              <a:extLst>
                <a:ext uri="{FF2B5EF4-FFF2-40B4-BE49-F238E27FC236}">
                  <a16:creationId xmlns:a16="http://schemas.microsoft.com/office/drawing/2014/main" id="{CF1861E9-8A1F-7536-4AA4-D31790C57A97}"/>
                </a:ext>
              </a:extLst>
            </p:cNvPr>
            <p:cNvSpPr>
              <a:spLocks/>
            </p:cNvSpPr>
            <p:nvPr/>
          </p:nvSpPr>
          <p:spPr bwMode="auto">
            <a:xfrm>
              <a:off x="2621280" y="4063179"/>
              <a:ext cx="2310765" cy="924560"/>
            </a:xfrm>
            <a:custGeom>
              <a:avLst/>
              <a:gdLst>
                <a:gd name="T0" fmla="*/ 0 w 2310765"/>
                <a:gd name="T1" fmla="*/ 924122 h 924560"/>
                <a:gd name="T2" fmla="*/ 2238837 w 2310765"/>
                <a:gd name="T3" fmla="*/ 28595 h 924560"/>
                <a:gd name="T4" fmla="*/ 2238837 w 2310765"/>
                <a:gd name="T5" fmla="*/ 28595 h 924560"/>
                <a:gd name="T6" fmla="*/ 2310326 w 2310765"/>
                <a:gd name="T7" fmla="*/ 0 h 924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310765" h="924560">
                  <a:moveTo>
                    <a:pt x="0" y="924122"/>
                  </a:moveTo>
                  <a:lnTo>
                    <a:pt x="2238837" y="28595"/>
                  </a:lnTo>
                </a:path>
                <a:path w="2310765" h="924560">
                  <a:moveTo>
                    <a:pt x="2238837" y="28595"/>
                  </a:moveTo>
                  <a:lnTo>
                    <a:pt x="2310326"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186" name="object 15">
              <a:extLst>
                <a:ext uri="{FF2B5EF4-FFF2-40B4-BE49-F238E27FC236}">
                  <a16:creationId xmlns:a16="http://schemas.microsoft.com/office/drawing/2014/main" id="{D9F191D3-4901-658D-17A9-A40A999C47DA}"/>
                </a:ext>
              </a:extLst>
            </p:cNvPr>
            <p:cNvSpPr>
              <a:spLocks/>
            </p:cNvSpPr>
            <p:nvPr/>
          </p:nvSpPr>
          <p:spPr bwMode="auto">
            <a:xfrm>
              <a:off x="4713516" y="4062374"/>
              <a:ext cx="219710" cy="128905"/>
            </a:xfrm>
            <a:custGeom>
              <a:avLst/>
              <a:gdLst>
                <a:gd name="T0" fmla="*/ 40106 w 219710"/>
                <a:gd name="T1" fmla="*/ 128310 h 128904"/>
                <a:gd name="T2" fmla="*/ 219214 w 219710"/>
                <a:gd name="T3" fmla="*/ 0 h 128904"/>
                <a:gd name="T4" fmla="*/ 0 w 219710"/>
                <a:gd name="T5" fmla="*/ 29400 h 128904"/>
                <a:gd name="T6" fmla="*/ 0 60000 65536"/>
                <a:gd name="T7" fmla="*/ 0 60000 65536"/>
                <a:gd name="T8" fmla="*/ 0 60000 65536"/>
              </a:gdLst>
              <a:ahLst/>
              <a:cxnLst>
                <a:cxn ang="T6">
                  <a:pos x="T0" y="T1"/>
                </a:cxn>
                <a:cxn ang="T7">
                  <a:pos x="T2" y="T3"/>
                </a:cxn>
                <a:cxn ang="T8">
                  <a:pos x="T4" y="T5"/>
                </a:cxn>
              </a:cxnLst>
              <a:rect l="0" t="0" r="r" b="b"/>
              <a:pathLst>
                <a:path w="219710" h="128904">
                  <a:moveTo>
                    <a:pt x="40106" y="128308"/>
                  </a:moveTo>
                  <a:lnTo>
                    <a:pt x="219214" y="0"/>
                  </a:lnTo>
                  <a:lnTo>
                    <a:pt x="0" y="2940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187" name="object 16">
              <a:extLst>
                <a:ext uri="{FF2B5EF4-FFF2-40B4-BE49-F238E27FC236}">
                  <a16:creationId xmlns:a16="http://schemas.microsoft.com/office/drawing/2014/main" id="{51EC16CD-9FD8-98EB-EC96-704475B8781C}"/>
                </a:ext>
              </a:extLst>
            </p:cNvPr>
            <p:cNvSpPr>
              <a:spLocks/>
            </p:cNvSpPr>
            <p:nvPr/>
          </p:nvSpPr>
          <p:spPr bwMode="auto">
            <a:xfrm>
              <a:off x="2621280" y="4263866"/>
              <a:ext cx="2244090" cy="924560"/>
            </a:xfrm>
            <a:custGeom>
              <a:avLst/>
              <a:gdLst>
                <a:gd name="T0" fmla="*/ 0 w 2244090"/>
                <a:gd name="T1" fmla="*/ 923931 h 924560"/>
                <a:gd name="T2" fmla="*/ 2168396 w 2244090"/>
                <a:gd name="T3" fmla="*/ 31070 h 924560"/>
                <a:gd name="T4" fmla="*/ 2168396 w 2244090"/>
                <a:gd name="T5" fmla="*/ 31070 h 924560"/>
                <a:gd name="T6" fmla="*/ 2243854 w 2244090"/>
                <a:gd name="T7" fmla="*/ 0 h 92456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44090" h="924560">
                  <a:moveTo>
                    <a:pt x="0" y="923931"/>
                  </a:moveTo>
                  <a:lnTo>
                    <a:pt x="2168396" y="31070"/>
                  </a:lnTo>
                </a:path>
                <a:path w="2244090" h="924560">
                  <a:moveTo>
                    <a:pt x="2168396" y="31070"/>
                  </a:moveTo>
                  <a:lnTo>
                    <a:pt x="2243854"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188" name="object 17">
              <a:extLst>
                <a:ext uri="{FF2B5EF4-FFF2-40B4-BE49-F238E27FC236}">
                  <a16:creationId xmlns:a16="http://schemas.microsoft.com/office/drawing/2014/main" id="{8707DE7E-439C-B697-8D62-B40F923940AA}"/>
                </a:ext>
              </a:extLst>
            </p:cNvPr>
            <p:cNvSpPr>
              <a:spLocks/>
            </p:cNvSpPr>
            <p:nvPr/>
          </p:nvSpPr>
          <p:spPr bwMode="auto">
            <a:xfrm>
              <a:off x="4647577" y="4263758"/>
              <a:ext cx="218440" cy="130175"/>
            </a:xfrm>
            <a:custGeom>
              <a:avLst/>
              <a:gdLst>
                <a:gd name="T0" fmla="*/ 40106 w 218439"/>
                <a:gd name="T1" fmla="*/ 130098 h 130175"/>
                <a:gd name="T2" fmla="*/ 218315 w 218439"/>
                <a:gd name="T3" fmla="*/ 0 h 130175"/>
                <a:gd name="T4" fmla="*/ 0 w 218439"/>
                <a:gd name="T5" fmla="*/ 31178 h 130175"/>
                <a:gd name="T6" fmla="*/ 0 60000 65536"/>
                <a:gd name="T7" fmla="*/ 0 60000 65536"/>
                <a:gd name="T8" fmla="*/ 0 60000 65536"/>
              </a:gdLst>
              <a:ahLst/>
              <a:cxnLst>
                <a:cxn ang="T6">
                  <a:pos x="T0" y="T1"/>
                </a:cxn>
                <a:cxn ang="T7">
                  <a:pos x="T2" y="T3"/>
                </a:cxn>
                <a:cxn ang="T8">
                  <a:pos x="T4" y="T5"/>
                </a:cxn>
              </a:cxnLst>
              <a:rect l="0" t="0" r="r" b="b"/>
              <a:pathLst>
                <a:path w="218439" h="130175">
                  <a:moveTo>
                    <a:pt x="40106" y="130098"/>
                  </a:moveTo>
                  <a:lnTo>
                    <a:pt x="218313" y="0"/>
                  </a:lnTo>
                  <a:lnTo>
                    <a:pt x="0" y="31178"/>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189" name="object 18">
              <a:extLst>
                <a:ext uri="{FF2B5EF4-FFF2-40B4-BE49-F238E27FC236}">
                  <a16:creationId xmlns:a16="http://schemas.microsoft.com/office/drawing/2014/main" id="{F05422EF-C5F4-E349-0879-4F46F5D19CC6}"/>
                </a:ext>
              </a:extLst>
            </p:cNvPr>
            <p:cNvSpPr>
              <a:spLocks/>
            </p:cNvSpPr>
            <p:nvPr/>
          </p:nvSpPr>
          <p:spPr bwMode="auto">
            <a:xfrm>
              <a:off x="2688107" y="4519498"/>
              <a:ext cx="4580890" cy="199390"/>
            </a:xfrm>
            <a:custGeom>
              <a:avLst/>
              <a:gdLst>
                <a:gd name="T0" fmla="*/ 0 w 4580890"/>
                <a:gd name="T1" fmla="*/ 0 h 199389"/>
                <a:gd name="T2" fmla="*/ 4580375 w 4580890"/>
                <a:gd name="T3" fmla="*/ 199138 h 199389"/>
                <a:gd name="T4" fmla="*/ 0 60000 65536"/>
                <a:gd name="T5" fmla="*/ 0 60000 65536"/>
              </a:gdLst>
              <a:ahLst/>
              <a:cxnLst>
                <a:cxn ang="T4">
                  <a:pos x="T0" y="T1"/>
                </a:cxn>
                <a:cxn ang="T5">
                  <a:pos x="T2" y="T3"/>
                </a:cxn>
              </a:cxnLst>
              <a:rect l="0" t="0" r="r" b="b"/>
              <a:pathLst>
                <a:path w="4580890" h="199389">
                  <a:moveTo>
                    <a:pt x="0" y="0"/>
                  </a:moveTo>
                  <a:lnTo>
                    <a:pt x="4580375" y="199136"/>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5190" name="object 19">
              <a:extLst>
                <a:ext uri="{FF2B5EF4-FFF2-40B4-BE49-F238E27FC236}">
                  <a16:creationId xmlns:a16="http://schemas.microsoft.com/office/drawing/2014/main" id="{070D647F-6D5D-83C4-123F-0695EED1BD2F}"/>
                </a:ext>
              </a:extLst>
            </p:cNvPr>
            <p:cNvSpPr>
              <a:spLocks/>
            </p:cNvSpPr>
            <p:nvPr/>
          </p:nvSpPr>
          <p:spPr bwMode="auto">
            <a:xfrm>
              <a:off x="7053491" y="4655832"/>
              <a:ext cx="216535" cy="107314"/>
            </a:xfrm>
            <a:custGeom>
              <a:avLst/>
              <a:gdLst>
                <a:gd name="T0" fmla="*/ 0 w 216534"/>
                <a:gd name="T1" fmla="*/ 106921 h 107314"/>
                <a:gd name="T2" fmla="*/ 216524 w 216534"/>
                <a:gd name="T3" fmla="*/ 63258 h 107314"/>
                <a:gd name="T4" fmla="*/ 4457 w 216534"/>
                <a:gd name="T5" fmla="*/ 0 h 107314"/>
                <a:gd name="T6" fmla="*/ 0 60000 65536"/>
                <a:gd name="T7" fmla="*/ 0 60000 65536"/>
                <a:gd name="T8" fmla="*/ 0 60000 65536"/>
              </a:gdLst>
              <a:ahLst/>
              <a:cxnLst>
                <a:cxn ang="T6">
                  <a:pos x="T0" y="T1"/>
                </a:cxn>
                <a:cxn ang="T7">
                  <a:pos x="T2" y="T3"/>
                </a:cxn>
                <a:cxn ang="T8">
                  <a:pos x="T4" y="T5"/>
                </a:cxn>
              </a:cxnLst>
              <a:rect l="0" t="0" r="r" b="b"/>
              <a:pathLst>
                <a:path w="216534" h="107314">
                  <a:moveTo>
                    <a:pt x="0" y="106921"/>
                  </a:moveTo>
                  <a:lnTo>
                    <a:pt x="216522" y="63258"/>
                  </a:lnTo>
                  <a:lnTo>
                    <a:pt x="4457"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20" name="object 20">
            <a:extLst>
              <a:ext uri="{FF2B5EF4-FFF2-40B4-BE49-F238E27FC236}">
                <a16:creationId xmlns:a16="http://schemas.microsoft.com/office/drawing/2014/main" id="{DB6A417D-66EE-24CB-FC8F-E7D654BE4916}"/>
              </a:ext>
            </a:extLst>
          </p:cNvPr>
          <p:cNvSpPr txBox="1"/>
          <p:nvPr/>
        </p:nvSpPr>
        <p:spPr>
          <a:xfrm>
            <a:off x="4545014" y="2387600"/>
            <a:ext cx="257175" cy="230188"/>
          </a:xfrm>
          <a:prstGeom prst="rect">
            <a:avLst/>
          </a:prstGeom>
          <a:ln w="26732">
            <a:solidFill>
              <a:srgbClr val="000000"/>
            </a:solidFill>
          </a:ln>
        </p:spPr>
        <p:txBody>
          <a:bodyPr lIns="0" tIns="0" rIns="0" bIns="0">
            <a:spAutoFit/>
          </a:bodyPr>
          <a:lstStyle/>
          <a:p>
            <a:pPr>
              <a:lnSpc>
                <a:spcPts val="1848"/>
              </a:lnSpc>
              <a:defRPr/>
            </a:pPr>
            <a:r>
              <a:rPr spc="-5" dirty="0">
                <a:latin typeface="Times New Roman"/>
                <a:cs typeface="Times New Roman"/>
              </a:rPr>
              <a:t>A</a:t>
            </a:r>
            <a:endParaRPr>
              <a:latin typeface="Times New Roman"/>
              <a:cs typeface="Times New Roman"/>
            </a:endParaRPr>
          </a:p>
        </p:txBody>
      </p:sp>
      <p:sp>
        <p:nvSpPr>
          <p:cNvPr id="21" name="object 21">
            <a:extLst>
              <a:ext uri="{FF2B5EF4-FFF2-40B4-BE49-F238E27FC236}">
                <a16:creationId xmlns:a16="http://schemas.microsoft.com/office/drawing/2014/main" id="{C10EDBC6-30FB-F5F5-1D20-566EAF26BCA4}"/>
              </a:ext>
            </a:extLst>
          </p:cNvPr>
          <p:cNvSpPr txBox="1"/>
          <p:nvPr/>
        </p:nvSpPr>
        <p:spPr>
          <a:xfrm>
            <a:off x="4929189" y="2139950"/>
            <a:ext cx="255587" cy="255588"/>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B</a:t>
            </a:r>
            <a:endParaRPr>
              <a:latin typeface="Times New Roman"/>
              <a:cs typeface="Times New Roman"/>
            </a:endParaRPr>
          </a:p>
        </p:txBody>
      </p:sp>
      <p:sp>
        <p:nvSpPr>
          <p:cNvPr id="22" name="object 22">
            <a:extLst>
              <a:ext uri="{FF2B5EF4-FFF2-40B4-BE49-F238E27FC236}">
                <a16:creationId xmlns:a16="http://schemas.microsoft.com/office/drawing/2014/main" id="{C78BA854-6A45-27BE-CC54-3940956B4F34}"/>
              </a:ext>
            </a:extLst>
          </p:cNvPr>
          <p:cNvSpPr txBox="1"/>
          <p:nvPr/>
        </p:nvSpPr>
        <p:spPr>
          <a:xfrm>
            <a:off x="4929189"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E</a:t>
            </a:r>
            <a:endParaRPr>
              <a:latin typeface="Times New Roman"/>
              <a:cs typeface="Times New Roman"/>
            </a:endParaRPr>
          </a:p>
        </p:txBody>
      </p:sp>
      <p:sp>
        <p:nvSpPr>
          <p:cNvPr id="23" name="object 23">
            <a:extLst>
              <a:ext uri="{FF2B5EF4-FFF2-40B4-BE49-F238E27FC236}">
                <a16:creationId xmlns:a16="http://schemas.microsoft.com/office/drawing/2014/main" id="{262F3535-544D-F445-FAB4-53871CBB8F21}"/>
              </a:ext>
            </a:extLst>
          </p:cNvPr>
          <p:cNvSpPr txBox="1"/>
          <p:nvPr/>
        </p:nvSpPr>
        <p:spPr>
          <a:xfrm>
            <a:off x="5697539"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G</a:t>
            </a:r>
            <a:endParaRPr>
              <a:latin typeface="Times New Roman"/>
              <a:cs typeface="Times New Roman"/>
            </a:endParaRPr>
          </a:p>
        </p:txBody>
      </p:sp>
      <p:sp>
        <p:nvSpPr>
          <p:cNvPr id="24" name="object 24">
            <a:extLst>
              <a:ext uri="{FF2B5EF4-FFF2-40B4-BE49-F238E27FC236}">
                <a16:creationId xmlns:a16="http://schemas.microsoft.com/office/drawing/2014/main" id="{D4151D1A-CD81-36AB-7A6D-0C06AE492BA7}"/>
              </a:ext>
            </a:extLst>
          </p:cNvPr>
          <p:cNvSpPr txBox="1"/>
          <p:nvPr/>
        </p:nvSpPr>
        <p:spPr>
          <a:xfrm>
            <a:off x="5313364" y="2139950"/>
            <a:ext cx="255587" cy="255588"/>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C</a:t>
            </a:r>
            <a:endParaRPr>
              <a:latin typeface="Times New Roman"/>
              <a:cs typeface="Times New Roman"/>
            </a:endParaRPr>
          </a:p>
        </p:txBody>
      </p:sp>
      <p:sp>
        <p:nvSpPr>
          <p:cNvPr id="25" name="object 25">
            <a:extLst>
              <a:ext uri="{FF2B5EF4-FFF2-40B4-BE49-F238E27FC236}">
                <a16:creationId xmlns:a16="http://schemas.microsoft.com/office/drawing/2014/main" id="{3E024472-3101-C3D4-6475-BE611C45176A}"/>
              </a:ext>
            </a:extLst>
          </p:cNvPr>
          <p:cNvSpPr txBox="1"/>
          <p:nvPr/>
        </p:nvSpPr>
        <p:spPr>
          <a:xfrm>
            <a:off x="5313364"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F</a:t>
            </a:r>
            <a:endParaRPr>
              <a:latin typeface="Times New Roman"/>
              <a:cs typeface="Times New Roman"/>
            </a:endParaRPr>
          </a:p>
        </p:txBody>
      </p:sp>
      <p:graphicFrame>
        <p:nvGraphicFramePr>
          <p:cNvPr id="26" name="object 26">
            <a:extLst>
              <a:ext uri="{FF2B5EF4-FFF2-40B4-BE49-F238E27FC236}">
                <a16:creationId xmlns:a16="http://schemas.microsoft.com/office/drawing/2014/main" id="{EE60BEFF-3555-2D0B-D30D-FE18A633F725}"/>
              </a:ext>
            </a:extLst>
          </p:cNvPr>
          <p:cNvGraphicFramePr>
            <a:graphicFrameLocks noGrp="1"/>
          </p:cNvGraphicFramePr>
          <p:nvPr/>
        </p:nvGraphicFramePr>
        <p:xfrm>
          <a:off x="8435975" y="1633538"/>
          <a:ext cx="1663698" cy="1135370"/>
        </p:xfrm>
        <a:graphic>
          <a:graphicData uri="http://schemas.openxmlformats.org/drawingml/2006/table">
            <a:tbl>
              <a:tblPr firstRow="1" bandRow="1">
                <a:tableStyleId>{2D5ABB26-0587-4C30-8999-92F81FD0307C}</a:tableStyleId>
              </a:tblPr>
              <a:tblGrid>
                <a:gridCol w="127650">
                  <a:extLst>
                    <a:ext uri="{9D8B030D-6E8A-4147-A177-3AD203B41FA5}">
                      <a16:colId xmlns:a16="http://schemas.microsoft.com/office/drawing/2014/main" val="20000"/>
                    </a:ext>
                  </a:extLst>
                </a:gridCol>
                <a:gridCol w="255907">
                  <a:extLst>
                    <a:ext uri="{9D8B030D-6E8A-4147-A177-3AD203B41FA5}">
                      <a16:colId xmlns:a16="http://schemas.microsoft.com/office/drawing/2014/main" val="20001"/>
                    </a:ext>
                  </a:extLst>
                </a:gridCol>
                <a:gridCol w="128258">
                  <a:extLst>
                    <a:ext uri="{9D8B030D-6E8A-4147-A177-3AD203B41FA5}">
                      <a16:colId xmlns:a16="http://schemas.microsoft.com/office/drawing/2014/main" val="20002"/>
                    </a:ext>
                  </a:extLst>
                </a:gridCol>
                <a:gridCol w="255907">
                  <a:extLst>
                    <a:ext uri="{9D8B030D-6E8A-4147-A177-3AD203B41FA5}">
                      <a16:colId xmlns:a16="http://schemas.microsoft.com/office/drawing/2014/main" val="20003"/>
                    </a:ext>
                  </a:extLst>
                </a:gridCol>
                <a:gridCol w="127650">
                  <a:extLst>
                    <a:ext uri="{9D8B030D-6E8A-4147-A177-3AD203B41FA5}">
                      <a16:colId xmlns:a16="http://schemas.microsoft.com/office/drawing/2014/main" val="20004"/>
                    </a:ext>
                  </a:extLst>
                </a:gridCol>
                <a:gridCol w="255906">
                  <a:extLst>
                    <a:ext uri="{9D8B030D-6E8A-4147-A177-3AD203B41FA5}">
                      <a16:colId xmlns:a16="http://schemas.microsoft.com/office/drawing/2014/main" val="20005"/>
                    </a:ext>
                  </a:extLst>
                </a:gridCol>
                <a:gridCol w="128257">
                  <a:extLst>
                    <a:ext uri="{9D8B030D-6E8A-4147-A177-3AD203B41FA5}">
                      <a16:colId xmlns:a16="http://schemas.microsoft.com/office/drawing/2014/main" val="20006"/>
                    </a:ext>
                  </a:extLst>
                </a:gridCol>
                <a:gridCol w="255906">
                  <a:extLst>
                    <a:ext uri="{9D8B030D-6E8A-4147-A177-3AD203B41FA5}">
                      <a16:colId xmlns:a16="http://schemas.microsoft.com/office/drawing/2014/main" val="20007"/>
                    </a:ext>
                  </a:extLst>
                </a:gridCol>
                <a:gridCol w="128257">
                  <a:extLst>
                    <a:ext uri="{9D8B030D-6E8A-4147-A177-3AD203B41FA5}">
                      <a16:colId xmlns:a16="http://schemas.microsoft.com/office/drawing/2014/main" val="20008"/>
                    </a:ext>
                  </a:extLst>
                </a:gridCol>
              </a:tblGrid>
              <a:tr h="252568">
                <a:tc rowSpan="3" gridSpan="3">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tcPr>
                </a:tc>
                <a:tc rowSpan="3" hMerge="1">
                  <a:txBody>
                    <a:bodyPr/>
                    <a:lstStyle/>
                    <a:p>
                      <a:endParaRPr/>
                    </a:p>
                  </a:txBody>
                  <a:tcPr marL="0" marR="0" marT="0" marB="0"/>
                </a:tc>
                <a:tc rowSpan="3" hMerge="1">
                  <a:txBody>
                    <a:bodyPr/>
                    <a:lstStyle/>
                    <a:p>
                      <a:endParaRPr/>
                    </a:p>
                  </a:txBody>
                  <a:tcPr marL="0" marR="0" marT="0" marB="0"/>
                </a:tc>
                <a:tc>
                  <a:txBody>
                    <a:bodyPr/>
                    <a:lstStyle/>
                    <a:p>
                      <a:pPr marL="26670" algn="ctr">
                        <a:lnSpc>
                          <a:spcPts val="1800"/>
                        </a:lnSpc>
                        <a:spcBef>
                          <a:spcPts val="204"/>
                        </a:spcBef>
                      </a:pPr>
                      <a:r>
                        <a:rPr sz="1800" dirty="0">
                          <a:latin typeface="Times New Roman"/>
                          <a:cs typeface="Times New Roman"/>
                        </a:rPr>
                        <a:t>C</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3" gridSpan="5">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extLst>
                  <a:ext uri="{0D108BD9-81ED-4DB2-BD59-A6C34878D82A}">
                    <a16:rowId xmlns:a16="http://schemas.microsoft.com/office/drawing/2014/main" val="10000"/>
                  </a:ext>
                </a:extLst>
              </a:tr>
              <a:tr h="252568">
                <a:tc gridSpan="3" vMerge="1">
                  <a:txBody>
                    <a:bodyPr/>
                    <a:lstStyle/>
                    <a:p>
                      <a:endParaRPr/>
                    </a:p>
                  </a:txBody>
                  <a:tcPr marL="0" marR="0" marT="0" marB="0">
                    <a:lnR w="28575">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a:txBody>
                    <a:bodyPr/>
                    <a:lstStyle/>
                    <a:p>
                      <a:pPr marL="40005" algn="ctr">
                        <a:lnSpc>
                          <a:spcPts val="1800"/>
                        </a:lnSpc>
                        <a:spcBef>
                          <a:spcPts val="204"/>
                        </a:spcBef>
                      </a:pPr>
                      <a:r>
                        <a:rPr sz="1800" dirty="0">
                          <a:latin typeface="Times New Roman"/>
                          <a:cs typeface="Times New Roman"/>
                        </a:rPr>
                        <a:t>D</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52568">
                <a:tc gridSpan="3" vMerge="1">
                  <a:txBody>
                    <a:bodyPr/>
                    <a:lstStyle/>
                    <a:p>
                      <a:endParaRPr/>
                    </a:p>
                  </a:txBody>
                  <a:tcPr marL="0" marR="0" marT="0" marB="0">
                    <a:lnR w="28575">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a:txBody>
                    <a:bodyPr/>
                    <a:lstStyle/>
                    <a:p>
                      <a:pPr marL="26670" algn="ctr">
                        <a:lnSpc>
                          <a:spcPts val="1800"/>
                        </a:lnSpc>
                        <a:spcBef>
                          <a:spcPts val="204"/>
                        </a:spcBef>
                      </a:pPr>
                      <a:r>
                        <a:rPr sz="1800" dirty="0">
                          <a:latin typeface="Times New Roman"/>
                          <a:cs typeface="Times New Roman"/>
                        </a:rPr>
                        <a:t>B</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2"/>
                  </a:ext>
                </a:extLst>
              </a:tr>
              <a:tr h="253917">
                <a:tc>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a:lnSpc>
                          <a:spcPts val="1960"/>
                        </a:lnSpc>
                      </a:pPr>
                      <a:r>
                        <a:rPr sz="1800" dirty="0">
                          <a:latin typeface="Times New Roman"/>
                          <a:cs typeface="Times New Roman"/>
                        </a:rPr>
                        <a:t>A</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12700" algn="ctr">
                        <a:lnSpc>
                          <a:spcPts val="1960"/>
                        </a:lnSpc>
                      </a:pPr>
                      <a:r>
                        <a:rPr sz="1800" dirty="0">
                          <a:latin typeface="Times New Roman"/>
                          <a:cs typeface="Times New Roman"/>
                        </a:rPr>
                        <a:t>E</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F</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G</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3"/>
                  </a:ext>
                </a:extLst>
              </a:tr>
              <a:tr h="123441">
                <a:tc gridSpan="9">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27" name="object 27">
            <a:extLst>
              <a:ext uri="{FF2B5EF4-FFF2-40B4-BE49-F238E27FC236}">
                <a16:creationId xmlns:a16="http://schemas.microsoft.com/office/drawing/2014/main" id="{C12E1BC6-CCE5-B408-E696-7A45CC7D4B33}"/>
              </a:ext>
            </a:extLst>
          </p:cNvPr>
          <p:cNvSpPr txBox="1"/>
          <p:nvPr/>
        </p:nvSpPr>
        <p:spPr>
          <a:xfrm>
            <a:off x="2549526" y="2919413"/>
            <a:ext cx="468313" cy="260350"/>
          </a:xfrm>
          <a:prstGeom prst="rect">
            <a:avLst/>
          </a:prstGeom>
        </p:spPr>
        <p:txBody>
          <a:bodyPr lIns="0" tIns="15571" rIns="0" bIns="0">
            <a:spAutoFit/>
          </a:bodyPr>
          <a:lstStyle/>
          <a:p>
            <a:pPr marL="11977">
              <a:spcBef>
                <a:spcPts val="123"/>
              </a:spcBef>
              <a:defRPr/>
            </a:pPr>
            <a:r>
              <a:rPr sz="1600" b="1" spc="9" dirty="0">
                <a:latin typeface="Times New Roman"/>
                <a:cs typeface="Times New Roman"/>
              </a:rPr>
              <a:t>Start</a:t>
            </a:r>
            <a:endParaRPr sz="1600">
              <a:latin typeface="Times New Roman"/>
              <a:cs typeface="Times New Roman"/>
            </a:endParaRPr>
          </a:p>
        </p:txBody>
      </p:sp>
      <p:sp>
        <p:nvSpPr>
          <p:cNvPr id="28" name="object 28">
            <a:extLst>
              <a:ext uri="{FF2B5EF4-FFF2-40B4-BE49-F238E27FC236}">
                <a16:creationId xmlns:a16="http://schemas.microsoft.com/office/drawing/2014/main" id="{5C481A2D-6E8C-630E-D281-B0DA8EA99B73}"/>
              </a:ext>
            </a:extLst>
          </p:cNvPr>
          <p:cNvSpPr txBox="1"/>
          <p:nvPr/>
        </p:nvSpPr>
        <p:spPr>
          <a:xfrm>
            <a:off x="4468814" y="2919413"/>
            <a:ext cx="1639887" cy="260350"/>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Someone</a:t>
            </a:r>
            <a:r>
              <a:rPr sz="1600" b="1" spc="-19" dirty="0">
                <a:latin typeface="Times New Roman"/>
                <a:cs typeface="Times New Roman"/>
              </a:rPr>
              <a:t> </a:t>
            </a:r>
            <a:r>
              <a:rPr sz="1600" b="1" spc="14" dirty="0">
                <a:latin typeface="Times New Roman"/>
                <a:cs typeface="Times New Roman"/>
              </a:rPr>
              <a:t>moved</a:t>
            </a:r>
            <a:r>
              <a:rPr sz="1600" b="1" spc="-14" dirty="0">
                <a:latin typeface="Times New Roman"/>
                <a:cs typeface="Times New Roman"/>
              </a:rPr>
              <a:t> </a:t>
            </a:r>
            <a:r>
              <a:rPr sz="1600" b="1" spc="19" dirty="0">
                <a:latin typeface="Times New Roman"/>
                <a:cs typeface="Times New Roman"/>
              </a:rPr>
              <a:t>D</a:t>
            </a:r>
            <a:endParaRPr sz="1600">
              <a:latin typeface="Times New Roman"/>
              <a:cs typeface="Times New Roman"/>
            </a:endParaRPr>
          </a:p>
        </p:txBody>
      </p:sp>
      <p:sp>
        <p:nvSpPr>
          <p:cNvPr id="29" name="object 29">
            <a:extLst>
              <a:ext uri="{FF2B5EF4-FFF2-40B4-BE49-F238E27FC236}">
                <a16:creationId xmlns:a16="http://schemas.microsoft.com/office/drawing/2014/main" id="{1B5D4B13-3BA3-AB83-66D0-B5F732F5573C}"/>
              </a:ext>
            </a:extLst>
          </p:cNvPr>
          <p:cNvSpPr txBox="1"/>
          <p:nvPr/>
        </p:nvSpPr>
        <p:spPr>
          <a:xfrm>
            <a:off x="6581776" y="2919413"/>
            <a:ext cx="962025" cy="260350"/>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dropped</a:t>
            </a:r>
            <a:r>
              <a:rPr sz="1600" b="1" spc="-57" dirty="0">
                <a:latin typeface="Times New Roman"/>
                <a:cs typeface="Times New Roman"/>
              </a:rPr>
              <a:t> </a:t>
            </a:r>
            <a:r>
              <a:rPr sz="1600" b="1" spc="19" dirty="0">
                <a:latin typeface="Times New Roman"/>
                <a:cs typeface="Times New Roman"/>
              </a:rPr>
              <a:t>C</a:t>
            </a:r>
            <a:endParaRPr sz="1600">
              <a:latin typeface="Times New Roman"/>
              <a:cs typeface="Times New Roman"/>
            </a:endParaRPr>
          </a:p>
        </p:txBody>
      </p:sp>
      <p:sp>
        <p:nvSpPr>
          <p:cNvPr id="30" name="object 30">
            <a:extLst>
              <a:ext uri="{FF2B5EF4-FFF2-40B4-BE49-F238E27FC236}">
                <a16:creationId xmlns:a16="http://schemas.microsoft.com/office/drawing/2014/main" id="{A33DCA13-2313-AA1D-1F9D-4F528D528532}"/>
              </a:ext>
            </a:extLst>
          </p:cNvPr>
          <p:cNvSpPr txBox="1"/>
          <p:nvPr/>
        </p:nvSpPr>
        <p:spPr>
          <a:xfrm>
            <a:off x="8628064" y="2919413"/>
            <a:ext cx="974725" cy="260350"/>
          </a:xfrm>
          <a:prstGeom prst="rect">
            <a:avLst/>
          </a:prstGeom>
        </p:spPr>
        <p:txBody>
          <a:bodyPr lIns="0" tIns="15571" rIns="0" bIns="0">
            <a:spAutoFit/>
          </a:bodyPr>
          <a:lstStyle/>
          <a:p>
            <a:pPr marL="11977">
              <a:spcBef>
                <a:spcPts val="123"/>
              </a:spcBef>
              <a:defRPr/>
            </a:pPr>
            <a:r>
              <a:rPr sz="1600" b="1" spc="9" dirty="0">
                <a:latin typeface="Times New Roman"/>
                <a:cs typeface="Times New Roman"/>
              </a:rPr>
              <a:t>tried</a:t>
            </a:r>
            <a:r>
              <a:rPr sz="1600" b="1" spc="-57" dirty="0">
                <a:latin typeface="Times New Roman"/>
                <a:cs typeface="Times New Roman"/>
              </a:rPr>
              <a:t> </a:t>
            </a:r>
            <a:r>
              <a:rPr sz="1600" b="1" spc="14" dirty="0">
                <a:latin typeface="Times New Roman"/>
                <a:cs typeface="Times New Roman"/>
              </a:rPr>
              <a:t>again</a:t>
            </a:r>
            <a:endParaRPr sz="1600">
              <a:latin typeface="Times New Roman"/>
              <a:cs typeface="Times New Roman"/>
            </a:endParaRPr>
          </a:p>
        </p:txBody>
      </p:sp>
      <p:sp>
        <p:nvSpPr>
          <p:cNvPr id="45177" name="object 31">
            <a:extLst>
              <a:ext uri="{FF2B5EF4-FFF2-40B4-BE49-F238E27FC236}">
                <a16:creationId xmlns:a16="http://schemas.microsoft.com/office/drawing/2014/main" id="{56B48511-18A2-9B21-058F-763E25EAEF4F}"/>
              </a:ext>
            </a:extLst>
          </p:cNvPr>
          <p:cNvSpPr txBox="1">
            <a:spLocks noChangeArrowheads="1"/>
          </p:cNvSpPr>
          <p:nvPr/>
        </p:nvSpPr>
        <p:spPr bwMode="auto">
          <a:xfrm>
            <a:off x="3381375" y="3438525"/>
            <a:ext cx="839788"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983" rIns="0" bIns="0">
            <a:spAutoFit/>
          </a:bodyPr>
          <a:lstStyle>
            <a:lvl1pPr marL="111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3000"/>
              </a:lnSpc>
              <a:spcBef>
                <a:spcPts val="75"/>
              </a:spcBef>
              <a:buNone/>
            </a:pPr>
            <a:r>
              <a:rPr lang="en-US" altLang="en-US" sz="1400">
                <a:latin typeface="Times New Roman" panose="02020603050405020304" pitchFamily="18" charset="0"/>
                <a:cs typeface="Times New Roman" panose="02020603050405020304" pitchFamily="18" charset="0"/>
              </a:rPr>
              <a:t>Ontable(A)  On(B,E)</a:t>
            </a:r>
          </a:p>
          <a:p>
            <a:pPr>
              <a:spcBef>
                <a:spcPts val="38"/>
              </a:spcBef>
              <a:buNone/>
            </a:pPr>
            <a:r>
              <a:rPr lang="en-US" altLang="en-US" sz="1400">
                <a:latin typeface="Times New Roman" panose="02020603050405020304" pitchFamily="18" charset="0"/>
                <a:cs typeface="Times New Roman" panose="02020603050405020304" pitchFamily="18" charset="0"/>
              </a:rPr>
              <a:t>On(C,A)</a:t>
            </a:r>
          </a:p>
          <a:p>
            <a:pPr>
              <a:spcBef>
                <a:spcPts val="50"/>
              </a:spcBef>
              <a:buNone/>
            </a:pPr>
            <a:r>
              <a:rPr lang="en-US" altLang="en-US" sz="1400">
                <a:latin typeface="Times New Roman" panose="02020603050405020304" pitchFamily="18" charset="0"/>
                <a:cs typeface="Times New Roman" panose="02020603050405020304" pitchFamily="18" charset="0"/>
              </a:rPr>
              <a:t>On(D,B)</a:t>
            </a:r>
          </a:p>
          <a:p>
            <a:pPr algn="just" eaLnBrk="1" hangingPunct="1">
              <a:lnSpc>
                <a:spcPct val="103000"/>
              </a:lnSpc>
              <a:spcBef>
                <a:spcPct val="0"/>
              </a:spcBef>
              <a:buFontTx/>
              <a:buNone/>
            </a:pPr>
            <a:r>
              <a:rPr lang="en-US" altLang="en-US" sz="1400">
                <a:latin typeface="Times New Roman" panose="02020603050405020304" pitchFamily="18" charset="0"/>
                <a:cs typeface="Times New Roman" panose="02020603050405020304" pitchFamily="18" charset="0"/>
              </a:rPr>
              <a:t>Clear(F)  Clear(C)  Clear(D)  Clear(G)</a:t>
            </a:r>
          </a:p>
        </p:txBody>
      </p:sp>
      <p:sp>
        <p:nvSpPr>
          <p:cNvPr id="32" name="object 32">
            <a:extLst>
              <a:ext uri="{FF2B5EF4-FFF2-40B4-BE49-F238E27FC236}">
                <a16:creationId xmlns:a16="http://schemas.microsoft.com/office/drawing/2014/main" id="{397BD86D-5ED6-530E-CBDC-3F24AF41E978}"/>
              </a:ext>
            </a:extLst>
          </p:cNvPr>
          <p:cNvSpPr txBox="1"/>
          <p:nvPr/>
        </p:nvSpPr>
        <p:spPr>
          <a:xfrm>
            <a:off x="8564564" y="4056064"/>
            <a:ext cx="657225" cy="441325"/>
          </a:xfrm>
          <a:prstGeom prst="rect">
            <a:avLst/>
          </a:prstGeom>
        </p:spPr>
        <p:txBody>
          <a:bodyPr lIns="0" tIns="14373" rIns="0" bIns="0">
            <a:spAutoFit/>
          </a:bodyPr>
          <a:lstStyle/>
          <a:p>
            <a:pPr marL="11977">
              <a:spcBef>
                <a:spcPts val="113"/>
              </a:spcBef>
              <a:defRPr/>
            </a:pPr>
            <a:r>
              <a:rPr sz="1400" spc="9" dirty="0">
                <a:latin typeface="Times New Roman"/>
                <a:cs typeface="Times New Roman"/>
              </a:rPr>
              <a:t>On(C,D)</a:t>
            </a:r>
            <a:endParaRPr sz="1400">
              <a:latin typeface="Times New Roman"/>
              <a:cs typeface="Times New Roman"/>
            </a:endParaRPr>
          </a:p>
          <a:p>
            <a:pPr marL="11977">
              <a:spcBef>
                <a:spcPts val="47"/>
              </a:spcBef>
              <a:defRPr/>
            </a:pPr>
            <a:r>
              <a:rPr sz="1400" spc="9" dirty="0">
                <a:latin typeface="Times New Roman"/>
                <a:cs typeface="Times New Roman"/>
              </a:rPr>
              <a:t>On(D,B)</a:t>
            </a:r>
            <a:endParaRPr sz="1400">
              <a:latin typeface="Times New Roman"/>
              <a:cs typeface="Times New Roman"/>
            </a:endParaRPr>
          </a:p>
        </p:txBody>
      </p:sp>
      <p:sp>
        <p:nvSpPr>
          <p:cNvPr id="33" name="object 33">
            <a:extLst>
              <a:ext uri="{FF2B5EF4-FFF2-40B4-BE49-F238E27FC236}">
                <a16:creationId xmlns:a16="http://schemas.microsoft.com/office/drawing/2014/main" id="{AE382883-50E6-2A08-B77C-9AB87741F522}"/>
              </a:ext>
            </a:extLst>
          </p:cNvPr>
          <p:cNvSpPr txBox="1"/>
          <p:nvPr/>
        </p:nvSpPr>
        <p:spPr>
          <a:xfrm>
            <a:off x="7221538" y="3784600"/>
            <a:ext cx="996950" cy="260350"/>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Move(C,D)</a:t>
            </a:r>
            <a:endParaRPr sz="1600">
              <a:latin typeface="Times New Roman"/>
              <a:cs typeface="Times New Roman"/>
            </a:endParaRPr>
          </a:p>
        </p:txBody>
      </p:sp>
      <p:sp>
        <p:nvSpPr>
          <p:cNvPr id="45180" name="object 34">
            <a:extLst>
              <a:ext uri="{FF2B5EF4-FFF2-40B4-BE49-F238E27FC236}">
                <a16:creationId xmlns:a16="http://schemas.microsoft.com/office/drawing/2014/main" id="{D6B1E248-F361-448F-1BAE-00E61CC751EB}"/>
              </a:ext>
            </a:extLst>
          </p:cNvPr>
          <p:cNvSpPr txBox="1">
            <a:spLocks noChangeArrowheads="1"/>
          </p:cNvSpPr>
          <p:nvPr/>
        </p:nvSpPr>
        <p:spPr bwMode="auto">
          <a:xfrm>
            <a:off x="6389688" y="3438525"/>
            <a:ext cx="660400"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4373" rIns="0" bIns="0">
            <a:spAutoFit/>
          </a:bodyPr>
          <a:lstStyle>
            <a:lvl1pPr marL="111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ts val="1563"/>
              </a:lnSpc>
              <a:spcBef>
                <a:spcPts val="113"/>
              </a:spcBef>
              <a:buNone/>
            </a:pPr>
            <a:r>
              <a:rPr lang="en-US" altLang="en-US" sz="1400">
                <a:latin typeface="Times New Roman" panose="02020603050405020304" pitchFamily="18" charset="0"/>
                <a:cs typeface="Times New Roman" panose="02020603050405020304" pitchFamily="18" charset="0"/>
              </a:rPr>
              <a:t>On(C,A)</a:t>
            </a:r>
          </a:p>
          <a:p>
            <a:pPr>
              <a:lnSpc>
                <a:spcPts val="1488"/>
              </a:lnSpc>
              <a:spcBef>
                <a:spcPts val="100"/>
              </a:spcBef>
              <a:buNone/>
            </a:pPr>
            <a:r>
              <a:rPr lang="en-US" altLang="en-US" sz="1400">
                <a:latin typeface="Times New Roman" panose="02020603050405020304" pitchFamily="18" charset="0"/>
                <a:cs typeface="Times New Roman" panose="02020603050405020304" pitchFamily="18" charset="0"/>
              </a:rPr>
              <a:t>Clear(C)  Clear(D)</a:t>
            </a:r>
          </a:p>
        </p:txBody>
      </p:sp>
      <p:sp>
        <p:nvSpPr>
          <p:cNvPr id="35" name="object 35">
            <a:extLst>
              <a:ext uri="{FF2B5EF4-FFF2-40B4-BE49-F238E27FC236}">
                <a16:creationId xmlns:a16="http://schemas.microsoft.com/office/drawing/2014/main" id="{D2CD6062-287F-935D-1A7D-429D73344DE4}"/>
              </a:ext>
            </a:extLst>
          </p:cNvPr>
          <p:cNvSpPr txBox="1"/>
          <p:nvPr/>
        </p:nvSpPr>
        <p:spPr>
          <a:xfrm>
            <a:off x="2306638" y="4056064"/>
            <a:ext cx="766762" cy="427037"/>
          </a:xfrm>
          <a:prstGeom prst="rect">
            <a:avLst/>
          </a:prstGeom>
          <a:ln w="26732">
            <a:solidFill>
              <a:srgbClr val="000000"/>
            </a:solidFill>
          </a:ln>
        </p:spPr>
        <p:txBody>
          <a:bodyPr lIns="0" tIns="180259" rIns="0" bIns="0">
            <a:spAutoFit/>
          </a:bodyPr>
          <a:lstStyle/>
          <a:p>
            <a:pPr marL="125762">
              <a:spcBef>
                <a:spcPts val="1419"/>
              </a:spcBef>
              <a:defRPr/>
            </a:pPr>
            <a:r>
              <a:rPr sz="1600" b="1" spc="9" dirty="0">
                <a:latin typeface="Times New Roman"/>
                <a:cs typeface="Times New Roman"/>
              </a:rPr>
              <a:t>Start</a:t>
            </a:r>
            <a:endParaRPr sz="1600">
              <a:latin typeface="Times New Roman"/>
              <a:cs typeface="Times New Roman"/>
            </a:endParaRPr>
          </a:p>
        </p:txBody>
      </p:sp>
      <p:sp>
        <p:nvSpPr>
          <p:cNvPr id="36" name="object 36">
            <a:extLst>
              <a:ext uri="{FF2B5EF4-FFF2-40B4-BE49-F238E27FC236}">
                <a16:creationId xmlns:a16="http://schemas.microsoft.com/office/drawing/2014/main" id="{023A4606-ABBD-C90D-9243-C3F2C4CB8CC9}"/>
              </a:ext>
            </a:extLst>
          </p:cNvPr>
          <p:cNvSpPr txBox="1"/>
          <p:nvPr/>
        </p:nvSpPr>
        <p:spPr>
          <a:xfrm>
            <a:off x="9280525" y="4056064"/>
            <a:ext cx="831850" cy="427037"/>
          </a:xfrm>
          <a:prstGeom prst="rect">
            <a:avLst/>
          </a:prstGeom>
          <a:ln w="26732">
            <a:solidFill>
              <a:srgbClr val="000000"/>
            </a:solidFill>
          </a:ln>
        </p:spPr>
        <p:txBody>
          <a:bodyPr lIns="0" tIns="180259" rIns="0" bIns="0">
            <a:spAutoFit/>
          </a:bodyPr>
          <a:lstStyle/>
          <a:p>
            <a:pPr marL="125762">
              <a:spcBef>
                <a:spcPts val="1419"/>
              </a:spcBef>
              <a:defRPr/>
            </a:pPr>
            <a:r>
              <a:rPr sz="1600" b="1" spc="14" dirty="0">
                <a:latin typeface="Times New Roman"/>
                <a:cs typeface="Times New Roman"/>
              </a:rPr>
              <a:t>Finish</a:t>
            </a:r>
            <a:endParaRPr sz="1600">
              <a:latin typeface="Times New Roman"/>
              <a:cs typeface="Times New Roman"/>
            </a:endParaRPr>
          </a:p>
        </p:txBody>
      </p:sp>
    </p:spTree>
  </p:cSld>
  <p:clrMapOvr>
    <a:masterClrMapping/>
  </p:clrMapOvr>
  <p:transition>
    <p:cut/>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8E020F7E-5F02-4521-C5A4-7C173BC34C7C}"/>
              </a:ext>
            </a:extLst>
          </p:cNvPr>
          <p:cNvSpPr txBox="1">
            <a:spLocks noGrp="1"/>
          </p:cNvSpPr>
          <p:nvPr>
            <p:ph type="title"/>
          </p:nvPr>
        </p:nvSpPr>
        <p:spPr>
          <a:xfrm>
            <a:off x="2220913" y="71917"/>
            <a:ext cx="6407150" cy="624516"/>
          </a:xfrm>
        </p:spPr>
        <p:txBody>
          <a:bodyPr vert="horz" lIns="0" tIns="14972" rIns="0" bIns="0" rtlCol="0" anchor="ctr">
            <a:spAutoFit/>
          </a:bodyPr>
          <a:lstStyle/>
          <a:p>
            <a:pPr marL="11977">
              <a:spcBef>
                <a:spcPts val="118"/>
              </a:spcBef>
              <a:defRPr/>
            </a:pPr>
            <a:r>
              <a:rPr spc="5" dirty="0"/>
              <a:t>Example</a:t>
            </a:r>
            <a:r>
              <a:rPr spc="9" dirty="0"/>
              <a:t> </a:t>
            </a:r>
            <a:r>
              <a:rPr spc="5" dirty="0"/>
              <a:t>-</a:t>
            </a:r>
            <a:r>
              <a:rPr spc="-24" dirty="0"/>
              <a:t> </a:t>
            </a:r>
            <a:r>
              <a:rPr spc="5" dirty="0"/>
              <a:t>plan</a:t>
            </a:r>
            <a:r>
              <a:rPr spc="-19" dirty="0"/>
              <a:t> </a:t>
            </a:r>
            <a:r>
              <a:rPr spc="5" dirty="0"/>
              <a:t>complete</a:t>
            </a:r>
          </a:p>
        </p:txBody>
      </p:sp>
      <p:graphicFrame>
        <p:nvGraphicFramePr>
          <p:cNvPr id="3" name="object 3">
            <a:extLst>
              <a:ext uri="{FF2B5EF4-FFF2-40B4-BE49-F238E27FC236}">
                <a16:creationId xmlns:a16="http://schemas.microsoft.com/office/drawing/2014/main" id="{59AC994C-B2AF-123E-B67E-5BE454500F5F}"/>
              </a:ext>
            </a:extLst>
          </p:cNvPr>
          <p:cNvGraphicFramePr>
            <a:graphicFrameLocks noGrp="1"/>
          </p:cNvGraphicFramePr>
          <p:nvPr/>
        </p:nvGraphicFramePr>
        <p:xfrm>
          <a:off x="2420938" y="2127250"/>
          <a:ext cx="1663700" cy="630390"/>
        </p:xfrm>
        <a:graphic>
          <a:graphicData uri="http://schemas.openxmlformats.org/drawingml/2006/table">
            <a:tbl>
              <a:tblPr/>
              <a:tblGrid>
                <a:gridCol w="128587">
                  <a:extLst>
                    <a:ext uri="{9D8B030D-6E8A-4147-A177-3AD203B41FA5}">
                      <a16:colId xmlns:a16="http://schemas.microsoft.com/office/drawing/2014/main" val="20000"/>
                    </a:ext>
                  </a:extLst>
                </a:gridCol>
                <a:gridCol w="255588">
                  <a:extLst>
                    <a:ext uri="{9D8B030D-6E8A-4147-A177-3AD203B41FA5}">
                      <a16:colId xmlns:a16="http://schemas.microsoft.com/office/drawing/2014/main" val="20001"/>
                    </a:ext>
                  </a:extLst>
                </a:gridCol>
                <a:gridCol w="128587">
                  <a:extLst>
                    <a:ext uri="{9D8B030D-6E8A-4147-A177-3AD203B41FA5}">
                      <a16:colId xmlns:a16="http://schemas.microsoft.com/office/drawing/2014/main" val="20002"/>
                    </a:ext>
                  </a:extLst>
                </a:gridCol>
                <a:gridCol w="255588">
                  <a:extLst>
                    <a:ext uri="{9D8B030D-6E8A-4147-A177-3AD203B41FA5}">
                      <a16:colId xmlns:a16="http://schemas.microsoft.com/office/drawing/2014/main" val="20003"/>
                    </a:ext>
                  </a:extLst>
                </a:gridCol>
                <a:gridCol w="128587">
                  <a:extLst>
                    <a:ext uri="{9D8B030D-6E8A-4147-A177-3AD203B41FA5}">
                      <a16:colId xmlns:a16="http://schemas.microsoft.com/office/drawing/2014/main" val="20004"/>
                    </a:ext>
                  </a:extLst>
                </a:gridCol>
                <a:gridCol w="255588">
                  <a:extLst>
                    <a:ext uri="{9D8B030D-6E8A-4147-A177-3AD203B41FA5}">
                      <a16:colId xmlns:a16="http://schemas.microsoft.com/office/drawing/2014/main" val="20005"/>
                    </a:ext>
                  </a:extLst>
                </a:gridCol>
                <a:gridCol w="127000">
                  <a:extLst>
                    <a:ext uri="{9D8B030D-6E8A-4147-A177-3AD203B41FA5}">
                      <a16:colId xmlns:a16="http://schemas.microsoft.com/office/drawing/2014/main" val="20006"/>
                    </a:ext>
                  </a:extLst>
                </a:gridCol>
                <a:gridCol w="257175">
                  <a:extLst>
                    <a:ext uri="{9D8B030D-6E8A-4147-A177-3AD203B41FA5}">
                      <a16:colId xmlns:a16="http://schemas.microsoft.com/office/drawing/2014/main" val="20007"/>
                    </a:ext>
                  </a:extLst>
                </a:gridCol>
                <a:gridCol w="127000">
                  <a:extLst>
                    <a:ext uri="{9D8B030D-6E8A-4147-A177-3AD203B41FA5}">
                      <a16:colId xmlns:a16="http://schemas.microsoft.com/office/drawing/2014/main" val="20008"/>
                    </a:ext>
                  </a:extLst>
                </a:gridCol>
              </a:tblGrid>
              <a:tr h="252583">
                <a:tc gridSpan="3">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a:noFill/>
                    </a:lnL>
                    <a:lnR w="28575" cap="flat" cmpd="sng" algn="ctr">
                      <a:solidFill>
                        <a:srgbClr val="000000"/>
                      </a:solidFill>
                      <a:prstDash val="solid"/>
                      <a:round/>
                      <a:headEnd type="none" w="med" len="med"/>
                      <a:tailEnd type="none" w="med" len="med"/>
                    </a:lnR>
                    <a:lnT>
                      <a:noFill/>
                    </a:lnT>
                    <a:lnB>
                      <a:noFill/>
                    </a:lnB>
                    <a:lnTlToBr>
                      <a:noFill/>
                    </a:lnTlToBr>
                    <a:lnBlToTr>
                      <a:noFill/>
                    </a:lnBlToTr>
                    <a:noFill/>
                  </a:tcPr>
                </a:tc>
                <a:tc hMerge="1">
                  <a:txBody>
                    <a:bodyPr/>
                    <a:lstStyle/>
                    <a:p>
                      <a:endParaRPr lang="en-IN"/>
                    </a:p>
                  </a:txBody>
                  <a:tcPr/>
                </a:tc>
                <a:tc hMerge="1">
                  <a:txBody>
                    <a:bodyPr/>
                    <a:lstStyle/>
                    <a:p>
                      <a:endParaRPr lang="en-IN"/>
                    </a:p>
                  </a:txBody>
                  <a:tcPr/>
                </a:tc>
                <a:tc>
                  <a:txBody>
                    <a:bodyPr/>
                    <a:lstStyle/>
                    <a:p>
                      <a:pPr marL="0" marR="0" lvl="0" indent="0" algn="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B</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25400" marR="0" lvl="0" indent="0" algn="ct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C</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ts val="1800"/>
                        </a:lnSpc>
                        <a:spcBef>
                          <a:spcPts val="20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D</a:t>
                      </a:r>
                    </a:p>
                  </a:txBody>
                  <a:tcPr marL="0" marR="0" marT="24055"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rowSpan="2">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a:noFill/>
                    </a:lnR>
                    <a:lnT>
                      <a:noFill/>
                    </a:lnT>
                    <a:lnB w="28575"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253920">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a:noFill/>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A</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15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a:noFill/>
                    </a:lnT>
                    <a:lnB w="28575"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E</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ct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F</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tc>
                  <a:txBody>
                    <a:bodyPr/>
                    <a:lstStyle/>
                    <a:p>
                      <a:pPr marL="0" marR="0" lvl="0" indent="0" algn="r" defTabSz="914400" rtl="0" eaLnBrk="1" fontAlgn="base" latinLnBrk="0" hangingPunct="1">
                        <a:lnSpc>
                          <a:spcPts val="1963"/>
                        </a:lnSpc>
                        <a:spcBef>
                          <a:spcPct val="0"/>
                        </a:spcBef>
                        <a:spcAft>
                          <a:spcPct val="0"/>
                        </a:spcAft>
                        <a:buClrTx/>
                        <a:buSzTx/>
                        <a:buFontTx/>
                        <a:buNone/>
                        <a:tabLst/>
                      </a:pPr>
                      <a:r>
                        <a:rPr kumimoji="0" lang="en-US" sz="1800" b="0" i="0" u="none" strike="noStrike" cap="none" normalizeH="0" baseline="0">
                          <a:ln>
                            <a:noFill/>
                          </a:ln>
                          <a:solidFill>
                            <a:schemeClr val="tx1"/>
                          </a:solidFill>
                          <a:effectLst/>
                          <a:latin typeface="Times New Roman" pitchFamily="18" charset="0"/>
                          <a:cs typeface="Times New Roman" pitchFamily="18" charset="0"/>
                        </a:rPr>
                        <a:t>G</a:t>
                      </a: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vMerge="1">
                  <a:txBody>
                    <a:bodyPr/>
                    <a:lstStyle/>
                    <a:p>
                      <a:endParaRPr lang="en-IN"/>
                    </a:p>
                  </a:txBody>
                  <a:tcPr/>
                </a:tc>
                <a:extLst>
                  <a:ext uri="{0D108BD9-81ED-4DB2-BD59-A6C34878D82A}">
                    <a16:rowId xmlns:a16="http://schemas.microsoft.com/office/drawing/2014/main" val="10001"/>
                  </a:ext>
                </a:extLst>
              </a:tr>
              <a:tr h="123735">
                <a:tc gridSpan="9">
                  <a:txBody>
                    <a:bodyPr/>
                    <a:lstStyle/>
                    <a:p>
                      <a:pPr marL="0" marR="0" lvl="0" indent="0" algn="l" defTabSz="914400" rtl="0" eaLnBrk="1" fontAlgn="base" latinLnBrk="0" hangingPunct="1">
                        <a:lnSpc>
                          <a:spcPct val="100000"/>
                        </a:lnSpc>
                        <a:spcBef>
                          <a:spcPct val="0"/>
                        </a:spcBef>
                        <a:spcAft>
                          <a:spcPct val="0"/>
                        </a:spcAft>
                        <a:buClrTx/>
                        <a:buSzTx/>
                        <a:buFontTx/>
                        <a:buNone/>
                        <a:tabLst/>
                      </a:pPr>
                      <a:endParaRPr kumimoji="0" lang="en-US" sz="600" b="0" i="0" u="none" strike="noStrike" cap="none" normalizeH="0" baseline="0">
                        <a:ln>
                          <a:noFill/>
                        </a:ln>
                        <a:solidFill>
                          <a:schemeClr val="tx1"/>
                        </a:solidFill>
                        <a:effectLst/>
                        <a:latin typeface="Times New Roman" pitchFamily="18" charset="0"/>
                        <a:cs typeface="Times New Roman" pitchFamily="18" charset="0"/>
                      </a:endParaRPr>
                    </a:p>
                  </a:txBody>
                  <a:tcPr marL="0" marR="0" marT="0" marB="0" horzOverflow="overflow">
                    <a:lnL w="28575" cap="flat" cmpd="sng" algn="ctr">
                      <a:solidFill>
                        <a:srgbClr val="000000"/>
                      </a:solidFill>
                      <a:prstDash val="solid"/>
                      <a:round/>
                      <a:headEnd type="none" w="med" len="med"/>
                      <a:tailEnd type="none" w="med" len="med"/>
                    </a:lnL>
                    <a:lnR w="28575" cap="flat" cmpd="sng" algn="ctr">
                      <a:solidFill>
                        <a:srgbClr val="000000"/>
                      </a:solidFill>
                      <a:prstDash val="solid"/>
                      <a:round/>
                      <a:headEnd type="none" w="med" len="med"/>
                      <a:tailEnd type="none" w="med" len="med"/>
                    </a:lnR>
                    <a:lnT w="28575" cap="flat" cmpd="sng" algn="ctr">
                      <a:solidFill>
                        <a:srgbClr val="000000"/>
                      </a:solidFill>
                      <a:prstDash val="solid"/>
                      <a:round/>
                      <a:headEnd type="none" w="med" len="med"/>
                      <a:tailEnd type="none" w="med" len="med"/>
                    </a:lnT>
                    <a:lnB w="28575"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tc hMerge="1">
                  <a:txBody>
                    <a:bodyPr/>
                    <a:lstStyle/>
                    <a:p>
                      <a:endParaRPr lang="en-IN"/>
                    </a:p>
                  </a:txBody>
                  <a:tcPr/>
                </a:tc>
                <a:extLst>
                  <a:ext uri="{0D108BD9-81ED-4DB2-BD59-A6C34878D82A}">
                    <a16:rowId xmlns:a16="http://schemas.microsoft.com/office/drawing/2014/main" val="10002"/>
                  </a:ext>
                </a:extLst>
              </a:tr>
            </a:tbl>
          </a:graphicData>
        </a:graphic>
      </p:graphicFrame>
      <p:sp>
        <p:nvSpPr>
          <p:cNvPr id="4" name="object 4">
            <a:extLst>
              <a:ext uri="{FF2B5EF4-FFF2-40B4-BE49-F238E27FC236}">
                <a16:creationId xmlns:a16="http://schemas.microsoft.com/office/drawing/2014/main" id="{84D85A39-7E4E-4615-1142-BB3110BE26DA}"/>
              </a:ext>
            </a:extLst>
          </p:cNvPr>
          <p:cNvSpPr txBox="1"/>
          <p:nvPr/>
        </p:nvSpPr>
        <p:spPr>
          <a:xfrm>
            <a:off x="4929189" y="1892300"/>
            <a:ext cx="255587" cy="255588"/>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D</a:t>
            </a:r>
            <a:endParaRPr>
              <a:latin typeface="Times New Roman"/>
              <a:cs typeface="Times New Roman"/>
            </a:endParaRPr>
          </a:p>
        </p:txBody>
      </p:sp>
      <p:graphicFrame>
        <p:nvGraphicFramePr>
          <p:cNvPr id="5" name="object 5">
            <a:extLst>
              <a:ext uri="{FF2B5EF4-FFF2-40B4-BE49-F238E27FC236}">
                <a16:creationId xmlns:a16="http://schemas.microsoft.com/office/drawing/2014/main" id="{45EFC6B3-6EBF-96FB-7569-6ED06B6EFBD3}"/>
              </a:ext>
            </a:extLst>
          </p:cNvPr>
          <p:cNvGraphicFramePr>
            <a:graphicFrameLocks noGrp="1"/>
          </p:cNvGraphicFramePr>
          <p:nvPr/>
        </p:nvGraphicFramePr>
        <p:xfrm>
          <a:off x="6388100" y="1879601"/>
          <a:ext cx="1663698" cy="884237"/>
        </p:xfrm>
        <a:graphic>
          <a:graphicData uri="http://schemas.openxmlformats.org/drawingml/2006/table">
            <a:tbl>
              <a:tblPr firstRow="1" bandRow="1">
                <a:tableStyleId>{2D5ABB26-0587-4C30-8999-92F81FD0307C}</a:tableStyleId>
              </a:tblPr>
              <a:tblGrid>
                <a:gridCol w="128258">
                  <a:extLst>
                    <a:ext uri="{9D8B030D-6E8A-4147-A177-3AD203B41FA5}">
                      <a16:colId xmlns:a16="http://schemas.microsoft.com/office/drawing/2014/main" val="20000"/>
                    </a:ext>
                  </a:extLst>
                </a:gridCol>
                <a:gridCol w="255907">
                  <a:extLst>
                    <a:ext uri="{9D8B030D-6E8A-4147-A177-3AD203B41FA5}">
                      <a16:colId xmlns:a16="http://schemas.microsoft.com/office/drawing/2014/main" val="20001"/>
                    </a:ext>
                  </a:extLst>
                </a:gridCol>
                <a:gridCol w="127650">
                  <a:extLst>
                    <a:ext uri="{9D8B030D-6E8A-4147-A177-3AD203B41FA5}">
                      <a16:colId xmlns:a16="http://schemas.microsoft.com/office/drawing/2014/main" val="20002"/>
                    </a:ext>
                  </a:extLst>
                </a:gridCol>
                <a:gridCol w="255907">
                  <a:extLst>
                    <a:ext uri="{9D8B030D-6E8A-4147-A177-3AD203B41FA5}">
                      <a16:colId xmlns:a16="http://schemas.microsoft.com/office/drawing/2014/main" val="20003"/>
                    </a:ext>
                  </a:extLst>
                </a:gridCol>
                <a:gridCol w="128257">
                  <a:extLst>
                    <a:ext uri="{9D8B030D-6E8A-4147-A177-3AD203B41FA5}">
                      <a16:colId xmlns:a16="http://schemas.microsoft.com/office/drawing/2014/main" val="20004"/>
                    </a:ext>
                  </a:extLst>
                </a:gridCol>
                <a:gridCol w="255906">
                  <a:extLst>
                    <a:ext uri="{9D8B030D-6E8A-4147-A177-3AD203B41FA5}">
                      <a16:colId xmlns:a16="http://schemas.microsoft.com/office/drawing/2014/main" val="20005"/>
                    </a:ext>
                  </a:extLst>
                </a:gridCol>
                <a:gridCol w="127650">
                  <a:extLst>
                    <a:ext uri="{9D8B030D-6E8A-4147-A177-3AD203B41FA5}">
                      <a16:colId xmlns:a16="http://schemas.microsoft.com/office/drawing/2014/main" val="20006"/>
                    </a:ext>
                  </a:extLst>
                </a:gridCol>
                <a:gridCol w="255906">
                  <a:extLst>
                    <a:ext uri="{9D8B030D-6E8A-4147-A177-3AD203B41FA5}">
                      <a16:colId xmlns:a16="http://schemas.microsoft.com/office/drawing/2014/main" val="20007"/>
                    </a:ext>
                  </a:extLst>
                </a:gridCol>
                <a:gridCol w="128257">
                  <a:extLst>
                    <a:ext uri="{9D8B030D-6E8A-4147-A177-3AD203B41FA5}">
                      <a16:colId xmlns:a16="http://schemas.microsoft.com/office/drawing/2014/main" val="20008"/>
                    </a:ext>
                  </a:extLst>
                </a:gridCol>
              </a:tblGrid>
              <a:tr h="253045">
                <a:tc gridSpan="3">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tcPr>
                </a:tc>
                <a:tc hMerge="1">
                  <a:txBody>
                    <a:bodyPr/>
                    <a:lstStyle/>
                    <a:p>
                      <a:endParaRPr/>
                    </a:p>
                  </a:txBody>
                  <a:tcPr marL="0" marR="0" marT="0" marB="0"/>
                </a:tc>
                <a:tc hMerge="1">
                  <a:txBody>
                    <a:bodyPr/>
                    <a:lstStyle/>
                    <a:p>
                      <a:endParaRPr/>
                    </a:p>
                  </a:txBody>
                  <a:tcPr marL="0" marR="0" marT="0" marB="0"/>
                </a:tc>
                <a:tc>
                  <a:txBody>
                    <a:bodyPr/>
                    <a:lstStyle/>
                    <a:p>
                      <a:pPr marL="40005" algn="ctr">
                        <a:lnSpc>
                          <a:spcPts val="1800"/>
                        </a:lnSpc>
                        <a:spcBef>
                          <a:spcPts val="204"/>
                        </a:spcBef>
                      </a:pPr>
                      <a:r>
                        <a:rPr sz="1800" dirty="0">
                          <a:latin typeface="Times New Roman"/>
                          <a:cs typeface="Times New Roman"/>
                        </a:rPr>
                        <a:t>D</a:t>
                      </a:r>
                      <a:endParaRPr sz="1800">
                        <a:latin typeface="Times New Roman"/>
                        <a:cs typeface="Times New Roman"/>
                      </a:endParaRPr>
                    </a:p>
                  </a:txBody>
                  <a:tcPr marL="0" marR="0" marT="24108"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gridSpan="5">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tcPr>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tc rowSpan="2" hMerge="1">
                  <a:txBody>
                    <a:bodyPr/>
                    <a:lstStyle/>
                    <a:p>
                      <a:endParaRPr/>
                    </a:p>
                  </a:txBody>
                  <a:tcPr marL="0" marR="0" marT="0" marB="0"/>
                </a:tc>
                <a:extLst>
                  <a:ext uri="{0D108BD9-81ED-4DB2-BD59-A6C34878D82A}">
                    <a16:rowId xmlns:a16="http://schemas.microsoft.com/office/drawing/2014/main" val="10000"/>
                  </a:ext>
                </a:extLst>
              </a:tr>
              <a:tr h="253045">
                <a:tc rowSpan="2">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marL="66675">
                        <a:lnSpc>
                          <a:spcPts val="1800"/>
                        </a:lnSpc>
                        <a:spcBef>
                          <a:spcPts val="204"/>
                        </a:spcBef>
                      </a:pPr>
                      <a:r>
                        <a:rPr sz="1800" dirty="0">
                          <a:latin typeface="Times New Roman"/>
                          <a:cs typeface="Times New Roman"/>
                        </a:rPr>
                        <a:t>C</a:t>
                      </a:r>
                      <a:endParaRPr sz="1800">
                        <a:latin typeface="Times New Roman"/>
                        <a:cs typeface="Times New Roman"/>
                      </a:endParaRPr>
                    </a:p>
                  </a:txBody>
                  <a:tcPr marL="0" marR="0" marT="24108"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2">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26670" algn="ctr">
                        <a:lnSpc>
                          <a:spcPts val="1800"/>
                        </a:lnSpc>
                        <a:spcBef>
                          <a:spcPts val="204"/>
                        </a:spcBef>
                      </a:pPr>
                      <a:r>
                        <a:rPr sz="1800" dirty="0">
                          <a:latin typeface="Times New Roman"/>
                          <a:cs typeface="Times New Roman"/>
                        </a:rPr>
                        <a:t>B</a:t>
                      </a:r>
                      <a:endParaRPr sz="1800">
                        <a:latin typeface="Times New Roman"/>
                        <a:cs typeface="Times New Roman"/>
                      </a:endParaRPr>
                    </a:p>
                  </a:txBody>
                  <a:tcPr marL="0" marR="0" marT="24108"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54374">
                <a:tc vMerge="1">
                  <a:txBody>
                    <a:bodyPr/>
                    <a:lstStyle/>
                    <a:p>
                      <a:endParaRPr/>
                    </a:p>
                  </a:txBody>
                  <a:tcPr marL="0" marR="0" marT="0" marB="0">
                    <a:lnR w="28575">
                      <a:solidFill>
                        <a:srgbClr val="000000"/>
                      </a:solidFill>
                      <a:prstDash val="solid"/>
                    </a:lnR>
                    <a:lnB w="28575">
                      <a:solidFill>
                        <a:srgbClr val="000000"/>
                      </a:solidFill>
                      <a:prstDash val="solid"/>
                    </a:lnB>
                  </a:tcPr>
                </a:tc>
                <a:tc>
                  <a:txBody>
                    <a:bodyPr/>
                    <a:lstStyle/>
                    <a:p>
                      <a:pPr>
                        <a:lnSpc>
                          <a:spcPts val="1960"/>
                        </a:lnSpc>
                      </a:pPr>
                      <a:r>
                        <a:rPr sz="1800" dirty="0">
                          <a:latin typeface="Times New Roman"/>
                          <a:cs typeface="Times New Roman"/>
                        </a:rPr>
                        <a:t>A</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vMerge="1">
                  <a:txBody>
                    <a:bodyPr/>
                    <a:lstStyle/>
                    <a:p>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12700" algn="ctr">
                        <a:lnSpc>
                          <a:spcPts val="1960"/>
                        </a:lnSpc>
                      </a:pPr>
                      <a:r>
                        <a:rPr sz="1800" dirty="0">
                          <a:latin typeface="Times New Roman"/>
                          <a:cs typeface="Times New Roman"/>
                        </a:rPr>
                        <a:t>E</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F</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G</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2"/>
                  </a:ext>
                </a:extLst>
              </a:tr>
              <a:tr h="123773">
                <a:tc gridSpan="9">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3"/>
                  </a:ext>
                </a:extLst>
              </a:tr>
            </a:tbl>
          </a:graphicData>
        </a:graphic>
      </p:graphicFrame>
      <p:sp>
        <p:nvSpPr>
          <p:cNvPr id="46153" name="object 6">
            <a:extLst>
              <a:ext uri="{FF2B5EF4-FFF2-40B4-BE49-F238E27FC236}">
                <a16:creationId xmlns:a16="http://schemas.microsoft.com/office/drawing/2014/main" id="{0C279773-FA82-DB4F-2E4A-58CA28BC56D0}"/>
              </a:ext>
            </a:extLst>
          </p:cNvPr>
          <p:cNvSpPr>
            <a:spLocks/>
          </p:cNvSpPr>
          <p:nvPr/>
        </p:nvSpPr>
        <p:spPr bwMode="auto">
          <a:xfrm>
            <a:off x="4418013" y="2633664"/>
            <a:ext cx="1663700" cy="123825"/>
          </a:xfrm>
          <a:custGeom>
            <a:avLst/>
            <a:gdLst>
              <a:gd name="T0" fmla="*/ 0 w 1737995"/>
              <a:gd name="T1" fmla="*/ 0 h 133985"/>
              <a:gd name="T2" fmla="*/ 0 w 1737995"/>
              <a:gd name="T3" fmla="*/ 114159 h 133985"/>
              <a:gd name="T4" fmla="*/ 1592220 w 1737995"/>
              <a:gd name="T5" fmla="*/ 114159 h 133985"/>
              <a:gd name="T6" fmla="*/ 1592220 w 1737995"/>
              <a:gd name="T7" fmla="*/ 0 h 133985"/>
              <a:gd name="T8" fmla="*/ 0 w 1737995"/>
              <a:gd name="T9" fmla="*/ 0 h 13398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737995" h="133985">
                <a:moveTo>
                  <a:pt x="0" y="0"/>
                </a:moveTo>
                <a:lnTo>
                  <a:pt x="0" y="133661"/>
                </a:lnTo>
                <a:lnTo>
                  <a:pt x="1737601" y="133661"/>
                </a:lnTo>
                <a:lnTo>
                  <a:pt x="1737601" y="0"/>
                </a:lnTo>
                <a:lnTo>
                  <a:pt x="0" y="0"/>
                </a:lnTo>
                <a:close/>
              </a:path>
            </a:pathLst>
          </a:custGeom>
          <a:noFill/>
          <a:ln w="26732">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nvGrpSpPr>
          <p:cNvPr id="46154" name="object 7">
            <a:extLst>
              <a:ext uri="{FF2B5EF4-FFF2-40B4-BE49-F238E27FC236}">
                <a16:creationId xmlns:a16="http://schemas.microsoft.com/office/drawing/2014/main" id="{9F210926-7746-AC9E-D10A-E0425295111E}"/>
              </a:ext>
            </a:extLst>
          </p:cNvPr>
          <p:cNvGrpSpPr>
            <a:grpSpLocks/>
          </p:cNvGrpSpPr>
          <p:nvPr/>
        </p:nvGrpSpPr>
        <p:grpSpPr bwMode="auto">
          <a:xfrm>
            <a:off x="4027488" y="3987801"/>
            <a:ext cx="4464050" cy="422275"/>
            <a:chOff x="2614596" y="4312320"/>
            <a:chExt cx="4662170" cy="457200"/>
          </a:xfrm>
        </p:grpSpPr>
        <p:sp>
          <p:nvSpPr>
            <p:cNvPr id="46204" name="object 8">
              <a:extLst>
                <a:ext uri="{FF2B5EF4-FFF2-40B4-BE49-F238E27FC236}">
                  <a16:creationId xmlns:a16="http://schemas.microsoft.com/office/drawing/2014/main" id="{C881A03F-AA22-99B4-DAB3-C7D92D743596}"/>
                </a:ext>
              </a:extLst>
            </p:cNvPr>
            <p:cNvSpPr>
              <a:spLocks/>
            </p:cNvSpPr>
            <p:nvPr/>
          </p:nvSpPr>
          <p:spPr bwMode="auto">
            <a:xfrm>
              <a:off x="2621280" y="4319003"/>
              <a:ext cx="4582160" cy="133350"/>
            </a:xfrm>
            <a:custGeom>
              <a:avLst/>
              <a:gdLst>
                <a:gd name="T0" fmla="*/ 0 w 4582159"/>
                <a:gd name="T1" fmla="*/ 0 h 133350"/>
                <a:gd name="T2" fmla="*/ 4581760 w 4582159"/>
                <a:gd name="T3" fmla="*/ 132798 h 133350"/>
                <a:gd name="T4" fmla="*/ 0 60000 65536"/>
                <a:gd name="T5" fmla="*/ 0 60000 65536"/>
              </a:gdLst>
              <a:ahLst/>
              <a:cxnLst>
                <a:cxn ang="T4">
                  <a:pos x="T0" y="T1"/>
                </a:cxn>
                <a:cxn ang="T5">
                  <a:pos x="T2" y="T3"/>
                </a:cxn>
              </a:cxnLst>
              <a:rect l="0" t="0" r="r" b="b"/>
              <a:pathLst>
                <a:path w="4582159" h="133350">
                  <a:moveTo>
                    <a:pt x="0" y="0"/>
                  </a:moveTo>
                  <a:lnTo>
                    <a:pt x="4581758" y="132798"/>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6205" name="object 9">
              <a:extLst>
                <a:ext uri="{FF2B5EF4-FFF2-40B4-BE49-F238E27FC236}">
                  <a16:creationId xmlns:a16="http://schemas.microsoft.com/office/drawing/2014/main" id="{A758B01A-9C60-03D2-1763-A8F046E21A7E}"/>
                </a:ext>
              </a:extLst>
            </p:cNvPr>
            <p:cNvSpPr>
              <a:spLocks/>
            </p:cNvSpPr>
            <p:nvPr/>
          </p:nvSpPr>
          <p:spPr bwMode="auto">
            <a:xfrm>
              <a:off x="6987552" y="4392066"/>
              <a:ext cx="215900" cy="107314"/>
            </a:xfrm>
            <a:custGeom>
              <a:avLst/>
              <a:gdLst>
                <a:gd name="T0" fmla="*/ 0 w 215900"/>
                <a:gd name="T1" fmla="*/ 106934 h 107314"/>
                <a:gd name="T2" fmla="*/ 215633 w 215900"/>
                <a:gd name="T3" fmla="*/ 59702 h 107314"/>
                <a:gd name="T4" fmla="*/ 2667 w 215900"/>
                <a:gd name="T5" fmla="*/ 0 h 107314"/>
                <a:gd name="T6" fmla="*/ 0 60000 65536"/>
                <a:gd name="T7" fmla="*/ 0 60000 65536"/>
                <a:gd name="T8" fmla="*/ 0 60000 65536"/>
              </a:gdLst>
              <a:ahLst/>
              <a:cxnLst>
                <a:cxn ang="T6">
                  <a:pos x="T0" y="T1"/>
                </a:cxn>
                <a:cxn ang="T7">
                  <a:pos x="T2" y="T3"/>
                </a:cxn>
                <a:cxn ang="T8">
                  <a:pos x="T4" y="T5"/>
                </a:cxn>
              </a:cxnLst>
              <a:rect l="0" t="0" r="r" b="b"/>
              <a:pathLst>
                <a:path w="215900" h="107314">
                  <a:moveTo>
                    <a:pt x="0" y="106934"/>
                  </a:moveTo>
                  <a:lnTo>
                    <a:pt x="215633" y="59702"/>
                  </a:lnTo>
                  <a:lnTo>
                    <a:pt x="2667"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6206" name="object 10">
              <a:extLst>
                <a:ext uri="{FF2B5EF4-FFF2-40B4-BE49-F238E27FC236}">
                  <a16:creationId xmlns:a16="http://schemas.microsoft.com/office/drawing/2014/main" id="{5BAFCCC5-9C3D-376D-726D-8D97FCB6D598}"/>
                </a:ext>
              </a:extLst>
            </p:cNvPr>
            <p:cNvSpPr>
              <a:spLocks/>
            </p:cNvSpPr>
            <p:nvPr/>
          </p:nvSpPr>
          <p:spPr bwMode="auto">
            <a:xfrm>
              <a:off x="2688107" y="4519498"/>
              <a:ext cx="4580890" cy="199390"/>
            </a:xfrm>
            <a:custGeom>
              <a:avLst/>
              <a:gdLst>
                <a:gd name="T0" fmla="*/ 0 w 4580890"/>
                <a:gd name="T1" fmla="*/ 0 h 199389"/>
                <a:gd name="T2" fmla="*/ 4580375 w 4580890"/>
                <a:gd name="T3" fmla="*/ 199138 h 199389"/>
                <a:gd name="T4" fmla="*/ 0 60000 65536"/>
                <a:gd name="T5" fmla="*/ 0 60000 65536"/>
              </a:gdLst>
              <a:ahLst/>
              <a:cxnLst>
                <a:cxn ang="T4">
                  <a:pos x="T0" y="T1"/>
                </a:cxn>
                <a:cxn ang="T5">
                  <a:pos x="T2" y="T3"/>
                </a:cxn>
              </a:cxnLst>
              <a:rect l="0" t="0" r="r" b="b"/>
              <a:pathLst>
                <a:path w="4580890" h="199389">
                  <a:moveTo>
                    <a:pt x="0" y="0"/>
                  </a:moveTo>
                  <a:lnTo>
                    <a:pt x="4580375" y="199136"/>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46207" name="object 11">
              <a:extLst>
                <a:ext uri="{FF2B5EF4-FFF2-40B4-BE49-F238E27FC236}">
                  <a16:creationId xmlns:a16="http://schemas.microsoft.com/office/drawing/2014/main" id="{E63008F5-9DD8-EA3E-B66D-9DC3E6CBBED0}"/>
                </a:ext>
              </a:extLst>
            </p:cNvPr>
            <p:cNvSpPr>
              <a:spLocks/>
            </p:cNvSpPr>
            <p:nvPr/>
          </p:nvSpPr>
          <p:spPr bwMode="auto">
            <a:xfrm>
              <a:off x="7053491" y="4655832"/>
              <a:ext cx="216535" cy="107314"/>
            </a:xfrm>
            <a:custGeom>
              <a:avLst/>
              <a:gdLst>
                <a:gd name="T0" fmla="*/ 0 w 216534"/>
                <a:gd name="T1" fmla="*/ 106921 h 107314"/>
                <a:gd name="T2" fmla="*/ 216524 w 216534"/>
                <a:gd name="T3" fmla="*/ 63258 h 107314"/>
                <a:gd name="T4" fmla="*/ 4457 w 216534"/>
                <a:gd name="T5" fmla="*/ 0 h 107314"/>
                <a:gd name="T6" fmla="*/ 0 60000 65536"/>
                <a:gd name="T7" fmla="*/ 0 60000 65536"/>
                <a:gd name="T8" fmla="*/ 0 60000 65536"/>
              </a:gdLst>
              <a:ahLst/>
              <a:cxnLst>
                <a:cxn ang="T6">
                  <a:pos x="T0" y="T1"/>
                </a:cxn>
                <a:cxn ang="T7">
                  <a:pos x="T2" y="T3"/>
                </a:cxn>
                <a:cxn ang="T8">
                  <a:pos x="T4" y="T5"/>
                </a:cxn>
              </a:cxnLst>
              <a:rect l="0" t="0" r="r" b="b"/>
              <a:pathLst>
                <a:path w="216534" h="107314">
                  <a:moveTo>
                    <a:pt x="0" y="106921"/>
                  </a:moveTo>
                  <a:lnTo>
                    <a:pt x="216522" y="63258"/>
                  </a:lnTo>
                  <a:lnTo>
                    <a:pt x="4457" y="0"/>
                  </a:lnTo>
                </a:path>
              </a:pathLst>
            </a:custGeom>
            <a:noFill/>
            <a:ln w="13366">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12" name="object 12">
            <a:extLst>
              <a:ext uri="{FF2B5EF4-FFF2-40B4-BE49-F238E27FC236}">
                <a16:creationId xmlns:a16="http://schemas.microsoft.com/office/drawing/2014/main" id="{AA8682F6-88E9-5C6E-2F41-B0733136DF94}"/>
              </a:ext>
            </a:extLst>
          </p:cNvPr>
          <p:cNvSpPr txBox="1"/>
          <p:nvPr/>
        </p:nvSpPr>
        <p:spPr>
          <a:xfrm>
            <a:off x="4545014" y="2387600"/>
            <a:ext cx="257175" cy="230188"/>
          </a:xfrm>
          <a:prstGeom prst="rect">
            <a:avLst/>
          </a:prstGeom>
          <a:ln w="26732">
            <a:solidFill>
              <a:srgbClr val="000000"/>
            </a:solidFill>
          </a:ln>
        </p:spPr>
        <p:txBody>
          <a:bodyPr lIns="0" tIns="0" rIns="0" bIns="0">
            <a:spAutoFit/>
          </a:bodyPr>
          <a:lstStyle/>
          <a:p>
            <a:pPr>
              <a:lnSpc>
                <a:spcPts val="1848"/>
              </a:lnSpc>
              <a:defRPr/>
            </a:pPr>
            <a:r>
              <a:rPr spc="-5" dirty="0">
                <a:latin typeface="Times New Roman"/>
                <a:cs typeface="Times New Roman"/>
              </a:rPr>
              <a:t>A</a:t>
            </a:r>
            <a:endParaRPr>
              <a:latin typeface="Times New Roman"/>
              <a:cs typeface="Times New Roman"/>
            </a:endParaRPr>
          </a:p>
        </p:txBody>
      </p:sp>
      <p:sp>
        <p:nvSpPr>
          <p:cNvPr id="13" name="object 13">
            <a:extLst>
              <a:ext uri="{FF2B5EF4-FFF2-40B4-BE49-F238E27FC236}">
                <a16:creationId xmlns:a16="http://schemas.microsoft.com/office/drawing/2014/main" id="{4A36B4F3-C786-7D2B-AE88-A85739AEDB29}"/>
              </a:ext>
            </a:extLst>
          </p:cNvPr>
          <p:cNvSpPr txBox="1"/>
          <p:nvPr/>
        </p:nvSpPr>
        <p:spPr>
          <a:xfrm>
            <a:off x="4929189" y="2139950"/>
            <a:ext cx="255587" cy="255588"/>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B</a:t>
            </a:r>
            <a:endParaRPr>
              <a:latin typeface="Times New Roman"/>
              <a:cs typeface="Times New Roman"/>
            </a:endParaRPr>
          </a:p>
        </p:txBody>
      </p:sp>
      <p:sp>
        <p:nvSpPr>
          <p:cNvPr id="14" name="object 14">
            <a:extLst>
              <a:ext uri="{FF2B5EF4-FFF2-40B4-BE49-F238E27FC236}">
                <a16:creationId xmlns:a16="http://schemas.microsoft.com/office/drawing/2014/main" id="{36A1C5CA-343F-9A69-DA40-CAC7AE2A3334}"/>
              </a:ext>
            </a:extLst>
          </p:cNvPr>
          <p:cNvSpPr txBox="1"/>
          <p:nvPr/>
        </p:nvSpPr>
        <p:spPr>
          <a:xfrm>
            <a:off x="4929189"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E</a:t>
            </a:r>
            <a:endParaRPr>
              <a:latin typeface="Times New Roman"/>
              <a:cs typeface="Times New Roman"/>
            </a:endParaRPr>
          </a:p>
        </p:txBody>
      </p:sp>
      <p:sp>
        <p:nvSpPr>
          <p:cNvPr id="15" name="object 15">
            <a:extLst>
              <a:ext uri="{FF2B5EF4-FFF2-40B4-BE49-F238E27FC236}">
                <a16:creationId xmlns:a16="http://schemas.microsoft.com/office/drawing/2014/main" id="{F70F62E9-1E04-7F98-65F7-4F2F4BA47507}"/>
              </a:ext>
            </a:extLst>
          </p:cNvPr>
          <p:cNvSpPr txBox="1"/>
          <p:nvPr/>
        </p:nvSpPr>
        <p:spPr>
          <a:xfrm>
            <a:off x="5697539"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G</a:t>
            </a:r>
            <a:endParaRPr>
              <a:latin typeface="Times New Roman"/>
              <a:cs typeface="Times New Roman"/>
            </a:endParaRPr>
          </a:p>
        </p:txBody>
      </p:sp>
      <p:sp>
        <p:nvSpPr>
          <p:cNvPr id="16" name="object 16">
            <a:extLst>
              <a:ext uri="{FF2B5EF4-FFF2-40B4-BE49-F238E27FC236}">
                <a16:creationId xmlns:a16="http://schemas.microsoft.com/office/drawing/2014/main" id="{52624809-6747-8E8B-DCEB-150F8AAAEFEE}"/>
              </a:ext>
            </a:extLst>
          </p:cNvPr>
          <p:cNvSpPr txBox="1"/>
          <p:nvPr/>
        </p:nvSpPr>
        <p:spPr>
          <a:xfrm>
            <a:off x="5313364" y="2139950"/>
            <a:ext cx="255587" cy="255588"/>
          </a:xfrm>
          <a:prstGeom prst="rect">
            <a:avLst/>
          </a:prstGeom>
          <a:ln w="26732">
            <a:solidFill>
              <a:srgbClr val="000000"/>
            </a:solidFill>
          </a:ln>
        </p:spPr>
        <p:txBody>
          <a:bodyPr lIns="0" tIns="24553" rIns="0" bIns="0">
            <a:spAutoFit/>
          </a:bodyPr>
          <a:lstStyle/>
          <a:p>
            <a:pPr marL="62881">
              <a:lnSpc>
                <a:spcPts val="1792"/>
              </a:lnSpc>
              <a:spcBef>
                <a:spcPts val="192"/>
              </a:spcBef>
              <a:defRPr/>
            </a:pPr>
            <a:r>
              <a:rPr spc="-5" dirty="0">
                <a:latin typeface="Times New Roman"/>
                <a:cs typeface="Times New Roman"/>
              </a:rPr>
              <a:t>C</a:t>
            </a:r>
            <a:endParaRPr>
              <a:latin typeface="Times New Roman"/>
              <a:cs typeface="Times New Roman"/>
            </a:endParaRPr>
          </a:p>
        </p:txBody>
      </p:sp>
      <p:sp>
        <p:nvSpPr>
          <p:cNvPr id="17" name="object 17">
            <a:extLst>
              <a:ext uri="{FF2B5EF4-FFF2-40B4-BE49-F238E27FC236}">
                <a16:creationId xmlns:a16="http://schemas.microsoft.com/office/drawing/2014/main" id="{9CC9BE4F-4DB9-D4FD-CD40-C41B817C9C56}"/>
              </a:ext>
            </a:extLst>
          </p:cNvPr>
          <p:cNvSpPr txBox="1"/>
          <p:nvPr/>
        </p:nvSpPr>
        <p:spPr>
          <a:xfrm>
            <a:off x="5313364" y="2387600"/>
            <a:ext cx="255587" cy="230188"/>
          </a:xfrm>
          <a:prstGeom prst="rect">
            <a:avLst/>
          </a:prstGeom>
          <a:ln w="26732">
            <a:solidFill>
              <a:srgbClr val="000000"/>
            </a:solidFill>
          </a:ln>
        </p:spPr>
        <p:txBody>
          <a:bodyPr lIns="0" tIns="0" rIns="0" bIns="0">
            <a:spAutoFit/>
          </a:bodyPr>
          <a:lstStyle/>
          <a:p>
            <a:pPr marL="62881">
              <a:lnSpc>
                <a:spcPts val="1848"/>
              </a:lnSpc>
              <a:defRPr/>
            </a:pPr>
            <a:r>
              <a:rPr spc="-5" dirty="0">
                <a:latin typeface="Times New Roman"/>
                <a:cs typeface="Times New Roman"/>
              </a:rPr>
              <a:t>F</a:t>
            </a:r>
            <a:endParaRPr>
              <a:latin typeface="Times New Roman"/>
              <a:cs typeface="Times New Roman"/>
            </a:endParaRPr>
          </a:p>
        </p:txBody>
      </p:sp>
      <p:graphicFrame>
        <p:nvGraphicFramePr>
          <p:cNvPr id="18" name="object 18">
            <a:extLst>
              <a:ext uri="{FF2B5EF4-FFF2-40B4-BE49-F238E27FC236}">
                <a16:creationId xmlns:a16="http://schemas.microsoft.com/office/drawing/2014/main" id="{AACB4689-A1F4-FEA3-020D-CC619E41E55D}"/>
              </a:ext>
            </a:extLst>
          </p:cNvPr>
          <p:cNvGraphicFramePr>
            <a:graphicFrameLocks noGrp="1"/>
          </p:cNvGraphicFramePr>
          <p:nvPr/>
        </p:nvGraphicFramePr>
        <p:xfrm>
          <a:off x="8435975" y="1633538"/>
          <a:ext cx="1663698" cy="1135370"/>
        </p:xfrm>
        <a:graphic>
          <a:graphicData uri="http://schemas.openxmlformats.org/drawingml/2006/table">
            <a:tbl>
              <a:tblPr firstRow="1" bandRow="1">
                <a:tableStyleId>{2D5ABB26-0587-4C30-8999-92F81FD0307C}</a:tableStyleId>
              </a:tblPr>
              <a:tblGrid>
                <a:gridCol w="127650">
                  <a:extLst>
                    <a:ext uri="{9D8B030D-6E8A-4147-A177-3AD203B41FA5}">
                      <a16:colId xmlns:a16="http://schemas.microsoft.com/office/drawing/2014/main" val="20000"/>
                    </a:ext>
                  </a:extLst>
                </a:gridCol>
                <a:gridCol w="255907">
                  <a:extLst>
                    <a:ext uri="{9D8B030D-6E8A-4147-A177-3AD203B41FA5}">
                      <a16:colId xmlns:a16="http://schemas.microsoft.com/office/drawing/2014/main" val="20001"/>
                    </a:ext>
                  </a:extLst>
                </a:gridCol>
                <a:gridCol w="128258">
                  <a:extLst>
                    <a:ext uri="{9D8B030D-6E8A-4147-A177-3AD203B41FA5}">
                      <a16:colId xmlns:a16="http://schemas.microsoft.com/office/drawing/2014/main" val="20002"/>
                    </a:ext>
                  </a:extLst>
                </a:gridCol>
                <a:gridCol w="255907">
                  <a:extLst>
                    <a:ext uri="{9D8B030D-6E8A-4147-A177-3AD203B41FA5}">
                      <a16:colId xmlns:a16="http://schemas.microsoft.com/office/drawing/2014/main" val="20003"/>
                    </a:ext>
                  </a:extLst>
                </a:gridCol>
                <a:gridCol w="127650">
                  <a:extLst>
                    <a:ext uri="{9D8B030D-6E8A-4147-A177-3AD203B41FA5}">
                      <a16:colId xmlns:a16="http://schemas.microsoft.com/office/drawing/2014/main" val="20004"/>
                    </a:ext>
                  </a:extLst>
                </a:gridCol>
                <a:gridCol w="255906">
                  <a:extLst>
                    <a:ext uri="{9D8B030D-6E8A-4147-A177-3AD203B41FA5}">
                      <a16:colId xmlns:a16="http://schemas.microsoft.com/office/drawing/2014/main" val="20005"/>
                    </a:ext>
                  </a:extLst>
                </a:gridCol>
                <a:gridCol w="128257">
                  <a:extLst>
                    <a:ext uri="{9D8B030D-6E8A-4147-A177-3AD203B41FA5}">
                      <a16:colId xmlns:a16="http://schemas.microsoft.com/office/drawing/2014/main" val="20006"/>
                    </a:ext>
                  </a:extLst>
                </a:gridCol>
                <a:gridCol w="255906">
                  <a:extLst>
                    <a:ext uri="{9D8B030D-6E8A-4147-A177-3AD203B41FA5}">
                      <a16:colId xmlns:a16="http://schemas.microsoft.com/office/drawing/2014/main" val="20007"/>
                    </a:ext>
                  </a:extLst>
                </a:gridCol>
                <a:gridCol w="128257">
                  <a:extLst>
                    <a:ext uri="{9D8B030D-6E8A-4147-A177-3AD203B41FA5}">
                      <a16:colId xmlns:a16="http://schemas.microsoft.com/office/drawing/2014/main" val="20008"/>
                    </a:ext>
                  </a:extLst>
                </a:gridCol>
              </a:tblGrid>
              <a:tr h="252568">
                <a:tc rowSpan="3" gridSpan="3">
                  <a:txBody>
                    <a:bodyPr/>
                    <a:lstStyle/>
                    <a:p>
                      <a:pPr>
                        <a:lnSpc>
                          <a:spcPct val="100000"/>
                        </a:lnSpc>
                      </a:pPr>
                      <a:endParaRPr sz="1600">
                        <a:latin typeface="Times New Roman"/>
                        <a:cs typeface="Times New Roman"/>
                      </a:endParaRPr>
                    </a:p>
                  </a:txBody>
                  <a:tcPr marL="0" marR="0" marT="0" marB="0">
                    <a:lnR w="28575">
                      <a:solidFill>
                        <a:srgbClr val="000000"/>
                      </a:solidFill>
                      <a:prstDash val="solid"/>
                    </a:lnR>
                  </a:tcPr>
                </a:tc>
                <a:tc rowSpan="3" hMerge="1">
                  <a:txBody>
                    <a:bodyPr/>
                    <a:lstStyle/>
                    <a:p>
                      <a:endParaRPr/>
                    </a:p>
                  </a:txBody>
                  <a:tcPr marL="0" marR="0" marT="0" marB="0"/>
                </a:tc>
                <a:tc rowSpan="3" hMerge="1">
                  <a:txBody>
                    <a:bodyPr/>
                    <a:lstStyle/>
                    <a:p>
                      <a:endParaRPr/>
                    </a:p>
                  </a:txBody>
                  <a:tcPr marL="0" marR="0" marT="0" marB="0"/>
                </a:tc>
                <a:tc>
                  <a:txBody>
                    <a:bodyPr/>
                    <a:lstStyle/>
                    <a:p>
                      <a:pPr marL="26670" algn="ctr">
                        <a:lnSpc>
                          <a:spcPts val="1800"/>
                        </a:lnSpc>
                        <a:spcBef>
                          <a:spcPts val="204"/>
                        </a:spcBef>
                      </a:pPr>
                      <a:r>
                        <a:rPr sz="1800" dirty="0">
                          <a:latin typeface="Times New Roman"/>
                          <a:cs typeface="Times New Roman"/>
                        </a:rPr>
                        <a:t>C</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rowSpan="3" gridSpan="5">
                  <a:txBody>
                    <a:bodyPr/>
                    <a:lstStyle/>
                    <a:p>
                      <a:pPr>
                        <a:lnSpc>
                          <a:spcPct val="100000"/>
                        </a:lnSpc>
                      </a:pPr>
                      <a:endParaRPr sz="1600">
                        <a:latin typeface="Times New Roman"/>
                        <a:cs typeface="Times New Roman"/>
                      </a:endParaRPr>
                    </a:p>
                  </a:txBody>
                  <a:tcPr marL="0" marR="0" marT="0" marB="0">
                    <a:lnL w="28575">
                      <a:solidFill>
                        <a:srgbClr val="000000"/>
                      </a:solidFill>
                      <a:prstDash val="solid"/>
                    </a:lnL>
                  </a:tcPr>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tc rowSpan="3" hMerge="1">
                  <a:txBody>
                    <a:bodyPr/>
                    <a:lstStyle/>
                    <a:p>
                      <a:endParaRPr/>
                    </a:p>
                  </a:txBody>
                  <a:tcPr marL="0" marR="0" marT="0" marB="0"/>
                </a:tc>
                <a:extLst>
                  <a:ext uri="{0D108BD9-81ED-4DB2-BD59-A6C34878D82A}">
                    <a16:rowId xmlns:a16="http://schemas.microsoft.com/office/drawing/2014/main" val="10000"/>
                  </a:ext>
                </a:extLst>
              </a:tr>
              <a:tr h="252568">
                <a:tc gridSpan="3" vMerge="1">
                  <a:txBody>
                    <a:bodyPr/>
                    <a:lstStyle/>
                    <a:p>
                      <a:endParaRPr/>
                    </a:p>
                  </a:txBody>
                  <a:tcPr marL="0" marR="0" marT="0" marB="0">
                    <a:lnR w="28575">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a:txBody>
                    <a:bodyPr/>
                    <a:lstStyle/>
                    <a:p>
                      <a:pPr marL="40005" algn="ctr">
                        <a:lnSpc>
                          <a:spcPts val="1800"/>
                        </a:lnSpc>
                        <a:spcBef>
                          <a:spcPts val="204"/>
                        </a:spcBef>
                      </a:pPr>
                      <a:r>
                        <a:rPr sz="1800" dirty="0">
                          <a:latin typeface="Times New Roman"/>
                          <a:cs typeface="Times New Roman"/>
                        </a:rPr>
                        <a:t>D</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1"/>
                  </a:ext>
                </a:extLst>
              </a:tr>
              <a:tr h="252568">
                <a:tc gridSpan="3" vMerge="1">
                  <a:txBody>
                    <a:bodyPr/>
                    <a:lstStyle/>
                    <a:p>
                      <a:endParaRPr/>
                    </a:p>
                  </a:txBody>
                  <a:tcPr marL="0" marR="0" marT="0" marB="0">
                    <a:lnR w="28575">
                      <a:solidFill>
                        <a:srgbClr val="000000"/>
                      </a:solidFill>
                      <a:prstDash val="solid"/>
                    </a:lnR>
                  </a:tcPr>
                </a:tc>
                <a:tc hMerge="1" vMerge="1">
                  <a:txBody>
                    <a:bodyPr/>
                    <a:lstStyle/>
                    <a:p>
                      <a:endParaRPr/>
                    </a:p>
                  </a:txBody>
                  <a:tcPr marL="0" marR="0" marT="0" marB="0"/>
                </a:tc>
                <a:tc hMerge="1" vMerge="1">
                  <a:txBody>
                    <a:bodyPr/>
                    <a:lstStyle/>
                    <a:p>
                      <a:endParaRPr/>
                    </a:p>
                  </a:txBody>
                  <a:tcPr marL="0" marR="0" marT="0" marB="0"/>
                </a:tc>
                <a:tc>
                  <a:txBody>
                    <a:bodyPr/>
                    <a:lstStyle/>
                    <a:p>
                      <a:pPr marL="26670" algn="ctr">
                        <a:lnSpc>
                          <a:spcPts val="1800"/>
                        </a:lnSpc>
                        <a:spcBef>
                          <a:spcPts val="204"/>
                        </a:spcBef>
                      </a:pPr>
                      <a:r>
                        <a:rPr sz="1800" dirty="0">
                          <a:latin typeface="Times New Roman"/>
                          <a:cs typeface="Times New Roman"/>
                        </a:rPr>
                        <a:t>B</a:t>
                      </a:r>
                      <a:endParaRPr sz="1800">
                        <a:latin typeface="Times New Roman"/>
                        <a:cs typeface="Times New Roman"/>
                      </a:endParaRPr>
                    </a:p>
                  </a:txBody>
                  <a:tcPr marL="0" marR="0" marT="24043"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gridSpan="5" vMerge="1">
                  <a:txBody>
                    <a:bodyPr/>
                    <a:lstStyle/>
                    <a:p>
                      <a:endParaRPr/>
                    </a:p>
                  </a:txBody>
                  <a:tcPr marL="0" marR="0" marT="0" marB="0">
                    <a:lnL w="28575">
                      <a:solidFill>
                        <a:srgbClr val="000000"/>
                      </a:solidFill>
                      <a:prstDash val="solid"/>
                    </a:lnL>
                  </a:tcPr>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tc hMerge="1" vMerge="1">
                  <a:txBody>
                    <a:bodyPr/>
                    <a:lstStyle/>
                    <a:p>
                      <a:endParaRPr/>
                    </a:p>
                  </a:txBody>
                  <a:tcPr marL="0" marR="0" marT="0" marB="0"/>
                </a:tc>
                <a:extLst>
                  <a:ext uri="{0D108BD9-81ED-4DB2-BD59-A6C34878D82A}">
                    <a16:rowId xmlns:a16="http://schemas.microsoft.com/office/drawing/2014/main" val="10002"/>
                  </a:ext>
                </a:extLst>
              </a:tr>
              <a:tr h="253917">
                <a:tc>
                  <a:txBody>
                    <a:bodyPr/>
                    <a:lstStyle/>
                    <a:p>
                      <a:pPr>
                        <a:lnSpc>
                          <a:spcPct val="100000"/>
                        </a:lnSpc>
                      </a:pPr>
                      <a:endParaRPr sz="1500">
                        <a:latin typeface="Times New Roman"/>
                        <a:cs typeface="Times New Roman"/>
                      </a:endParaRPr>
                    </a:p>
                  </a:txBody>
                  <a:tcPr marL="0" marR="0" marT="0" marB="0">
                    <a:lnR w="28575">
                      <a:solidFill>
                        <a:srgbClr val="000000"/>
                      </a:solidFill>
                      <a:prstDash val="solid"/>
                    </a:lnR>
                    <a:lnB w="28575">
                      <a:solidFill>
                        <a:srgbClr val="000000"/>
                      </a:solidFill>
                      <a:prstDash val="solid"/>
                    </a:lnB>
                  </a:tcPr>
                </a:tc>
                <a:tc>
                  <a:txBody>
                    <a:bodyPr/>
                    <a:lstStyle/>
                    <a:p>
                      <a:pPr>
                        <a:lnSpc>
                          <a:spcPts val="1960"/>
                        </a:lnSpc>
                      </a:pPr>
                      <a:r>
                        <a:rPr sz="1800" dirty="0">
                          <a:latin typeface="Times New Roman"/>
                          <a:cs typeface="Times New Roman"/>
                        </a:rPr>
                        <a:t>A</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12700" algn="ctr">
                        <a:lnSpc>
                          <a:spcPts val="1960"/>
                        </a:lnSpc>
                      </a:pPr>
                      <a:r>
                        <a:rPr sz="1800" dirty="0">
                          <a:latin typeface="Times New Roman"/>
                          <a:cs typeface="Times New Roman"/>
                        </a:rPr>
                        <a:t>E</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F</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R w="28575">
                      <a:solidFill>
                        <a:srgbClr val="000000"/>
                      </a:solidFill>
                      <a:prstDash val="solid"/>
                    </a:lnR>
                    <a:lnB w="28575">
                      <a:solidFill>
                        <a:srgbClr val="000000"/>
                      </a:solidFill>
                      <a:prstDash val="solid"/>
                    </a:lnB>
                  </a:tcPr>
                </a:tc>
                <a:tc>
                  <a:txBody>
                    <a:bodyPr/>
                    <a:lstStyle/>
                    <a:p>
                      <a:pPr marL="66675">
                        <a:lnSpc>
                          <a:spcPts val="1960"/>
                        </a:lnSpc>
                      </a:pPr>
                      <a:r>
                        <a:rPr sz="1800" dirty="0">
                          <a:latin typeface="Times New Roman"/>
                          <a:cs typeface="Times New Roman"/>
                        </a:rPr>
                        <a:t>G</a:t>
                      </a:r>
                      <a:endParaRPr sz="18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a:txBody>
                    <a:bodyPr/>
                    <a:lstStyle/>
                    <a:p>
                      <a:pPr>
                        <a:lnSpc>
                          <a:spcPct val="100000"/>
                        </a:lnSpc>
                      </a:pPr>
                      <a:endParaRPr sz="1500">
                        <a:latin typeface="Times New Roman"/>
                        <a:cs typeface="Times New Roman"/>
                      </a:endParaRPr>
                    </a:p>
                  </a:txBody>
                  <a:tcPr marL="0" marR="0" marT="0" marB="0">
                    <a:lnL w="28575">
                      <a:solidFill>
                        <a:srgbClr val="000000"/>
                      </a:solidFill>
                      <a:prstDash val="solid"/>
                    </a:lnL>
                    <a:lnB w="28575">
                      <a:solidFill>
                        <a:srgbClr val="000000"/>
                      </a:solidFill>
                      <a:prstDash val="solid"/>
                    </a:lnB>
                  </a:tcPr>
                </a:tc>
                <a:extLst>
                  <a:ext uri="{0D108BD9-81ED-4DB2-BD59-A6C34878D82A}">
                    <a16:rowId xmlns:a16="http://schemas.microsoft.com/office/drawing/2014/main" val="10003"/>
                  </a:ext>
                </a:extLst>
              </a:tr>
              <a:tr h="123441">
                <a:tc gridSpan="9">
                  <a:txBody>
                    <a:bodyPr/>
                    <a:lstStyle/>
                    <a:p>
                      <a:pPr>
                        <a:lnSpc>
                          <a:spcPct val="100000"/>
                        </a:lnSpc>
                      </a:pPr>
                      <a:endParaRPr sz="600">
                        <a:latin typeface="Times New Roman"/>
                        <a:cs typeface="Times New Roman"/>
                      </a:endParaRPr>
                    </a:p>
                  </a:txBody>
                  <a:tcPr marL="0" marR="0" marT="0" marB="0">
                    <a:lnL w="28575">
                      <a:solidFill>
                        <a:srgbClr val="000000"/>
                      </a:solidFill>
                      <a:prstDash val="solid"/>
                    </a:lnL>
                    <a:lnR w="28575">
                      <a:solidFill>
                        <a:srgbClr val="000000"/>
                      </a:solidFill>
                      <a:prstDash val="solid"/>
                    </a:lnR>
                    <a:lnT w="28575">
                      <a:solidFill>
                        <a:srgbClr val="000000"/>
                      </a:solidFill>
                      <a:prstDash val="solid"/>
                    </a:lnT>
                    <a:lnB w="28575">
                      <a:solidFill>
                        <a:srgbClr val="000000"/>
                      </a:solidFill>
                      <a:prstDash val="solid"/>
                    </a:lnB>
                  </a:tcPr>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tc hMerge="1">
                  <a:txBody>
                    <a:bodyPr/>
                    <a:lstStyle/>
                    <a:p>
                      <a:endParaRPr/>
                    </a:p>
                  </a:txBody>
                  <a:tcPr marL="0" marR="0" marT="0" marB="0"/>
                </a:tc>
                <a:extLst>
                  <a:ext uri="{0D108BD9-81ED-4DB2-BD59-A6C34878D82A}">
                    <a16:rowId xmlns:a16="http://schemas.microsoft.com/office/drawing/2014/main" val="10004"/>
                  </a:ext>
                </a:extLst>
              </a:tr>
            </a:tbl>
          </a:graphicData>
        </a:graphic>
      </p:graphicFrame>
      <p:sp>
        <p:nvSpPr>
          <p:cNvPr id="19" name="object 19">
            <a:extLst>
              <a:ext uri="{FF2B5EF4-FFF2-40B4-BE49-F238E27FC236}">
                <a16:creationId xmlns:a16="http://schemas.microsoft.com/office/drawing/2014/main" id="{E9BAD782-391C-B41C-5DCD-42E464729E64}"/>
              </a:ext>
            </a:extLst>
          </p:cNvPr>
          <p:cNvSpPr txBox="1"/>
          <p:nvPr/>
        </p:nvSpPr>
        <p:spPr>
          <a:xfrm>
            <a:off x="2549526" y="2919413"/>
            <a:ext cx="468313" cy="260350"/>
          </a:xfrm>
          <a:prstGeom prst="rect">
            <a:avLst/>
          </a:prstGeom>
        </p:spPr>
        <p:txBody>
          <a:bodyPr lIns="0" tIns="15571" rIns="0" bIns="0">
            <a:spAutoFit/>
          </a:bodyPr>
          <a:lstStyle/>
          <a:p>
            <a:pPr marL="11977">
              <a:spcBef>
                <a:spcPts val="123"/>
              </a:spcBef>
              <a:defRPr/>
            </a:pPr>
            <a:r>
              <a:rPr sz="1600" b="1" spc="9" dirty="0">
                <a:latin typeface="Times New Roman"/>
                <a:cs typeface="Times New Roman"/>
              </a:rPr>
              <a:t>Start</a:t>
            </a:r>
            <a:endParaRPr sz="1600">
              <a:latin typeface="Times New Roman"/>
              <a:cs typeface="Times New Roman"/>
            </a:endParaRPr>
          </a:p>
        </p:txBody>
      </p:sp>
      <p:sp>
        <p:nvSpPr>
          <p:cNvPr id="20" name="object 20">
            <a:extLst>
              <a:ext uri="{FF2B5EF4-FFF2-40B4-BE49-F238E27FC236}">
                <a16:creationId xmlns:a16="http://schemas.microsoft.com/office/drawing/2014/main" id="{29994564-6324-8F65-6EB9-83632D808A09}"/>
              </a:ext>
            </a:extLst>
          </p:cNvPr>
          <p:cNvSpPr txBox="1"/>
          <p:nvPr/>
        </p:nvSpPr>
        <p:spPr>
          <a:xfrm>
            <a:off x="4468814" y="2919413"/>
            <a:ext cx="1639887" cy="260350"/>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Someone</a:t>
            </a:r>
            <a:r>
              <a:rPr sz="1600" b="1" spc="-19" dirty="0">
                <a:latin typeface="Times New Roman"/>
                <a:cs typeface="Times New Roman"/>
              </a:rPr>
              <a:t> </a:t>
            </a:r>
            <a:r>
              <a:rPr sz="1600" b="1" spc="14" dirty="0">
                <a:latin typeface="Times New Roman"/>
                <a:cs typeface="Times New Roman"/>
              </a:rPr>
              <a:t>moved</a:t>
            </a:r>
            <a:r>
              <a:rPr sz="1600" b="1" spc="-14" dirty="0">
                <a:latin typeface="Times New Roman"/>
                <a:cs typeface="Times New Roman"/>
              </a:rPr>
              <a:t> </a:t>
            </a:r>
            <a:r>
              <a:rPr sz="1600" b="1" spc="19" dirty="0">
                <a:latin typeface="Times New Roman"/>
                <a:cs typeface="Times New Roman"/>
              </a:rPr>
              <a:t>D</a:t>
            </a:r>
            <a:endParaRPr sz="1600">
              <a:latin typeface="Times New Roman"/>
              <a:cs typeface="Times New Roman"/>
            </a:endParaRPr>
          </a:p>
        </p:txBody>
      </p:sp>
      <p:sp>
        <p:nvSpPr>
          <p:cNvPr id="21" name="object 21">
            <a:extLst>
              <a:ext uri="{FF2B5EF4-FFF2-40B4-BE49-F238E27FC236}">
                <a16:creationId xmlns:a16="http://schemas.microsoft.com/office/drawing/2014/main" id="{68758A10-A68B-4AE8-5F22-EB23618F6EDA}"/>
              </a:ext>
            </a:extLst>
          </p:cNvPr>
          <p:cNvSpPr txBox="1"/>
          <p:nvPr/>
        </p:nvSpPr>
        <p:spPr>
          <a:xfrm>
            <a:off x="6581776" y="2919413"/>
            <a:ext cx="962025" cy="260350"/>
          </a:xfrm>
          <a:prstGeom prst="rect">
            <a:avLst/>
          </a:prstGeom>
        </p:spPr>
        <p:txBody>
          <a:bodyPr lIns="0" tIns="15571" rIns="0" bIns="0">
            <a:spAutoFit/>
          </a:bodyPr>
          <a:lstStyle/>
          <a:p>
            <a:pPr marL="11977">
              <a:spcBef>
                <a:spcPts val="123"/>
              </a:spcBef>
              <a:defRPr/>
            </a:pPr>
            <a:r>
              <a:rPr sz="1600" b="1" spc="14" dirty="0">
                <a:latin typeface="Times New Roman"/>
                <a:cs typeface="Times New Roman"/>
              </a:rPr>
              <a:t>dropped</a:t>
            </a:r>
            <a:r>
              <a:rPr sz="1600" b="1" spc="-57" dirty="0">
                <a:latin typeface="Times New Roman"/>
                <a:cs typeface="Times New Roman"/>
              </a:rPr>
              <a:t> </a:t>
            </a:r>
            <a:r>
              <a:rPr sz="1600" b="1" spc="19" dirty="0">
                <a:latin typeface="Times New Roman"/>
                <a:cs typeface="Times New Roman"/>
              </a:rPr>
              <a:t>C</a:t>
            </a:r>
            <a:endParaRPr sz="1600">
              <a:latin typeface="Times New Roman"/>
              <a:cs typeface="Times New Roman"/>
            </a:endParaRPr>
          </a:p>
        </p:txBody>
      </p:sp>
      <p:sp>
        <p:nvSpPr>
          <p:cNvPr id="22" name="object 22">
            <a:extLst>
              <a:ext uri="{FF2B5EF4-FFF2-40B4-BE49-F238E27FC236}">
                <a16:creationId xmlns:a16="http://schemas.microsoft.com/office/drawing/2014/main" id="{016E0ADF-779D-BE19-AEFE-775156F3C46F}"/>
              </a:ext>
            </a:extLst>
          </p:cNvPr>
          <p:cNvSpPr txBox="1"/>
          <p:nvPr/>
        </p:nvSpPr>
        <p:spPr>
          <a:xfrm>
            <a:off x="8628064" y="2919413"/>
            <a:ext cx="974725" cy="260350"/>
          </a:xfrm>
          <a:prstGeom prst="rect">
            <a:avLst/>
          </a:prstGeom>
        </p:spPr>
        <p:txBody>
          <a:bodyPr lIns="0" tIns="15571" rIns="0" bIns="0">
            <a:spAutoFit/>
          </a:bodyPr>
          <a:lstStyle/>
          <a:p>
            <a:pPr marL="11977">
              <a:spcBef>
                <a:spcPts val="123"/>
              </a:spcBef>
              <a:defRPr/>
            </a:pPr>
            <a:r>
              <a:rPr sz="1600" b="1" spc="9" dirty="0">
                <a:latin typeface="Times New Roman"/>
                <a:cs typeface="Times New Roman"/>
              </a:rPr>
              <a:t>tried</a:t>
            </a:r>
            <a:r>
              <a:rPr sz="1600" b="1" spc="-57" dirty="0">
                <a:latin typeface="Times New Roman"/>
                <a:cs typeface="Times New Roman"/>
              </a:rPr>
              <a:t> </a:t>
            </a:r>
            <a:r>
              <a:rPr sz="1600" b="1" spc="14" dirty="0">
                <a:latin typeface="Times New Roman"/>
                <a:cs typeface="Times New Roman"/>
              </a:rPr>
              <a:t>again</a:t>
            </a:r>
            <a:endParaRPr sz="1600">
              <a:latin typeface="Times New Roman"/>
              <a:cs typeface="Times New Roman"/>
            </a:endParaRPr>
          </a:p>
        </p:txBody>
      </p:sp>
      <p:sp>
        <p:nvSpPr>
          <p:cNvPr id="46200" name="object 23">
            <a:extLst>
              <a:ext uri="{FF2B5EF4-FFF2-40B4-BE49-F238E27FC236}">
                <a16:creationId xmlns:a16="http://schemas.microsoft.com/office/drawing/2014/main" id="{598148A9-0A6E-D9B9-8431-AB4F2F496F72}"/>
              </a:ext>
            </a:extLst>
          </p:cNvPr>
          <p:cNvSpPr txBox="1">
            <a:spLocks noChangeArrowheads="1"/>
          </p:cNvSpPr>
          <p:nvPr/>
        </p:nvSpPr>
        <p:spPr bwMode="auto">
          <a:xfrm>
            <a:off x="3381375" y="3438525"/>
            <a:ext cx="839788" cy="17716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8983" rIns="0" bIns="0">
            <a:spAutoFit/>
          </a:bodyPr>
          <a:lstStyle>
            <a:lvl1pPr marL="111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03000"/>
              </a:lnSpc>
              <a:spcBef>
                <a:spcPts val="75"/>
              </a:spcBef>
              <a:buNone/>
            </a:pPr>
            <a:r>
              <a:rPr lang="en-US" altLang="en-US" sz="1400">
                <a:latin typeface="Times New Roman" panose="02020603050405020304" pitchFamily="18" charset="0"/>
                <a:cs typeface="Times New Roman" panose="02020603050405020304" pitchFamily="18" charset="0"/>
              </a:rPr>
              <a:t>Ontable(A)  On(B,E)</a:t>
            </a:r>
          </a:p>
          <a:p>
            <a:pPr>
              <a:spcBef>
                <a:spcPts val="38"/>
              </a:spcBef>
              <a:buNone/>
            </a:pPr>
            <a:r>
              <a:rPr lang="en-US" altLang="en-US" sz="1400">
                <a:latin typeface="Times New Roman" panose="02020603050405020304" pitchFamily="18" charset="0"/>
                <a:cs typeface="Times New Roman" panose="02020603050405020304" pitchFamily="18" charset="0"/>
              </a:rPr>
              <a:t>On(C,D)</a:t>
            </a:r>
          </a:p>
          <a:p>
            <a:pPr>
              <a:spcBef>
                <a:spcPts val="50"/>
              </a:spcBef>
              <a:buNone/>
            </a:pPr>
            <a:r>
              <a:rPr lang="en-US" altLang="en-US" sz="1400">
                <a:latin typeface="Times New Roman" panose="02020603050405020304" pitchFamily="18" charset="0"/>
                <a:cs typeface="Times New Roman" panose="02020603050405020304" pitchFamily="18" charset="0"/>
              </a:rPr>
              <a:t>On(D,B)</a:t>
            </a:r>
          </a:p>
          <a:p>
            <a:pPr algn="just" eaLnBrk="1" hangingPunct="1">
              <a:lnSpc>
                <a:spcPct val="103000"/>
              </a:lnSpc>
              <a:spcBef>
                <a:spcPct val="0"/>
              </a:spcBef>
              <a:buFontTx/>
              <a:buNone/>
            </a:pPr>
            <a:r>
              <a:rPr lang="en-US" altLang="en-US" sz="1400">
                <a:latin typeface="Times New Roman" panose="02020603050405020304" pitchFamily="18" charset="0"/>
                <a:cs typeface="Times New Roman" panose="02020603050405020304" pitchFamily="18" charset="0"/>
              </a:rPr>
              <a:t>Clear(F)  Clear(C)  Clear(D)  Clear(G)</a:t>
            </a:r>
          </a:p>
        </p:txBody>
      </p:sp>
      <p:sp>
        <p:nvSpPr>
          <p:cNvPr id="24" name="object 24">
            <a:extLst>
              <a:ext uri="{FF2B5EF4-FFF2-40B4-BE49-F238E27FC236}">
                <a16:creationId xmlns:a16="http://schemas.microsoft.com/office/drawing/2014/main" id="{39DD8021-20B8-FDFD-C2BC-DECE26A33C10}"/>
              </a:ext>
            </a:extLst>
          </p:cNvPr>
          <p:cNvSpPr txBox="1"/>
          <p:nvPr/>
        </p:nvSpPr>
        <p:spPr>
          <a:xfrm>
            <a:off x="8564564" y="4056064"/>
            <a:ext cx="657225" cy="441325"/>
          </a:xfrm>
          <a:prstGeom prst="rect">
            <a:avLst/>
          </a:prstGeom>
        </p:spPr>
        <p:txBody>
          <a:bodyPr lIns="0" tIns="14373" rIns="0" bIns="0">
            <a:spAutoFit/>
          </a:bodyPr>
          <a:lstStyle/>
          <a:p>
            <a:pPr marL="11977">
              <a:spcBef>
                <a:spcPts val="113"/>
              </a:spcBef>
              <a:defRPr/>
            </a:pPr>
            <a:r>
              <a:rPr sz="1400" spc="9" dirty="0">
                <a:latin typeface="Times New Roman"/>
                <a:cs typeface="Times New Roman"/>
              </a:rPr>
              <a:t>On(C,D)</a:t>
            </a:r>
            <a:endParaRPr sz="1400">
              <a:latin typeface="Times New Roman"/>
              <a:cs typeface="Times New Roman"/>
            </a:endParaRPr>
          </a:p>
          <a:p>
            <a:pPr marL="11977">
              <a:spcBef>
                <a:spcPts val="47"/>
              </a:spcBef>
              <a:defRPr/>
            </a:pPr>
            <a:r>
              <a:rPr sz="1400" spc="9" dirty="0">
                <a:latin typeface="Times New Roman"/>
                <a:cs typeface="Times New Roman"/>
              </a:rPr>
              <a:t>On(D,B)</a:t>
            </a:r>
            <a:endParaRPr sz="1400">
              <a:latin typeface="Times New Roman"/>
              <a:cs typeface="Times New Roman"/>
            </a:endParaRPr>
          </a:p>
        </p:txBody>
      </p:sp>
      <p:sp>
        <p:nvSpPr>
          <p:cNvPr id="25" name="object 25">
            <a:extLst>
              <a:ext uri="{FF2B5EF4-FFF2-40B4-BE49-F238E27FC236}">
                <a16:creationId xmlns:a16="http://schemas.microsoft.com/office/drawing/2014/main" id="{378BC21F-9F5B-DF42-9828-D35C457BF5ED}"/>
              </a:ext>
            </a:extLst>
          </p:cNvPr>
          <p:cNvSpPr txBox="1"/>
          <p:nvPr/>
        </p:nvSpPr>
        <p:spPr>
          <a:xfrm>
            <a:off x="2306638" y="4056064"/>
            <a:ext cx="766762" cy="427037"/>
          </a:xfrm>
          <a:prstGeom prst="rect">
            <a:avLst/>
          </a:prstGeom>
          <a:ln w="26732">
            <a:solidFill>
              <a:srgbClr val="000000"/>
            </a:solidFill>
          </a:ln>
        </p:spPr>
        <p:txBody>
          <a:bodyPr lIns="0" tIns="180259" rIns="0" bIns="0">
            <a:spAutoFit/>
          </a:bodyPr>
          <a:lstStyle/>
          <a:p>
            <a:pPr marL="125762">
              <a:spcBef>
                <a:spcPts val="1419"/>
              </a:spcBef>
              <a:defRPr/>
            </a:pPr>
            <a:r>
              <a:rPr sz="1600" b="1" spc="9" dirty="0">
                <a:latin typeface="Times New Roman"/>
                <a:cs typeface="Times New Roman"/>
              </a:rPr>
              <a:t>Start</a:t>
            </a:r>
            <a:endParaRPr sz="1600">
              <a:latin typeface="Times New Roman"/>
              <a:cs typeface="Times New Roman"/>
            </a:endParaRPr>
          </a:p>
        </p:txBody>
      </p:sp>
      <p:sp>
        <p:nvSpPr>
          <p:cNvPr id="26" name="object 26">
            <a:extLst>
              <a:ext uri="{FF2B5EF4-FFF2-40B4-BE49-F238E27FC236}">
                <a16:creationId xmlns:a16="http://schemas.microsoft.com/office/drawing/2014/main" id="{CFFF7724-F4E8-A16F-99D2-7B58747C8ACF}"/>
              </a:ext>
            </a:extLst>
          </p:cNvPr>
          <p:cNvSpPr txBox="1"/>
          <p:nvPr/>
        </p:nvSpPr>
        <p:spPr>
          <a:xfrm>
            <a:off x="9280525" y="4056064"/>
            <a:ext cx="831850" cy="427037"/>
          </a:xfrm>
          <a:prstGeom prst="rect">
            <a:avLst/>
          </a:prstGeom>
          <a:ln w="26732">
            <a:solidFill>
              <a:srgbClr val="000000"/>
            </a:solidFill>
          </a:ln>
        </p:spPr>
        <p:txBody>
          <a:bodyPr lIns="0" tIns="180259" rIns="0" bIns="0">
            <a:spAutoFit/>
          </a:bodyPr>
          <a:lstStyle/>
          <a:p>
            <a:pPr marL="125762">
              <a:spcBef>
                <a:spcPts val="1419"/>
              </a:spcBef>
              <a:defRPr/>
            </a:pPr>
            <a:r>
              <a:rPr sz="1600" b="1" spc="14" dirty="0">
                <a:latin typeface="Times New Roman"/>
                <a:cs typeface="Times New Roman"/>
              </a:rPr>
              <a:t>Finish</a:t>
            </a:r>
            <a:endParaRPr sz="1600">
              <a:latin typeface="Times New Roman"/>
              <a:cs typeface="Times New Roman"/>
            </a:endParaRPr>
          </a:p>
        </p:txBody>
      </p:sp>
    </p:spTree>
  </p:cSld>
  <p:clrMapOvr>
    <a:masterClrMapping/>
  </p:clrMapOvr>
  <p:transition>
    <p:cut/>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3882363-08DA-A226-7601-EE069DA4DAE4}"/>
              </a:ext>
            </a:extLst>
          </p:cNvPr>
          <p:cNvSpPr>
            <a:spLocks noGrp="1"/>
          </p:cNvSpPr>
          <p:nvPr>
            <p:ph idx="1"/>
          </p:nvPr>
        </p:nvSpPr>
        <p:spPr>
          <a:xfrm>
            <a:off x="838200" y="735496"/>
            <a:ext cx="10515600" cy="5441467"/>
          </a:xfrm>
        </p:spPr>
        <p:txBody>
          <a:bodyPr/>
          <a:lstStyle/>
          <a:p>
            <a:pPr marL="0" indent="0" algn="ctr">
              <a:buNone/>
            </a:pPr>
            <a:endParaRPr lang="en-IN" spc="5" dirty="0"/>
          </a:p>
          <a:p>
            <a:pPr marL="0" indent="0" algn="ctr">
              <a:buNone/>
            </a:pPr>
            <a:endParaRPr lang="en-IN" spc="5" dirty="0"/>
          </a:p>
          <a:p>
            <a:pPr marL="0" indent="0" algn="ctr">
              <a:buNone/>
            </a:pPr>
            <a:endParaRPr lang="en-IN" spc="5" dirty="0"/>
          </a:p>
          <a:p>
            <a:pPr marL="0" indent="0" algn="ctr">
              <a:buNone/>
            </a:pPr>
            <a:endParaRPr lang="en-IN" spc="5" dirty="0"/>
          </a:p>
          <a:p>
            <a:pPr marL="0" indent="0" algn="ctr">
              <a:buNone/>
            </a:pPr>
            <a:endParaRPr lang="en-IN" spc="5" dirty="0"/>
          </a:p>
          <a:p>
            <a:pPr marL="0" indent="0" algn="ctr">
              <a:buNone/>
            </a:pPr>
            <a:r>
              <a:rPr lang="en-IN" spc="5" dirty="0"/>
              <a:t>Multiagent</a:t>
            </a:r>
            <a:r>
              <a:rPr lang="en-IN" spc="-42" dirty="0"/>
              <a:t> </a:t>
            </a:r>
            <a:r>
              <a:rPr lang="en-IN" spc="5" dirty="0"/>
              <a:t>planning (MAP)</a:t>
            </a:r>
            <a:endParaRPr lang="en-IN" dirty="0"/>
          </a:p>
        </p:txBody>
      </p:sp>
    </p:spTree>
    <p:extLst>
      <p:ext uri="{BB962C8B-B14F-4D97-AF65-F5344CB8AC3E}">
        <p14:creationId xmlns:p14="http://schemas.microsoft.com/office/powerpoint/2010/main" val="78519926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B73B9940-1988-5866-B0A8-22409B16D761}"/>
              </a:ext>
            </a:extLst>
          </p:cNvPr>
          <p:cNvSpPr txBox="1">
            <a:spLocks noGrp="1"/>
          </p:cNvSpPr>
          <p:nvPr>
            <p:ph type="title"/>
          </p:nvPr>
        </p:nvSpPr>
        <p:spPr>
          <a:xfrm>
            <a:off x="2469392" y="81857"/>
            <a:ext cx="6084887" cy="624516"/>
          </a:xfrm>
        </p:spPr>
        <p:txBody>
          <a:bodyPr vert="horz" lIns="0" tIns="14972" rIns="0" bIns="0" rtlCol="0" anchor="ctr">
            <a:spAutoFit/>
          </a:bodyPr>
          <a:lstStyle/>
          <a:p>
            <a:pPr marL="11977">
              <a:spcBef>
                <a:spcPts val="118"/>
              </a:spcBef>
              <a:defRPr/>
            </a:pPr>
            <a:r>
              <a:rPr spc="5" dirty="0"/>
              <a:t>Multiagent</a:t>
            </a:r>
            <a:r>
              <a:rPr spc="-42" dirty="0"/>
              <a:t> </a:t>
            </a:r>
            <a:r>
              <a:rPr spc="5" dirty="0"/>
              <a:t>planning</a:t>
            </a:r>
          </a:p>
        </p:txBody>
      </p:sp>
      <p:sp>
        <p:nvSpPr>
          <p:cNvPr id="47107" name="object 7">
            <a:extLst>
              <a:ext uri="{FF2B5EF4-FFF2-40B4-BE49-F238E27FC236}">
                <a16:creationId xmlns:a16="http://schemas.microsoft.com/office/drawing/2014/main" id="{12E1172E-45E8-484A-D556-4220FDCA3CF4}"/>
              </a:ext>
            </a:extLst>
          </p:cNvPr>
          <p:cNvSpPr>
            <a:spLocks noGrp="1"/>
          </p:cNvSpPr>
          <p:nvPr>
            <p:ph type="body" idx="1"/>
          </p:nvPr>
        </p:nvSpPr>
        <p:spPr>
          <a:xfrm>
            <a:off x="1676400" y="990600"/>
            <a:ext cx="8839200" cy="5290374"/>
          </a:xfrm>
        </p:spPr>
        <p:txBody>
          <a:bodyPr vert="horz" lIns="0" tIns="128158" rIns="0" bIns="0" rtlCol="0">
            <a:spAutoFit/>
          </a:bodyPr>
          <a:lstStyle/>
          <a:p>
            <a:pPr marL="706438" algn="just">
              <a:spcBef>
                <a:spcPts val="1013"/>
              </a:spcBef>
            </a:pPr>
            <a:r>
              <a:rPr lang="en-US" altLang="en-US" i="1">
                <a:solidFill>
                  <a:srgbClr val="0000FF"/>
                </a:solidFill>
                <a:latin typeface="Arial" panose="020B0604020202020204" pitchFamily="34" charset="0"/>
                <a:cs typeface="Arial" panose="020B0604020202020204" pitchFamily="34" charset="0"/>
              </a:rPr>
              <a:t>Cooperation: </a:t>
            </a:r>
            <a:r>
              <a:rPr lang="en-US" altLang="en-US"/>
              <a:t>Joint goals and plans</a:t>
            </a:r>
          </a:p>
          <a:p>
            <a:pPr marL="706438" algn="just">
              <a:lnSpc>
                <a:spcPts val="2763"/>
              </a:lnSpc>
              <a:spcBef>
                <a:spcPts val="1113"/>
              </a:spcBef>
            </a:pPr>
            <a:r>
              <a:rPr lang="en-US" altLang="en-US" i="1">
                <a:solidFill>
                  <a:srgbClr val="0000FF"/>
                </a:solidFill>
                <a:latin typeface="Arial" panose="020B0604020202020204" pitchFamily="34" charset="0"/>
                <a:cs typeface="Arial" panose="020B0604020202020204" pitchFamily="34" charset="0"/>
              </a:rPr>
              <a:t>Multibody planning: </a:t>
            </a:r>
            <a:r>
              <a:rPr lang="en-US" altLang="en-US"/>
              <a:t>Synchronization, joint actions,  concurrent actions</a:t>
            </a:r>
          </a:p>
          <a:p>
            <a:pPr marL="706438" algn="just">
              <a:lnSpc>
                <a:spcPct val="96000"/>
              </a:lnSpc>
              <a:spcBef>
                <a:spcPts val="938"/>
              </a:spcBef>
            </a:pPr>
            <a:r>
              <a:rPr lang="en-US" altLang="en-US" i="1">
                <a:solidFill>
                  <a:srgbClr val="0000FF"/>
                </a:solidFill>
                <a:latin typeface="Arial" panose="020B0604020202020204" pitchFamily="34" charset="0"/>
                <a:cs typeface="Arial" panose="020B0604020202020204" pitchFamily="34" charset="0"/>
              </a:rPr>
              <a:t>Coordination mechanisms: </a:t>
            </a:r>
            <a:r>
              <a:rPr lang="en-US" altLang="en-US"/>
              <a:t>convention, social laws,  emergent behavior, communication, plan  recognition, joint intention</a:t>
            </a:r>
          </a:p>
          <a:p>
            <a:pPr marL="706438" algn="just">
              <a:spcBef>
                <a:spcPts val="925"/>
              </a:spcBef>
            </a:pPr>
            <a:r>
              <a:rPr lang="en-US" altLang="en-US" i="1">
                <a:solidFill>
                  <a:srgbClr val="0000FF"/>
                </a:solidFill>
                <a:latin typeface="Arial" panose="020B0604020202020204" pitchFamily="34" charset="0"/>
                <a:cs typeface="Arial" panose="020B0604020202020204" pitchFamily="34" charset="0"/>
              </a:rPr>
              <a:t>Competition: </a:t>
            </a:r>
            <a:r>
              <a:rPr lang="en-US" altLang="en-US"/>
              <a:t>agents with conflicting utility functions</a:t>
            </a:r>
          </a:p>
          <a:p>
            <a:pPr marL="706438" algn="just">
              <a:spcBef>
                <a:spcPts val="925"/>
              </a:spcBef>
            </a:pPr>
            <a:r>
              <a:rPr lang="en-US" altLang="en-US"/>
              <a:t>This may lead to a poor performance because dealing with other agents is not the same as dealing with the nature. It is necessary when there are other agents in the environment with which to cooperate, compete or coordinate.</a:t>
            </a:r>
          </a:p>
        </p:txBody>
      </p:sp>
    </p:spTree>
  </p:cSld>
  <p:clrMapOvr>
    <a:masterClrMapping/>
  </p:clrMapOvr>
  <p:transition>
    <p:cut/>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D8140E-77F3-29F5-327B-2A3C244474E5}"/>
              </a:ext>
            </a:extLst>
          </p:cNvPr>
          <p:cNvSpPr>
            <a:spLocks noGrp="1"/>
          </p:cNvSpPr>
          <p:nvPr>
            <p:ph idx="1"/>
          </p:nvPr>
        </p:nvSpPr>
        <p:spPr>
          <a:xfrm>
            <a:off x="838200" y="675861"/>
            <a:ext cx="10515600" cy="5501102"/>
          </a:xfrm>
        </p:spPr>
        <p:txBody>
          <a:bodyPr/>
          <a:lstStyle/>
          <a:p>
            <a:r>
              <a:rPr lang="en-US" b="1" dirty="0"/>
              <a:t>Multi-Agent Planning (MAP)</a:t>
            </a:r>
            <a:r>
              <a:rPr lang="en-US" dirty="0"/>
              <a:t> in AI refers to the process where multiple autonomous agents collaborate (or sometimes compete) to achieve their goals in a shared environment. Each agent may have its own objectives, but their actions can affect others, so coordination or conflict resolution becomes critical.</a:t>
            </a:r>
          </a:p>
          <a:p>
            <a:r>
              <a:rPr lang="en-IN" dirty="0"/>
              <a:t>Concepts in Multi-Agent Planning:</a:t>
            </a:r>
            <a:endParaRPr lang="en-US" dirty="0"/>
          </a:p>
          <a:p>
            <a:pPr marL="0" indent="0">
              <a:buNone/>
            </a:pPr>
            <a:r>
              <a:rPr lang="en-US" dirty="0"/>
              <a:t>1.</a:t>
            </a:r>
            <a:r>
              <a:rPr lang="en-US" b="1" dirty="0"/>
              <a:t> Multiple Agents</a:t>
            </a:r>
            <a:r>
              <a:rPr lang="en-US" dirty="0"/>
              <a:t>: Unlike single-agent planning, where one agent is responsible for achieving a goal, multi-agent planning involves several agents, each with its own knowledge, capabilities, and goals.</a:t>
            </a:r>
            <a:endParaRPr lang="en-IN" dirty="0"/>
          </a:p>
        </p:txBody>
      </p:sp>
    </p:spTree>
    <p:extLst>
      <p:ext uri="{BB962C8B-B14F-4D97-AF65-F5344CB8AC3E}">
        <p14:creationId xmlns:p14="http://schemas.microsoft.com/office/powerpoint/2010/main" val="475997077"/>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D019135-E25B-3D93-B3CB-58C8A5E5C686}"/>
              </a:ext>
            </a:extLst>
          </p:cNvPr>
          <p:cNvSpPr>
            <a:spLocks noGrp="1"/>
          </p:cNvSpPr>
          <p:nvPr>
            <p:ph idx="1"/>
          </p:nvPr>
        </p:nvSpPr>
        <p:spPr>
          <a:xfrm>
            <a:off x="838200" y="586409"/>
            <a:ext cx="10515600" cy="5590554"/>
          </a:xfrm>
        </p:spPr>
        <p:txBody>
          <a:bodyPr>
            <a:normAutofit/>
          </a:bodyPr>
          <a:lstStyle/>
          <a:p>
            <a:pPr marL="0" indent="0">
              <a:buNone/>
            </a:pPr>
            <a:r>
              <a:rPr lang="en-US" b="1" dirty="0"/>
              <a:t>2. Communication</a:t>
            </a:r>
            <a:r>
              <a:rPr lang="en-US" dirty="0"/>
              <a:t>: Agents may need to exchange information to coordinate their actions. Some multi-agent systems assume full communication, while others assume no communication, meaning the agents must plan without direct coordination.</a:t>
            </a:r>
          </a:p>
          <a:p>
            <a:pPr marL="0" indent="0">
              <a:buNone/>
            </a:pPr>
            <a:r>
              <a:rPr lang="en-US" b="1" dirty="0"/>
              <a:t>3. Decentralized vs. Centralized Planning</a:t>
            </a:r>
            <a:r>
              <a:rPr lang="en-US" dirty="0"/>
              <a:t>:</a:t>
            </a:r>
          </a:p>
          <a:p>
            <a:pPr>
              <a:buFont typeface="Arial" panose="020B0604020202020204" pitchFamily="34" charset="0"/>
              <a:buChar char="•"/>
            </a:pPr>
            <a:r>
              <a:rPr lang="en-US" b="1" dirty="0"/>
              <a:t>Centralized Planning</a:t>
            </a:r>
            <a:r>
              <a:rPr lang="en-US" dirty="0"/>
              <a:t>: A single entity plans for all agents. This can ensure optimal solutions but may become computationally infeasible for large systems.</a:t>
            </a:r>
          </a:p>
          <a:p>
            <a:pPr>
              <a:buFont typeface="Arial" panose="020B0604020202020204" pitchFamily="34" charset="0"/>
              <a:buChar char="•"/>
            </a:pPr>
            <a:r>
              <a:rPr lang="en-US" b="1" dirty="0"/>
              <a:t>Decentralized Planning</a:t>
            </a:r>
            <a:r>
              <a:rPr lang="en-US" dirty="0"/>
              <a:t>: Each agent plans independently, but they must take into account the actions of other agents. This is more scalable but can lead to suboptimal outcomes if agents don’t coordinate well.</a:t>
            </a:r>
          </a:p>
          <a:p>
            <a:pPr marL="0" indent="0">
              <a:buNone/>
            </a:pPr>
            <a:endParaRPr lang="en-US" dirty="0"/>
          </a:p>
          <a:p>
            <a:pPr marL="0" indent="0">
              <a:buNone/>
            </a:pPr>
            <a:endParaRPr lang="en-IN" dirty="0"/>
          </a:p>
        </p:txBody>
      </p:sp>
    </p:spTree>
    <p:extLst>
      <p:ext uri="{BB962C8B-B14F-4D97-AF65-F5344CB8AC3E}">
        <p14:creationId xmlns:p14="http://schemas.microsoft.com/office/powerpoint/2010/main" val="359446989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AB7C46-0A1D-B9E8-4D7F-51C158E30649}"/>
              </a:ext>
            </a:extLst>
          </p:cNvPr>
          <p:cNvSpPr>
            <a:spLocks noGrp="1"/>
          </p:cNvSpPr>
          <p:nvPr>
            <p:ph type="title"/>
          </p:nvPr>
        </p:nvSpPr>
        <p:spPr>
          <a:xfrm>
            <a:off x="838200" y="365125"/>
            <a:ext cx="10515600" cy="728179"/>
          </a:xfrm>
        </p:spPr>
        <p:txBody>
          <a:bodyPr>
            <a:normAutofit fontScale="90000"/>
          </a:bodyPr>
          <a:lstStyle/>
          <a:p>
            <a:br>
              <a:rPr lang="en-US" b="1" dirty="0"/>
            </a:br>
            <a:r>
              <a:rPr lang="en-US" b="1" dirty="0"/>
              <a:t>Types of Multi-Agent Planning:</a:t>
            </a:r>
            <a:br>
              <a:rPr lang="en-US" b="1" dirty="0"/>
            </a:br>
            <a:endParaRPr lang="en-IN" dirty="0"/>
          </a:p>
        </p:txBody>
      </p:sp>
      <p:sp>
        <p:nvSpPr>
          <p:cNvPr id="3" name="Content Placeholder 2">
            <a:extLst>
              <a:ext uri="{FF2B5EF4-FFF2-40B4-BE49-F238E27FC236}">
                <a16:creationId xmlns:a16="http://schemas.microsoft.com/office/drawing/2014/main" id="{BB3C4D73-6C0B-28B2-0B3F-2231734DDD43}"/>
              </a:ext>
            </a:extLst>
          </p:cNvPr>
          <p:cNvSpPr>
            <a:spLocks noGrp="1"/>
          </p:cNvSpPr>
          <p:nvPr>
            <p:ph idx="1"/>
          </p:nvPr>
        </p:nvSpPr>
        <p:spPr>
          <a:xfrm>
            <a:off x="838200" y="1232452"/>
            <a:ext cx="10515600" cy="4944511"/>
          </a:xfrm>
        </p:spPr>
        <p:txBody>
          <a:bodyPr>
            <a:normAutofit lnSpcReduction="10000"/>
          </a:bodyPr>
          <a:lstStyle/>
          <a:p>
            <a:pPr marL="0" indent="0">
              <a:buNone/>
            </a:pPr>
            <a:r>
              <a:rPr lang="en-US" b="1" dirty="0"/>
              <a:t>1.Fully Cooperative Planning</a:t>
            </a:r>
            <a:r>
              <a:rPr lang="en-US" dirty="0"/>
              <a:t>: All agents share a common goal, and the focus is on optimizing their joint actions to achieve the best outcome. Example: A fleet of delivery drones working together to minimize delivery time.</a:t>
            </a:r>
          </a:p>
          <a:p>
            <a:pPr marL="0" indent="0">
              <a:buNone/>
            </a:pPr>
            <a:r>
              <a:rPr lang="en-US" b="1" dirty="0"/>
              <a:t>2.Competitive or Adversarial Planning</a:t>
            </a:r>
            <a:r>
              <a:rPr lang="en-US" dirty="0"/>
              <a:t>: Agents have conflicting goals. Each agent must predict the actions of others and plan accordingly. Ex: In a game like chess, two players (agents) compete to win</a:t>
            </a:r>
          </a:p>
          <a:p>
            <a:pPr marL="0" indent="0">
              <a:buNone/>
            </a:pPr>
            <a:r>
              <a:rPr lang="en-US" b="1" dirty="0"/>
              <a:t>3.Mixed Planning (Cooperative and Competitive)</a:t>
            </a:r>
            <a:r>
              <a:rPr lang="en-US" dirty="0"/>
              <a:t>: Some agents collaborate, while others compete. This is common in real-world situations, such as market systems or resource management, where some entities cooperate while others compete for limited resources. ample: In a game like chess, two players (agents) compete to win.</a:t>
            </a:r>
            <a:endParaRPr lang="en-IN" dirty="0"/>
          </a:p>
        </p:txBody>
      </p:sp>
    </p:spTree>
    <p:extLst>
      <p:ext uri="{BB962C8B-B14F-4D97-AF65-F5344CB8AC3E}">
        <p14:creationId xmlns:p14="http://schemas.microsoft.com/office/powerpoint/2010/main" val="9911988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3052237-0592-215A-0B3D-F02E6F717B83}"/>
              </a:ext>
            </a:extLst>
          </p:cNvPr>
          <p:cNvSpPr>
            <a:spLocks noGrp="1"/>
          </p:cNvSpPr>
          <p:nvPr>
            <p:ph idx="1"/>
          </p:nvPr>
        </p:nvSpPr>
        <p:spPr>
          <a:xfrm>
            <a:off x="838200" y="536713"/>
            <a:ext cx="10515600" cy="5640250"/>
          </a:xfrm>
        </p:spPr>
        <p:txBody>
          <a:bodyPr>
            <a:normAutofit/>
          </a:bodyPr>
          <a:lstStyle/>
          <a:p>
            <a:r>
              <a:rPr lang="en-US" b="1" dirty="0"/>
              <a:t>Example: Autonomous Vehicles</a:t>
            </a:r>
          </a:p>
          <a:p>
            <a:r>
              <a:rPr lang="en-US" dirty="0"/>
              <a:t>In a scenario where multiple autonomous vehicles (agents) share the road, they need to plan their routes and adjust their actions based on the movements of others. Each vehicle has its own goal (reaching a destination), but they must avoid collisions, follow traffic rules, and possibly cooperate at intersections.</a:t>
            </a:r>
          </a:p>
          <a:p>
            <a:pPr>
              <a:buFont typeface="Arial" panose="020B0604020202020204" pitchFamily="34" charset="0"/>
              <a:buChar char="•"/>
            </a:pPr>
            <a:r>
              <a:rPr lang="en-US" b="1" dirty="0"/>
              <a:t>Cooperation</a:t>
            </a:r>
            <a:r>
              <a:rPr lang="en-US" dirty="0"/>
              <a:t>: Vehicles may cooperate to form platoons, optimizing fuel consumption and speed.</a:t>
            </a:r>
          </a:p>
          <a:p>
            <a:pPr>
              <a:buFont typeface="Arial" panose="020B0604020202020204" pitchFamily="34" charset="0"/>
              <a:buChar char="•"/>
            </a:pPr>
            <a:r>
              <a:rPr lang="en-US" b="1" dirty="0"/>
              <a:t>Competition</a:t>
            </a:r>
            <a:r>
              <a:rPr lang="en-US" dirty="0"/>
              <a:t>: At busy intersections, vehicles must resolve potential conflicts over who goes first, often using communication or prediction of other vehicles' behavior.</a:t>
            </a:r>
          </a:p>
          <a:p>
            <a:endParaRPr lang="en-IN" dirty="0"/>
          </a:p>
        </p:txBody>
      </p:sp>
    </p:spTree>
    <p:extLst>
      <p:ext uri="{BB962C8B-B14F-4D97-AF65-F5344CB8AC3E}">
        <p14:creationId xmlns:p14="http://schemas.microsoft.com/office/powerpoint/2010/main" val="115085563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6E8EEFB4-8C7D-09D7-D7A0-14F9D1A2B5FE}"/>
              </a:ext>
            </a:extLst>
          </p:cNvPr>
          <p:cNvSpPr>
            <a:spLocks noGrp="1"/>
          </p:cNvSpPr>
          <p:nvPr>
            <p:ph idx="1"/>
          </p:nvPr>
        </p:nvSpPr>
        <p:spPr>
          <a:xfrm>
            <a:off x="838200" y="1023730"/>
            <a:ext cx="10515600" cy="5153233"/>
          </a:xfrm>
        </p:spPr>
        <p:txBody>
          <a:bodyPr/>
          <a:lstStyle/>
          <a:p>
            <a:pPr marL="0" indent="0">
              <a:buNone/>
            </a:pPr>
            <a:r>
              <a:rPr lang="en-US" b="1" dirty="0"/>
              <a:t>Step 1</a:t>
            </a:r>
            <a:r>
              <a:rPr lang="en-US" dirty="0"/>
              <a:t>: Vehicle1 starts at </a:t>
            </a:r>
            <a:r>
              <a:rPr lang="en-IN" dirty="0" err="1"/>
              <a:t>locationA</a:t>
            </a:r>
            <a:r>
              <a:rPr lang="en-IN" dirty="0"/>
              <a:t> </a:t>
            </a:r>
            <a:r>
              <a:rPr lang="en-US" dirty="0"/>
              <a:t>detects a clear intersection, and decides to move to the intersection:</a:t>
            </a:r>
          </a:p>
          <a:p>
            <a:r>
              <a:rPr lang="en-IN" dirty="0"/>
              <a:t>Move(vehicle1, </a:t>
            </a:r>
            <a:r>
              <a:rPr lang="en-IN" dirty="0" err="1"/>
              <a:t>locationA</a:t>
            </a:r>
            <a:r>
              <a:rPr lang="en-IN" dirty="0"/>
              <a:t>, intersection)</a:t>
            </a:r>
            <a:endParaRPr lang="en-US" dirty="0"/>
          </a:p>
          <a:p>
            <a:r>
              <a:rPr lang="en-IN" dirty="0"/>
              <a:t>Preconditions are satisfied (At(vehicle1, </a:t>
            </a:r>
            <a:r>
              <a:rPr lang="en-IN" dirty="0" err="1"/>
              <a:t>locationA</a:t>
            </a:r>
            <a:r>
              <a:rPr lang="en-IN" dirty="0"/>
              <a:t>) and Clear(intersection))</a:t>
            </a:r>
          </a:p>
          <a:p>
            <a:r>
              <a:rPr lang="en-US" dirty="0"/>
              <a:t>Effects: Vehicle1 reaches the intersection, and the intersection becomes occupied</a:t>
            </a:r>
            <a:r>
              <a:rPr lang="en-IN" dirty="0"/>
              <a:t> (not(Clear(intersection)))</a:t>
            </a:r>
          </a:p>
          <a:p>
            <a:endParaRPr lang="en-IN" dirty="0"/>
          </a:p>
        </p:txBody>
      </p:sp>
    </p:spTree>
    <p:extLst>
      <p:ext uri="{BB962C8B-B14F-4D97-AF65-F5344CB8AC3E}">
        <p14:creationId xmlns:p14="http://schemas.microsoft.com/office/powerpoint/2010/main" val="24782776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6B47A422-B03F-245E-C764-53294BF7566D}"/>
              </a:ext>
            </a:extLst>
          </p:cNvPr>
          <p:cNvSpPr txBox="1">
            <a:spLocks noGrp="1"/>
          </p:cNvSpPr>
          <p:nvPr>
            <p:ph type="title"/>
          </p:nvPr>
        </p:nvSpPr>
        <p:spPr>
          <a:xfrm>
            <a:off x="2220913" y="103667"/>
            <a:ext cx="5740400" cy="624516"/>
          </a:xfrm>
        </p:spPr>
        <p:txBody>
          <a:bodyPr vert="horz" lIns="0" tIns="14972" rIns="0" bIns="0" rtlCol="0" anchor="ctr">
            <a:spAutoFit/>
          </a:bodyPr>
          <a:lstStyle/>
          <a:p>
            <a:pPr marL="11977">
              <a:spcBef>
                <a:spcPts val="118"/>
              </a:spcBef>
              <a:defRPr/>
            </a:pPr>
            <a:r>
              <a:rPr spc="-9" dirty="0"/>
              <a:t>Perform</a:t>
            </a:r>
            <a:r>
              <a:rPr spc="-28" dirty="0"/>
              <a:t> </a:t>
            </a:r>
            <a:r>
              <a:rPr spc="9" dirty="0"/>
              <a:t>and-or</a:t>
            </a:r>
            <a:r>
              <a:rPr spc="-42" dirty="0"/>
              <a:t> </a:t>
            </a:r>
            <a:r>
              <a:rPr dirty="0"/>
              <a:t>search</a:t>
            </a:r>
          </a:p>
        </p:txBody>
      </p:sp>
      <p:grpSp>
        <p:nvGrpSpPr>
          <p:cNvPr id="27651" name="object 3">
            <a:extLst>
              <a:ext uri="{FF2B5EF4-FFF2-40B4-BE49-F238E27FC236}">
                <a16:creationId xmlns:a16="http://schemas.microsoft.com/office/drawing/2014/main" id="{5EFBD976-D266-30D8-D715-7D5D2874CC34}"/>
              </a:ext>
            </a:extLst>
          </p:cNvPr>
          <p:cNvGrpSpPr>
            <a:grpSpLocks/>
          </p:cNvGrpSpPr>
          <p:nvPr/>
        </p:nvGrpSpPr>
        <p:grpSpPr bwMode="auto">
          <a:xfrm>
            <a:off x="2355850" y="3325813"/>
            <a:ext cx="1028700" cy="508000"/>
            <a:chOff x="868693" y="3596297"/>
            <a:chExt cx="1075055" cy="550545"/>
          </a:xfrm>
        </p:grpSpPr>
        <p:sp>
          <p:nvSpPr>
            <p:cNvPr id="27750" name="object 4">
              <a:extLst>
                <a:ext uri="{FF2B5EF4-FFF2-40B4-BE49-F238E27FC236}">
                  <a16:creationId xmlns:a16="http://schemas.microsoft.com/office/drawing/2014/main" id="{BAF3318D-C7C1-8049-0120-EA6FDFDCF918}"/>
                </a:ext>
              </a:extLst>
            </p:cNvPr>
            <p:cNvSpPr>
              <a:spLocks/>
            </p:cNvSpPr>
            <p:nvPr/>
          </p:nvSpPr>
          <p:spPr bwMode="auto">
            <a:xfrm>
              <a:off x="881799" y="3609403"/>
              <a:ext cx="1049020" cy="524510"/>
            </a:xfrm>
            <a:custGeom>
              <a:avLst/>
              <a:gdLst>
                <a:gd name="T0" fmla="*/ 0 w 1049020"/>
                <a:gd name="T1" fmla="*/ 0 h 524510"/>
                <a:gd name="T2" fmla="*/ 0 w 1049020"/>
                <a:gd name="T3" fmla="*/ 524217 h 524510"/>
                <a:gd name="T4" fmla="*/ 1048434 w 1049020"/>
                <a:gd name="T5" fmla="*/ 524217 h 524510"/>
                <a:gd name="T6" fmla="*/ 1048434 w 1049020"/>
                <a:gd name="T7" fmla="*/ 0 h 524510"/>
                <a:gd name="T8" fmla="*/ 0 w 1049020"/>
                <a:gd name="T9" fmla="*/ 0 h 524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9020" h="524510">
                  <a:moveTo>
                    <a:pt x="0" y="0"/>
                  </a:moveTo>
                  <a:lnTo>
                    <a:pt x="0" y="524217"/>
                  </a:lnTo>
                  <a:lnTo>
                    <a:pt x="1048434" y="524217"/>
                  </a:lnTo>
                  <a:lnTo>
                    <a:pt x="1048434" y="0"/>
                  </a:lnTo>
                  <a:lnTo>
                    <a:pt x="0" y="0"/>
                  </a:lnTo>
                  <a:close/>
                </a:path>
              </a:pathLst>
            </a:custGeom>
            <a:noFill/>
            <a:ln w="262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51" name="object 5">
              <a:extLst>
                <a:ext uri="{FF2B5EF4-FFF2-40B4-BE49-F238E27FC236}">
                  <a16:creationId xmlns:a16="http://schemas.microsoft.com/office/drawing/2014/main" id="{E3AF1910-A445-3203-9106-01479439E5F6}"/>
                </a:ext>
              </a:extLst>
            </p:cNvPr>
            <p:cNvSpPr>
              <a:spLocks/>
            </p:cNvSpPr>
            <p:nvPr/>
          </p:nvSpPr>
          <p:spPr bwMode="auto">
            <a:xfrm>
              <a:off x="1406017" y="3609403"/>
              <a:ext cx="0" cy="524510"/>
            </a:xfrm>
            <a:custGeom>
              <a:avLst/>
              <a:gdLst>
                <a:gd name="T0" fmla="*/ 0 h 524510"/>
                <a:gd name="T1" fmla="*/ 524217 h 524510"/>
                <a:gd name="T2" fmla="*/ 0 60000 65536"/>
                <a:gd name="T3" fmla="*/ 0 60000 65536"/>
              </a:gdLst>
              <a:ahLst/>
              <a:cxnLst>
                <a:cxn ang="T2">
                  <a:pos x="0" y="T0"/>
                </a:cxn>
                <a:cxn ang="T3">
                  <a:pos x="0" y="T1"/>
                </a:cxn>
              </a:cxnLst>
              <a:rect l="0" t="0" r="r" b="b"/>
              <a:pathLst>
                <a:path h="524510">
                  <a:moveTo>
                    <a:pt x="0" y="0"/>
                  </a:moveTo>
                  <a:lnTo>
                    <a:pt x="0" y="524217"/>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752" name="object 6">
              <a:extLst>
                <a:ext uri="{FF2B5EF4-FFF2-40B4-BE49-F238E27FC236}">
                  <a16:creationId xmlns:a16="http://schemas.microsoft.com/office/drawing/2014/main" id="{6E8611EF-CF61-4771-533E-B01B44BD3AE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40778" y="3668369"/>
              <a:ext cx="406259" cy="20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grpSp>
        <p:nvGrpSpPr>
          <p:cNvPr id="27652" name="object 7">
            <a:extLst>
              <a:ext uri="{FF2B5EF4-FFF2-40B4-BE49-F238E27FC236}">
                <a16:creationId xmlns:a16="http://schemas.microsoft.com/office/drawing/2014/main" id="{5597BACE-6D33-B5DB-EAFE-248E2BEAD3BF}"/>
              </a:ext>
            </a:extLst>
          </p:cNvPr>
          <p:cNvGrpSpPr>
            <a:grpSpLocks/>
          </p:cNvGrpSpPr>
          <p:nvPr/>
        </p:nvGrpSpPr>
        <p:grpSpPr bwMode="auto">
          <a:xfrm>
            <a:off x="2292350" y="1628775"/>
            <a:ext cx="7805738" cy="4179888"/>
            <a:chOff x="803161" y="1761529"/>
            <a:chExt cx="8152130" cy="4521200"/>
          </a:xfrm>
        </p:grpSpPr>
        <p:sp>
          <p:nvSpPr>
            <p:cNvPr id="27663" name="object 8">
              <a:extLst>
                <a:ext uri="{FF2B5EF4-FFF2-40B4-BE49-F238E27FC236}">
                  <a16:creationId xmlns:a16="http://schemas.microsoft.com/office/drawing/2014/main" id="{386E1CDE-1FE6-E555-D920-E75FCF4E2497}"/>
                </a:ext>
              </a:extLst>
            </p:cNvPr>
            <p:cNvSpPr>
              <a:spLocks/>
            </p:cNvSpPr>
            <p:nvPr/>
          </p:nvSpPr>
          <p:spPr bwMode="auto">
            <a:xfrm>
              <a:off x="6320561" y="5509691"/>
              <a:ext cx="1049020" cy="524510"/>
            </a:xfrm>
            <a:custGeom>
              <a:avLst/>
              <a:gdLst>
                <a:gd name="T0" fmla="*/ 0 w 1049020"/>
                <a:gd name="T1" fmla="*/ 0 h 524510"/>
                <a:gd name="T2" fmla="*/ 0 w 1049020"/>
                <a:gd name="T3" fmla="*/ 524217 h 524510"/>
                <a:gd name="T4" fmla="*/ 1048439 w 1049020"/>
                <a:gd name="T5" fmla="*/ 524217 h 524510"/>
                <a:gd name="T6" fmla="*/ 1048439 w 1049020"/>
                <a:gd name="T7" fmla="*/ 0 h 524510"/>
                <a:gd name="T8" fmla="*/ 0 w 1049020"/>
                <a:gd name="T9" fmla="*/ 0 h 524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9020" h="524510">
                  <a:moveTo>
                    <a:pt x="0" y="0"/>
                  </a:moveTo>
                  <a:lnTo>
                    <a:pt x="0" y="524217"/>
                  </a:lnTo>
                  <a:lnTo>
                    <a:pt x="1048439" y="524217"/>
                  </a:lnTo>
                  <a:lnTo>
                    <a:pt x="1048439" y="0"/>
                  </a:lnTo>
                  <a:lnTo>
                    <a:pt x="0" y="0"/>
                  </a:lnTo>
                  <a:close/>
                </a:path>
              </a:pathLst>
            </a:custGeom>
            <a:noFill/>
            <a:ln w="262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64" name="object 9">
              <a:extLst>
                <a:ext uri="{FF2B5EF4-FFF2-40B4-BE49-F238E27FC236}">
                  <a16:creationId xmlns:a16="http://schemas.microsoft.com/office/drawing/2014/main" id="{B9A0B658-7FB9-CC20-A794-E4189796FC8E}"/>
                </a:ext>
              </a:extLst>
            </p:cNvPr>
            <p:cNvSpPr>
              <a:spLocks/>
            </p:cNvSpPr>
            <p:nvPr/>
          </p:nvSpPr>
          <p:spPr bwMode="auto">
            <a:xfrm>
              <a:off x="6844779" y="5509691"/>
              <a:ext cx="0" cy="524510"/>
            </a:xfrm>
            <a:custGeom>
              <a:avLst/>
              <a:gdLst>
                <a:gd name="T0" fmla="*/ 0 h 524510"/>
                <a:gd name="T1" fmla="*/ 524217 h 524510"/>
                <a:gd name="T2" fmla="*/ 0 60000 65536"/>
                <a:gd name="T3" fmla="*/ 0 60000 65536"/>
              </a:gdLst>
              <a:ahLst/>
              <a:cxnLst>
                <a:cxn ang="T2">
                  <a:pos x="0" y="T0"/>
                </a:cxn>
                <a:cxn ang="T3">
                  <a:pos x="0" y="T1"/>
                </a:cxn>
              </a:cxnLst>
              <a:rect l="0" t="0" r="r" b="b"/>
              <a:pathLst>
                <a:path h="524510">
                  <a:moveTo>
                    <a:pt x="0" y="0"/>
                  </a:moveTo>
                  <a:lnTo>
                    <a:pt x="0" y="524217"/>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665" name="object 10">
              <a:extLst>
                <a:ext uri="{FF2B5EF4-FFF2-40B4-BE49-F238E27FC236}">
                  <a16:creationId xmlns:a16="http://schemas.microsoft.com/office/drawing/2014/main" id="{AF27A362-D6AB-2F38-622C-C259B2FBD92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79527" y="5568658"/>
              <a:ext cx="406272" cy="20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6" name="object 11">
              <a:extLst>
                <a:ext uri="{FF2B5EF4-FFF2-40B4-BE49-F238E27FC236}">
                  <a16:creationId xmlns:a16="http://schemas.microsoft.com/office/drawing/2014/main" id="{37C16673-231C-9F26-2454-58400050AA70}"/>
                </a:ext>
              </a:extLst>
            </p:cNvPr>
            <p:cNvSpPr>
              <a:spLocks/>
            </p:cNvSpPr>
            <p:nvPr/>
          </p:nvSpPr>
          <p:spPr bwMode="auto">
            <a:xfrm>
              <a:off x="6386080" y="5902858"/>
              <a:ext cx="819150" cy="66040"/>
            </a:xfrm>
            <a:custGeom>
              <a:avLst/>
              <a:gdLst>
                <a:gd name="T0" fmla="*/ 0 w 819150"/>
                <a:gd name="T1" fmla="*/ 65521 h 66039"/>
                <a:gd name="T2" fmla="*/ 65532 w 819150"/>
                <a:gd name="T3" fmla="*/ 0 h 66039"/>
                <a:gd name="T4" fmla="*/ 131064 w 819150"/>
                <a:gd name="T5" fmla="*/ 65521 h 66039"/>
                <a:gd name="T6" fmla="*/ 196583 w 819150"/>
                <a:gd name="T7" fmla="*/ 0 h 66039"/>
                <a:gd name="T8" fmla="*/ 262115 w 819150"/>
                <a:gd name="T9" fmla="*/ 65521 h 66039"/>
                <a:gd name="T10" fmla="*/ 556552 w 819150"/>
                <a:gd name="T11" fmla="*/ 65521 h 66039"/>
                <a:gd name="T12" fmla="*/ 622071 w 819150"/>
                <a:gd name="T13" fmla="*/ 0 h 66039"/>
                <a:gd name="T14" fmla="*/ 687603 w 819150"/>
                <a:gd name="T15" fmla="*/ 65521 h 66039"/>
                <a:gd name="T16" fmla="*/ 753135 w 819150"/>
                <a:gd name="T17" fmla="*/ 0 h 66039"/>
                <a:gd name="T18" fmla="*/ 818654 w 819150"/>
                <a:gd name="T19" fmla="*/ 65521 h 66039"/>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819150" h="66039">
                  <a:moveTo>
                    <a:pt x="0" y="65519"/>
                  </a:moveTo>
                  <a:lnTo>
                    <a:pt x="65532" y="0"/>
                  </a:lnTo>
                  <a:lnTo>
                    <a:pt x="131064" y="65519"/>
                  </a:lnTo>
                  <a:lnTo>
                    <a:pt x="196583" y="0"/>
                  </a:lnTo>
                  <a:lnTo>
                    <a:pt x="262115" y="65519"/>
                  </a:lnTo>
                </a:path>
                <a:path w="819150" h="66039">
                  <a:moveTo>
                    <a:pt x="556552" y="65519"/>
                  </a:moveTo>
                  <a:lnTo>
                    <a:pt x="622071" y="0"/>
                  </a:lnTo>
                  <a:lnTo>
                    <a:pt x="687603" y="65519"/>
                  </a:lnTo>
                  <a:lnTo>
                    <a:pt x="753135" y="0"/>
                  </a:lnTo>
                  <a:lnTo>
                    <a:pt x="818654" y="65519"/>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667" name="object 12">
              <a:extLst>
                <a:ext uri="{FF2B5EF4-FFF2-40B4-BE49-F238E27FC236}">
                  <a16:creationId xmlns:a16="http://schemas.microsoft.com/office/drawing/2014/main" id="{DCA40546-5C5C-0A5A-2A56-A149E1F8DB2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96215" y="6027357"/>
              <a:ext cx="497127" cy="25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68" name="object 13">
              <a:extLst>
                <a:ext uri="{FF2B5EF4-FFF2-40B4-BE49-F238E27FC236}">
                  <a16:creationId xmlns:a16="http://schemas.microsoft.com/office/drawing/2014/main" id="{BC5C1D56-84A7-4EA2-BFD5-FF81991A0A32}"/>
                </a:ext>
              </a:extLst>
            </p:cNvPr>
            <p:cNvSpPr>
              <a:spLocks/>
            </p:cNvSpPr>
            <p:nvPr/>
          </p:nvSpPr>
          <p:spPr bwMode="auto">
            <a:xfrm>
              <a:off x="7893214" y="5509691"/>
              <a:ext cx="1049020" cy="524510"/>
            </a:xfrm>
            <a:custGeom>
              <a:avLst/>
              <a:gdLst>
                <a:gd name="T0" fmla="*/ 0 w 1049020"/>
                <a:gd name="T1" fmla="*/ 0 h 524510"/>
                <a:gd name="T2" fmla="*/ 0 w 1049020"/>
                <a:gd name="T3" fmla="*/ 524217 h 524510"/>
                <a:gd name="T4" fmla="*/ 1048434 w 1049020"/>
                <a:gd name="T5" fmla="*/ 524217 h 524510"/>
                <a:gd name="T6" fmla="*/ 1048434 w 1049020"/>
                <a:gd name="T7" fmla="*/ 0 h 524510"/>
                <a:gd name="T8" fmla="*/ 0 w 1049020"/>
                <a:gd name="T9" fmla="*/ 0 h 524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9020" h="524510">
                  <a:moveTo>
                    <a:pt x="0" y="0"/>
                  </a:moveTo>
                  <a:lnTo>
                    <a:pt x="0" y="524217"/>
                  </a:lnTo>
                  <a:lnTo>
                    <a:pt x="1048434" y="524217"/>
                  </a:lnTo>
                  <a:lnTo>
                    <a:pt x="1048434" y="0"/>
                  </a:lnTo>
                  <a:lnTo>
                    <a:pt x="0" y="0"/>
                  </a:lnTo>
                  <a:close/>
                </a:path>
              </a:pathLst>
            </a:custGeom>
            <a:noFill/>
            <a:ln w="262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69" name="object 14">
              <a:extLst>
                <a:ext uri="{FF2B5EF4-FFF2-40B4-BE49-F238E27FC236}">
                  <a16:creationId xmlns:a16="http://schemas.microsoft.com/office/drawing/2014/main" id="{F2F5F6A3-3DB2-CC7B-3EC2-787126CE82FD}"/>
                </a:ext>
              </a:extLst>
            </p:cNvPr>
            <p:cNvSpPr>
              <a:spLocks/>
            </p:cNvSpPr>
            <p:nvPr/>
          </p:nvSpPr>
          <p:spPr bwMode="auto">
            <a:xfrm>
              <a:off x="8417433" y="5509691"/>
              <a:ext cx="0" cy="524510"/>
            </a:xfrm>
            <a:custGeom>
              <a:avLst/>
              <a:gdLst>
                <a:gd name="T0" fmla="*/ 0 h 524510"/>
                <a:gd name="T1" fmla="*/ 524217 h 524510"/>
                <a:gd name="T2" fmla="*/ 0 60000 65536"/>
                <a:gd name="T3" fmla="*/ 0 60000 65536"/>
              </a:gdLst>
              <a:ahLst/>
              <a:cxnLst>
                <a:cxn ang="T2">
                  <a:pos x="0" y="T0"/>
                </a:cxn>
                <a:cxn ang="T3">
                  <a:pos x="0" y="T1"/>
                </a:cxn>
              </a:cxnLst>
              <a:rect l="0" t="0" r="r" b="b"/>
              <a:pathLst>
                <a:path h="524510">
                  <a:moveTo>
                    <a:pt x="0" y="0"/>
                  </a:moveTo>
                  <a:lnTo>
                    <a:pt x="0" y="524217"/>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670" name="object 15">
              <a:extLst>
                <a:ext uri="{FF2B5EF4-FFF2-40B4-BE49-F238E27FC236}">
                  <a16:creationId xmlns:a16="http://schemas.microsoft.com/office/drawing/2014/main" id="{702FE37C-D9E1-A770-0698-5F7C61470EE2}"/>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8476399" y="5568658"/>
              <a:ext cx="406272" cy="20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71" name="object 16">
              <a:extLst>
                <a:ext uri="{FF2B5EF4-FFF2-40B4-BE49-F238E27FC236}">
                  <a16:creationId xmlns:a16="http://schemas.microsoft.com/office/drawing/2014/main" id="{306D55D1-4BE4-5411-5C3B-4A5E419B0061}"/>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090336" y="4755248"/>
              <a:ext cx="198335" cy="19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2" name="object 17">
              <a:extLst>
                <a:ext uri="{FF2B5EF4-FFF2-40B4-BE49-F238E27FC236}">
                  <a16:creationId xmlns:a16="http://schemas.microsoft.com/office/drawing/2014/main" id="{9EBF803F-6396-CF4F-0FFA-3E798EFEE9BB}"/>
                </a:ext>
              </a:extLst>
            </p:cNvPr>
            <p:cNvSpPr>
              <a:spLocks/>
            </p:cNvSpPr>
            <p:nvPr/>
          </p:nvSpPr>
          <p:spPr bwMode="auto">
            <a:xfrm>
              <a:off x="6217338" y="4264672"/>
              <a:ext cx="1414145" cy="514350"/>
            </a:xfrm>
            <a:custGeom>
              <a:avLst/>
              <a:gdLst>
                <a:gd name="T0" fmla="*/ 1413761 w 1414145"/>
                <a:gd name="T1" fmla="*/ 0 h 514350"/>
                <a:gd name="T2" fmla="*/ 332551 w 1414145"/>
                <a:gd name="T3" fmla="*/ 393166 h 514350"/>
                <a:gd name="T4" fmla="*/ 332551 w 1414145"/>
                <a:gd name="T5" fmla="*/ 393166 h 514350"/>
                <a:gd name="T6" fmla="*/ 0 w 1414145"/>
                <a:gd name="T7" fmla="*/ 514094 h 51435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414145" h="514350">
                  <a:moveTo>
                    <a:pt x="1413761" y="0"/>
                  </a:moveTo>
                  <a:lnTo>
                    <a:pt x="332551" y="393166"/>
                  </a:lnTo>
                </a:path>
                <a:path w="1414145" h="514350">
                  <a:moveTo>
                    <a:pt x="332551" y="393166"/>
                  </a:moveTo>
                  <a:lnTo>
                    <a:pt x="0" y="514094"/>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73" name="object 18">
              <a:extLst>
                <a:ext uri="{FF2B5EF4-FFF2-40B4-BE49-F238E27FC236}">
                  <a16:creationId xmlns:a16="http://schemas.microsoft.com/office/drawing/2014/main" id="{DEF84F04-CADA-0976-6387-00072D02D5FA}"/>
                </a:ext>
              </a:extLst>
            </p:cNvPr>
            <p:cNvSpPr>
              <a:spLocks/>
            </p:cNvSpPr>
            <p:nvPr/>
          </p:nvSpPr>
          <p:spPr bwMode="auto">
            <a:xfrm>
              <a:off x="6216586" y="4657839"/>
              <a:ext cx="215265" cy="121920"/>
            </a:xfrm>
            <a:custGeom>
              <a:avLst/>
              <a:gdLst>
                <a:gd name="T0" fmla="*/ 179110 w 215264"/>
                <a:gd name="T1" fmla="*/ 0 h 121920"/>
                <a:gd name="T2" fmla="*/ 0 w 215264"/>
                <a:gd name="T3" fmla="*/ 121437 h 121920"/>
                <a:gd name="T4" fmla="*/ 214936 w 215264"/>
                <a:gd name="T5" fmla="*/ 98729 h 121920"/>
                <a:gd name="T6" fmla="*/ 0 60000 65536"/>
                <a:gd name="T7" fmla="*/ 0 60000 65536"/>
                <a:gd name="T8" fmla="*/ 0 60000 65536"/>
              </a:gdLst>
              <a:ahLst/>
              <a:cxnLst>
                <a:cxn ang="T6">
                  <a:pos x="T0" y="T1"/>
                </a:cxn>
                <a:cxn ang="T7">
                  <a:pos x="T2" y="T3"/>
                </a:cxn>
                <a:cxn ang="T8">
                  <a:pos x="T4" y="T5"/>
                </a:cxn>
              </a:cxnLst>
              <a:rect l="0" t="0" r="r" b="b"/>
              <a:pathLst>
                <a:path w="215264" h="121920">
                  <a:moveTo>
                    <a:pt x="179108" y="0"/>
                  </a:moveTo>
                  <a:lnTo>
                    <a:pt x="0" y="121437"/>
                  </a:lnTo>
                  <a:lnTo>
                    <a:pt x="214934" y="98729"/>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74" name="object 19">
              <a:extLst>
                <a:ext uri="{FF2B5EF4-FFF2-40B4-BE49-F238E27FC236}">
                  <a16:creationId xmlns:a16="http://schemas.microsoft.com/office/drawing/2014/main" id="{7F5ED075-8F08-7816-8355-9AE682F55BB0}"/>
                </a:ext>
              </a:extLst>
            </p:cNvPr>
            <p:cNvSpPr>
              <a:spLocks/>
            </p:cNvSpPr>
            <p:nvPr/>
          </p:nvSpPr>
          <p:spPr bwMode="auto">
            <a:xfrm>
              <a:off x="7631099" y="4264672"/>
              <a:ext cx="656590" cy="382905"/>
            </a:xfrm>
            <a:custGeom>
              <a:avLst/>
              <a:gdLst>
                <a:gd name="T0" fmla="*/ 0 w 656590"/>
                <a:gd name="T1" fmla="*/ 0 h 382904"/>
                <a:gd name="T2" fmla="*/ 656028 w 656590"/>
                <a:gd name="T3" fmla="*/ 382678 h 382904"/>
                <a:gd name="T4" fmla="*/ 0 60000 65536"/>
                <a:gd name="T5" fmla="*/ 0 60000 65536"/>
              </a:gdLst>
              <a:ahLst/>
              <a:cxnLst>
                <a:cxn ang="T4">
                  <a:pos x="T0" y="T1"/>
                </a:cxn>
                <a:cxn ang="T5">
                  <a:pos x="T2" y="T3"/>
                </a:cxn>
              </a:cxnLst>
              <a:rect l="0" t="0" r="r" b="b"/>
              <a:pathLst>
                <a:path w="656590" h="382904">
                  <a:moveTo>
                    <a:pt x="0" y="0"/>
                  </a:moveTo>
                  <a:lnTo>
                    <a:pt x="656028" y="382676"/>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675" name="object 20">
              <a:extLst>
                <a:ext uri="{FF2B5EF4-FFF2-40B4-BE49-F238E27FC236}">
                  <a16:creationId xmlns:a16="http://schemas.microsoft.com/office/drawing/2014/main" id="{0A055854-CCA3-177F-565F-5B4C9E21F779}"/>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8318271" y="4755248"/>
              <a:ext cx="198322" cy="19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76" name="object 21">
              <a:extLst>
                <a:ext uri="{FF2B5EF4-FFF2-40B4-BE49-F238E27FC236}">
                  <a16:creationId xmlns:a16="http://schemas.microsoft.com/office/drawing/2014/main" id="{6C688DB1-AA2B-04A5-EC4D-970FFAD65134}"/>
                </a:ext>
              </a:extLst>
            </p:cNvPr>
            <p:cNvSpPr>
              <a:spLocks/>
            </p:cNvSpPr>
            <p:nvPr/>
          </p:nvSpPr>
          <p:spPr bwMode="auto">
            <a:xfrm>
              <a:off x="8287128" y="4647349"/>
              <a:ext cx="104775" cy="61594"/>
            </a:xfrm>
            <a:custGeom>
              <a:avLst/>
              <a:gdLst>
                <a:gd name="T0" fmla="*/ 0 w 104775"/>
                <a:gd name="T1" fmla="*/ 0 h 61595"/>
                <a:gd name="T2" fmla="*/ 104737 w 104775"/>
                <a:gd name="T3" fmla="*/ 61093 h 61595"/>
                <a:gd name="T4" fmla="*/ 0 60000 65536"/>
                <a:gd name="T5" fmla="*/ 0 60000 65536"/>
              </a:gdLst>
              <a:ahLst/>
              <a:cxnLst>
                <a:cxn ang="T4">
                  <a:pos x="T0" y="T1"/>
                </a:cxn>
                <a:cxn ang="T5">
                  <a:pos x="T2" y="T3"/>
                </a:cxn>
              </a:cxnLst>
              <a:rect l="0" t="0" r="r" b="b"/>
              <a:pathLst>
                <a:path w="104775" h="61595">
                  <a:moveTo>
                    <a:pt x="0" y="0"/>
                  </a:moveTo>
                  <a:lnTo>
                    <a:pt x="104737" y="61095"/>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77" name="object 22">
              <a:extLst>
                <a:ext uri="{FF2B5EF4-FFF2-40B4-BE49-F238E27FC236}">
                  <a16:creationId xmlns:a16="http://schemas.microsoft.com/office/drawing/2014/main" id="{B6064C8B-D8E3-2BC6-C1EF-7006264947A9}"/>
                </a:ext>
              </a:extLst>
            </p:cNvPr>
            <p:cNvSpPr>
              <a:spLocks/>
            </p:cNvSpPr>
            <p:nvPr/>
          </p:nvSpPr>
          <p:spPr bwMode="auto">
            <a:xfrm>
              <a:off x="8184146" y="4557356"/>
              <a:ext cx="208279" cy="151765"/>
            </a:xfrm>
            <a:custGeom>
              <a:avLst/>
              <a:gdLst>
                <a:gd name="T0" fmla="*/ 0 w 208279"/>
                <a:gd name="T1" fmla="*/ 89994 h 151764"/>
                <a:gd name="T2" fmla="*/ 207949 w 208279"/>
                <a:gd name="T3" fmla="*/ 151157 h 151764"/>
                <a:gd name="T4" fmla="*/ 52425 w 208279"/>
                <a:gd name="T5" fmla="*/ 0 h 151764"/>
                <a:gd name="T6" fmla="*/ 0 60000 65536"/>
                <a:gd name="T7" fmla="*/ 0 60000 65536"/>
                <a:gd name="T8" fmla="*/ 0 60000 65536"/>
              </a:gdLst>
              <a:ahLst/>
              <a:cxnLst>
                <a:cxn ang="T6">
                  <a:pos x="T0" y="T1"/>
                </a:cxn>
                <a:cxn ang="T7">
                  <a:pos x="T2" y="T3"/>
                </a:cxn>
                <a:cxn ang="T8">
                  <a:pos x="T4" y="T5"/>
                </a:cxn>
              </a:cxnLst>
              <a:rect l="0" t="0" r="r" b="b"/>
              <a:pathLst>
                <a:path w="208279" h="151764">
                  <a:moveTo>
                    <a:pt x="0" y="89992"/>
                  </a:moveTo>
                  <a:lnTo>
                    <a:pt x="207949" y="151155"/>
                  </a:lnTo>
                  <a:lnTo>
                    <a:pt x="52425" y="0"/>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78" name="object 23">
              <a:extLst>
                <a:ext uri="{FF2B5EF4-FFF2-40B4-BE49-F238E27FC236}">
                  <a16:creationId xmlns:a16="http://schemas.microsoft.com/office/drawing/2014/main" id="{CE9A5E72-BA74-E648-F5BE-0325899431BC}"/>
                </a:ext>
              </a:extLst>
            </p:cNvPr>
            <p:cNvSpPr>
              <a:spLocks/>
            </p:cNvSpPr>
            <p:nvPr/>
          </p:nvSpPr>
          <p:spPr bwMode="auto">
            <a:xfrm>
              <a:off x="8410880" y="4985473"/>
              <a:ext cx="13335" cy="495934"/>
            </a:xfrm>
            <a:custGeom>
              <a:avLst/>
              <a:gdLst>
                <a:gd name="T0" fmla="*/ 13107 w 13334"/>
                <a:gd name="T1" fmla="*/ 285697 h 495935"/>
                <a:gd name="T2" fmla="*/ 13107 w 13334"/>
                <a:gd name="T3" fmla="*/ 0 h 495935"/>
                <a:gd name="T4" fmla="*/ 0 w 13334"/>
                <a:gd name="T5" fmla="*/ 0 h 495935"/>
                <a:gd name="T6" fmla="*/ 0 w 13334"/>
                <a:gd name="T7" fmla="*/ 285697 h 495935"/>
                <a:gd name="T8" fmla="*/ 13107 w 13334"/>
                <a:gd name="T9" fmla="*/ 285697 h 495935"/>
                <a:gd name="T10" fmla="*/ 13107 w 13334"/>
                <a:gd name="T11" fmla="*/ 469174 h 495935"/>
                <a:gd name="T12" fmla="*/ 13107 w 13334"/>
                <a:gd name="T13" fmla="*/ 285697 h 495935"/>
                <a:gd name="T14" fmla="*/ 0 w 13334"/>
                <a:gd name="T15" fmla="*/ 285697 h 495935"/>
                <a:gd name="T16" fmla="*/ 0 w 13334"/>
                <a:gd name="T17" fmla="*/ 469180 h 495935"/>
                <a:gd name="T18" fmla="*/ 6552 w 13334"/>
                <a:gd name="T19" fmla="*/ 495386 h 495935"/>
                <a:gd name="T20" fmla="*/ 13107 w 13334"/>
                <a:gd name="T21" fmla="*/ 469174 h 495935"/>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334" h="495935">
                  <a:moveTo>
                    <a:pt x="13105" y="285699"/>
                  </a:moveTo>
                  <a:lnTo>
                    <a:pt x="13105" y="0"/>
                  </a:lnTo>
                  <a:lnTo>
                    <a:pt x="0" y="0"/>
                  </a:lnTo>
                  <a:lnTo>
                    <a:pt x="0" y="285699"/>
                  </a:lnTo>
                  <a:lnTo>
                    <a:pt x="13105" y="285699"/>
                  </a:lnTo>
                  <a:close/>
                </a:path>
                <a:path w="13334" h="495935">
                  <a:moveTo>
                    <a:pt x="13105" y="469176"/>
                  </a:moveTo>
                  <a:lnTo>
                    <a:pt x="13105" y="285699"/>
                  </a:lnTo>
                  <a:lnTo>
                    <a:pt x="0" y="285699"/>
                  </a:lnTo>
                  <a:lnTo>
                    <a:pt x="0" y="469182"/>
                  </a:lnTo>
                  <a:lnTo>
                    <a:pt x="6552" y="495388"/>
                  </a:lnTo>
                  <a:lnTo>
                    <a:pt x="13105" y="469176"/>
                  </a:lnTo>
                  <a:close/>
                </a:path>
              </a:pathLst>
            </a:custGeom>
            <a:solidFill>
              <a:srgbClr val="000000"/>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27679" name="object 24">
              <a:extLst>
                <a:ext uri="{FF2B5EF4-FFF2-40B4-BE49-F238E27FC236}">
                  <a16:creationId xmlns:a16="http://schemas.microsoft.com/office/drawing/2014/main" id="{13BC54BC-C6C4-A608-CFDE-0E2439E5561D}"/>
                </a:ext>
              </a:extLst>
            </p:cNvPr>
            <p:cNvSpPr>
              <a:spLocks/>
            </p:cNvSpPr>
            <p:nvPr/>
          </p:nvSpPr>
          <p:spPr bwMode="auto">
            <a:xfrm>
              <a:off x="5992901" y="5182082"/>
              <a:ext cx="2477135" cy="299085"/>
            </a:xfrm>
            <a:custGeom>
              <a:avLst/>
              <a:gdLst>
                <a:gd name="T0" fmla="*/ 2372108 w 2477134"/>
                <a:gd name="T1" fmla="*/ 89090 h 299085"/>
                <a:gd name="T2" fmla="*/ 2424533 w 2477134"/>
                <a:gd name="T3" fmla="*/ 298780 h 299085"/>
                <a:gd name="T4" fmla="*/ 2476959 w 2477134"/>
                <a:gd name="T5" fmla="*/ 89090 h 299085"/>
                <a:gd name="T6" fmla="*/ 0 w 2477134"/>
                <a:gd name="T7" fmla="*/ 0 h 299085"/>
                <a:gd name="T8" fmla="*/ 35292 w 2477134"/>
                <a:gd name="T9" fmla="*/ 28931 h 299085"/>
                <a:gd name="T10" fmla="*/ 75172 w 2477134"/>
                <a:gd name="T11" fmla="*/ 50220 h 299085"/>
                <a:gd name="T12" fmla="*/ 118427 w 2477134"/>
                <a:gd name="T13" fmla="*/ 63363 h 299085"/>
                <a:gd name="T14" fmla="*/ 163842 w 2477134"/>
                <a:gd name="T15" fmla="*/ 67856 h 299085"/>
                <a:gd name="T16" fmla="*/ 209252 w 2477134"/>
                <a:gd name="T17" fmla="*/ 63363 h 299085"/>
                <a:gd name="T18" fmla="*/ 252507 w 2477134"/>
                <a:gd name="T19" fmla="*/ 50220 h 299085"/>
                <a:gd name="T20" fmla="*/ 292390 w 2477134"/>
                <a:gd name="T21" fmla="*/ 28931 h 299085"/>
                <a:gd name="T22" fmla="*/ 327685 w 2477134"/>
                <a:gd name="T23" fmla="*/ 0 h 299085"/>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Lst>
              <a:ahLst/>
              <a:cxnLst>
                <a:cxn ang="T24">
                  <a:pos x="T0" y="T1"/>
                </a:cxn>
                <a:cxn ang="T25">
                  <a:pos x="T2" y="T3"/>
                </a:cxn>
                <a:cxn ang="T26">
                  <a:pos x="T4" y="T5"/>
                </a:cxn>
                <a:cxn ang="T27">
                  <a:pos x="T6" y="T7"/>
                </a:cxn>
                <a:cxn ang="T28">
                  <a:pos x="T8" y="T9"/>
                </a:cxn>
                <a:cxn ang="T29">
                  <a:pos x="T10" y="T11"/>
                </a:cxn>
                <a:cxn ang="T30">
                  <a:pos x="T12" y="T13"/>
                </a:cxn>
                <a:cxn ang="T31">
                  <a:pos x="T14" y="T15"/>
                </a:cxn>
                <a:cxn ang="T32">
                  <a:pos x="T16" y="T17"/>
                </a:cxn>
                <a:cxn ang="T33">
                  <a:pos x="T18" y="T19"/>
                </a:cxn>
                <a:cxn ang="T34">
                  <a:pos x="T20" y="T21"/>
                </a:cxn>
                <a:cxn ang="T35">
                  <a:pos x="T22" y="T23"/>
                </a:cxn>
              </a:cxnLst>
              <a:rect l="0" t="0" r="r" b="b"/>
              <a:pathLst>
                <a:path w="2477134" h="299085">
                  <a:moveTo>
                    <a:pt x="2372106" y="89090"/>
                  </a:moveTo>
                  <a:lnTo>
                    <a:pt x="2424531" y="298780"/>
                  </a:lnTo>
                  <a:lnTo>
                    <a:pt x="2476957" y="89090"/>
                  </a:lnTo>
                </a:path>
                <a:path w="2477134" h="299085">
                  <a:moveTo>
                    <a:pt x="0" y="0"/>
                  </a:moveTo>
                  <a:lnTo>
                    <a:pt x="35292" y="28931"/>
                  </a:lnTo>
                  <a:lnTo>
                    <a:pt x="75172" y="50220"/>
                  </a:lnTo>
                  <a:lnTo>
                    <a:pt x="118427" y="63363"/>
                  </a:lnTo>
                  <a:lnTo>
                    <a:pt x="163842" y="67856"/>
                  </a:lnTo>
                  <a:lnTo>
                    <a:pt x="209252" y="63363"/>
                  </a:lnTo>
                  <a:lnTo>
                    <a:pt x="252507" y="50220"/>
                  </a:lnTo>
                  <a:lnTo>
                    <a:pt x="292390" y="28931"/>
                  </a:lnTo>
                  <a:lnTo>
                    <a:pt x="327685" y="0"/>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80" name="object 25">
              <a:extLst>
                <a:ext uri="{FF2B5EF4-FFF2-40B4-BE49-F238E27FC236}">
                  <a16:creationId xmlns:a16="http://schemas.microsoft.com/office/drawing/2014/main" id="{DC8CA390-7410-ED02-F09A-2288DA272ABF}"/>
                </a:ext>
              </a:extLst>
            </p:cNvPr>
            <p:cNvSpPr>
              <a:spLocks/>
            </p:cNvSpPr>
            <p:nvPr/>
          </p:nvSpPr>
          <p:spPr bwMode="auto">
            <a:xfrm>
              <a:off x="5772304" y="4985473"/>
              <a:ext cx="417195" cy="334010"/>
            </a:xfrm>
            <a:custGeom>
              <a:avLst/>
              <a:gdLst>
                <a:gd name="T0" fmla="*/ 417192 w 417195"/>
                <a:gd name="T1" fmla="*/ 0 h 334010"/>
                <a:gd name="T2" fmla="*/ 0 w 417195"/>
                <a:gd name="T3" fmla="*/ 333755 h 334010"/>
                <a:gd name="T4" fmla="*/ 0 60000 65536"/>
                <a:gd name="T5" fmla="*/ 0 60000 65536"/>
              </a:gdLst>
              <a:ahLst/>
              <a:cxnLst>
                <a:cxn ang="T4">
                  <a:pos x="T0" y="T1"/>
                </a:cxn>
                <a:cxn ang="T5">
                  <a:pos x="T2" y="T3"/>
                </a:cxn>
              </a:cxnLst>
              <a:rect l="0" t="0" r="r" b="b"/>
              <a:pathLst>
                <a:path w="417195" h="334010">
                  <a:moveTo>
                    <a:pt x="417192" y="0"/>
                  </a:moveTo>
                  <a:lnTo>
                    <a:pt x="0" y="333755"/>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81" name="object 26">
              <a:extLst>
                <a:ext uri="{FF2B5EF4-FFF2-40B4-BE49-F238E27FC236}">
                  <a16:creationId xmlns:a16="http://schemas.microsoft.com/office/drawing/2014/main" id="{94A237F8-C32A-B221-630E-8DF8E4A0F12C}"/>
                </a:ext>
              </a:extLst>
            </p:cNvPr>
            <p:cNvSpPr>
              <a:spLocks/>
            </p:cNvSpPr>
            <p:nvPr/>
          </p:nvSpPr>
          <p:spPr bwMode="auto">
            <a:xfrm>
              <a:off x="5010010" y="5509691"/>
              <a:ext cx="1049020" cy="524510"/>
            </a:xfrm>
            <a:custGeom>
              <a:avLst/>
              <a:gdLst>
                <a:gd name="T0" fmla="*/ 0 w 1049020"/>
                <a:gd name="T1" fmla="*/ 0 h 524510"/>
                <a:gd name="T2" fmla="*/ 0 w 1049020"/>
                <a:gd name="T3" fmla="*/ 524217 h 524510"/>
                <a:gd name="T4" fmla="*/ 1048434 w 1049020"/>
                <a:gd name="T5" fmla="*/ 524217 h 524510"/>
                <a:gd name="T6" fmla="*/ 1048434 w 1049020"/>
                <a:gd name="T7" fmla="*/ 0 h 524510"/>
                <a:gd name="T8" fmla="*/ 0 w 1049020"/>
                <a:gd name="T9" fmla="*/ 0 h 524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9020" h="524510">
                  <a:moveTo>
                    <a:pt x="0" y="0"/>
                  </a:moveTo>
                  <a:lnTo>
                    <a:pt x="0" y="524217"/>
                  </a:lnTo>
                  <a:lnTo>
                    <a:pt x="1048434" y="524217"/>
                  </a:lnTo>
                  <a:lnTo>
                    <a:pt x="1048434" y="0"/>
                  </a:lnTo>
                  <a:lnTo>
                    <a:pt x="0" y="0"/>
                  </a:lnTo>
                  <a:close/>
                </a:path>
              </a:pathLst>
            </a:custGeom>
            <a:noFill/>
            <a:ln w="262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82" name="object 27">
              <a:extLst>
                <a:ext uri="{FF2B5EF4-FFF2-40B4-BE49-F238E27FC236}">
                  <a16:creationId xmlns:a16="http://schemas.microsoft.com/office/drawing/2014/main" id="{D419F639-4FFA-4C29-EB1C-3B48F23B44A7}"/>
                </a:ext>
              </a:extLst>
            </p:cNvPr>
            <p:cNvSpPr>
              <a:spLocks/>
            </p:cNvSpPr>
            <p:nvPr/>
          </p:nvSpPr>
          <p:spPr bwMode="auto">
            <a:xfrm>
              <a:off x="5534228" y="5509691"/>
              <a:ext cx="0" cy="524510"/>
            </a:xfrm>
            <a:custGeom>
              <a:avLst/>
              <a:gdLst>
                <a:gd name="T0" fmla="*/ 0 h 524510"/>
                <a:gd name="T1" fmla="*/ 524217 h 524510"/>
                <a:gd name="T2" fmla="*/ 0 60000 65536"/>
                <a:gd name="T3" fmla="*/ 0 60000 65536"/>
              </a:gdLst>
              <a:ahLst/>
              <a:cxnLst>
                <a:cxn ang="T2">
                  <a:pos x="0" y="T0"/>
                </a:cxn>
                <a:cxn ang="T3">
                  <a:pos x="0" y="T1"/>
                </a:cxn>
              </a:cxnLst>
              <a:rect l="0" t="0" r="r" b="b"/>
              <a:pathLst>
                <a:path h="524510">
                  <a:moveTo>
                    <a:pt x="0" y="0"/>
                  </a:moveTo>
                  <a:lnTo>
                    <a:pt x="0" y="524217"/>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683" name="object 28">
              <a:extLst>
                <a:ext uri="{FF2B5EF4-FFF2-40B4-BE49-F238E27FC236}">
                  <a16:creationId xmlns:a16="http://schemas.microsoft.com/office/drawing/2014/main" id="{1A913EC6-4EC9-691F-9702-8E102EA9EB16}"/>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68989" y="5568658"/>
              <a:ext cx="406272" cy="20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684" name="object 29">
              <a:extLst>
                <a:ext uri="{FF2B5EF4-FFF2-40B4-BE49-F238E27FC236}">
                  <a16:creationId xmlns:a16="http://schemas.microsoft.com/office/drawing/2014/main" id="{5ED3D4B4-CE70-7BFC-3F73-F7B59E8CE1B6}"/>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5285664" y="6027357"/>
              <a:ext cx="497140" cy="25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85" name="object 30">
              <a:extLst>
                <a:ext uri="{FF2B5EF4-FFF2-40B4-BE49-F238E27FC236}">
                  <a16:creationId xmlns:a16="http://schemas.microsoft.com/office/drawing/2014/main" id="{1B349E34-6668-A1C3-43F4-B84B4EF8F6BC}"/>
                </a:ext>
              </a:extLst>
            </p:cNvPr>
            <p:cNvSpPr>
              <a:spLocks/>
            </p:cNvSpPr>
            <p:nvPr/>
          </p:nvSpPr>
          <p:spPr bwMode="auto">
            <a:xfrm>
              <a:off x="5599760" y="5902858"/>
              <a:ext cx="262255" cy="66040"/>
            </a:xfrm>
            <a:custGeom>
              <a:avLst/>
              <a:gdLst>
                <a:gd name="T0" fmla="*/ 0 w 262254"/>
                <a:gd name="T1" fmla="*/ 65521 h 66039"/>
                <a:gd name="T2" fmla="*/ 65532 w 262254"/>
                <a:gd name="T3" fmla="*/ 0 h 66039"/>
                <a:gd name="T4" fmla="*/ 131051 w 262254"/>
                <a:gd name="T5" fmla="*/ 65521 h 66039"/>
                <a:gd name="T6" fmla="*/ 196585 w 262254"/>
                <a:gd name="T7" fmla="*/ 0 h 66039"/>
                <a:gd name="T8" fmla="*/ 262104 w 262254"/>
                <a:gd name="T9" fmla="*/ 65521 h 660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254" h="66039">
                  <a:moveTo>
                    <a:pt x="0" y="65519"/>
                  </a:moveTo>
                  <a:lnTo>
                    <a:pt x="65532" y="0"/>
                  </a:lnTo>
                  <a:lnTo>
                    <a:pt x="131051" y="65519"/>
                  </a:lnTo>
                  <a:lnTo>
                    <a:pt x="196583" y="0"/>
                  </a:lnTo>
                  <a:lnTo>
                    <a:pt x="262102" y="65519"/>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86" name="object 31">
              <a:extLst>
                <a:ext uri="{FF2B5EF4-FFF2-40B4-BE49-F238E27FC236}">
                  <a16:creationId xmlns:a16="http://schemas.microsoft.com/office/drawing/2014/main" id="{3DED5DF1-946E-96F3-2120-9686571D11A3}"/>
                </a:ext>
              </a:extLst>
            </p:cNvPr>
            <p:cNvSpPr>
              <a:spLocks/>
            </p:cNvSpPr>
            <p:nvPr/>
          </p:nvSpPr>
          <p:spPr bwMode="auto">
            <a:xfrm>
              <a:off x="5557471" y="5319229"/>
              <a:ext cx="215265" cy="172085"/>
            </a:xfrm>
            <a:custGeom>
              <a:avLst/>
              <a:gdLst>
                <a:gd name="T0" fmla="*/ 214835 w 215264"/>
                <a:gd name="T1" fmla="*/ 0 h 172085"/>
                <a:gd name="T2" fmla="*/ 0 w 215264"/>
                <a:gd name="T3" fmla="*/ 171867 h 172085"/>
                <a:gd name="T4" fmla="*/ 0 60000 65536"/>
                <a:gd name="T5" fmla="*/ 0 60000 65536"/>
              </a:gdLst>
              <a:ahLst/>
              <a:cxnLst>
                <a:cxn ang="T4">
                  <a:pos x="T0" y="T1"/>
                </a:cxn>
                <a:cxn ang="T5">
                  <a:pos x="T2" y="T3"/>
                </a:cxn>
              </a:cxnLst>
              <a:rect l="0" t="0" r="r" b="b"/>
              <a:pathLst>
                <a:path w="215264" h="172085">
                  <a:moveTo>
                    <a:pt x="214833" y="0"/>
                  </a:moveTo>
                  <a:lnTo>
                    <a:pt x="0" y="171867"/>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87" name="object 32">
              <a:extLst>
                <a:ext uri="{FF2B5EF4-FFF2-40B4-BE49-F238E27FC236}">
                  <a16:creationId xmlns:a16="http://schemas.microsoft.com/office/drawing/2014/main" id="{4149BF0D-BE2B-C385-B3AC-B5CBF9273936}"/>
                </a:ext>
              </a:extLst>
            </p:cNvPr>
            <p:cNvSpPr>
              <a:spLocks/>
            </p:cNvSpPr>
            <p:nvPr/>
          </p:nvSpPr>
          <p:spPr bwMode="auto">
            <a:xfrm>
              <a:off x="5556948" y="5319230"/>
              <a:ext cx="196215" cy="172720"/>
            </a:xfrm>
            <a:custGeom>
              <a:avLst/>
              <a:gdLst>
                <a:gd name="T0" fmla="*/ 130177 w 196214"/>
                <a:gd name="T1" fmla="*/ 0 h 172720"/>
                <a:gd name="T2" fmla="*/ 0 w 196214"/>
                <a:gd name="T3" fmla="*/ 172110 h 172720"/>
                <a:gd name="T4" fmla="*/ 195709 w 196214"/>
                <a:gd name="T5" fmla="*/ 81241 h 172720"/>
                <a:gd name="T6" fmla="*/ 0 60000 65536"/>
                <a:gd name="T7" fmla="*/ 0 60000 65536"/>
                <a:gd name="T8" fmla="*/ 0 60000 65536"/>
              </a:gdLst>
              <a:ahLst/>
              <a:cxnLst>
                <a:cxn ang="T6">
                  <a:pos x="T0" y="T1"/>
                </a:cxn>
                <a:cxn ang="T7">
                  <a:pos x="T2" y="T3"/>
                </a:cxn>
                <a:cxn ang="T8">
                  <a:pos x="T4" y="T5"/>
                </a:cxn>
              </a:cxnLst>
              <a:rect l="0" t="0" r="r" b="b"/>
              <a:pathLst>
                <a:path w="196214" h="172720">
                  <a:moveTo>
                    <a:pt x="130175" y="0"/>
                  </a:moveTo>
                  <a:lnTo>
                    <a:pt x="0" y="172110"/>
                  </a:lnTo>
                  <a:lnTo>
                    <a:pt x="195707" y="81241"/>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88" name="object 33">
              <a:extLst>
                <a:ext uri="{FF2B5EF4-FFF2-40B4-BE49-F238E27FC236}">
                  <a16:creationId xmlns:a16="http://schemas.microsoft.com/office/drawing/2014/main" id="{DB0AE06E-2C7E-AC6C-2719-276A43512F9C}"/>
                </a:ext>
              </a:extLst>
            </p:cNvPr>
            <p:cNvSpPr>
              <a:spLocks/>
            </p:cNvSpPr>
            <p:nvPr/>
          </p:nvSpPr>
          <p:spPr bwMode="auto">
            <a:xfrm>
              <a:off x="6189497" y="4985473"/>
              <a:ext cx="632460" cy="506095"/>
            </a:xfrm>
            <a:custGeom>
              <a:avLst/>
              <a:gdLst>
                <a:gd name="T0" fmla="*/ 0 w 632459"/>
                <a:gd name="T1" fmla="*/ 0 h 506095"/>
                <a:gd name="T2" fmla="*/ 518756 w 632459"/>
                <a:gd name="T3" fmla="*/ 414997 h 506095"/>
                <a:gd name="T4" fmla="*/ 518756 w 632459"/>
                <a:gd name="T5" fmla="*/ 414997 h 506095"/>
                <a:gd name="T6" fmla="*/ 632044 w 632459"/>
                <a:gd name="T7" fmla="*/ 505626 h 5060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32459" h="506095">
                  <a:moveTo>
                    <a:pt x="0" y="0"/>
                  </a:moveTo>
                  <a:lnTo>
                    <a:pt x="518754" y="414997"/>
                  </a:lnTo>
                </a:path>
                <a:path w="632459" h="506095">
                  <a:moveTo>
                    <a:pt x="518754" y="414997"/>
                  </a:moveTo>
                  <a:lnTo>
                    <a:pt x="632042" y="505626"/>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89" name="object 34">
              <a:extLst>
                <a:ext uri="{FF2B5EF4-FFF2-40B4-BE49-F238E27FC236}">
                  <a16:creationId xmlns:a16="http://schemas.microsoft.com/office/drawing/2014/main" id="{25CBE008-D1A0-9B9F-32C2-B27E4DF45D27}"/>
                </a:ext>
              </a:extLst>
            </p:cNvPr>
            <p:cNvSpPr>
              <a:spLocks/>
            </p:cNvSpPr>
            <p:nvPr/>
          </p:nvSpPr>
          <p:spPr bwMode="auto">
            <a:xfrm>
              <a:off x="6625475" y="5319230"/>
              <a:ext cx="196850" cy="172720"/>
            </a:xfrm>
            <a:custGeom>
              <a:avLst/>
              <a:gdLst>
                <a:gd name="T0" fmla="*/ 0 w 196850"/>
                <a:gd name="T1" fmla="*/ 81241 h 172720"/>
                <a:gd name="T2" fmla="*/ 196583 w 196850"/>
                <a:gd name="T3" fmla="*/ 172110 h 172720"/>
                <a:gd name="T4" fmla="*/ 65532 w 196850"/>
                <a:gd name="T5" fmla="*/ 0 h 172720"/>
                <a:gd name="T6" fmla="*/ 0 60000 65536"/>
                <a:gd name="T7" fmla="*/ 0 60000 65536"/>
                <a:gd name="T8" fmla="*/ 0 60000 65536"/>
              </a:gdLst>
              <a:ahLst/>
              <a:cxnLst>
                <a:cxn ang="T6">
                  <a:pos x="T0" y="T1"/>
                </a:cxn>
                <a:cxn ang="T7">
                  <a:pos x="T2" y="T3"/>
                </a:cxn>
                <a:cxn ang="T8">
                  <a:pos x="T4" y="T5"/>
                </a:cxn>
              </a:cxnLst>
              <a:rect l="0" t="0" r="r" b="b"/>
              <a:pathLst>
                <a:path w="196850" h="172720">
                  <a:moveTo>
                    <a:pt x="0" y="81241"/>
                  </a:moveTo>
                  <a:lnTo>
                    <a:pt x="196583" y="172110"/>
                  </a:lnTo>
                  <a:lnTo>
                    <a:pt x="65532" y="0"/>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90" name="object 35">
              <a:extLst>
                <a:ext uri="{FF2B5EF4-FFF2-40B4-BE49-F238E27FC236}">
                  <a16:creationId xmlns:a16="http://schemas.microsoft.com/office/drawing/2014/main" id="{59DE6D75-E945-0ED5-4118-1E2D8DF5A298}"/>
                </a:ext>
              </a:extLst>
            </p:cNvPr>
            <p:cNvSpPr>
              <a:spLocks/>
            </p:cNvSpPr>
            <p:nvPr/>
          </p:nvSpPr>
          <p:spPr bwMode="auto">
            <a:xfrm>
              <a:off x="5010010" y="3674922"/>
              <a:ext cx="1049020" cy="524510"/>
            </a:xfrm>
            <a:custGeom>
              <a:avLst/>
              <a:gdLst>
                <a:gd name="T0" fmla="*/ 0 w 1049020"/>
                <a:gd name="T1" fmla="*/ 0 h 524510"/>
                <a:gd name="T2" fmla="*/ 0 w 1049020"/>
                <a:gd name="T3" fmla="*/ 524217 h 524510"/>
                <a:gd name="T4" fmla="*/ 1048434 w 1049020"/>
                <a:gd name="T5" fmla="*/ 524217 h 524510"/>
                <a:gd name="T6" fmla="*/ 1048434 w 1049020"/>
                <a:gd name="T7" fmla="*/ 0 h 524510"/>
                <a:gd name="T8" fmla="*/ 0 w 1049020"/>
                <a:gd name="T9" fmla="*/ 0 h 524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9020" h="524510">
                  <a:moveTo>
                    <a:pt x="0" y="0"/>
                  </a:moveTo>
                  <a:lnTo>
                    <a:pt x="0" y="524217"/>
                  </a:lnTo>
                  <a:lnTo>
                    <a:pt x="1048434" y="524217"/>
                  </a:lnTo>
                  <a:lnTo>
                    <a:pt x="1048434" y="0"/>
                  </a:lnTo>
                  <a:lnTo>
                    <a:pt x="0" y="0"/>
                  </a:lnTo>
                  <a:close/>
                </a:path>
              </a:pathLst>
            </a:custGeom>
            <a:noFill/>
            <a:ln w="262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91" name="object 36">
              <a:extLst>
                <a:ext uri="{FF2B5EF4-FFF2-40B4-BE49-F238E27FC236}">
                  <a16:creationId xmlns:a16="http://schemas.microsoft.com/office/drawing/2014/main" id="{FB5A3EE0-89B5-14DD-C515-D0578CAC8BEA}"/>
                </a:ext>
              </a:extLst>
            </p:cNvPr>
            <p:cNvSpPr>
              <a:spLocks/>
            </p:cNvSpPr>
            <p:nvPr/>
          </p:nvSpPr>
          <p:spPr bwMode="auto">
            <a:xfrm>
              <a:off x="5534228" y="3674922"/>
              <a:ext cx="0" cy="524510"/>
            </a:xfrm>
            <a:custGeom>
              <a:avLst/>
              <a:gdLst>
                <a:gd name="T0" fmla="*/ 0 h 524510"/>
                <a:gd name="T1" fmla="*/ 524217 h 524510"/>
                <a:gd name="T2" fmla="*/ 0 60000 65536"/>
                <a:gd name="T3" fmla="*/ 0 60000 65536"/>
              </a:gdLst>
              <a:ahLst/>
              <a:cxnLst>
                <a:cxn ang="T2">
                  <a:pos x="0" y="T0"/>
                </a:cxn>
                <a:cxn ang="T3">
                  <a:pos x="0" y="T1"/>
                </a:cxn>
              </a:cxnLst>
              <a:rect l="0" t="0" r="r" b="b"/>
              <a:pathLst>
                <a:path h="524510">
                  <a:moveTo>
                    <a:pt x="0" y="0"/>
                  </a:moveTo>
                  <a:lnTo>
                    <a:pt x="0" y="524217"/>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692" name="object 37">
              <a:extLst>
                <a:ext uri="{FF2B5EF4-FFF2-40B4-BE49-F238E27FC236}">
                  <a16:creationId xmlns:a16="http://schemas.microsoft.com/office/drawing/2014/main" id="{81E9B616-139F-F94C-6DC9-CFE75CBE7C7F}"/>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593207" y="3733902"/>
              <a:ext cx="406272" cy="2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93" name="object 38">
              <a:extLst>
                <a:ext uri="{FF2B5EF4-FFF2-40B4-BE49-F238E27FC236}">
                  <a16:creationId xmlns:a16="http://schemas.microsoft.com/office/drawing/2014/main" id="{AE0E8DDF-CD28-3A4E-3658-8F950C5D904B}"/>
                </a:ext>
              </a:extLst>
            </p:cNvPr>
            <p:cNvSpPr>
              <a:spLocks/>
            </p:cNvSpPr>
            <p:nvPr/>
          </p:nvSpPr>
          <p:spPr bwMode="auto">
            <a:xfrm>
              <a:off x="6320485" y="3281565"/>
              <a:ext cx="459105" cy="133350"/>
            </a:xfrm>
            <a:custGeom>
              <a:avLst/>
              <a:gdLst>
                <a:gd name="T0" fmla="*/ 0 w 459104"/>
                <a:gd name="T1" fmla="*/ 0 h 133350"/>
                <a:gd name="T2" fmla="*/ 26723 w 459104"/>
                <a:gd name="T3" fmla="*/ 38481 h 133350"/>
                <a:gd name="T4" fmla="*/ 59285 w 459104"/>
                <a:gd name="T5" fmla="*/ 71170 h 133350"/>
                <a:gd name="T6" fmla="*/ 96762 w 459104"/>
                <a:gd name="T7" fmla="*/ 97529 h 133350"/>
                <a:gd name="T8" fmla="*/ 138228 w 459104"/>
                <a:gd name="T9" fmla="*/ 117022 h 133350"/>
                <a:gd name="T10" fmla="*/ 182758 w 459104"/>
                <a:gd name="T11" fmla="*/ 129111 h 133350"/>
                <a:gd name="T12" fmla="*/ 229425 w 459104"/>
                <a:gd name="T13" fmla="*/ 133261 h 133350"/>
                <a:gd name="T14" fmla="*/ 276089 w 459104"/>
                <a:gd name="T15" fmla="*/ 129111 h 133350"/>
                <a:gd name="T16" fmla="*/ 320615 w 459104"/>
                <a:gd name="T17" fmla="*/ 117022 h 133350"/>
                <a:gd name="T18" fmla="*/ 362079 w 459104"/>
                <a:gd name="T19" fmla="*/ 97529 h 133350"/>
                <a:gd name="T20" fmla="*/ 399554 w 459104"/>
                <a:gd name="T21" fmla="*/ 71170 h 133350"/>
                <a:gd name="T22" fmla="*/ 432117 w 459104"/>
                <a:gd name="T23" fmla="*/ 38481 h 133350"/>
                <a:gd name="T24" fmla="*/ 458840 w 459104"/>
                <a:gd name="T25" fmla="*/ 0 h 13335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459104" h="133350">
                  <a:moveTo>
                    <a:pt x="0" y="0"/>
                  </a:moveTo>
                  <a:lnTo>
                    <a:pt x="26723" y="38481"/>
                  </a:lnTo>
                  <a:lnTo>
                    <a:pt x="59285" y="71170"/>
                  </a:lnTo>
                  <a:lnTo>
                    <a:pt x="96762" y="97529"/>
                  </a:lnTo>
                  <a:lnTo>
                    <a:pt x="138228" y="117022"/>
                  </a:lnTo>
                  <a:lnTo>
                    <a:pt x="182758" y="129111"/>
                  </a:lnTo>
                  <a:lnTo>
                    <a:pt x="229425" y="133261"/>
                  </a:lnTo>
                  <a:lnTo>
                    <a:pt x="276087" y="129111"/>
                  </a:lnTo>
                  <a:lnTo>
                    <a:pt x="320613" y="117022"/>
                  </a:lnTo>
                  <a:lnTo>
                    <a:pt x="362077" y="97529"/>
                  </a:lnTo>
                  <a:lnTo>
                    <a:pt x="399552" y="71170"/>
                  </a:lnTo>
                  <a:lnTo>
                    <a:pt x="432115" y="38481"/>
                  </a:lnTo>
                  <a:lnTo>
                    <a:pt x="458838" y="0"/>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694" name="object 39">
              <a:extLst>
                <a:ext uri="{FF2B5EF4-FFF2-40B4-BE49-F238E27FC236}">
                  <a16:creationId xmlns:a16="http://schemas.microsoft.com/office/drawing/2014/main" id="{C7F47047-F78D-9DF6-4013-870D1AB91E17}"/>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6483502" y="2920492"/>
              <a:ext cx="198322" cy="19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695" name="object 40">
              <a:extLst>
                <a:ext uri="{FF2B5EF4-FFF2-40B4-BE49-F238E27FC236}">
                  <a16:creationId xmlns:a16="http://schemas.microsoft.com/office/drawing/2014/main" id="{F68C6F45-3899-32CE-709B-C62EC4AAC3B8}"/>
                </a:ext>
              </a:extLst>
            </p:cNvPr>
            <p:cNvSpPr>
              <a:spLocks/>
            </p:cNvSpPr>
            <p:nvPr/>
          </p:nvSpPr>
          <p:spPr bwMode="auto">
            <a:xfrm>
              <a:off x="5560442" y="3150717"/>
              <a:ext cx="1022350" cy="511175"/>
            </a:xfrm>
            <a:custGeom>
              <a:avLst/>
              <a:gdLst>
                <a:gd name="T0" fmla="*/ 1022221 w 1022350"/>
                <a:gd name="T1" fmla="*/ 0 h 511175"/>
                <a:gd name="T2" fmla="*/ 281311 w 1022350"/>
                <a:gd name="T3" fmla="*/ 370446 h 511175"/>
                <a:gd name="T4" fmla="*/ 281311 w 1022350"/>
                <a:gd name="T5" fmla="*/ 370446 h 511175"/>
                <a:gd name="T6" fmla="*/ 0 w 1022350"/>
                <a:gd name="T7" fmla="*/ 511098 h 51117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2350" h="511175">
                  <a:moveTo>
                    <a:pt x="1022221" y="0"/>
                  </a:moveTo>
                  <a:lnTo>
                    <a:pt x="281311" y="370446"/>
                  </a:lnTo>
                </a:path>
                <a:path w="1022350" h="511175">
                  <a:moveTo>
                    <a:pt x="281311" y="370446"/>
                  </a:moveTo>
                  <a:lnTo>
                    <a:pt x="0" y="511098"/>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96" name="object 41">
              <a:extLst>
                <a:ext uri="{FF2B5EF4-FFF2-40B4-BE49-F238E27FC236}">
                  <a16:creationId xmlns:a16="http://schemas.microsoft.com/office/drawing/2014/main" id="{B7942F83-B1E6-A65E-4659-71BE4729B86D}"/>
                </a:ext>
              </a:extLst>
            </p:cNvPr>
            <p:cNvSpPr>
              <a:spLocks/>
            </p:cNvSpPr>
            <p:nvPr/>
          </p:nvSpPr>
          <p:spPr bwMode="auto">
            <a:xfrm>
              <a:off x="5560441" y="3521163"/>
              <a:ext cx="210820" cy="140970"/>
            </a:xfrm>
            <a:custGeom>
              <a:avLst/>
              <a:gdLst>
                <a:gd name="T0" fmla="*/ 163385 w 210820"/>
                <a:gd name="T1" fmla="*/ 0 h 140970"/>
                <a:gd name="T2" fmla="*/ 0 w 210820"/>
                <a:gd name="T3" fmla="*/ 140652 h 140970"/>
                <a:gd name="T4" fmla="*/ 210566 w 210820"/>
                <a:gd name="T5" fmla="*/ 93484 h 140970"/>
                <a:gd name="T6" fmla="*/ 0 60000 65536"/>
                <a:gd name="T7" fmla="*/ 0 60000 65536"/>
                <a:gd name="T8" fmla="*/ 0 60000 65536"/>
              </a:gdLst>
              <a:ahLst/>
              <a:cxnLst>
                <a:cxn ang="T6">
                  <a:pos x="T0" y="T1"/>
                </a:cxn>
                <a:cxn ang="T7">
                  <a:pos x="T2" y="T3"/>
                </a:cxn>
                <a:cxn ang="T8">
                  <a:pos x="T4" y="T5"/>
                </a:cxn>
              </a:cxnLst>
              <a:rect l="0" t="0" r="r" b="b"/>
              <a:pathLst>
                <a:path w="210820" h="140970">
                  <a:moveTo>
                    <a:pt x="163385" y="0"/>
                  </a:moveTo>
                  <a:lnTo>
                    <a:pt x="0" y="140652"/>
                  </a:lnTo>
                  <a:lnTo>
                    <a:pt x="210566" y="93484"/>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97" name="object 42">
              <a:extLst>
                <a:ext uri="{FF2B5EF4-FFF2-40B4-BE49-F238E27FC236}">
                  <a16:creationId xmlns:a16="http://schemas.microsoft.com/office/drawing/2014/main" id="{A365D12D-AC43-D553-510F-4D5A33514C6C}"/>
                </a:ext>
              </a:extLst>
            </p:cNvPr>
            <p:cNvSpPr>
              <a:spLocks/>
            </p:cNvSpPr>
            <p:nvPr/>
          </p:nvSpPr>
          <p:spPr bwMode="auto">
            <a:xfrm>
              <a:off x="6582663" y="3150717"/>
              <a:ext cx="1088390" cy="575945"/>
            </a:xfrm>
            <a:custGeom>
              <a:avLst/>
              <a:gdLst>
                <a:gd name="T0" fmla="*/ 0 w 1088390"/>
                <a:gd name="T1" fmla="*/ 0 h 575945"/>
                <a:gd name="T2" fmla="*/ 990183 w 1088390"/>
                <a:gd name="T3" fmla="*/ 524205 h 575945"/>
                <a:gd name="T4" fmla="*/ 990183 w 1088390"/>
                <a:gd name="T5" fmla="*/ 524205 h 575945"/>
                <a:gd name="T6" fmla="*/ 1087795 w 1088390"/>
                <a:gd name="T7" fmla="*/ 575881 h 57594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88390" h="575945">
                  <a:moveTo>
                    <a:pt x="0" y="0"/>
                  </a:moveTo>
                  <a:lnTo>
                    <a:pt x="990183" y="524205"/>
                  </a:lnTo>
                </a:path>
                <a:path w="1088390" h="575945">
                  <a:moveTo>
                    <a:pt x="990183" y="524205"/>
                  </a:moveTo>
                  <a:lnTo>
                    <a:pt x="1087795" y="575881"/>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98" name="object 43">
              <a:extLst>
                <a:ext uri="{FF2B5EF4-FFF2-40B4-BE49-F238E27FC236}">
                  <a16:creationId xmlns:a16="http://schemas.microsoft.com/office/drawing/2014/main" id="{886E656F-3E39-0426-0887-838FFC73234B}"/>
                </a:ext>
              </a:extLst>
            </p:cNvPr>
            <p:cNvSpPr>
              <a:spLocks/>
            </p:cNvSpPr>
            <p:nvPr/>
          </p:nvSpPr>
          <p:spPr bwMode="auto">
            <a:xfrm>
              <a:off x="7460729" y="3582314"/>
              <a:ext cx="210820" cy="145415"/>
            </a:xfrm>
            <a:custGeom>
              <a:avLst/>
              <a:gdLst>
                <a:gd name="T0" fmla="*/ 0 w 210820"/>
                <a:gd name="T1" fmla="*/ 92610 h 145414"/>
                <a:gd name="T2" fmla="*/ 210566 w 210820"/>
                <a:gd name="T3" fmla="*/ 145036 h 145414"/>
                <a:gd name="T4" fmla="*/ 48933 w 210820"/>
                <a:gd name="T5" fmla="*/ 0 h 145414"/>
                <a:gd name="T6" fmla="*/ 0 60000 65536"/>
                <a:gd name="T7" fmla="*/ 0 60000 65536"/>
                <a:gd name="T8" fmla="*/ 0 60000 65536"/>
              </a:gdLst>
              <a:ahLst/>
              <a:cxnLst>
                <a:cxn ang="T6">
                  <a:pos x="T0" y="T1"/>
                </a:cxn>
                <a:cxn ang="T7">
                  <a:pos x="T2" y="T3"/>
                </a:cxn>
                <a:cxn ang="T8">
                  <a:pos x="T4" y="T5"/>
                </a:cxn>
              </a:cxnLst>
              <a:rect l="0" t="0" r="r" b="b"/>
              <a:pathLst>
                <a:path w="210820" h="145414">
                  <a:moveTo>
                    <a:pt x="0" y="92608"/>
                  </a:moveTo>
                  <a:lnTo>
                    <a:pt x="210566" y="145034"/>
                  </a:lnTo>
                  <a:lnTo>
                    <a:pt x="48933" y="0"/>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699" name="object 44">
              <a:extLst>
                <a:ext uri="{FF2B5EF4-FFF2-40B4-BE49-F238E27FC236}">
                  <a16:creationId xmlns:a16="http://schemas.microsoft.com/office/drawing/2014/main" id="{8B11D1DC-A342-2C14-CDC2-8FB0B5144D99}"/>
                </a:ext>
              </a:extLst>
            </p:cNvPr>
            <p:cNvSpPr>
              <a:spLocks/>
            </p:cNvSpPr>
            <p:nvPr/>
          </p:nvSpPr>
          <p:spPr bwMode="auto">
            <a:xfrm>
              <a:off x="7106881" y="3740454"/>
              <a:ext cx="1049020" cy="524510"/>
            </a:xfrm>
            <a:custGeom>
              <a:avLst/>
              <a:gdLst>
                <a:gd name="T0" fmla="*/ 0 w 1049020"/>
                <a:gd name="T1" fmla="*/ 0 h 524510"/>
                <a:gd name="T2" fmla="*/ 0 w 1049020"/>
                <a:gd name="T3" fmla="*/ 524217 h 524510"/>
                <a:gd name="T4" fmla="*/ 1048434 w 1049020"/>
                <a:gd name="T5" fmla="*/ 524217 h 524510"/>
                <a:gd name="T6" fmla="*/ 1048434 w 1049020"/>
                <a:gd name="T7" fmla="*/ 0 h 524510"/>
                <a:gd name="T8" fmla="*/ 0 w 1049020"/>
                <a:gd name="T9" fmla="*/ 0 h 524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9020" h="524510">
                  <a:moveTo>
                    <a:pt x="0" y="0"/>
                  </a:moveTo>
                  <a:lnTo>
                    <a:pt x="0" y="524217"/>
                  </a:lnTo>
                  <a:lnTo>
                    <a:pt x="1048434" y="524217"/>
                  </a:lnTo>
                  <a:lnTo>
                    <a:pt x="1048434" y="0"/>
                  </a:lnTo>
                  <a:lnTo>
                    <a:pt x="0" y="0"/>
                  </a:lnTo>
                  <a:close/>
                </a:path>
              </a:pathLst>
            </a:custGeom>
            <a:noFill/>
            <a:ln w="262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00" name="object 45">
              <a:extLst>
                <a:ext uri="{FF2B5EF4-FFF2-40B4-BE49-F238E27FC236}">
                  <a16:creationId xmlns:a16="http://schemas.microsoft.com/office/drawing/2014/main" id="{B3E6EDD6-A1B5-7B99-8740-2D2DEFD0EDBB}"/>
                </a:ext>
              </a:extLst>
            </p:cNvPr>
            <p:cNvSpPr>
              <a:spLocks/>
            </p:cNvSpPr>
            <p:nvPr/>
          </p:nvSpPr>
          <p:spPr bwMode="auto">
            <a:xfrm>
              <a:off x="7631099" y="3740454"/>
              <a:ext cx="0" cy="524510"/>
            </a:xfrm>
            <a:custGeom>
              <a:avLst/>
              <a:gdLst>
                <a:gd name="T0" fmla="*/ 0 h 524510"/>
                <a:gd name="T1" fmla="*/ 524217 h 524510"/>
                <a:gd name="T2" fmla="*/ 0 60000 65536"/>
                <a:gd name="T3" fmla="*/ 0 60000 65536"/>
              </a:gdLst>
              <a:ahLst/>
              <a:cxnLst>
                <a:cxn ang="T2">
                  <a:pos x="0" y="T0"/>
                </a:cxn>
                <a:cxn ang="T3">
                  <a:pos x="0" y="T1"/>
                </a:cxn>
              </a:cxnLst>
              <a:rect l="0" t="0" r="r" b="b"/>
              <a:pathLst>
                <a:path h="524510">
                  <a:moveTo>
                    <a:pt x="0" y="0"/>
                  </a:moveTo>
                  <a:lnTo>
                    <a:pt x="0" y="524217"/>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701" name="object 46">
              <a:extLst>
                <a:ext uri="{FF2B5EF4-FFF2-40B4-BE49-F238E27FC236}">
                  <a16:creationId xmlns:a16="http://schemas.microsoft.com/office/drawing/2014/main" id="{AD77EAF9-8AD4-BADA-2B37-ED5CB0F20A60}"/>
                </a:ext>
              </a:extLst>
            </p:cNvPr>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7690079" y="3799434"/>
              <a:ext cx="406272" cy="2096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02" name="object 47">
              <a:extLst>
                <a:ext uri="{FF2B5EF4-FFF2-40B4-BE49-F238E27FC236}">
                  <a16:creationId xmlns:a16="http://schemas.microsoft.com/office/drawing/2014/main" id="{01FB6979-AAB6-618D-AA77-51881905D131}"/>
                </a:ext>
              </a:extLst>
            </p:cNvPr>
            <p:cNvSpPr>
              <a:spLocks/>
            </p:cNvSpPr>
            <p:nvPr/>
          </p:nvSpPr>
          <p:spPr bwMode="auto">
            <a:xfrm>
              <a:off x="7696631" y="4133621"/>
              <a:ext cx="262255" cy="66040"/>
            </a:xfrm>
            <a:custGeom>
              <a:avLst/>
              <a:gdLst>
                <a:gd name="T0" fmla="*/ 0 w 262254"/>
                <a:gd name="T1" fmla="*/ 65521 h 66039"/>
                <a:gd name="T2" fmla="*/ 65519 w 262254"/>
                <a:gd name="T3" fmla="*/ 0 h 66039"/>
                <a:gd name="T4" fmla="*/ 131051 w 262254"/>
                <a:gd name="T5" fmla="*/ 65521 h 66039"/>
                <a:gd name="T6" fmla="*/ 196585 w 262254"/>
                <a:gd name="T7" fmla="*/ 0 h 66039"/>
                <a:gd name="T8" fmla="*/ 262104 w 262254"/>
                <a:gd name="T9" fmla="*/ 65521 h 660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254" h="66039">
                  <a:moveTo>
                    <a:pt x="0" y="65519"/>
                  </a:moveTo>
                  <a:lnTo>
                    <a:pt x="65519" y="0"/>
                  </a:lnTo>
                  <a:lnTo>
                    <a:pt x="131051" y="65519"/>
                  </a:lnTo>
                  <a:lnTo>
                    <a:pt x="196583" y="0"/>
                  </a:lnTo>
                  <a:lnTo>
                    <a:pt x="262102" y="65519"/>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703" name="object 48">
              <a:extLst>
                <a:ext uri="{FF2B5EF4-FFF2-40B4-BE49-F238E27FC236}">
                  <a16:creationId xmlns:a16="http://schemas.microsoft.com/office/drawing/2014/main" id="{913704AD-2568-1D74-9AB0-3061CD3BBBDF}"/>
                </a:ext>
              </a:extLst>
            </p:cNvPr>
            <p:cNvPicPr>
              <a:picLocks noChangeAspect="1" noChangeArrowheads="1"/>
            </p:cNvPicPr>
            <p:nvPr/>
          </p:nvPicPr>
          <p:blipFill>
            <a:blip r:embed="rId13">
              <a:extLst>
                <a:ext uri="{28A0092B-C50C-407E-A947-70E740481C1C}">
                  <a14:useLocalDpi xmlns:a14="http://schemas.microsoft.com/office/drawing/2010/main" val="0"/>
                </a:ext>
              </a:extLst>
            </a:blip>
            <a:srcRect/>
            <a:stretch>
              <a:fillRect/>
            </a:stretch>
          </p:blipFill>
          <p:spPr bwMode="auto">
            <a:xfrm>
              <a:off x="4479239" y="1833613"/>
              <a:ext cx="275220" cy="2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04" name="object 49">
              <a:extLst>
                <a:ext uri="{FF2B5EF4-FFF2-40B4-BE49-F238E27FC236}">
                  <a16:creationId xmlns:a16="http://schemas.microsoft.com/office/drawing/2014/main" id="{E5073B2C-32DA-6E61-938C-78A8148C3538}"/>
                </a:ext>
              </a:extLst>
            </p:cNvPr>
            <p:cNvSpPr>
              <a:spLocks/>
            </p:cNvSpPr>
            <p:nvPr/>
          </p:nvSpPr>
          <p:spPr bwMode="auto">
            <a:xfrm>
              <a:off x="3764991" y="1774634"/>
              <a:ext cx="1049020" cy="524510"/>
            </a:xfrm>
            <a:custGeom>
              <a:avLst/>
              <a:gdLst>
                <a:gd name="T0" fmla="*/ 0 w 1049020"/>
                <a:gd name="T1" fmla="*/ 0 h 524510"/>
                <a:gd name="T2" fmla="*/ 0 w 1049020"/>
                <a:gd name="T3" fmla="*/ 524217 h 524510"/>
                <a:gd name="T4" fmla="*/ 1048439 w 1049020"/>
                <a:gd name="T5" fmla="*/ 524217 h 524510"/>
                <a:gd name="T6" fmla="*/ 1048439 w 1049020"/>
                <a:gd name="T7" fmla="*/ 0 h 524510"/>
                <a:gd name="T8" fmla="*/ 0 w 1049020"/>
                <a:gd name="T9" fmla="*/ 0 h 524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9020" h="524510">
                  <a:moveTo>
                    <a:pt x="0" y="0"/>
                  </a:moveTo>
                  <a:lnTo>
                    <a:pt x="0" y="524217"/>
                  </a:lnTo>
                  <a:lnTo>
                    <a:pt x="1048439" y="524217"/>
                  </a:lnTo>
                  <a:lnTo>
                    <a:pt x="1048439" y="0"/>
                  </a:lnTo>
                  <a:lnTo>
                    <a:pt x="0" y="0"/>
                  </a:lnTo>
                  <a:close/>
                </a:path>
              </a:pathLst>
            </a:custGeom>
            <a:noFill/>
            <a:ln w="262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05" name="object 50">
              <a:extLst>
                <a:ext uri="{FF2B5EF4-FFF2-40B4-BE49-F238E27FC236}">
                  <a16:creationId xmlns:a16="http://schemas.microsoft.com/office/drawing/2014/main" id="{A43ACA40-6D2D-38D3-17B7-3133C3546B04}"/>
                </a:ext>
              </a:extLst>
            </p:cNvPr>
            <p:cNvSpPr>
              <a:spLocks/>
            </p:cNvSpPr>
            <p:nvPr/>
          </p:nvSpPr>
          <p:spPr bwMode="auto">
            <a:xfrm>
              <a:off x="4289209" y="1774634"/>
              <a:ext cx="262255" cy="524510"/>
            </a:xfrm>
            <a:custGeom>
              <a:avLst/>
              <a:gdLst>
                <a:gd name="T0" fmla="*/ 0 w 262254"/>
                <a:gd name="T1" fmla="*/ 0 h 524510"/>
                <a:gd name="T2" fmla="*/ 0 w 262254"/>
                <a:gd name="T3" fmla="*/ 524217 h 524510"/>
                <a:gd name="T4" fmla="*/ 65532 w 262254"/>
                <a:gd name="T5" fmla="*/ 196583 h 524510"/>
                <a:gd name="T6" fmla="*/ 65532 w 262254"/>
                <a:gd name="T7" fmla="*/ 262112 h 524510"/>
                <a:gd name="T8" fmla="*/ 262116 w 262254"/>
                <a:gd name="T9" fmla="*/ 262112 h 524510"/>
                <a:gd name="T10" fmla="*/ 262116 w 262254"/>
                <a:gd name="T11" fmla="*/ 196583 h 524510"/>
                <a:gd name="T12" fmla="*/ 65532 w 262254"/>
                <a:gd name="T13" fmla="*/ 196583 h 5245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2254" h="524510">
                  <a:moveTo>
                    <a:pt x="0" y="0"/>
                  </a:moveTo>
                  <a:lnTo>
                    <a:pt x="0" y="524217"/>
                  </a:lnTo>
                </a:path>
                <a:path w="262254" h="524510">
                  <a:moveTo>
                    <a:pt x="65532" y="196583"/>
                  </a:moveTo>
                  <a:lnTo>
                    <a:pt x="65532" y="262112"/>
                  </a:lnTo>
                  <a:lnTo>
                    <a:pt x="262114" y="262112"/>
                  </a:lnTo>
                  <a:lnTo>
                    <a:pt x="262114" y="196583"/>
                  </a:lnTo>
                  <a:lnTo>
                    <a:pt x="65532" y="196583"/>
                  </a:lnTo>
                  <a:close/>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06" name="object 51">
              <a:extLst>
                <a:ext uri="{FF2B5EF4-FFF2-40B4-BE49-F238E27FC236}">
                  <a16:creationId xmlns:a16="http://schemas.microsoft.com/office/drawing/2014/main" id="{6591D7D7-C80D-6BCC-73C6-0C754948A2FF}"/>
                </a:ext>
              </a:extLst>
            </p:cNvPr>
            <p:cNvSpPr>
              <a:spLocks/>
            </p:cNvSpPr>
            <p:nvPr/>
          </p:nvSpPr>
          <p:spPr bwMode="auto">
            <a:xfrm>
              <a:off x="4289209" y="2298852"/>
              <a:ext cx="2265680" cy="647700"/>
            </a:xfrm>
            <a:custGeom>
              <a:avLst/>
              <a:gdLst>
                <a:gd name="T0" fmla="*/ 0 w 2265679"/>
                <a:gd name="T1" fmla="*/ 0 h 647700"/>
                <a:gd name="T2" fmla="*/ 2238384 w 2265679"/>
                <a:gd name="T3" fmla="*/ 639546 h 647700"/>
                <a:gd name="T4" fmla="*/ 2238384 w 2265679"/>
                <a:gd name="T5" fmla="*/ 639546 h 647700"/>
                <a:gd name="T6" fmla="*/ 2265115 w 2265679"/>
                <a:gd name="T7" fmla="*/ 647184 h 6477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265679" h="647700">
                  <a:moveTo>
                    <a:pt x="0" y="0"/>
                  </a:moveTo>
                  <a:lnTo>
                    <a:pt x="2238382" y="639546"/>
                  </a:lnTo>
                </a:path>
                <a:path w="2265679" h="647700">
                  <a:moveTo>
                    <a:pt x="2238382" y="639546"/>
                  </a:moveTo>
                  <a:lnTo>
                    <a:pt x="2265113" y="647184"/>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07" name="object 52">
              <a:extLst>
                <a:ext uri="{FF2B5EF4-FFF2-40B4-BE49-F238E27FC236}">
                  <a16:creationId xmlns:a16="http://schemas.microsoft.com/office/drawing/2014/main" id="{29701679-6EF4-F8AE-62E2-256A56AAB551}"/>
                </a:ext>
              </a:extLst>
            </p:cNvPr>
            <p:cNvSpPr>
              <a:spLocks/>
            </p:cNvSpPr>
            <p:nvPr/>
          </p:nvSpPr>
          <p:spPr bwMode="auto">
            <a:xfrm>
              <a:off x="6338036" y="2837929"/>
              <a:ext cx="217170" cy="108585"/>
            </a:xfrm>
            <a:custGeom>
              <a:avLst/>
              <a:gdLst>
                <a:gd name="T0" fmla="*/ 0 w 217170"/>
                <a:gd name="T1" fmla="*/ 100469 h 108585"/>
                <a:gd name="T2" fmla="*/ 216674 w 217170"/>
                <a:gd name="T3" fmla="*/ 108331 h 108585"/>
                <a:gd name="T4" fmla="*/ 28829 w 217170"/>
                <a:gd name="T5" fmla="*/ 0 h 108585"/>
                <a:gd name="T6" fmla="*/ 0 60000 65536"/>
                <a:gd name="T7" fmla="*/ 0 60000 65536"/>
                <a:gd name="T8" fmla="*/ 0 60000 65536"/>
              </a:gdLst>
              <a:ahLst/>
              <a:cxnLst>
                <a:cxn ang="T6">
                  <a:pos x="T0" y="T1"/>
                </a:cxn>
                <a:cxn ang="T7">
                  <a:pos x="T2" y="T3"/>
                </a:cxn>
                <a:cxn ang="T8">
                  <a:pos x="T4" y="T5"/>
                </a:cxn>
              </a:cxnLst>
              <a:rect l="0" t="0" r="r" b="b"/>
              <a:pathLst>
                <a:path w="217170" h="108585">
                  <a:moveTo>
                    <a:pt x="0" y="100469"/>
                  </a:moveTo>
                  <a:lnTo>
                    <a:pt x="216674" y="108331"/>
                  </a:lnTo>
                  <a:lnTo>
                    <a:pt x="28829" y="0"/>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08" name="object 53">
              <a:extLst>
                <a:ext uri="{FF2B5EF4-FFF2-40B4-BE49-F238E27FC236}">
                  <a16:creationId xmlns:a16="http://schemas.microsoft.com/office/drawing/2014/main" id="{3C59BCAC-C013-FEB4-2350-7240C4F37EF1}"/>
                </a:ext>
              </a:extLst>
            </p:cNvPr>
            <p:cNvSpPr>
              <a:spLocks/>
            </p:cNvSpPr>
            <p:nvPr/>
          </p:nvSpPr>
          <p:spPr bwMode="auto">
            <a:xfrm>
              <a:off x="2705283" y="2298852"/>
              <a:ext cx="1649730" cy="532130"/>
            </a:xfrm>
            <a:custGeom>
              <a:avLst/>
              <a:gdLst>
                <a:gd name="T0" fmla="*/ 1649459 w 1649729"/>
                <a:gd name="T1" fmla="*/ 0 h 532130"/>
                <a:gd name="T2" fmla="*/ 0 w 1649729"/>
                <a:gd name="T3" fmla="*/ 532092 h 532130"/>
                <a:gd name="T4" fmla="*/ 0 60000 65536"/>
                <a:gd name="T5" fmla="*/ 0 60000 65536"/>
              </a:gdLst>
              <a:ahLst/>
              <a:cxnLst>
                <a:cxn ang="T4">
                  <a:pos x="T0" y="T1"/>
                </a:cxn>
                <a:cxn ang="T5">
                  <a:pos x="T2" y="T3"/>
                </a:cxn>
              </a:cxnLst>
              <a:rect l="0" t="0" r="r" b="b"/>
              <a:pathLst>
                <a:path w="1649729" h="532130">
                  <a:moveTo>
                    <a:pt x="1649457" y="0"/>
                  </a:moveTo>
                  <a:lnTo>
                    <a:pt x="0" y="532092"/>
                  </a:lnTo>
                </a:path>
              </a:pathLst>
            </a:custGeom>
            <a:noFill/>
            <a:ln w="13105">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709" name="object 54">
              <a:extLst>
                <a:ext uri="{FF2B5EF4-FFF2-40B4-BE49-F238E27FC236}">
                  <a16:creationId xmlns:a16="http://schemas.microsoft.com/office/drawing/2014/main" id="{19FA40DA-CDE7-F68E-89A9-6A84D1C34812}"/>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158708" y="2920492"/>
              <a:ext cx="198322" cy="19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10" name="object 55">
              <a:extLst>
                <a:ext uri="{FF2B5EF4-FFF2-40B4-BE49-F238E27FC236}">
                  <a16:creationId xmlns:a16="http://schemas.microsoft.com/office/drawing/2014/main" id="{5075972A-B2F2-A0A0-CE23-51725C175562}"/>
                </a:ext>
              </a:extLst>
            </p:cNvPr>
            <p:cNvSpPr>
              <a:spLocks/>
            </p:cNvSpPr>
            <p:nvPr/>
          </p:nvSpPr>
          <p:spPr bwMode="auto">
            <a:xfrm>
              <a:off x="2352273" y="2830944"/>
              <a:ext cx="353060" cy="114300"/>
            </a:xfrm>
            <a:custGeom>
              <a:avLst/>
              <a:gdLst>
                <a:gd name="T0" fmla="*/ 353010 w 353060"/>
                <a:gd name="T1" fmla="*/ 0 h 114300"/>
                <a:gd name="T2" fmla="*/ 0 w 353060"/>
                <a:gd name="T3" fmla="*/ 113876 h 114300"/>
                <a:gd name="T4" fmla="*/ 0 60000 65536"/>
                <a:gd name="T5" fmla="*/ 0 60000 65536"/>
              </a:gdLst>
              <a:ahLst/>
              <a:cxnLst>
                <a:cxn ang="T4">
                  <a:pos x="T0" y="T1"/>
                </a:cxn>
                <a:cxn ang="T5">
                  <a:pos x="T2" y="T3"/>
                </a:cxn>
              </a:cxnLst>
              <a:rect l="0" t="0" r="r" b="b"/>
              <a:pathLst>
                <a:path w="353060" h="114300">
                  <a:moveTo>
                    <a:pt x="353010" y="0"/>
                  </a:moveTo>
                  <a:lnTo>
                    <a:pt x="0" y="113876"/>
                  </a:lnTo>
                </a:path>
              </a:pathLst>
            </a:custGeom>
            <a:noFill/>
            <a:ln w="13105">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11" name="object 56">
              <a:extLst>
                <a:ext uri="{FF2B5EF4-FFF2-40B4-BE49-F238E27FC236}">
                  <a16:creationId xmlns:a16="http://schemas.microsoft.com/office/drawing/2014/main" id="{124F0810-FA7D-8C95-E222-2CD7769C996E}"/>
                </a:ext>
              </a:extLst>
            </p:cNvPr>
            <p:cNvSpPr>
              <a:spLocks/>
            </p:cNvSpPr>
            <p:nvPr/>
          </p:nvSpPr>
          <p:spPr bwMode="auto">
            <a:xfrm>
              <a:off x="1995868" y="2830944"/>
              <a:ext cx="570865" cy="582295"/>
            </a:xfrm>
            <a:custGeom>
              <a:avLst/>
              <a:gdLst>
                <a:gd name="T0" fmla="*/ 538088 w 570864"/>
                <a:gd name="T1" fmla="*/ 0 h 582295"/>
                <a:gd name="T2" fmla="*/ 355487 w 570864"/>
                <a:gd name="T3" fmla="*/ 114452 h 582295"/>
                <a:gd name="T4" fmla="*/ 570422 w 570864"/>
                <a:gd name="T5" fmla="*/ 99593 h 582295"/>
                <a:gd name="T6" fmla="*/ 0 w 570864"/>
                <a:gd name="T7" fmla="*/ 450964 h 582295"/>
                <a:gd name="T8" fmla="*/ 33734 w 570864"/>
                <a:gd name="T9" fmla="*/ 489276 h 582295"/>
                <a:gd name="T10" fmla="*/ 72523 w 570864"/>
                <a:gd name="T11" fmla="*/ 521531 h 582295"/>
                <a:gd name="T12" fmla="*/ 115555 w 570864"/>
                <a:gd name="T13" fmla="*/ 547323 h 582295"/>
                <a:gd name="T14" fmla="*/ 162020 w 570864"/>
                <a:gd name="T15" fmla="*/ 566249 h 582295"/>
                <a:gd name="T16" fmla="*/ 211105 w 570864"/>
                <a:gd name="T17" fmla="*/ 577901 h 582295"/>
                <a:gd name="T18" fmla="*/ 262001 w 570864"/>
                <a:gd name="T19" fmla="*/ 581875 h 582295"/>
                <a:gd name="T20" fmla="*/ 312898 w 570864"/>
                <a:gd name="T21" fmla="*/ 577901 h 582295"/>
                <a:gd name="T22" fmla="*/ 361983 w 570864"/>
                <a:gd name="T23" fmla="*/ 566249 h 582295"/>
                <a:gd name="T24" fmla="*/ 408448 w 570864"/>
                <a:gd name="T25" fmla="*/ 547323 h 582295"/>
                <a:gd name="T26" fmla="*/ 451480 w 570864"/>
                <a:gd name="T27" fmla="*/ 521531 h 582295"/>
                <a:gd name="T28" fmla="*/ 490269 w 570864"/>
                <a:gd name="T29" fmla="*/ 489276 h 582295"/>
                <a:gd name="T30" fmla="*/ 524004 w 570864"/>
                <a:gd name="T31" fmla="*/ 450964 h 582295"/>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570864" h="582295">
                  <a:moveTo>
                    <a:pt x="538086" y="0"/>
                  </a:moveTo>
                  <a:lnTo>
                    <a:pt x="355485" y="114452"/>
                  </a:lnTo>
                  <a:lnTo>
                    <a:pt x="570420" y="99593"/>
                  </a:lnTo>
                </a:path>
                <a:path w="570864" h="582295">
                  <a:moveTo>
                    <a:pt x="0" y="450964"/>
                  </a:moveTo>
                  <a:lnTo>
                    <a:pt x="33734" y="489276"/>
                  </a:lnTo>
                  <a:lnTo>
                    <a:pt x="72523" y="521531"/>
                  </a:lnTo>
                  <a:lnTo>
                    <a:pt x="115555" y="547323"/>
                  </a:lnTo>
                  <a:lnTo>
                    <a:pt x="162020" y="566249"/>
                  </a:lnTo>
                  <a:lnTo>
                    <a:pt x="211105" y="577901"/>
                  </a:lnTo>
                  <a:lnTo>
                    <a:pt x="262001" y="581875"/>
                  </a:lnTo>
                  <a:lnTo>
                    <a:pt x="312896" y="577901"/>
                  </a:lnTo>
                  <a:lnTo>
                    <a:pt x="361981" y="566249"/>
                  </a:lnTo>
                  <a:lnTo>
                    <a:pt x="408446" y="547323"/>
                  </a:lnTo>
                  <a:lnTo>
                    <a:pt x="451478" y="521531"/>
                  </a:lnTo>
                  <a:lnTo>
                    <a:pt x="490267" y="489276"/>
                  </a:lnTo>
                  <a:lnTo>
                    <a:pt x="524002" y="450964"/>
                  </a:lnTo>
                </a:path>
              </a:pathLst>
            </a:custGeom>
            <a:noFill/>
            <a:ln w="13105">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12" name="object 57">
              <a:extLst>
                <a:ext uri="{FF2B5EF4-FFF2-40B4-BE49-F238E27FC236}">
                  <a16:creationId xmlns:a16="http://schemas.microsoft.com/office/drawing/2014/main" id="{88BEA4CD-AEEE-1999-6F62-5876F69272C4}"/>
                </a:ext>
              </a:extLst>
            </p:cNvPr>
            <p:cNvSpPr>
              <a:spLocks/>
            </p:cNvSpPr>
            <p:nvPr/>
          </p:nvSpPr>
          <p:spPr bwMode="auto">
            <a:xfrm>
              <a:off x="1432722" y="3150717"/>
              <a:ext cx="825500" cy="381000"/>
            </a:xfrm>
            <a:custGeom>
              <a:avLst/>
              <a:gdLst>
                <a:gd name="T0" fmla="*/ 825147 w 825500"/>
                <a:gd name="T1" fmla="*/ 0 h 381000"/>
                <a:gd name="T2" fmla="*/ 295108 w 825500"/>
                <a:gd name="T3" fmla="*/ 244627 h 381000"/>
                <a:gd name="T4" fmla="*/ 295108 w 825500"/>
                <a:gd name="T5" fmla="*/ 244627 h 381000"/>
                <a:gd name="T6" fmla="*/ 0 w 825500"/>
                <a:gd name="T7" fmla="*/ 380828 h 3810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825500" h="381000">
                  <a:moveTo>
                    <a:pt x="825147" y="0"/>
                  </a:moveTo>
                  <a:lnTo>
                    <a:pt x="295108" y="244627"/>
                  </a:lnTo>
                </a:path>
                <a:path w="825500" h="381000">
                  <a:moveTo>
                    <a:pt x="295108" y="244627"/>
                  </a:moveTo>
                  <a:lnTo>
                    <a:pt x="0" y="380828"/>
                  </a:lnTo>
                </a:path>
              </a:pathLst>
            </a:custGeom>
            <a:noFill/>
            <a:ln w="13105">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13" name="object 58">
              <a:extLst>
                <a:ext uri="{FF2B5EF4-FFF2-40B4-BE49-F238E27FC236}">
                  <a16:creationId xmlns:a16="http://schemas.microsoft.com/office/drawing/2014/main" id="{5B551DE3-6AD5-85E0-6FC4-6227520E9849}"/>
                </a:ext>
              </a:extLst>
            </p:cNvPr>
            <p:cNvSpPr>
              <a:spLocks/>
            </p:cNvSpPr>
            <p:nvPr/>
          </p:nvSpPr>
          <p:spPr bwMode="auto">
            <a:xfrm>
              <a:off x="1432229" y="3395345"/>
              <a:ext cx="212725" cy="136525"/>
            </a:xfrm>
            <a:custGeom>
              <a:avLst/>
              <a:gdLst>
                <a:gd name="T0" fmla="*/ 167741 w 212725"/>
                <a:gd name="T1" fmla="*/ 0 h 136525"/>
                <a:gd name="T2" fmla="*/ 0 w 212725"/>
                <a:gd name="T3" fmla="*/ 136296 h 136525"/>
                <a:gd name="T4" fmla="*/ 212305 w 212725"/>
                <a:gd name="T5" fmla="*/ 95237 h 136525"/>
                <a:gd name="T6" fmla="*/ 0 60000 65536"/>
                <a:gd name="T7" fmla="*/ 0 60000 65536"/>
                <a:gd name="T8" fmla="*/ 0 60000 65536"/>
              </a:gdLst>
              <a:ahLst/>
              <a:cxnLst>
                <a:cxn ang="T6">
                  <a:pos x="T0" y="T1"/>
                </a:cxn>
                <a:cxn ang="T7">
                  <a:pos x="T2" y="T3"/>
                </a:cxn>
                <a:cxn ang="T8">
                  <a:pos x="T4" y="T5"/>
                </a:cxn>
              </a:cxnLst>
              <a:rect l="0" t="0" r="r" b="b"/>
              <a:pathLst>
                <a:path w="212725" h="136525">
                  <a:moveTo>
                    <a:pt x="167741" y="0"/>
                  </a:moveTo>
                  <a:lnTo>
                    <a:pt x="0" y="136296"/>
                  </a:lnTo>
                  <a:lnTo>
                    <a:pt x="212305" y="95237"/>
                  </a:lnTo>
                </a:path>
              </a:pathLst>
            </a:custGeom>
            <a:noFill/>
            <a:ln w="13105">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14" name="object 59">
              <a:extLst>
                <a:ext uri="{FF2B5EF4-FFF2-40B4-BE49-F238E27FC236}">
                  <a16:creationId xmlns:a16="http://schemas.microsoft.com/office/drawing/2014/main" id="{BC85329E-9290-FB09-D83E-C031911ECFA5}"/>
                </a:ext>
              </a:extLst>
            </p:cNvPr>
            <p:cNvSpPr>
              <a:spLocks/>
            </p:cNvSpPr>
            <p:nvPr/>
          </p:nvSpPr>
          <p:spPr bwMode="auto">
            <a:xfrm>
              <a:off x="2323401" y="3150717"/>
              <a:ext cx="695325" cy="379095"/>
            </a:xfrm>
            <a:custGeom>
              <a:avLst/>
              <a:gdLst>
                <a:gd name="T0" fmla="*/ 0 w 695325"/>
                <a:gd name="T1" fmla="*/ 0 h 379095"/>
                <a:gd name="T2" fmla="*/ 594242 w 695325"/>
                <a:gd name="T3" fmla="*/ 324129 h 379095"/>
                <a:gd name="T4" fmla="*/ 594242 w 695325"/>
                <a:gd name="T5" fmla="*/ 324129 h 379095"/>
                <a:gd name="T6" fmla="*/ 694921 w 695325"/>
                <a:gd name="T7" fmla="*/ 379044 h 379095"/>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695325" h="379095">
                  <a:moveTo>
                    <a:pt x="0" y="0"/>
                  </a:moveTo>
                  <a:lnTo>
                    <a:pt x="594242" y="324129"/>
                  </a:lnTo>
                </a:path>
                <a:path w="695325" h="379095">
                  <a:moveTo>
                    <a:pt x="594242" y="324129"/>
                  </a:moveTo>
                  <a:lnTo>
                    <a:pt x="694921" y="379044"/>
                  </a:lnTo>
                </a:path>
              </a:pathLst>
            </a:custGeom>
            <a:noFill/>
            <a:ln w="13105">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15" name="object 60">
              <a:extLst>
                <a:ext uri="{FF2B5EF4-FFF2-40B4-BE49-F238E27FC236}">
                  <a16:creationId xmlns:a16="http://schemas.microsoft.com/office/drawing/2014/main" id="{3414D4C2-D898-1B4F-C268-84920DC86F7D}"/>
                </a:ext>
              </a:extLst>
            </p:cNvPr>
            <p:cNvSpPr>
              <a:spLocks/>
            </p:cNvSpPr>
            <p:nvPr/>
          </p:nvSpPr>
          <p:spPr bwMode="auto">
            <a:xfrm>
              <a:off x="2809176" y="3383115"/>
              <a:ext cx="210185" cy="147320"/>
            </a:xfrm>
            <a:custGeom>
              <a:avLst/>
              <a:gdLst>
                <a:gd name="T0" fmla="*/ 0 w 210185"/>
                <a:gd name="T1" fmla="*/ 91732 h 147320"/>
                <a:gd name="T2" fmla="*/ 209677 w 210185"/>
                <a:gd name="T3" fmla="*/ 146786 h 147320"/>
                <a:gd name="T4" fmla="*/ 50673 w 210185"/>
                <a:gd name="T5" fmla="*/ 0 h 147320"/>
                <a:gd name="T6" fmla="*/ 0 60000 65536"/>
                <a:gd name="T7" fmla="*/ 0 60000 65536"/>
                <a:gd name="T8" fmla="*/ 0 60000 65536"/>
              </a:gdLst>
              <a:ahLst/>
              <a:cxnLst>
                <a:cxn ang="T6">
                  <a:pos x="T0" y="T1"/>
                </a:cxn>
                <a:cxn ang="T7">
                  <a:pos x="T2" y="T3"/>
                </a:cxn>
                <a:cxn ang="T8">
                  <a:pos x="T4" y="T5"/>
                </a:cxn>
              </a:cxnLst>
              <a:rect l="0" t="0" r="r" b="b"/>
              <a:pathLst>
                <a:path w="210185" h="147320">
                  <a:moveTo>
                    <a:pt x="0" y="91732"/>
                  </a:moveTo>
                  <a:lnTo>
                    <a:pt x="209677" y="146786"/>
                  </a:lnTo>
                  <a:lnTo>
                    <a:pt x="50673" y="0"/>
                  </a:lnTo>
                </a:path>
              </a:pathLst>
            </a:custGeom>
            <a:noFill/>
            <a:ln w="13105">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16" name="object 61">
              <a:extLst>
                <a:ext uri="{FF2B5EF4-FFF2-40B4-BE49-F238E27FC236}">
                  <a16:creationId xmlns:a16="http://schemas.microsoft.com/office/drawing/2014/main" id="{5BAD4C52-D332-C2AA-A29A-8E0F8A233A4F}"/>
                </a:ext>
              </a:extLst>
            </p:cNvPr>
            <p:cNvSpPr>
              <a:spLocks/>
            </p:cNvSpPr>
            <p:nvPr/>
          </p:nvSpPr>
          <p:spPr bwMode="auto">
            <a:xfrm>
              <a:off x="2126818" y="5509691"/>
              <a:ext cx="1049020" cy="524510"/>
            </a:xfrm>
            <a:custGeom>
              <a:avLst/>
              <a:gdLst>
                <a:gd name="T0" fmla="*/ 0 w 1049020"/>
                <a:gd name="T1" fmla="*/ 0 h 524510"/>
                <a:gd name="T2" fmla="*/ 0 w 1049020"/>
                <a:gd name="T3" fmla="*/ 524217 h 524510"/>
                <a:gd name="T4" fmla="*/ 1048439 w 1049020"/>
                <a:gd name="T5" fmla="*/ 524217 h 524510"/>
                <a:gd name="T6" fmla="*/ 1048439 w 1049020"/>
                <a:gd name="T7" fmla="*/ 0 h 524510"/>
                <a:gd name="T8" fmla="*/ 0 w 1049020"/>
                <a:gd name="T9" fmla="*/ 0 h 524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9020" h="524510">
                  <a:moveTo>
                    <a:pt x="0" y="0"/>
                  </a:moveTo>
                  <a:lnTo>
                    <a:pt x="0" y="524217"/>
                  </a:lnTo>
                  <a:lnTo>
                    <a:pt x="1048439" y="524217"/>
                  </a:lnTo>
                  <a:lnTo>
                    <a:pt x="1048439" y="0"/>
                  </a:lnTo>
                  <a:lnTo>
                    <a:pt x="0" y="0"/>
                  </a:lnTo>
                  <a:close/>
                </a:path>
              </a:pathLst>
            </a:custGeom>
            <a:noFill/>
            <a:ln w="262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17" name="object 62">
              <a:extLst>
                <a:ext uri="{FF2B5EF4-FFF2-40B4-BE49-F238E27FC236}">
                  <a16:creationId xmlns:a16="http://schemas.microsoft.com/office/drawing/2014/main" id="{9866997E-A522-AC74-3031-CAD1794EB46E}"/>
                </a:ext>
              </a:extLst>
            </p:cNvPr>
            <p:cNvSpPr>
              <a:spLocks/>
            </p:cNvSpPr>
            <p:nvPr/>
          </p:nvSpPr>
          <p:spPr bwMode="auto">
            <a:xfrm>
              <a:off x="2651036" y="5509691"/>
              <a:ext cx="0" cy="524510"/>
            </a:xfrm>
            <a:custGeom>
              <a:avLst/>
              <a:gdLst>
                <a:gd name="T0" fmla="*/ 0 h 524510"/>
                <a:gd name="T1" fmla="*/ 524217 h 524510"/>
                <a:gd name="T2" fmla="*/ 0 60000 65536"/>
                <a:gd name="T3" fmla="*/ 0 60000 65536"/>
              </a:gdLst>
              <a:ahLst/>
              <a:cxnLst>
                <a:cxn ang="T2">
                  <a:pos x="0" y="T0"/>
                </a:cxn>
                <a:cxn ang="T3">
                  <a:pos x="0" y="T1"/>
                </a:cxn>
              </a:cxnLst>
              <a:rect l="0" t="0" r="r" b="b"/>
              <a:pathLst>
                <a:path h="524510">
                  <a:moveTo>
                    <a:pt x="0" y="0"/>
                  </a:moveTo>
                  <a:lnTo>
                    <a:pt x="0" y="524217"/>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718" name="object 63">
              <a:extLst>
                <a:ext uri="{FF2B5EF4-FFF2-40B4-BE49-F238E27FC236}">
                  <a16:creationId xmlns:a16="http://schemas.microsoft.com/office/drawing/2014/main" id="{148982C2-AAF7-59A3-12E8-734342300D59}"/>
                </a:ext>
              </a:extLst>
            </p:cNvPr>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2710002" y="5568658"/>
              <a:ext cx="406272" cy="20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19" name="object 64">
              <a:extLst>
                <a:ext uri="{FF2B5EF4-FFF2-40B4-BE49-F238E27FC236}">
                  <a16:creationId xmlns:a16="http://schemas.microsoft.com/office/drawing/2014/main" id="{A6EC6728-F453-DC94-8C55-BA1AF4BCDF2C}"/>
                </a:ext>
              </a:extLst>
            </p:cNvPr>
            <p:cNvSpPr>
              <a:spLocks/>
            </p:cNvSpPr>
            <p:nvPr/>
          </p:nvSpPr>
          <p:spPr bwMode="auto">
            <a:xfrm>
              <a:off x="1864753" y="5051069"/>
              <a:ext cx="1114425" cy="917575"/>
            </a:xfrm>
            <a:custGeom>
              <a:avLst/>
              <a:gdLst>
                <a:gd name="T0" fmla="*/ 359918 w 1114425"/>
                <a:gd name="T1" fmla="*/ 917308 h 917575"/>
                <a:gd name="T2" fmla="*/ 425437 w 1114425"/>
                <a:gd name="T3" fmla="*/ 851789 h 917575"/>
                <a:gd name="T4" fmla="*/ 490969 w 1114425"/>
                <a:gd name="T5" fmla="*/ 917308 h 917575"/>
                <a:gd name="T6" fmla="*/ 556501 w 1114425"/>
                <a:gd name="T7" fmla="*/ 851789 h 917575"/>
                <a:gd name="T8" fmla="*/ 622020 w 1114425"/>
                <a:gd name="T9" fmla="*/ 917308 h 917575"/>
                <a:gd name="T10" fmla="*/ 851801 w 1114425"/>
                <a:gd name="T11" fmla="*/ 917308 h 917575"/>
                <a:gd name="T12" fmla="*/ 917333 w 1114425"/>
                <a:gd name="T13" fmla="*/ 851789 h 917575"/>
                <a:gd name="T14" fmla="*/ 982853 w 1114425"/>
                <a:gd name="T15" fmla="*/ 917308 h 917575"/>
                <a:gd name="T16" fmla="*/ 1048385 w 1114425"/>
                <a:gd name="T17" fmla="*/ 851789 h 917575"/>
                <a:gd name="T18" fmla="*/ 1113917 w 1114425"/>
                <a:gd name="T19" fmla="*/ 917308 h 917575"/>
                <a:gd name="T20" fmla="*/ 0 w 1114425"/>
                <a:gd name="T21" fmla="*/ 0 h 917575"/>
                <a:gd name="T22" fmla="*/ 26280 w 1114425"/>
                <a:gd name="T23" fmla="*/ 27613 h 917575"/>
                <a:gd name="T24" fmla="*/ 57785 w 1114425"/>
                <a:gd name="T25" fmla="*/ 48182 h 917575"/>
                <a:gd name="T26" fmla="*/ 93147 w 1114425"/>
                <a:gd name="T27" fmla="*/ 61023 h 917575"/>
                <a:gd name="T28" fmla="*/ 131000 w 1114425"/>
                <a:gd name="T29" fmla="*/ 65455 h 917575"/>
                <a:gd name="T30" fmla="*/ 168860 w 1114425"/>
                <a:gd name="T31" fmla="*/ 61023 h 917575"/>
                <a:gd name="T32" fmla="*/ 204227 w 1114425"/>
                <a:gd name="T33" fmla="*/ 48182 h 917575"/>
                <a:gd name="T34" fmla="*/ 235733 w 1114425"/>
                <a:gd name="T35" fmla="*/ 27613 h 917575"/>
                <a:gd name="T36" fmla="*/ 262013 w 1114425"/>
                <a:gd name="T37" fmla="*/ 0 h 917575"/>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1114425" h="917575">
                  <a:moveTo>
                    <a:pt x="359918" y="917308"/>
                  </a:moveTo>
                  <a:lnTo>
                    <a:pt x="425437" y="851789"/>
                  </a:lnTo>
                  <a:lnTo>
                    <a:pt x="490969" y="917308"/>
                  </a:lnTo>
                  <a:lnTo>
                    <a:pt x="556501" y="851789"/>
                  </a:lnTo>
                  <a:lnTo>
                    <a:pt x="622020" y="917308"/>
                  </a:lnTo>
                </a:path>
                <a:path w="1114425" h="917575">
                  <a:moveTo>
                    <a:pt x="851801" y="917308"/>
                  </a:moveTo>
                  <a:lnTo>
                    <a:pt x="917333" y="851789"/>
                  </a:lnTo>
                  <a:lnTo>
                    <a:pt x="982853" y="917308"/>
                  </a:lnTo>
                  <a:lnTo>
                    <a:pt x="1048385" y="851789"/>
                  </a:lnTo>
                  <a:lnTo>
                    <a:pt x="1113917" y="917308"/>
                  </a:lnTo>
                </a:path>
                <a:path w="1114425" h="917575">
                  <a:moveTo>
                    <a:pt x="0" y="0"/>
                  </a:moveTo>
                  <a:lnTo>
                    <a:pt x="26280" y="27613"/>
                  </a:lnTo>
                  <a:lnTo>
                    <a:pt x="57785" y="48182"/>
                  </a:lnTo>
                  <a:lnTo>
                    <a:pt x="93147" y="61023"/>
                  </a:lnTo>
                  <a:lnTo>
                    <a:pt x="131000" y="65455"/>
                  </a:lnTo>
                  <a:lnTo>
                    <a:pt x="168860" y="61023"/>
                  </a:lnTo>
                  <a:lnTo>
                    <a:pt x="204227" y="48182"/>
                  </a:lnTo>
                  <a:lnTo>
                    <a:pt x="235733" y="27613"/>
                  </a:lnTo>
                  <a:lnTo>
                    <a:pt x="262013" y="0"/>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720" name="object 65">
              <a:extLst>
                <a:ext uri="{FF2B5EF4-FFF2-40B4-BE49-F238E27FC236}">
                  <a16:creationId xmlns:a16="http://schemas.microsoft.com/office/drawing/2014/main" id="{9695F59C-06F7-3F36-708B-683E7F4ECEF5}"/>
                </a:ext>
              </a:extLst>
            </p:cNvPr>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896593" y="4755248"/>
              <a:ext cx="198335" cy="19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21" name="object 66">
              <a:extLst>
                <a:ext uri="{FF2B5EF4-FFF2-40B4-BE49-F238E27FC236}">
                  <a16:creationId xmlns:a16="http://schemas.microsoft.com/office/drawing/2014/main" id="{96AFA983-02B1-BC5B-50D5-254B3EED3C1B}"/>
                </a:ext>
              </a:extLst>
            </p:cNvPr>
            <p:cNvSpPr>
              <a:spLocks/>
            </p:cNvSpPr>
            <p:nvPr/>
          </p:nvSpPr>
          <p:spPr bwMode="auto">
            <a:xfrm>
              <a:off x="1546682" y="4919941"/>
              <a:ext cx="384175" cy="384175"/>
            </a:xfrm>
            <a:custGeom>
              <a:avLst/>
              <a:gdLst>
                <a:gd name="T0" fmla="*/ 383552 w 384175"/>
                <a:gd name="T1" fmla="*/ 0 h 384175"/>
                <a:gd name="T2" fmla="*/ 0 w 384175"/>
                <a:gd name="T3" fmla="*/ 383552 h 384175"/>
                <a:gd name="T4" fmla="*/ 0 60000 65536"/>
                <a:gd name="T5" fmla="*/ 0 60000 65536"/>
              </a:gdLst>
              <a:ahLst/>
              <a:cxnLst>
                <a:cxn ang="T4">
                  <a:pos x="T0" y="T1"/>
                </a:cxn>
                <a:cxn ang="T5">
                  <a:pos x="T2" y="T3"/>
                </a:cxn>
              </a:cxnLst>
              <a:rect l="0" t="0" r="r" b="b"/>
              <a:pathLst>
                <a:path w="384175" h="384175">
                  <a:moveTo>
                    <a:pt x="383552" y="0"/>
                  </a:moveTo>
                  <a:lnTo>
                    <a:pt x="0" y="383552"/>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22" name="object 67">
              <a:extLst>
                <a:ext uri="{FF2B5EF4-FFF2-40B4-BE49-F238E27FC236}">
                  <a16:creationId xmlns:a16="http://schemas.microsoft.com/office/drawing/2014/main" id="{1B85AAA1-860B-45EA-9445-505F08134A11}"/>
                </a:ext>
              </a:extLst>
            </p:cNvPr>
            <p:cNvSpPr>
              <a:spLocks/>
            </p:cNvSpPr>
            <p:nvPr/>
          </p:nvSpPr>
          <p:spPr bwMode="auto">
            <a:xfrm>
              <a:off x="816267" y="5509691"/>
              <a:ext cx="1049020" cy="524510"/>
            </a:xfrm>
            <a:custGeom>
              <a:avLst/>
              <a:gdLst>
                <a:gd name="T0" fmla="*/ 0 w 1049020"/>
                <a:gd name="T1" fmla="*/ 0 h 524510"/>
                <a:gd name="T2" fmla="*/ 0 w 1049020"/>
                <a:gd name="T3" fmla="*/ 524217 h 524510"/>
                <a:gd name="T4" fmla="*/ 1048434 w 1049020"/>
                <a:gd name="T5" fmla="*/ 524217 h 524510"/>
                <a:gd name="T6" fmla="*/ 1048434 w 1049020"/>
                <a:gd name="T7" fmla="*/ 0 h 524510"/>
                <a:gd name="T8" fmla="*/ 0 w 1049020"/>
                <a:gd name="T9" fmla="*/ 0 h 524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9020" h="524510">
                  <a:moveTo>
                    <a:pt x="0" y="0"/>
                  </a:moveTo>
                  <a:lnTo>
                    <a:pt x="0" y="524217"/>
                  </a:lnTo>
                  <a:lnTo>
                    <a:pt x="1048434" y="524217"/>
                  </a:lnTo>
                  <a:lnTo>
                    <a:pt x="1048434" y="0"/>
                  </a:lnTo>
                  <a:lnTo>
                    <a:pt x="0" y="0"/>
                  </a:lnTo>
                  <a:close/>
                </a:path>
              </a:pathLst>
            </a:custGeom>
            <a:noFill/>
            <a:ln w="262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23" name="object 68">
              <a:extLst>
                <a:ext uri="{FF2B5EF4-FFF2-40B4-BE49-F238E27FC236}">
                  <a16:creationId xmlns:a16="http://schemas.microsoft.com/office/drawing/2014/main" id="{3BBF61A3-7333-C64D-3C89-98F23A1260F8}"/>
                </a:ext>
              </a:extLst>
            </p:cNvPr>
            <p:cNvSpPr>
              <a:spLocks/>
            </p:cNvSpPr>
            <p:nvPr/>
          </p:nvSpPr>
          <p:spPr bwMode="auto">
            <a:xfrm>
              <a:off x="1340485" y="5509691"/>
              <a:ext cx="262255" cy="524510"/>
            </a:xfrm>
            <a:custGeom>
              <a:avLst/>
              <a:gdLst>
                <a:gd name="T0" fmla="*/ 0 w 262255"/>
                <a:gd name="T1" fmla="*/ 0 h 524510"/>
                <a:gd name="T2" fmla="*/ 0 w 262255"/>
                <a:gd name="T3" fmla="*/ 524217 h 524510"/>
                <a:gd name="T4" fmla="*/ 65532 w 262255"/>
                <a:gd name="T5" fmla="*/ 196583 h 524510"/>
                <a:gd name="T6" fmla="*/ 65532 w 262255"/>
                <a:gd name="T7" fmla="*/ 262107 h 524510"/>
                <a:gd name="T8" fmla="*/ 262114 w 262255"/>
                <a:gd name="T9" fmla="*/ 262107 h 524510"/>
                <a:gd name="T10" fmla="*/ 262114 w 262255"/>
                <a:gd name="T11" fmla="*/ 196583 h 524510"/>
                <a:gd name="T12" fmla="*/ 65532 w 262255"/>
                <a:gd name="T13" fmla="*/ 196583 h 524510"/>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62255" h="524510">
                  <a:moveTo>
                    <a:pt x="0" y="0"/>
                  </a:moveTo>
                  <a:lnTo>
                    <a:pt x="0" y="524217"/>
                  </a:lnTo>
                </a:path>
                <a:path w="262255" h="524510">
                  <a:moveTo>
                    <a:pt x="65532" y="196583"/>
                  </a:moveTo>
                  <a:lnTo>
                    <a:pt x="65532" y="262107"/>
                  </a:lnTo>
                  <a:lnTo>
                    <a:pt x="262114" y="262107"/>
                  </a:lnTo>
                  <a:lnTo>
                    <a:pt x="262114" y="196583"/>
                  </a:lnTo>
                  <a:lnTo>
                    <a:pt x="65532" y="196583"/>
                  </a:lnTo>
                  <a:close/>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724" name="object 69">
              <a:extLst>
                <a:ext uri="{FF2B5EF4-FFF2-40B4-BE49-F238E27FC236}">
                  <a16:creationId xmlns:a16="http://schemas.microsoft.com/office/drawing/2014/main" id="{7D57199F-4957-06BB-323A-26CC9F40ED9D}"/>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530515" y="5568658"/>
              <a:ext cx="275220" cy="209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25" name="object 70">
              <a:extLst>
                <a:ext uri="{FF2B5EF4-FFF2-40B4-BE49-F238E27FC236}">
                  <a16:creationId xmlns:a16="http://schemas.microsoft.com/office/drawing/2014/main" id="{F8C2CF6D-4957-2834-4B9B-B39BC1DAD70E}"/>
                </a:ext>
              </a:extLst>
            </p:cNvPr>
            <p:cNvSpPr>
              <a:spLocks/>
            </p:cNvSpPr>
            <p:nvPr/>
          </p:nvSpPr>
          <p:spPr bwMode="auto">
            <a:xfrm>
              <a:off x="1360576" y="5303494"/>
              <a:ext cx="186690" cy="186690"/>
            </a:xfrm>
            <a:custGeom>
              <a:avLst/>
              <a:gdLst>
                <a:gd name="T0" fmla="*/ 186105 w 186690"/>
                <a:gd name="T1" fmla="*/ 0 h 186689"/>
                <a:gd name="T2" fmla="*/ 0 w 186690"/>
                <a:gd name="T3" fmla="*/ 186107 h 186689"/>
                <a:gd name="T4" fmla="*/ 0 60000 65536"/>
                <a:gd name="T5" fmla="*/ 0 60000 65536"/>
              </a:gdLst>
              <a:ahLst/>
              <a:cxnLst>
                <a:cxn ang="T4">
                  <a:pos x="T0" y="T1"/>
                </a:cxn>
                <a:cxn ang="T5">
                  <a:pos x="T2" y="T3"/>
                </a:cxn>
              </a:cxnLst>
              <a:rect l="0" t="0" r="r" b="b"/>
              <a:pathLst>
                <a:path w="186690" h="186689">
                  <a:moveTo>
                    <a:pt x="186105" y="0"/>
                  </a:moveTo>
                  <a:lnTo>
                    <a:pt x="0" y="186105"/>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26" name="object 71">
              <a:extLst>
                <a:ext uri="{FF2B5EF4-FFF2-40B4-BE49-F238E27FC236}">
                  <a16:creationId xmlns:a16="http://schemas.microsoft.com/office/drawing/2014/main" id="{B8C9C738-BF01-B0F6-FBF2-2C01BF895B8C}"/>
                </a:ext>
              </a:extLst>
            </p:cNvPr>
            <p:cNvSpPr>
              <a:spLocks/>
            </p:cNvSpPr>
            <p:nvPr/>
          </p:nvSpPr>
          <p:spPr bwMode="auto">
            <a:xfrm>
              <a:off x="1360576" y="5303494"/>
              <a:ext cx="185420" cy="186690"/>
            </a:xfrm>
            <a:custGeom>
              <a:avLst/>
              <a:gdLst>
                <a:gd name="T0" fmla="*/ 110974 w 185419"/>
                <a:gd name="T1" fmla="*/ 0 h 186689"/>
                <a:gd name="T2" fmla="*/ 0 w 185419"/>
                <a:gd name="T3" fmla="*/ 186107 h 186689"/>
                <a:gd name="T4" fmla="*/ 185231 w 185419"/>
                <a:gd name="T5" fmla="*/ 74269 h 186689"/>
                <a:gd name="T6" fmla="*/ 0 60000 65536"/>
                <a:gd name="T7" fmla="*/ 0 60000 65536"/>
                <a:gd name="T8" fmla="*/ 0 60000 65536"/>
              </a:gdLst>
              <a:ahLst/>
              <a:cxnLst>
                <a:cxn ang="T6">
                  <a:pos x="T0" y="T1"/>
                </a:cxn>
                <a:cxn ang="T7">
                  <a:pos x="T2" y="T3"/>
                </a:cxn>
                <a:cxn ang="T8">
                  <a:pos x="T4" y="T5"/>
                </a:cxn>
              </a:cxnLst>
              <a:rect l="0" t="0" r="r" b="b"/>
              <a:pathLst>
                <a:path w="185419" h="186689">
                  <a:moveTo>
                    <a:pt x="110972" y="0"/>
                  </a:moveTo>
                  <a:lnTo>
                    <a:pt x="0" y="186105"/>
                  </a:lnTo>
                  <a:lnTo>
                    <a:pt x="185229" y="74269"/>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27" name="object 72">
              <a:extLst>
                <a:ext uri="{FF2B5EF4-FFF2-40B4-BE49-F238E27FC236}">
                  <a16:creationId xmlns:a16="http://schemas.microsoft.com/office/drawing/2014/main" id="{0746B726-DF68-6CB3-611F-211BAD81845E}"/>
                </a:ext>
              </a:extLst>
            </p:cNvPr>
            <p:cNvSpPr>
              <a:spLocks/>
            </p:cNvSpPr>
            <p:nvPr/>
          </p:nvSpPr>
          <p:spPr bwMode="auto">
            <a:xfrm>
              <a:off x="2061286" y="4919941"/>
              <a:ext cx="570230" cy="570230"/>
            </a:xfrm>
            <a:custGeom>
              <a:avLst/>
              <a:gdLst>
                <a:gd name="T0" fmla="*/ 0 w 570230"/>
                <a:gd name="T1" fmla="*/ 0 h 570229"/>
                <a:gd name="T2" fmla="*/ 457822 w 570230"/>
                <a:gd name="T3" fmla="*/ 457824 h 570229"/>
                <a:gd name="T4" fmla="*/ 457822 w 570230"/>
                <a:gd name="T5" fmla="*/ 457824 h 570229"/>
                <a:gd name="T6" fmla="*/ 569658 w 570230"/>
                <a:gd name="T7" fmla="*/ 569660 h 570229"/>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570230" h="570229">
                  <a:moveTo>
                    <a:pt x="0" y="0"/>
                  </a:moveTo>
                  <a:lnTo>
                    <a:pt x="457822" y="457822"/>
                  </a:lnTo>
                </a:path>
                <a:path w="570230" h="570229">
                  <a:moveTo>
                    <a:pt x="457822" y="457822"/>
                  </a:moveTo>
                  <a:lnTo>
                    <a:pt x="569658" y="569658"/>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28" name="object 73">
              <a:extLst>
                <a:ext uri="{FF2B5EF4-FFF2-40B4-BE49-F238E27FC236}">
                  <a16:creationId xmlns:a16="http://schemas.microsoft.com/office/drawing/2014/main" id="{FACEEDF6-3FFB-F0AF-0A72-8670A808CF6D}"/>
                </a:ext>
              </a:extLst>
            </p:cNvPr>
            <p:cNvSpPr>
              <a:spLocks/>
            </p:cNvSpPr>
            <p:nvPr/>
          </p:nvSpPr>
          <p:spPr bwMode="auto">
            <a:xfrm>
              <a:off x="2444838" y="5303494"/>
              <a:ext cx="186690" cy="186690"/>
            </a:xfrm>
            <a:custGeom>
              <a:avLst/>
              <a:gdLst>
                <a:gd name="T0" fmla="*/ 0 w 186689"/>
                <a:gd name="T1" fmla="*/ 74269 h 186689"/>
                <a:gd name="T2" fmla="*/ 186107 w 186689"/>
                <a:gd name="T3" fmla="*/ 186107 h 186689"/>
                <a:gd name="T4" fmla="*/ 74269 w 186689"/>
                <a:gd name="T5" fmla="*/ 0 h 186689"/>
                <a:gd name="T6" fmla="*/ 0 60000 65536"/>
                <a:gd name="T7" fmla="*/ 0 60000 65536"/>
                <a:gd name="T8" fmla="*/ 0 60000 65536"/>
              </a:gdLst>
              <a:ahLst/>
              <a:cxnLst>
                <a:cxn ang="T6">
                  <a:pos x="T0" y="T1"/>
                </a:cxn>
                <a:cxn ang="T7">
                  <a:pos x="T2" y="T3"/>
                </a:cxn>
                <a:cxn ang="T8">
                  <a:pos x="T4" y="T5"/>
                </a:cxn>
              </a:cxnLst>
              <a:rect l="0" t="0" r="r" b="b"/>
              <a:pathLst>
                <a:path w="186689" h="186689">
                  <a:moveTo>
                    <a:pt x="0" y="74269"/>
                  </a:moveTo>
                  <a:lnTo>
                    <a:pt x="186105" y="186105"/>
                  </a:lnTo>
                  <a:lnTo>
                    <a:pt x="74269" y="0"/>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729" name="object 74">
              <a:extLst>
                <a:ext uri="{FF2B5EF4-FFF2-40B4-BE49-F238E27FC236}">
                  <a16:creationId xmlns:a16="http://schemas.microsoft.com/office/drawing/2014/main" id="{020649EC-114F-ECB4-CF80-299A321C02A8}"/>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091921" y="6027357"/>
              <a:ext cx="497140" cy="25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7730" name="object 75">
              <a:extLst>
                <a:ext uri="{FF2B5EF4-FFF2-40B4-BE49-F238E27FC236}">
                  <a16:creationId xmlns:a16="http://schemas.microsoft.com/office/drawing/2014/main" id="{E4A67494-5E68-38D4-8567-790788D055CA}"/>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2402472" y="6027357"/>
              <a:ext cx="497127" cy="2551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31" name="object 76">
              <a:extLst>
                <a:ext uri="{FF2B5EF4-FFF2-40B4-BE49-F238E27FC236}">
                  <a16:creationId xmlns:a16="http://schemas.microsoft.com/office/drawing/2014/main" id="{65FBC3E7-68AC-3CDB-59F4-DD1B84494A55}"/>
                </a:ext>
              </a:extLst>
            </p:cNvPr>
            <p:cNvSpPr>
              <a:spLocks/>
            </p:cNvSpPr>
            <p:nvPr/>
          </p:nvSpPr>
          <p:spPr bwMode="auto">
            <a:xfrm>
              <a:off x="881799" y="5902858"/>
              <a:ext cx="262255" cy="66040"/>
            </a:xfrm>
            <a:custGeom>
              <a:avLst/>
              <a:gdLst>
                <a:gd name="T0" fmla="*/ 0 w 262255"/>
                <a:gd name="T1" fmla="*/ 65521 h 66039"/>
                <a:gd name="T2" fmla="*/ 65532 w 262255"/>
                <a:gd name="T3" fmla="*/ 0 h 66039"/>
                <a:gd name="T4" fmla="*/ 131051 w 262255"/>
                <a:gd name="T5" fmla="*/ 65521 h 66039"/>
                <a:gd name="T6" fmla="*/ 196583 w 262255"/>
                <a:gd name="T7" fmla="*/ 0 h 66039"/>
                <a:gd name="T8" fmla="*/ 262102 w 262255"/>
                <a:gd name="T9" fmla="*/ 65521 h 660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255" h="66039">
                  <a:moveTo>
                    <a:pt x="0" y="65519"/>
                  </a:moveTo>
                  <a:lnTo>
                    <a:pt x="65532" y="0"/>
                  </a:lnTo>
                  <a:lnTo>
                    <a:pt x="131051" y="65519"/>
                  </a:lnTo>
                  <a:lnTo>
                    <a:pt x="196583" y="0"/>
                  </a:lnTo>
                  <a:lnTo>
                    <a:pt x="262102" y="65519"/>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32" name="object 77">
              <a:extLst>
                <a:ext uri="{FF2B5EF4-FFF2-40B4-BE49-F238E27FC236}">
                  <a16:creationId xmlns:a16="http://schemas.microsoft.com/office/drawing/2014/main" id="{C33A97EB-BE52-6537-8502-84A23FB83240}"/>
                </a:ext>
              </a:extLst>
            </p:cNvPr>
            <p:cNvSpPr>
              <a:spLocks/>
            </p:cNvSpPr>
            <p:nvPr/>
          </p:nvSpPr>
          <p:spPr bwMode="auto">
            <a:xfrm>
              <a:off x="2519972" y="3609403"/>
              <a:ext cx="1049020" cy="524510"/>
            </a:xfrm>
            <a:custGeom>
              <a:avLst/>
              <a:gdLst>
                <a:gd name="T0" fmla="*/ 0 w 1049020"/>
                <a:gd name="T1" fmla="*/ 0 h 524510"/>
                <a:gd name="T2" fmla="*/ 0 w 1049020"/>
                <a:gd name="T3" fmla="*/ 524217 h 524510"/>
                <a:gd name="T4" fmla="*/ 1048434 w 1049020"/>
                <a:gd name="T5" fmla="*/ 524217 h 524510"/>
                <a:gd name="T6" fmla="*/ 1048434 w 1049020"/>
                <a:gd name="T7" fmla="*/ 0 h 524510"/>
                <a:gd name="T8" fmla="*/ 0 w 1049020"/>
                <a:gd name="T9" fmla="*/ 0 h 524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9020" h="524510">
                  <a:moveTo>
                    <a:pt x="0" y="0"/>
                  </a:moveTo>
                  <a:lnTo>
                    <a:pt x="0" y="524217"/>
                  </a:lnTo>
                  <a:lnTo>
                    <a:pt x="1048434" y="524217"/>
                  </a:lnTo>
                  <a:lnTo>
                    <a:pt x="1048434" y="0"/>
                  </a:lnTo>
                  <a:lnTo>
                    <a:pt x="0" y="0"/>
                  </a:lnTo>
                  <a:close/>
                </a:path>
              </a:pathLst>
            </a:custGeom>
            <a:noFill/>
            <a:ln w="262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33" name="object 78">
              <a:extLst>
                <a:ext uri="{FF2B5EF4-FFF2-40B4-BE49-F238E27FC236}">
                  <a16:creationId xmlns:a16="http://schemas.microsoft.com/office/drawing/2014/main" id="{7472EC43-61FB-5F4B-909E-B932ABBAC39C}"/>
                </a:ext>
              </a:extLst>
            </p:cNvPr>
            <p:cNvSpPr>
              <a:spLocks/>
            </p:cNvSpPr>
            <p:nvPr/>
          </p:nvSpPr>
          <p:spPr bwMode="auto">
            <a:xfrm>
              <a:off x="3044190" y="3609403"/>
              <a:ext cx="0" cy="524510"/>
            </a:xfrm>
            <a:custGeom>
              <a:avLst/>
              <a:gdLst>
                <a:gd name="T0" fmla="*/ 0 h 524510"/>
                <a:gd name="T1" fmla="*/ 524217 h 524510"/>
                <a:gd name="T2" fmla="*/ 0 60000 65536"/>
                <a:gd name="T3" fmla="*/ 0 60000 65536"/>
              </a:gdLst>
              <a:ahLst/>
              <a:cxnLst>
                <a:cxn ang="T2">
                  <a:pos x="0" y="T0"/>
                </a:cxn>
                <a:cxn ang="T3">
                  <a:pos x="0" y="T1"/>
                </a:cxn>
              </a:cxnLst>
              <a:rect l="0" t="0" r="r" b="b"/>
              <a:pathLst>
                <a:path h="524510">
                  <a:moveTo>
                    <a:pt x="0" y="0"/>
                  </a:moveTo>
                  <a:lnTo>
                    <a:pt x="0" y="524217"/>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734" name="object 79">
              <a:extLst>
                <a:ext uri="{FF2B5EF4-FFF2-40B4-BE49-F238E27FC236}">
                  <a16:creationId xmlns:a16="http://schemas.microsoft.com/office/drawing/2014/main" id="{85CE0448-04F5-AEEE-C162-DB771E526BA9}"/>
                </a:ext>
              </a:extLst>
            </p:cNvPr>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2578951" y="3668370"/>
              <a:ext cx="406272" cy="2096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35" name="object 80">
              <a:extLst>
                <a:ext uri="{FF2B5EF4-FFF2-40B4-BE49-F238E27FC236}">
                  <a16:creationId xmlns:a16="http://schemas.microsoft.com/office/drawing/2014/main" id="{0BF18236-5093-4233-390C-1F3F79A8CE37}"/>
                </a:ext>
              </a:extLst>
            </p:cNvPr>
            <p:cNvSpPr>
              <a:spLocks/>
            </p:cNvSpPr>
            <p:nvPr/>
          </p:nvSpPr>
          <p:spPr bwMode="auto">
            <a:xfrm>
              <a:off x="2585504" y="4002557"/>
              <a:ext cx="262255" cy="66040"/>
            </a:xfrm>
            <a:custGeom>
              <a:avLst/>
              <a:gdLst>
                <a:gd name="T0" fmla="*/ 0 w 262255"/>
                <a:gd name="T1" fmla="*/ 65534 h 66039"/>
                <a:gd name="T2" fmla="*/ 65532 w 262255"/>
                <a:gd name="T3" fmla="*/ 0 h 66039"/>
                <a:gd name="T4" fmla="*/ 131051 w 262255"/>
                <a:gd name="T5" fmla="*/ 65534 h 66039"/>
                <a:gd name="T6" fmla="*/ 196583 w 262255"/>
                <a:gd name="T7" fmla="*/ 0 h 66039"/>
                <a:gd name="T8" fmla="*/ 262102 w 262255"/>
                <a:gd name="T9" fmla="*/ 65534 h 66039"/>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262255" h="66039">
                  <a:moveTo>
                    <a:pt x="0" y="65532"/>
                  </a:moveTo>
                  <a:lnTo>
                    <a:pt x="65532" y="0"/>
                  </a:lnTo>
                  <a:lnTo>
                    <a:pt x="131051" y="65532"/>
                  </a:lnTo>
                  <a:lnTo>
                    <a:pt x="196583" y="0"/>
                  </a:lnTo>
                  <a:lnTo>
                    <a:pt x="262102" y="65532"/>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36" name="object 81">
              <a:extLst>
                <a:ext uri="{FF2B5EF4-FFF2-40B4-BE49-F238E27FC236}">
                  <a16:creationId xmlns:a16="http://schemas.microsoft.com/office/drawing/2014/main" id="{4B8F509D-05B6-7B74-62AC-4087263305DC}"/>
                </a:ext>
              </a:extLst>
            </p:cNvPr>
            <p:cNvSpPr>
              <a:spLocks/>
            </p:cNvSpPr>
            <p:nvPr/>
          </p:nvSpPr>
          <p:spPr bwMode="auto">
            <a:xfrm>
              <a:off x="2021817" y="4133621"/>
              <a:ext cx="1022985" cy="575310"/>
            </a:xfrm>
            <a:custGeom>
              <a:avLst/>
              <a:gdLst>
                <a:gd name="T0" fmla="*/ 1022372 w 1022985"/>
                <a:gd name="T1" fmla="*/ 0 h 575310"/>
                <a:gd name="T2" fmla="*/ 262823 w 1022985"/>
                <a:gd name="T3" fmla="*/ 427240 h 575310"/>
                <a:gd name="T4" fmla="*/ 262823 w 1022985"/>
                <a:gd name="T5" fmla="*/ 427240 h 575310"/>
                <a:gd name="T6" fmla="*/ 0 w 1022985"/>
                <a:gd name="T7" fmla="*/ 575076 h 57531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1022985" h="575310">
                  <a:moveTo>
                    <a:pt x="1022372" y="0"/>
                  </a:moveTo>
                  <a:lnTo>
                    <a:pt x="262823" y="427240"/>
                  </a:lnTo>
                </a:path>
                <a:path w="1022985" h="575310">
                  <a:moveTo>
                    <a:pt x="262823" y="427240"/>
                  </a:moveTo>
                  <a:lnTo>
                    <a:pt x="0" y="575076"/>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37" name="object 82">
              <a:extLst>
                <a:ext uri="{FF2B5EF4-FFF2-40B4-BE49-F238E27FC236}">
                  <a16:creationId xmlns:a16="http://schemas.microsoft.com/office/drawing/2014/main" id="{AB8B67C7-BFDC-BDB2-12D1-1580BF1665A9}"/>
                </a:ext>
              </a:extLst>
            </p:cNvPr>
            <p:cNvSpPr>
              <a:spLocks/>
            </p:cNvSpPr>
            <p:nvPr/>
          </p:nvSpPr>
          <p:spPr bwMode="auto">
            <a:xfrm>
              <a:off x="2021090" y="4560862"/>
              <a:ext cx="208279" cy="148590"/>
            </a:xfrm>
            <a:custGeom>
              <a:avLst/>
              <a:gdLst>
                <a:gd name="T0" fmla="*/ 156398 w 208280"/>
                <a:gd name="T1" fmla="*/ 0 h 148589"/>
                <a:gd name="T2" fmla="*/ 0 w 208280"/>
                <a:gd name="T3" fmla="*/ 148528 h 148589"/>
                <a:gd name="T4" fmla="*/ 207947 w 208280"/>
                <a:gd name="T5" fmla="*/ 90857 h 148589"/>
                <a:gd name="T6" fmla="*/ 0 60000 65536"/>
                <a:gd name="T7" fmla="*/ 0 60000 65536"/>
                <a:gd name="T8" fmla="*/ 0 60000 65536"/>
              </a:gdLst>
              <a:ahLst/>
              <a:cxnLst>
                <a:cxn ang="T6">
                  <a:pos x="T0" y="T1"/>
                </a:cxn>
                <a:cxn ang="T7">
                  <a:pos x="T2" y="T3"/>
                </a:cxn>
                <a:cxn ang="T8">
                  <a:pos x="T4" y="T5"/>
                </a:cxn>
              </a:cxnLst>
              <a:rect l="0" t="0" r="r" b="b"/>
              <a:pathLst>
                <a:path w="208280" h="148589">
                  <a:moveTo>
                    <a:pt x="156400" y="0"/>
                  </a:moveTo>
                  <a:lnTo>
                    <a:pt x="0" y="148526"/>
                  </a:lnTo>
                  <a:lnTo>
                    <a:pt x="207949" y="90855"/>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38" name="object 83">
              <a:extLst>
                <a:ext uri="{FF2B5EF4-FFF2-40B4-BE49-F238E27FC236}">
                  <a16:creationId xmlns:a16="http://schemas.microsoft.com/office/drawing/2014/main" id="{088D8B5E-8A07-F781-58F5-3C64BB2DFD69}"/>
                </a:ext>
              </a:extLst>
            </p:cNvPr>
            <p:cNvSpPr>
              <a:spLocks/>
            </p:cNvSpPr>
            <p:nvPr/>
          </p:nvSpPr>
          <p:spPr bwMode="auto">
            <a:xfrm>
              <a:off x="3044190" y="4133621"/>
              <a:ext cx="716915" cy="496570"/>
            </a:xfrm>
            <a:custGeom>
              <a:avLst/>
              <a:gdLst>
                <a:gd name="T0" fmla="*/ 0 w 716914"/>
                <a:gd name="T1" fmla="*/ 0 h 496570"/>
                <a:gd name="T2" fmla="*/ 716830 w 716914"/>
                <a:gd name="T3" fmla="*/ 496252 h 496570"/>
                <a:gd name="T4" fmla="*/ 0 60000 65536"/>
                <a:gd name="T5" fmla="*/ 0 60000 65536"/>
              </a:gdLst>
              <a:ahLst/>
              <a:cxnLst>
                <a:cxn ang="T4">
                  <a:pos x="T0" y="T1"/>
                </a:cxn>
                <a:cxn ang="T5">
                  <a:pos x="T2" y="T3"/>
                </a:cxn>
              </a:cxnLst>
              <a:rect l="0" t="0" r="r" b="b"/>
              <a:pathLst>
                <a:path w="716914" h="496570">
                  <a:moveTo>
                    <a:pt x="0" y="0"/>
                  </a:moveTo>
                  <a:lnTo>
                    <a:pt x="716828" y="496252"/>
                  </a:lnTo>
                </a:path>
              </a:pathLst>
            </a:custGeom>
            <a:noFill/>
            <a:ln w="13105">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739" name="object 84">
              <a:extLst>
                <a:ext uri="{FF2B5EF4-FFF2-40B4-BE49-F238E27FC236}">
                  <a16:creationId xmlns:a16="http://schemas.microsoft.com/office/drawing/2014/main" id="{5B599075-E18D-32D7-5F38-720D52AD15E0}"/>
                </a:ext>
              </a:extLst>
            </p:cNvPr>
            <p:cNvPicPr>
              <a:picLocks noChangeAspect="1" noChangeArrowheads="1"/>
            </p:cNvPicPr>
            <p:nvPr/>
          </p:nvPicPr>
          <p:blipFill>
            <a:blip r:embed="rId21">
              <a:extLst>
                <a:ext uri="{28A0092B-C50C-407E-A947-70E740481C1C}">
                  <a14:useLocalDpi xmlns:a14="http://schemas.microsoft.com/office/drawing/2010/main" val="0"/>
                </a:ext>
              </a:extLst>
            </a:blip>
            <a:srcRect/>
            <a:stretch>
              <a:fillRect/>
            </a:stretch>
          </p:blipFill>
          <p:spPr bwMode="auto">
            <a:xfrm>
              <a:off x="3862413" y="4755248"/>
              <a:ext cx="198322" cy="1983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40" name="object 85">
              <a:extLst>
                <a:ext uri="{FF2B5EF4-FFF2-40B4-BE49-F238E27FC236}">
                  <a16:creationId xmlns:a16="http://schemas.microsoft.com/office/drawing/2014/main" id="{2AFD1184-4B1E-855B-D418-AD8F45630BD5}"/>
                </a:ext>
              </a:extLst>
            </p:cNvPr>
            <p:cNvSpPr>
              <a:spLocks/>
            </p:cNvSpPr>
            <p:nvPr/>
          </p:nvSpPr>
          <p:spPr bwMode="auto">
            <a:xfrm>
              <a:off x="3761018" y="4629873"/>
              <a:ext cx="111125" cy="76835"/>
            </a:xfrm>
            <a:custGeom>
              <a:avLst/>
              <a:gdLst>
                <a:gd name="T0" fmla="*/ 0 w 111125"/>
                <a:gd name="T1" fmla="*/ 0 h 76835"/>
                <a:gd name="T2" fmla="*/ 110599 w 111125"/>
                <a:gd name="T3" fmla="*/ 76567 h 76835"/>
                <a:gd name="T4" fmla="*/ 0 60000 65536"/>
                <a:gd name="T5" fmla="*/ 0 60000 65536"/>
              </a:gdLst>
              <a:ahLst/>
              <a:cxnLst>
                <a:cxn ang="T4">
                  <a:pos x="T0" y="T1"/>
                </a:cxn>
                <a:cxn ang="T5">
                  <a:pos x="T2" y="T3"/>
                </a:cxn>
              </a:cxnLst>
              <a:rect l="0" t="0" r="r" b="b"/>
              <a:pathLst>
                <a:path w="111125" h="76835">
                  <a:moveTo>
                    <a:pt x="0" y="0"/>
                  </a:moveTo>
                  <a:lnTo>
                    <a:pt x="110599" y="76567"/>
                  </a:lnTo>
                </a:path>
              </a:pathLst>
            </a:custGeom>
            <a:noFill/>
            <a:ln w="13105">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41" name="object 86">
              <a:extLst>
                <a:ext uri="{FF2B5EF4-FFF2-40B4-BE49-F238E27FC236}">
                  <a16:creationId xmlns:a16="http://schemas.microsoft.com/office/drawing/2014/main" id="{837D4163-51CE-EACF-1214-D444BB435A9C}"/>
                </a:ext>
              </a:extLst>
            </p:cNvPr>
            <p:cNvSpPr>
              <a:spLocks/>
            </p:cNvSpPr>
            <p:nvPr/>
          </p:nvSpPr>
          <p:spPr bwMode="auto">
            <a:xfrm>
              <a:off x="3669766" y="4544263"/>
              <a:ext cx="203200" cy="162560"/>
            </a:xfrm>
            <a:custGeom>
              <a:avLst/>
              <a:gdLst>
                <a:gd name="T0" fmla="*/ 0 w 203200"/>
                <a:gd name="T1" fmla="*/ 85610 h 162560"/>
                <a:gd name="T2" fmla="*/ 202692 w 203200"/>
                <a:gd name="T3" fmla="*/ 162496 h 162560"/>
                <a:gd name="T4" fmla="*/ 59410 w 203200"/>
                <a:gd name="T5" fmla="*/ 0 h 162560"/>
                <a:gd name="T6" fmla="*/ 0 60000 65536"/>
                <a:gd name="T7" fmla="*/ 0 60000 65536"/>
                <a:gd name="T8" fmla="*/ 0 60000 65536"/>
              </a:gdLst>
              <a:ahLst/>
              <a:cxnLst>
                <a:cxn ang="T6">
                  <a:pos x="T0" y="T1"/>
                </a:cxn>
                <a:cxn ang="T7">
                  <a:pos x="T2" y="T3"/>
                </a:cxn>
                <a:cxn ang="T8">
                  <a:pos x="T4" y="T5"/>
                </a:cxn>
              </a:cxnLst>
              <a:rect l="0" t="0" r="r" b="b"/>
              <a:pathLst>
                <a:path w="203200" h="162560">
                  <a:moveTo>
                    <a:pt x="0" y="85610"/>
                  </a:moveTo>
                  <a:lnTo>
                    <a:pt x="202692" y="162496"/>
                  </a:lnTo>
                  <a:lnTo>
                    <a:pt x="59410" y="0"/>
                  </a:lnTo>
                </a:path>
              </a:pathLst>
            </a:custGeom>
            <a:noFill/>
            <a:ln w="13105">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42" name="object 87">
              <a:extLst>
                <a:ext uri="{FF2B5EF4-FFF2-40B4-BE49-F238E27FC236}">
                  <a16:creationId xmlns:a16="http://schemas.microsoft.com/office/drawing/2014/main" id="{F20DCD95-329A-B746-C102-1B5B967E37A4}"/>
                </a:ext>
              </a:extLst>
            </p:cNvPr>
            <p:cNvSpPr>
              <a:spLocks/>
            </p:cNvSpPr>
            <p:nvPr/>
          </p:nvSpPr>
          <p:spPr bwMode="auto">
            <a:xfrm>
              <a:off x="3437356" y="5509691"/>
              <a:ext cx="1049020" cy="524510"/>
            </a:xfrm>
            <a:custGeom>
              <a:avLst/>
              <a:gdLst>
                <a:gd name="T0" fmla="*/ 0 w 1049020"/>
                <a:gd name="T1" fmla="*/ 0 h 524510"/>
                <a:gd name="T2" fmla="*/ 0 w 1049020"/>
                <a:gd name="T3" fmla="*/ 524217 h 524510"/>
                <a:gd name="T4" fmla="*/ 1048434 w 1049020"/>
                <a:gd name="T5" fmla="*/ 524217 h 524510"/>
                <a:gd name="T6" fmla="*/ 1048434 w 1049020"/>
                <a:gd name="T7" fmla="*/ 0 h 524510"/>
                <a:gd name="T8" fmla="*/ 0 w 1049020"/>
                <a:gd name="T9" fmla="*/ 0 h 524510"/>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9020" h="524510">
                  <a:moveTo>
                    <a:pt x="0" y="0"/>
                  </a:moveTo>
                  <a:lnTo>
                    <a:pt x="0" y="524217"/>
                  </a:lnTo>
                  <a:lnTo>
                    <a:pt x="1048434" y="524217"/>
                  </a:lnTo>
                  <a:lnTo>
                    <a:pt x="1048434" y="0"/>
                  </a:lnTo>
                  <a:lnTo>
                    <a:pt x="0" y="0"/>
                  </a:lnTo>
                  <a:close/>
                </a:path>
              </a:pathLst>
            </a:custGeom>
            <a:noFill/>
            <a:ln w="26210">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43" name="object 88">
              <a:extLst>
                <a:ext uri="{FF2B5EF4-FFF2-40B4-BE49-F238E27FC236}">
                  <a16:creationId xmlns:a16="http://schemas.microsoft.com/office/drawing/2014/main" id="{137B545F-F214-8FA1-4A2C-07C41D0B7570}"/>
                </a:ext>
              </a:extLst>
            </p:cNvPr>
            <p:cNvSpPr>
              <a:spLocks/>
            </p:cNvSpPr>
            <p:nvPr/>
          </p:nvSpPr>
          <p:spPr bwMode="auto">
            <a:xfrm>
              <a:off x="3437356" y="5509691"/>
              <a:ext cx="0" cy="524510"/>
            </a:xfrm>
            <a:custGeom>
              <a:avLst/>
              <a:gdLst>
                <a:gd name="T0" fmla="*/ 0 h 524510"/>
                <a:gd name="T1" fmla="*/ 524217 h 524510"/>
                <a:gd name="T2" fmla="*/ 0 60000 65536"/>
                <a:gd name="T3" fmla="*/ 0 60000 65536"/>
              </a:gdLst>
              <a:ahLst/>
              <a:cxnLst>
                <a:cxn ang="T2">
                  <a:pos x="0" y="T0"/>
                </a:cxn>
                <a:cxn ang="T3">
                  <a:pos x="0" y="T1"/>
                </a:cxn>
              </a:cxnLst>
              <a:rect l="0" t="0" r="r" b="b"/>
              <a:pathLst>
                <a:path h="524510">
                  <a:moveTo>
                    <a:pt x="0" y="0"/>
                  </a:moveTo>
                  <a:lnTo>
                    <a:pt x="0" y="524217"/>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pic>
          <p:nvPicPr>
            <p:cNvPr id="27744" name="object 89">
              <a:extLst>
                <a:ext uri="{FF2B5EF4-FFF2-40B4-BE49-F238E27FC236}">
                  <a16:creationId xmlns:a16="http://schemas.microsoft.com/office/drawing/2014/main" id="{34E40386-BDB9-0DE1-33C6-9171A0483550}"/>
                </a:ext>
              </a:extLst>
            </p:cNvPr>
            <p:cNvPicPr>
              <a:picLocks noChangeAspect="1" noChangeArrowheads="1"/>
            </p:cNvPicPr>
            <p:nvPr/>
          </p:nvPicPr>
          <p:blipFill>
            <a:blip r:embed="rId22">
              <a:extLst>
                <a:ext uri="{28A0092B-C50C-407E-A947-70E740481C1C}">
                  <a14:useLocalDpi xmlns:a14="http://schemas.microsoft.com/office/drawing/2010/main" val="0"/>
                </a:ext>
              </a:extLst>
            </a:blip>
            <a:srcRect/>
            <a:stretch>
              <a:fillRect/>
            </a:stretch>
          </p:blipFill>
          <p:spPr bwMode="auto">
            <a:xfrm>
              <a:off x="3496335" y="5568658"/>
              <a:ext cx="406272" cy="20969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7745" name="object 90">
              <a:extLst>
                <a:ext uri="{FF2B5EF4-FFF2-40B4-BE49-F238E27FC236}">
                  <a16:creationId xmlns:a16="http://schemas.microsoft.com/office/drawing/2014/main" id="{FA80B331-EF4E-3F1C-40D9-B117AD258B0F}"/>
                </a:ext>
              </a:extLst>
            </p:cNvPr>
            <p:cNvSpPr>
              <a:spLocks/>
            </p:cNvSpPr>
            <p:nvPr/>
          </p:nvSpPr>
          <p:spPr bwMode="auto">
            <a:xfrm>
              <a:off x="3961574" y="5509691"/>
              <a:ext cx="0" cy="524510"/>
            </a:xfrm>
            <a:custGeom>
              <a:avLst/>
              <a:gdLst>
                <a:gd name="T0" fmla="*/ 0 h 524510"/>
                <a:gd name="T1" fmla="*/ 524217 h 524510"/>
                <a:gd name="T2" fmla="*/ 0 60000 65536"/>
                <a:gd name="T3" fmla="*/ 0 60000 65536"/>
              </a:gdLst>
              <a:ahLst/>
              <a:cxnLst>
                <a:cxn ang="T2">
                  <a:pos x="0" y="T0"/>
                </a:cxn>
                <a:cxn ang="T3">
                  <a:pos x="0" y="T1"/>
                </a:cxn>
              </a:cxnLst>
              <a:rect l="0" t="0" r="r" b="b"/>
              <a:pathLst>
                <a:path h="524510">
                  <a:moveTo>
                    <a:pt x="0" y="0"/>
                  </a:moveTo>
                  <a:lnTo>
                    <a:pt x="0" y="524217"/>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46" name="object 91">
              <a:extLst>
                <a:ext uri="{FF2B5EF4-FFF2-40B4-BE49-F238E27FC236}">
                  <a16:creationId xmlns:a16="http://schemas.microsoft.com/office/drawing/2014/main" id="{5059EACF-80E9-7E07-DE6F-9CC627B87245}"/>
                </a:ext>
              </a:extLst>
            </p:cNvPr>
            <p:cNvSpPr>
              <a:spLocks/>
            </p:cNvSpPr>
            <p:nvPr/>
          </p:nvSpPr>
          <p:spPr bwMode="auto">
            <a:xfrm>
              <a:off x="3955465" y="5509691"/>
              <a:ext cx="13335" cy="0"/>
            </a:xfrm>
            <a:custGeom>
              <a:avLst/>
              <a:gdLst>
                <a:gd name="T0" fmla="*/ 0 w 13335"/>
                <a:gd name="T1" fmla="*/ 13106 w 13335"/>
                <a:gd name="T2" fmla="*/ 0 60000 65536"/>
                <a:gd name="T3" fmla="*/ 0 60000 65536"/>
              </a:gdLst>
              <a:ahLst/>
              <a:cxnLst>
                <a:cxn ang="T2">
                  <a:pos x="T0" y="0"/>
                </a:cxn>
                <a:cxn ang="T3">
                  <a:pos x="T1" y="0"/>
                </a:cxn>
              </a:cxnLst>
              <a:rect l="0" t="0" r="r" b="b"/>
              <a:pathLst>
                <a:path w="13335">
                  <a:moveTo>
                    <a:pt x="0" y="0"/>
                  </a:moveTo>
                  <a:lnTo>
                    <a:pt x="13106" y="0"/>
                  </a:lnTo>
                </a:path>
              </a:pathLst>
            </a:custGeom>
            <a:noFill/>
            <a:ln w="13105">
              <a:solidFill>
                <a:srgbClr val="000000"/>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47" name="object 92">
              <a:extLst>
                <a:ext uri="{FF2B5EF4-FFF2-40B4-BE49-F238E27FC236}">
                  <a16:creationId xmlns:a16="http://schemas.microsoft.com/office/drawing/2014/main" id="{799642A6-3A7F-9B20-91D6-7E49F70F633A}"/>
                </a:ext>
              </a:extLst>
            </p:cNvPr>
            <p:cNvSpPr>
              <a:spLocks/>
            </p:cNvSpPr>
            <p:nvPr/>
          </p:nvSpPr>
          <p:spPr bwMode="auto">
            <a:xfrm>
              <a:off x="3955021" y="4919942"/>
              <a:ext cx="13335" cy="561340"/>
            </a:xfrm>
            <a:custGeom>
              <a:avLst/>
              <a:gdLst>
                <a:gd name="T0" fmla="*/ 13105 w 13335"/>
                <a:gd name="T1" fmla="*/ 351233 h 561339"/>
                <a:gd name="T2" fmla="*/ 13105 w 13335"/>
                <a:gd name="T3" fmla="*/ 0 h 561339"/>
                <a:gd name="T4" fmla="*/ 0 w 13335"/>
                <a:gd name="T5" fmla="*/ 0 h 561339"/>
                <a:gd name="T6" fmla="*/ 0 w 13335"/>
                <a:gd name="T7" fmla="*/ 351233 h 561339"/>
                <a:gd name="T8" fmla="*/ 13105 w 13335"/>
                <a:gd name="T9" fmla="*/ 351233 h 561339"/>
                <a:gd name="T10" fmla="*/ 13105 w 13335"/>
                <a:gd name="T11" fmla="*/ 534712 h 561339"/>
                <a:gd name="T12" fmla="*/ 13105 w 13335"/>
                <a:gd name="T13" fmla="*/ 351233 h 561339"/>
                <a:gd name="T14" fmla="*/ 0 w 13335"/>
                <a:gd name="T15" fmla="*/ 351233 h 561339"/>
                <a:gd name="T16" fmla="*/ 0 w 13335"/>
                <a:gd name="T17" fmla="*/ 534714 h 561339"/>
                <a:gd name="T18" fmla="*/ 6552 w 13335"/>
                <a:gd name="T19" fmla="*/ 560922 h 561339"/>
                <a:gd name="T20" fmla="*/ 13105 w 13335"/>
                <a:gd name="T21" fmla="*/ 534712 h 561339"/>
                <a:gd name="T22" fmla="*/ 0 60000 65536"/>
                <a:gd name="T23" fmla="*/ 0 60000 65536"/>
                <a:gd name="T24" fmla="*/ 0 60000 65536"/>
                <a:gd name="T25" fmla="*/ 0 60000 65536"/>
                <a:gd name="T26" fmla="*/ 0 60000 65536"/>
                <a:gd name="T27" fmla="*/ 0 60000 65536"/>
                <a:gd name="T28" fmla="*/ 0 60000 65536"/>
                <a:gd name="T29" fmla="*/ 0 60000 65536"/>
                <a:gd name="T30" fmla="*/ 0 60000 65536"/>
                <a:gd name="T31" fmla="*/ 0 60000 65536"/>
                <a:gd name="T32" fmla="*/ 0 60000 65536"/>
              </a:gdLst>
              <a:ahLst/>
              <a:cxnLst>
                <a:cxn ang="T22">
                  <a:pos x="T0" y="T1"/>
                </a:cxn>
                <a:cxn ang="T23">
                  <a:pos x="T2" y="T3"/>
                </a:cxn>
                <a:cxn ang="T24">
                  <a:pos x="T4" y="T5"/>
                </a:cxn>
                <a:cxn ang="T25">
                  <a:pos x="T6" y="T7"/>
                </a:cxn>
                <a:cxn ang="T26">
                  <a:pos x="T8" y="T9"/>
                </a:cxn>
                <a:cxn ang="T27">
                  <a:pos x="T10" y="T11"/>
                </a:cxn>
                <a:cxn ang="T28">
                  <a:pos x="T12" y="T13"/>
                </a:cxn>
                <a:cxn ang="T29">
                  <a:pos x="T14" y="T15"/>
                </a:cxn>
                <a:cxn ang="T30">
                  <a:pos x="T16" y="T17"/>
                </a:cxn>
                <a:cxn ang="T31">
                  <a:pos x="T18" y="T19"/>
                </a:cxn>
                <a:cxn ang="T32">
                  <a:pos x="T20" y="T21"/>
                </a:cxn>
              </a:cxnLst>
              <a:rect l="0" t="0" r="r" b="b"/>
              <a:pathLst>
                <a:path w="13335" h="561339">
                  <a:moveTo>
                    <a:pt x="13105" y="351231"/>
                  </a:moveTo>
                  <a:lnTo>
                    <a:pt x="13105" y="0"/>
                  </a:lnTo>
                  <a:lnTo>
                    <a:pt x="0" y="0"/>
                  </a:lnTo>
                  <a:lnTo>
                    <a:pt x="0" y="351231"/>
                  </a:lnTo>
                  <a:lnTo>
                    <a:pt x="13105" y="351231"/>
                  </a:lnTo>
                  <a:close/>
                </a:path>
                <a:path w="13335" h="561339">
                  <a:moveTo>
                    <a:pt x="13105" y="534710"/>
                  </a:moveTo>
                  <a:lnTo>
                    <a:pt x="13105" y="351231"/>
                  </a:lnTo>
                  <a:lnTo>
                    <a:pt x="0" y="351231"/>
                  </a:lnTo>
                  <a:lnTo>
                    <a:pt x="0" y="534712"/>
                  </a:lnTo>
                  <a:lnTo>
                    <a:pt x="6552" y="560920"/>
                  </a:lnTo>
                  <a:lnTo>
                    <a:pt x="13105" y="534710"/>
                  </a:lnTo>
                  <a:close/>
                </a:path>
              </a:pathLst>
            </a:custGeom>
            <a:solidFill>
              <a:srgbClr val="0000FF"/>
            </a:solidFill>
            <a:ln>
              <a:noFill/>
            </a:ln>
            <a:extLst>
              <a:ext uri="{91240B29-F687-4F45-9708-019B960494DF}">
                <a14:hiddenLine xmlns:a14="http://schemas.microsoft.com/office/drawing/2010/main" w="9525">
                  <a:solidFill>
                    <a:srgbClr val="000000"/>
                  </a:solidFill>
                  <a:round/>
                  <a:headEnd/>
                  <a:tailEnd/>
                </a14:hiddenLine>
              </a:ext>
            </a:extLst>
          </p:spPr>
          <p:txBody>
            <a:bodyPr lIns="0" tIns="0" rIns="0" bIns="0"/>
            <a:lstStyle/>
            <a:p>
              <a:endParaRPr lang="en-IN"/>
            </a:p>
          </p:txBody>
        </p:sp>
        <p:sp>
          <p:nvSpPr>
            <p:cNvPr id="27748" name="object 93">
              <a:extLst>
                <a:ext uri="{FF2B5EF4-FFF2-40B4-BE49-F238E27FC236}">
                  <a16:creationId xmlns:a16="http://schemas.microsoft.com/office/drawing/2014/main" id="{C864A450-90D6-2EBB-8BE2-1ACD81348CF2}"/>
                </a:ext>
              </a:extLst>
            </p:cNvPr>
            <p:cNvSpPr>
              <a:spLocks/>
            </p:cNvSpPr>
            <p:nvPr/>
          </p:nvSpPr>
          <p:spPr bwMode="auto">
            <a:xfrm>
              <a:off x="3909149" y="5271173"/>
              <a:ext cx="105410" cy="210185"/>
            </a:xfrm>
            <a:custGeom>
              <a:avLst/>
              <a:gdLst>
                <a:gd name="T0" fmla="*/ 0 w 105410"/>
                <a:gd name="T1" fmla="*/ 0 h 210185"/>
                <a:gd name="T2" fmla="*/ 52425 w 105410"/>
                <a:gd name="T3" fmla="*/ 209689 h 210185"/>
                <a:gd name="T4" fmla="*/ 104851 w 105410"/>
                <a:gd name="T5" fmla="*/ 0 h 210185"/>
                <a:gd name="T6" fmla="*/ 0 60000 65536"/>
                <a:gd name="T7" fmla="*/ 0 60000 65536"/>
                <a:gd name="T8" fmla="*/ 0 60000 65536"/>
              </a:gdLst>
              <a:ahLst/>
              <a:cxnLst>
                <a:cxn ang="T6">
                  <a:pos x="T0" y="T1"/>
                </a:cxn>
                <a:cxn ang="T7">
                  <a:pos x="T2" y="T3"/>
                </a:cxn>
                <a:cxn ang="T8">
                  <a:pos x="T4" y="T5"/>
                </a:cxn>
              </a:cxnLst>
              <a:rect l="0" t="0" r="r" b="b"/>
              <a:pathLst>
                <a:path w="105410" h="210185">
                  <a:moveTo>
                    <a:pt x="0" y="0"/>
                  </a:moveTo>
                  <a:lnTo>
                    <a:pt x="52425" y="209689"/>
                  </a:lnTo>
                  <a:lnTo>
                    <a:pt x="104851" y="0"/>
                  </a:lnTo>
                </a:path>
              </a:pathLst>
            </a:custGeom>
            <a:noFill/>
            <a:ln w="13105">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sp>
          <p:nvSpPr>
            <p:cNvPr id="27749" name="object 94">
              <a:extLst>
                <a:ext uri="{FF2B5EF4-FFF2-40B4-BE49-F238E27FC236}">
                  <a16:creationId xmlns:a16="http://schemas.microsoft.com/office/drawing/2014/main" id="{0C878FC0-3BA6-F7B9-DE62-22846B3E435F}"/>
                </a:ext>
              </a:extLst>
            </p:cNvPr>
            <p:cNvSpPr>
              <a:spLocks/>
            </p:cNvSpPr>
            <p:nvPr/>
          </p:nvSpPr>
          <p:spPr bwMode="auto">
            <a:xfrm>
              <a:off x="1602600" y="2364384"/>
              <a:ext cx="2621280" cy="3080385"/>
            </a:xfrm>
            <a:custGeom>
              <a:avLst/>
              <a:gdLst>
                <a:gd name="T0" fmla="*/ 2621091 w 2621279"/>
                <a:gd name="T1" fmla="*/ 0 h 3080385"/>
                <a:gd name="T2" fmla="*/ 917371 w 2621279"/>
                <a:gd name="T3" fmla="*/ 524217 h 3080385"/>
                <a:gd name="T4" fmla="*/ 655269 w 2621279"/>
                <a:gd name="T5" fmla="*/ 786333 h 3080385"/>
                <a:gd name="T6" fmla="*/ 0 w 2621279"/>
                <a:gd name="T7" fmla="*/ 1113967 h 3080385"/>
                <a:gd name="T8" fmla="*/ 720801 w 2621279"/>
                <a:gd name="T9" fmla="*/ 786333 h 3080385"/>
                <a:gd name="T10" fmla="*/ 1245006 w 2621279"/>
                <a:gd name="T11" fmla="*/ 1048435 h 3080385"/>
                <a:gd name="T12" fmla="*/ 2358976 w 2621279"/>
                <a:gd name="T13" fmla="*/ 2621089 h 3080385"/>
                <a:gd name="T14" fmla="*/ 2358976 w 2621279"/>
                <a:gd name="T15" fmla="*/ 3079775 h 3080385"/>
                <a:gd name="T16" fmla="*/ 1507123 w 2621279"/>
                <a:gd name="T17" fmla="*/ 1834756 h 3080385"/>
                <a:gd name="T18" fmla="*/ 2227924 w 2621279"/>
                <a:gd name="T19" fmla="*/ 2293454 h 308038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0" t="0" r="r" b="b"/>
              <a:pathLst>
                <a:path w="2621279" h="3080385">
                  <a:moveTo>
                    <a:pt x="2621089" y="0"/>
                  </a:moveTo>
                  <a:lnTo>
                    <a:pt x="917371" y="524217"/>
                  </a:lnTo>
                </a:path>
                <a:path w="2621279" h="3080385">
                  <a:moveTo>
                    <a:pt x="655269" y="786333"/>
                  </a:moveTo>
                  <a:lnTo>
                    <a:pt x="0" y="1113967"/>
                  </a:lnTo>
                </a:path>
                <a:path w="2621279" h="3080385">
                  <a:moveTo>
                    <a:pt x="720801" y="786333"/>
                  </a:moveTo>
                  <a:lnTo>
                    <a:pt x="1245006" y="1048435"/>
                  </a:lnTo>
                </a:path>
                <a:path w="2621279" h="3080385">
                  <a:moveTo>
                    <a:pt x="2358974" y="2621089"/>
                  </a:moveTo>
                  <a:lnTo>
                    <a:pt x="2358974" y="3079775"/>
                  </a:lnTo>
                </a:path>
                <a:path w="2621279" h="3080385">
                  <a:moveTo>
                    <a:pt x="1507121" y="1834756"/>
                  </a:moveTo>
                  <a:lnTo>
                    <a:pt x="2227922" y="2293454"/>
                  </a:lnTo>
                </a:path>
              </a:pathLst>
            </a:custGeom>
            <a:noFill/>
            <a:ln w="26210">
              <a:solidFill>
                <a:srgbClr val="0000FF"/>
              </a:solidFill>
              <a:round/>
              <a:headEnd/>
              <a:tailEnd/>
            </a:ln>
            <a:extLst>
              <a:ext uri="{909E8E84-426E-40DD-AFC4-6F175D3DCCD1}">
                <a14:hiddenFill xmlns:a14="http://schemas.microsoft.com/office/drawing/2010/main">
                  <a:solidFill>
                    <a:srgbClr val="FFFFFF"/>
                  </a:solidFill>
                </a14:hiddenFill>
              </a:ext>
            </a:extLst>
          </p:spPr>
          <p:txBody>
            <a:bodyPr lIns="0" tIns="0" rIns="0" bIns="0"/>
            <a:lstStyle/>
            <a:p>
              <a:endParaRPr lang="en-IN"/>
            </a:p>
          </p:txBody>
        </p:sp>
      </p:grpSp>
      <p:sp>
        <p:nvSpPr>
          <p:cNvPr id="95" name="object 95">
            <a:extLst>
              <a:ext uri="{FF2B5EF4-FFF2-40B4-BE49-F238E27FC236}">
                <a16:creationId xmlns:a16="http://schemas.microsoft.com/office/drawing/2014/main" id="{D93F3656-2D68-2D73-BCF8-A75866567927}"/>
              </a:ext>
            </a:extLst>
          </p:cNvPr>
          <p:cNvSpPr txBox="1"/>
          <p:nvPr/>
        </p:nvSpPr>
        <p:spPr>
          <a:xfrm>
            <a:off x="9194800" y="5543550"/>
            <a:ext cx="744538" cy="342900"/>
          </a:xfrm>
          <a:prstGeom prst="rect">
            <a:avLst/>
          </a:prstGeom>
        </p:spPr>
        <p:txBody>
          <a:bodyPr lIns="0" tIns="14373" rIns="0" bIns="0">
            <a:spAutoFit/>
          </a:bodyPr>
          <a:lstStyle/>
          <a:p>
            <a:pPr marL="11977">
              <a:spcBef>
                <a:spcPts val="113"/>
              </a:spcBef>
              <a:defRPr/>
            </a:pPr>
            <a:r>
              <a:rPr sz="2100" spc="9" dirty="0">
                <a:latin typeface="Times New Roman"/>
                <a:cs typeface="Times New Roman"/>
              </a:rPr>
              <a:t>LOOP</a:t>
            </a:r>
            <a:endParaRPr sz="2100">
              <a:latin typeface="Times New Roman"/>
              <a:cs typeface="Times New Roman"/>
            </a:endParaRPr>
          </a:p>
        </p:txBody>
      </p:sp>
      <p:sp>
        <p:nvSpPr>
          <p:cNvPr id="96" name="object 96">
            <a:extLst>
              <a:ext uri="{FF2B5EF4-FFF2-40B4-BE49-F238E27FC236}">
                <a16:creationId xmlns:a16="http://schemas.microsoft.com/office/drawing/2014/main" id="{A6C5A44D-8F79-D2EF-DA12-5B8D340A8B93}"/>
              </a:ext>
            </a:extLst>
          </p:cNvPr>
          <p:cNvSpPr txBox="1"/>
          <p:nvPr/>
        </p:nvSpPr>
        <p:spPr>
          <a:xfrm>
            <a:off x="4929189" y="5543550"/>
            <a:ext cx="790575" cy="342900"/>
          </a:xfrm>
          <a:prstGeom prst="rect">
            <a:avLst/>
          </a:prstGeom>
        </p:spPr>
        <p:txBody>
          <a:bodyPr lIns="0" tIns="14373" rIns="0" bIns="0">
            <a:spAutoFit/>
          </a:bodyPr>
          <a:lstStyle/>
          <a:p>
            <a:pPr marL="11977">
              <a:spcBef>
                <a:spcPts val="113"/>
              </a:spcBef>
              <a:defRPr/>
            </a:pPr>
            <a:r>
              <a:rPr sz="2100" spc="9" dirty="0">
                <a:latin typeface="Times New Roman"/>
                <a:cs typeface="Times New Roman"/>
              </a:rPr>
              <a:t>GOAL</a:t>
            </a:r>
            <a:endParaRPr sz="2100" dirty="0">
              <a:latin typeface="Times New Roman"/>
              <a:cs typeface="Times New Roman"/>
            </a:endParaRPr>
          </a:p>
        </p:txBody>
      </p:sp>
      <p:sp>
        <p:nvSpPr>
          <p:cNvPr id="97" name="object 97">
            <a:extLst>
              <a:ext uri="{FF2B5EF4-FFF2-40B4-BE49-F238E27FC236}">
                <a16:creationId xmlns:a16="http://schemas.microsoft.com/office/drawing/2014/main" id="{52207023-C419-1EDF-A47E-3BCE8730D503}"/>
              </a:ext>
            </a:extLst>
          </p:cNvPr>
          <p:cNvSpPr txBox="1"/>
          <p:nvPr/>
        </p:nvSpPr>
        <p:spPr>
          <a:xfrm>
            <a:off x="6434139" y="3906839"/>
            <a:ext cx="746125" cy="344487"/>
          </a:xfrm>
          <a:prstGeom prst="rect">
            <a:avLst/>
          </a:prstGeom>
        </p:spPr>
        <p:txBody>
          <a:bodyPr lIns="0" tIns="14373" rIns="0" bIns="0">
            <a:spAutoFit/>
          </a:bodyPr>
          <a:lstStyle/>
          <a:p>
            <a:pPr marL="11977">
              <a:spcBef>
                <a:spcPts val="113"/>
              </a:spcBef>
              <a:defRPr/>
            </a:pPr>
            <a:r>
              <a:rPr sz="2100" spc="9" dirty="0">
                <a:latin typeface="Times New Roman"/>
                <a:cs typeface="Times New Roman"/>
              </a:rPr>
              <a:t>LOOP</a:t>
            </a:r>
            <a:endParaRPr sz="2100">
              <a:latin typeface="Times New Roman"/>
              <a:cs typeface="Times New Roman"/>
            </a:endParaRPr>
          </a:p>
        </p:txBody>
      </p:sp>
      <p:sp>
        <p:nvSpPr>
          <p:cNvPr id="98" name="object 98">
            <a:extLst>
              <a:ext uri="{FF2B5EF4-FFF2-40B4-BE49-F238E27FC236}">
                <a16:creationId xmlns:a16="http://schemas.microsoft.com/office/drawing/2014/main" id="{0511340E-8742-9147-139D-6D5DA94ED7BA}"/>
              </a:ext>
            </a:extLst>
          </p:cNvPr>
          <p:cNvSpPr txBox="1"/>
          <p:nvPr/>
        </p:nvSpPr>
        <p:spPr>
          <a:xfrm>
            <a:off x="3798889" y="2089150"/>
            <a:ext cx="454025" cy="344488"/>
          </a:xfrm>
          <a:prstGeom prst="rect">
            <a:avLst/>
          </a:prstGeom>
        </p:spPr>
        <p:txBody>
          <a:bodyPr lIns="0" tIns="14373" rIns="0" bIns="0">
            <a:spAutoFit/>
          </a:bodyPr>
          <a:lstStyle/>
          <a:p>
            <a:pPr marL="11977">
              <a:spcBef>
                <a:spcPts val="113"/>
              </a:spcBef>
              <a:defRPr/>
            </a:pPr>
            <a:r>
              <a:rPr sz="2100" i="1" spc="5" dirty="0">
                <a:latin typeface="Times New Roman"/>
                <a:cs typeface="Times New Roman"/>
              </a:rPr>
              <a:t>Left</a:t>
            </a:r>
            <a:endParaRPr sz="2100">
              <a:latin typeface="Times New Roman"/>
              <a:cs typeface="Times New Roman"/>
            </a:endParaRPr>
          </a:p>
        </p:txBody>
      </p:sp>
      <p:sp>
        <p:nvSpPr>
          <p:cNvPr id="99" name="object 99">
            <a:extLst>
              <a:ext uri="{FF2B5EF4-FFF2-40B4-BE49-F238E27FC236}">
                <a16:creationId xmlns:a16="http://schemas.microsoft.com/office/drawing/2014/main" id="{B6B7EEBC-4591-DCF1-F6ED-F9E46C11FA60}"/>
              </a:ext>
            </a:extLst>
          </p:cNvPr>
          <p:cNvSpPr txBox="1"/>
          <p:nvPr/>
        </p:nvSpPr>
        <p:spPr>
          <a:xfrm>
            <a:off x="6810375" y="2089150"/>
            <a:ext cx="546100" cy="344488"/>
          </a:xfrm>
          <a:prstGeom prst="rect">
            <a:avLst/>
          </a:prstGeom>
        </p:spPr>
        <p:txBody>
          <a:bodyPr lIns="0" tIns="14373" rIns="0" bIns="0">
            <a:spAutoFit/>
          </a:bodyPr>
          <a:lstStyle/>
          <a:p>
            <a:pPr marL="11977">
              <a:spcBef>
                <a:spcPts val="113"/>
              </a:spcBef>
              <a:defRPr/>
            </a:pPr>
            <a:r>
              <a:rPr sz="2100" i="1" spc="5" dirty="0">
                <a:latin typeface="Times New Roman"/>
                <a:cs typeface="Times New Roman"/>
              </a:rPr>
              <a:t>Suck</a:t>
            </a:r>
            <a:endParaRPr sz="2100">
              <a:latin typeface="Times New Roman"/>
              <a:cs typeface="Times New Roman"/>
            </a:endParaRPr>
          </a:p>
        </p:txBody>
      </p:sp>
      <p:sp>
        <p:nvSpPr>
          <p:cNvPr id="100" name="object 100">
            <a:extLst>
              <a:ext uri="{FF2B5EF4-FFF2-40B4-BE49-F238E27FC236}">
                <a16:creationId xmlns:a16="http://schemas.microsoft.com/office/drawing/2014/main" id="{59EC87EA-8D19-B54D-DDB0-F84DF1C686D7}"/>
              </a:ext>
            </a:extLst>
          </p:cNvPr>
          <p:cNvSpPr txBox="1"/>
          <p:nvPr/>
        </p:nvSpPr>
        <p:spPr>
          <a:xfrm>
            <a:off x="2419351" y="3846514"/>
            <a:ext cx="790575" cy="344487"/>
          </a:xfrm>
          <a:prstGeom prst="rect">
            <a:avLst/>
          </a:prstGeom>
        </p:spPr>
        <p:txBody>
          <a:bodyPr lIns="0" tIns="14373" rIns="0" bIns="0">
            <a:spAutoFit/>
          </a:bodyPr>
          <a:lstStyle/>
          <a:p>
            <a:pPr marL="11977">
              <a:spcBef>
                <a:spcPts val="113"/>
              </a:spcBef>
              <a:defRPr/>
            </a:pPr>
            <a:r>
              <a:rPr sz="2100" spc="9" dirty="0">
                <a:latin typeface="Times New Roman"/>
                <a:cs typeface="Times New Roman"/>
              </a:rPr>
              <a:t>GOAL</a:t>
            </a:r>
            <a:endParaRPr sz="2100">
              <a:latin typeface="Times New Roman"/>
              <a:cs typeface="Times New Roman"/>
            </a:endParaRPr>
          </a:p>
        </p:txBody>
      </p:sp>
      <p:sp>
        <p:nvSpPr>
          <p:cNvPr id="101" name="object 101">
            <a:extLst>
              <a:ext uri="{FF2B5EF4-FFF2-40B4-BE49-F238E27FC236}">
                <a16:creationId xmlns:a16="http://schemas.microsoft.com/office/drawing/2014/main" id="{B7215BB4-2651-B95A-4126-A0370DF84DD2}"/>
              </a:ext>
            </a:extLst>
          </p:cNvPr>
          <p:cNvSpPr txBox="1"/>
          <p:nvPr/>
        </p:nvSpPr>
        <p:spPr>
          <a:xfrm>
            <a:off x="3798888" y="4029075"/>
            <a:ext cx="622300" cy="342900"/>
          </a:xfrm>
          <a:prstGeom prst="rect">
            <a:avLst/>
          </a:prstGeom>
        </p:spPr>
        <p:txBody>
          <a:bodyPr lIns="0" tIns="14373" rIns="0" bIns="0">
            <a:spAutoFit/>
          </a:bodyPr>
          <a:lstStyle/>
          <a:p>
            <a:pPr marL="11977">
              <a:spcBef>
                <a:spcPts val="113"/>
              </a:spcBef>
              <a:defRPr/>
            </a:pPr>
            <a:r>
              <a:rPr sz="2100" i="1" spc="5" dirty="0">
                <a:latin typeface="Times New Roman"/>
                <a:cs typeface="Times New Roman"/>
              </a:rPr>
              <a:t>Right</a:t>
            </a:r>
            <a:endParaRPr sz="2100">
              <a:latin typeface="Times New Roman"/>
              <a:cs typeface="Times New Roman"/>
            </a:endParaRPr>
          </a:p>
        </p:txBody>
      </p:sp>
      <p:sp>
        <p:nvSpPr>
          <p:cNvPr id="102" name="object 102">
            <a:extLst>
              <a:ext uri="{FF2B5EF4-FFF2-40B4-BE49-F238E27FC236}">
                <a16:creationId xmlns:a16="http://schemas.microsoft.com/office/drawing/2014/main" id="{61D9DFF4-2F4F-0158-E3B6-BF10CAF17D53}"/>
              </a:ext>
            </a:extLst>
          </p:cNvPr>
          <p:cNvSpPr txBox="1"/>
          <p:nvPr/>
        </p:nvSpPr>
        <p:spPr>
          <a:xfrm>
            <a:off x="5241925" y="3968750"/>
            <a:ext cx="546100" cy="342900"/>
          </a:xfrm>
          <a:prstGeom prst="rect">
            <a:avLst/>
          </a:prstGeom>
        </p:spPr>
        <p:txBody>
          <a:bodyPr lIns="0" tIns="14373" rIns="0" bIns="0">
            <a:spAutoFit/>
          </a:bodyPr>
          <a:lstStyle/>
          <a:p>
            <a:pPr marL="11977">
              <a:spcBef>
                <a:spcPts val="113"/>
              </a:spcBef>
              <a:defRPr/>
            </a:pPr>
            <a:r>
              <a:rPr sz="2100" i="1" spc="5" dirty="0">
                <a:latin typeface="Times New Roman"/>
                <a:cs typeface="Times New Roman"/>
              </a:rPr>
              <a:t>Suck</a:t>
            </a:r>
            <a:endParaRPr sz="2100">
              <a:latin typeface="Times New Roman"/>
              <a:cs typeface="Times New Roman"/>
            </a:endParaRPr>
          </a:p>
        </p:txBody>
      </p:sp>
      <p:sp>
        <p:nvSpPr>
          <p:cNvPr id="103" name="object 103">
            <a:extLst>
              <a:ext uri="{FF2B5EF4-FFF2-40B4-BE49-F238E27FC236}">
                <a16:creationId xmlns:a16="http://schemas.microsoft.com/office/drawing/2014/main" id="{DFFEC228-37FE-DDEB-80DB-7D77EA36D287}"/>
              </a:ext>
            </a:extLst>
          </p:cNvPr>
          <p:cNvSpPr txBox="1"/>
          <p:nvPr/>
        </p:nvSpPr>
        <p:spPr>
          <a:xfrm>
            <a:off x="8066089" y="4210050"/>
            <a:ext cx="454025" cy="344488"/>
          </a:xfrm>
          <a:prstGeom prst="rect">
            <a:avLst/>
          </a:prstGeom>
        </p:spPr>
        <p:txBody>
          <a:bodyPr lIns="0" tIns="14373" rIns="0" bIns="0">
            <a:spAutoFit/>
          </a:bodyPr>
          <a:lstStyle/>
          <a:p>
            <a:pPr marL="11977">
              <a:spcBef>
                <a:spcPts val="113"/>
              </a:spcBef>
              <a:defRPr/>
            </a:pPr>
            <a:r>
              <a:rPr sz="2100" i="1" spc="5" dirty="0">
                <a:latin typeface="Times New Roman"/>
                <a:cs typeface="Times New Roman"/>
              </a:rPr>
              <a:t>Left</a:t>
            </a:r>
            <a:endParaRPr sz="2100">
              <a:latin typeface="Times New Roman"/>
              <a:cs typeface="Times New Roman"/>
            </a:endParaRPr>
          </a:p>
        </p:txBody>
      </p:sp>
      <p:sp>
        <p:nvSpPr>
          <p:cNvPr id="104" name="object 104">
            <a:extLst>
              <a:ext uri="{FF2B5EF4-FFF2-40B4-BE49-F238E27FC236}">
                <a16:creationId xmlns:a16="http://schemas.microsoft.com/office/drawing/2014/main" id="{474B6392-30C2-51FE-F3B3-DF27AA0536DD}"/>
              </a:ext>
            </a:extLst>
          </p:cNvPr>
          <p:cNvSpPr txBox="1"/>
          <p:nvPr/>
        </p:nvSpPr>
        <p:spPr>
          <a:xfrm>
            <a:off x="9634538" y="4029075"/>
            <a:ext cx="544512" cy="342900"/>
          </a:xfrm>
          <a:prstGeom prst="rect">
            <a:avLst/>
          </a:prstGeom>
        </p:spPr>
        <p:txBody>
          <a:bodyPr lIns="0" tIns="14373" rIns="0" bIns="0">
            <a:spAutoFit/>
          </a:bodyPr>
          <a:lstStyle/>
          <a:p>
            <a:pPr marL="11977">
              <a:spcBef>
                <a:spcPts val="113"/>
              </a:spcBef>
              <a:defRPr/>
            </a:pPr>
            <a:r>
              <a:rPr sz="2100" i="1" spc="5" dirty="0">
                <a:latin typeface="Times New Roman"/>
                <a:cs typeface="Times New Roman"/>
              </a:rPr>
              <a:t>Suck</a:t>
            </a:r>
            <a:endParaRPr sz="2100">
              <a:latin typeface="Times New Roman"/>
              <a:cs typeface="Times New Roman"/>
            </a:endParaRPr>
          </a:p>
        </p:txBody>
      </p:sp>
    </p:spTree>
  </p:cSld>
  <p:clrMapOvr>
    <a:masterClrMapping/>
  </p:clrMapOvr>
  <p:transition>
    <p:cut/>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D5C1DD5-A97D-C452-4F86-835F18F4B94C}"/>
              </a:ext>
            </a:extLst>
          </p:cNvPr>
          <p:cNvSpPr>
            <a:spLocks noGrp="1"/>
          </p:cNvSpPr>
          <p:nvPr>
            <p:ph idx="1"/>
          </p:nvPr>
        </p:nvSpPr>
        <p:spPr>
          <a:xfrm>
            <a:off x="838200" y="844826"/>
            <a:ext cx="10515600" cy="5332137"/>
          </a:xfrm>
        </p:spPr>
        <p:txBody>
          <a:bodyPr>
            <a:normAutofit/>
          </a:bodyPr>
          <a:lstStyle/>
          <a:p>
            <a:pPr marL="0" indent="0">
              <a:buNone/>
            </a:pPr>
            <a:r>
              <a:rPr lang="en-IN" b="1" dirty="0"/>
              <a:t>Step 2</a:t>
            </a:r>
            <a:r>
              <a:rPr lang="en-IN" dirty="0"/>
              <a:t>: Vehicle2, at location </a:t>
            </a:r>
            <a:r>
              <a:rPr lang="en-US" dirty="0"/>
              <a:t>must wait until the intersection is clear:</a:t>
            </a:r>
          </a:p>
          <a:p>
            <a:pPr>
              <a:buFont typeface="Arial" panose="020B0604020202020204" pitchFamily="34" charset="0"/>
              <a:buChar char="•"/>
            </a:pPr>
            <a:r>
              <a:rPr lang="en-US" dirty="0"/>
              <a:t>The precondition </a:t>
            </a:r>
            <a:r>
              <a:rPr lang="en-IN" dirty="0"/>
              <a:t>Clear(intersection) </a:t>
            </a:r>
            <a:r>
              <a:rPr lang="en-US" dirty="0"/>
              <a:t>is false for vehicle2, so it cannot proceed.</a:t>
            </a:r>
            <a:endParaRPr lang="en-IN" dirty="0"/>
          </a:p>
          <a:p>
            <a:pPr>
              <a:buFont typeface="Arial" panose="020B0604020202020204" pitchFamily="34" charset="0"/>
              <a:buChar char="•"/>
            </a:pPr>
            <a:r>
              <a:rPr lang="en-US" dirty="0"/>
              <a:t>Vehicle2 must wait until vehicle1 moves through the intersection.</a:t>
            </a:r>
            <a:endParaRPr lang="en-IN" dirty="0"/>
          </a:p>
          <a:p>
            <a:pPr marL="0" indent="0">
              <a:buNone/>
            </a:pPr>
            <a:r>
              <a:rPr lang="en-US" b="1" dirty="0"/>
              <a:t>Step 3</a:t>
            </a:r>
            <a:r>
              <a:rPr lang="en-US" dirty="0"/>
              <a:t>: Vehicle1 moves from the intersection to its destination:</a:t>
            </a:r>
            <a:endParaRPr lang="en-IN" dirty="0"/>
          </a:p>
          <a:p>
            <a:pPr>
              <a:buFont typeface="Arial" panose="020B0604020202020204" pitchFamily="34" charset="0"/>
              <a:buChar char="•"/>
            </a:pPr>
            <a:r>
              <a:rPr lang="en-IN" dirty="0"/>
              <a:t>Move(vehicle1, intersection, destination1)</a:t>
            </a:r>
          </a:p>
          <a:p>
            <a:pPr>
              <a:buFont typeface="Arial" panose="020B0604020202020204" pitchFamily="34" charset="0"/>
              <a:buChar char="•"/>
            </a:pPr>
            <a:r>
              <a:rPr lang="en-IN" dirty="0"/>
              <a:t>Preconditions are satisfied (At(vehicle1, intersection) and Clear(destination1))</a:t>
            </a:r>
          </a:p>
          <a:p>
            <a:pPr>
              <a:buFont typeface="Arial" panose="020B0604020202020204" pitchFamily="34" charset="0"/>
              <a:buChar char="•"/>
            </a:pPr>
            <a:r>
              <a:rPr lang="en-US" dirty="0"/>
              <a:t>Effects: Vehicle1 reaches its destination, and the intersection becomes clear (</a:t>
            </a:r>
            <a:r>
              <a:rPr lang="en-IN" dirty="0"/>
              <a:t>Clear(intersection))</a:t>
            </a:r>
            <a:endParaRPr lang="en-US" dirty="0"/>
          </a:p>
        </p:txBody>
      </p:sp>
    </p:spTree>
    <p:extLst>
      <p:ext uri="{BB962C8B-B14F-4D97-AF65-F5344CB8AC3E}">
        <p14:creationId xmlns:p14="http://schemas.microsoft.com/office/powerpoint/2010/main" val="86930126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43D78F2-1848-8EA4-2D17-AC4F01A74CB3}"/>
              </a:ext>
            </a:extLst>
          </p:cNvPr>
          <p:cNvSpPr>
            <a:spLocks noGrp="1"/>
          </p:cNvSpPr>
          <p:nvPr>
            <p:ph idx="1"/>
          </p:nvPr>
        </p:nvSpPr>
        <p:spPr>
          <a:xfrm>
            <a:off x="838200" y="357809"/>
            <a:ext cx="10515600" cy="5819154"/>
          </a:xfrm>
        </p:spPr>
        <p:txBody>
          <a:bodyPr/>
          <a:lstStyle/>
          <a:p>
            <a:pPr marL="0" indent="0">
              <a:buNone/>
            </a:pPr>
            <a:r>
              <a:rPr lang="en-US" b="1" dirty="0"/>
              <a:t>Step 4</a:t>
            </a:r>
            <a:r>
              <a:rPr lang="en-US" dirty="0"/>
              <a:t>: Vehicle2 can now move into the intersection:</a:t>
            </a:r>
          </a:p>
          <a:p>
            <a:r>
              <a:rPr lang="en-IN" dirty="0"/>
              <a:t>Move(vehicle2, </a:t>
            </a:r>
            <a:r>
              <a:rPr lang="en-IN" dirty="0" err="1"/>
              <a:t>locationB</a:t>
            </a:r>
            <a:r>
              <a:rPr lang="en-IN" dirty="0"/>
              <a:t>, intersection)</a:t>
            </a:r>
            <a:endParaRPr lang="en-US" dirty="0"/>
          </a:p>
          <a:p>
            <a:r>
              <a:rPr lang="en-IN" dirty="0"/>
              <a:t>Preconditions are satisfied  ( At(vehicle2, </a:t>
            </a:r>
            <a:r>
              <a:rPr lang="en-IN" dirty="0" err="1"/>
              <a:t>locationB</a:t>
            </a:r>
            <a:r>
              <a:rPr lang="en-IN" dirty="0"/>
              <a:t>)</a:t>
            </a:r>
            <a:r>
              <a:rPr lang="en-US" dirty="0"/>
              <a:t> and </a:t>
            </a:r>
            <a:r>
              <a:rPr lang="en-IN" dirty="0"/>
              <a:t>Clear(intersection)</a:t>
            </a:r>
            <a:r>
              <a:rPr lang="en-US" dirty="0"/>
              <a:t> )</a:t>
            </a:r>
          </a:p>
          <a:p>
            <a:r>
              <a:rPr lang="en-US" dirty="0"/>
              <a:t>Effects: Vehicle2 reaches the intersection, and the intersection becomes occupied again (</a:t>
            </a:r>
            <a:r>
              <a:rPr lang="en-IN" dirty="0"/>
              <a:t>not(Clear(intersection)))</a:t>
            </a:r>
          </a:p>
          <a:p>
            <a:pPr marL="0" indent="0">
              <a:buNone/>
            </a:pPr>
            <a:r>
              <a:rPr lang="en-US" b="1" dirty="0"/>
              <a:t>Step 5</a:t>
            </a:r>
            <a:r>
              <a:rPr lang="en-US" dirty="0"/>
              <a:t>: Vehicle2 moves to its destination after the intersection is clear again.</a:t>
            </a:r>
          </a:p>
          <a:p>
            <a:pPr marL="0" indent="0">
              <a:buNone/>
            </a:pPr>
            <a:r>
              <a:rPr lang="en-US" b="1" dirty="0"/>
              <a:t>Coordination in STRIPS:</a:t>
            </a:r>
          </a:p>
          <a:p>
            <a:pPr>
              <a:buFont typeface="Arial" panose="020B0604020202020204" pitchFamily="34" charset="0"/>
              <a:buChar char="•"/>
            </a:pPr>
            <a:r>
              <a:rPr lang="en-US" b="1" dirty="0"/>
              <a:t>Coordination</a:t>
            </a:r>
            <a:r>
              <a:rPr lang="en-US" dirty="0"/>
              <a:t> is implicitly handled by the preconditions on shared resources (</a:t>
            </a:r>
            <a:r>
              <a:rPr lang="en-IN" dirty="0"/>
              <a:t>Clear(intersection) ). </a:t>
            </a:r>
            <a:r>
              <a:rPr lang="en-US" dirty="0"/>
              <a:t>Each vehicle must check the status of the intersection before proceeding.</a:t>
            </a:r>
          </a:p>
          <a:p>
            <a:pPr marL="0" indent="0">
              <a:buNone/>
            </a:pPr>
            <a:endParaRPr lang="en-IN" dirty="0"/>
          </a:p>
        </p:txBody>
      </p:sp>
    </p:spTree>
    <p:extLst>
      <p:ext uri="{BB962C8B-B14F-4D97-AF65-F5344CB8AC3E}">
        <p14:creationId xmlns:p14="http://schemas.microsoft.com/office/powerpoint/2010/main" val="129532888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5BDE41E5-A80C-35FA-B9C9-3E5B54307243}"/>
              </a:ext>
            </a:extLst>
          </p:cNvPr>
          <p:cNvSpPr>
            <a:spLocks noGrp="1"/>
          </p:cNvSpPr>
          <p:nvPr>
            <p:ph idx="1"/>
          </p:nvPr>
        </p:nvSpPr>
        <p:spPr>
          <a:xfrm>
            <a:off x="838200" y="695739"/>
            <a:ext cx="10515600" cy="5481224"/>
          </a:xfrm>
        </p:spPr>
        <p:txBody>
          <a:bodyPr/>
          <a:lstStyle/>
          <a:p>
            <a:pPr marL="0" indent="0" algn="ctr">
              <a:buNone/>
            </a:pPr>
            <a:endParaRPr lang="en-US" altLang="en-US" dirty="0"/>
          </a:p>
          <a:p>
            <a:pPr marL="0" indent="0" algn="ctr">
              <a:buNone/>
            </a:pPr>
            <a:endParaRPr lang="en-US" altLang="en-US" dirty="0"/>
          </a:p>
          <a:p>
            <a:pPr marL="0" indent="0" algn="ctr">
              <a:buNone/>
            </a:pPr>
            <a:endParaRPr lang="en-US" altLang="en-US" dirty="0"/>
          </a:p>
          <a:p>
            <a:pPr marL="0" indent="0" algn="ctr">
              <a:buNone/>
            </a:pPr>
            <a:endParaRPr lang="en-US" altLang="en-US" dirty="0"/>
          </a:p>
          <a:p>
            <a:pPr marL="0" indent="0" algn="ctr">
              <a:buNone/>
            </a:pPr>
            <a:r>
              <a:rPr lang="en-US" altLang="en-US" dirty="0"/>
              <a:t>JOB SHOP SCHEDULING PROBLEM-</a:t>
            </a:r>
            <a:endParaRPr lang="en-IN" dirty="0"/>
          </a:p>
        </p:txBody>
      </p:sp>
    </p:spTree>
    <p:extLst>
      <p:ext uri="{BB962C8B-B14F-4D97-AF65-F5344CB8AC3E}">
        <p14:creationId xmlns:p14="http://schemas.microsoft.com/office/powerpoint/2010/main" val="4072776950"/>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a:extLst>
              <a:ext uri="{FF2B5EF4-FFF2-40B4-BE49-F238E27FC236}">
                <a16:creationId xmlns:a16="http://schemas.microsoft.com/office/drawing/2014/main" id="{EA0C07F2-7376-38D7-A6A2-06577C3E44FE}"/>
              </a:ext>
            </a:extLst>
          </p:cNvPr>
          <p:cNvSpPr>
            <a:spLocks noGrp="1"/>
          </p:cNvSpPr>
          <p:nvPr>
            <p:ph type="title"/>
          </p:nvPr>
        </p:nvSpPr>
        <p:spPr/>
        <p:txBody>
          <a:bodyPr/>
          <a:lstStyle/>
          <a:p>
            <a:pPr eaLnBrk="1" hangingPunct="1"/>
            <a:r>
              <a:rPr lang="en-US" altLang="en-US" dirty="0"/>
              <a:t>JOB SHOP SCHEDULING PROBLEM- (Flipped Classroom)</a:t>
            </a:r>
            <a:endParaRPr lang="en-IN" altLang="en-US" dirty="0"/>
          </a:p>
        </p:txBody>
      </p:sp>
      <p:sp>
        <p:nvSpPr>
          <p:cNvPr id="48131" name="Content Placeholder 2">
            <a:extLst>
              <a:ext uri="{FF2B5EF4-FFF2-40B4-BE49-F238E27FC236}">
                <a16:creationId xmlns:a16="http://schemas.microsoft.com/office/drawing/2014/main" id="{91D2B4F8-3B70-14BA-E6AF-F4BF116BF591}"/>
              </a:ext>
            </a:extLst>
          </p:cNvPr>
          <p:cNvSpPr>
            <a:spLocks noGrp="1"/>
          </p:cNvSpPr>
          <p:nvPr>
            <p:ph idx="1"/>
          </p:nvPr>
        </p:nvSpPr>
        <p:spPr/>
        <p:txBody>
          <a:bodyPr/>
          <a:lstStyle/>
          <a:p>
            <a:pPr algn="just" eaLnBrk="1" hangingPunct="1"/>
            <a:r>
              <a:rPr lang="en-US" altLang="en-US" b="1" dirty="0"/>
              <a:t>Job Shop Scheduling Problem</a:t>
            </a:r>
            <a:r>
              <a:rPr lang="en-US" altLang="en-US" dirty="0"/>
              <a:t> (JSSP), which aims to schedule several jobs over some machines in which each job has a unique machine route, for finding optimal sequences over machines.</a:t>
            </a:r>
          </a:p>
          <a:p>
            <a:pPr algn="just" eaLnBrk="1" hangingPunct="1"/>
            <a:r>
              <a:rPr lang="en-US" altLang="en-US" dirty="0"/>
              <a:t>Assume there are 3 jobs (J1, J2, J3) and 4 Machines (M1, M2, M3, M4)</a:t>
            </a:r>
          </a:p>
          <a:p>
            <a:pPr algn="just" eaLnBrk="1" hangingPunct="1"/>
            <a:r>
              <a:rPr lang="en-US" altLang="en-US" dirty="0"/>
              <a:t> Generate a plan estimating the duration of the job or processes and how it can handle the resources or machines.</a:t>
            </a:r>
            <a:endParaRPr lang="en-IN" alt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a:extLst>
              <a:ext uri="{FF2B5EF4-FFF2-40B4-BE49-F238E27FC236}">
                <a16:creationId xmlns:a16="http://schemas.microsoft.com/office/drawing/2014/main" id="{69C5127F-2DF9-97DB-33BD-9AF75E8961FA}"/>
              </a:ext>
            </a:extLst>
          </p:cNvPr>
          <p:cNvSpPr>
            <a:spLocks noGrp="1"/>
          </p:cNvSpPr>
          <p:nvPr>
            <p:ph type="title"/>
          </p:nvPr>
        </p:nvSpPr>
        <p:spPr>
          <a:xfrm>
            <a:off x="1524000" y="1828800"/>
            <a:ext cx="9144000" cy="1143000"/>
          </a:xfrm>
        </p:spPr>
        <p:txBody>
          <a:bodyPr>
            <a:normAutofit fontScale="90000"/>
          </a:bodyPr>
          <a:lstStyle/>
          <a:p>
            <a:pPr marL="571500" indent="-571500">
              <a:buFontTx/>
              <a:buChar char="•"/>
            </a:pPr>
            <a:r>
              <a:rPr lang="en-US" altLang="en-US" sz="3600"/>
              <a:t>Generate a plan estimating the duration of the job or processes and how it can handle the resources or machines.</a:t>
            </a:r>
            <a:br>
              <a:rPr lang="en-US" altLang="en-US" sz="3600"/>
            </a:br>
            <a:r>
              <a:rPr lang="en-US" altLang="en-US" sz="3600"/>
              <a:t> Assume the Machine sequence of job execution given below while planning the activity.</a:t>
            </a:r>
            <a:br>
              <a:rPr lang="en-US" altLang="en-US" sz="3600"/>
            </a:br>
            <a:br>
              <a:rPr lang="en-IN" altLang="en-US" sz="3600"/>
            </a:br>
            <a:endParaRPr lang="en-IN" altLang="en-US" sz="3600"/>
          </a:p>
        </p:txBody>
      </p:sp>
      <p:pic>
        <p:nvPicPr>
          <p:cNvPr id="49155" name="Picture 2">
            <a:extLst>
              <a:ext uri="{FF2B5EF4-FFF2-40B4-BE49-F238E27FC236}">
                <a16:creationId xmlns:a16="http://schemas.microsoft.com/office/drawing/2014/main" id="{FEA478FB-CF4B-70A3-01F9-EC6DAA7BF7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3581400"/>
            <a:ext cx="4953000" cy="23764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328355C-070F-9A78-65DE-13AE52FC47A8}"/>
              </a:ext>
            </a:extLst>
          </p:cNvPr>
          <p:cNvSpPr>
            <a:spLocks noGrp="1"/>
          </p:cNvSpPr>
          <p:nvPr>
            <p:ph idx="1"/>
          </p:nvPr>
        </p:nvSpPr>
        <p:spPr>
          <a:xfrm>
            <a:off x="838200" y="1023730"/>
            <a:ext cx="10515600" cy="5153233"/>
          </a:xfrm>
        </p:spPr>
        <p:txBody>
          <a:bodyPr/>
          <a:lstStyle/>
          <a:p>
            <a:r>
              <a:rPr lang="en-US" b="1" dirty="0"/>
              <a:t>Assumptions:</a:t>
            </a:r>
          </a:p>
          <a:p>
            <a:pPr>
              <a:buFont typeface="Arial" panose="020B0604020202020204" pitchFamily="34" charset="0"/>
              <a:buChar char="•"/>
            </a:pPr>
            <a:r>
              <a:rPr lang="en-US" dirty="0"/>
              <a:t>Each job has 3 operations.</a:t>
            </a:r>
          </a:p>
          <a:p>
            <a:pPr>
              <a:buFont typeface="Arial" panose="020B0604020202020204" pitchFamily="34" charset="0"/>
              <a:buChar char="•"/>
            </a:pPr>
            <a:r>
              <a:rPr lang="en-US" dirty="0"/>
              <a:t>Each operation has a set duration on a specific machine.</a:t>
            </a:r>
          </a:p>
          <a:p>
            <a:pPr>
              <a:buFont typeface="Arial" panose="020B0604020202020204" pitchFamily="34" charset="0"/>
              <a:buChar char="•"/>
            </a:pPr>
            <a:r>
              <a:rPr lang="en-US" dirty="0"/>
              <a:t>Machines can only process one job at a time.</a:t>
            </a:r>
          </a:p>
          <a:p>
            <a:pPr>
              <a:buFont typeface="Arial" panose="020B0604020202020204" pitchFamily="34" charset="0"/>
              <a:buChar char="•"/>
            </a:pPr>
            <a:r>
              <a:rPr lang="en-US" dirty="0"/>
              <a:t>Operations within a job must be completed in a predefined sequence (no parallelism within the same job).</a:t>
            </a:r>
          </a:p>
          <a:p>
            <a:pPr>
              <a:buFont typeface="Arial" panose="020B0604020202020204" pitchFamily="34" charset="0"/>
              <a:buChar char="•"/>
            </a:pPr>
            <a:r>
              <a:rPr lang="en-US" dirty="0"/>
              <a:t>All jobs are available to start at time 0.</a:t>
            </a:r>
          </a:p>
          <a:p>
            <a:endParaRPr lang="en-IN" dirty="0"/>
          </a:p>
        </p:txBody>
      </p:sp>
    </p:spTree>
    <p:extLst>
      <p:ext uri="{BB962C8B-B14F-4D97-AF65-F5344CB8AC3E}">
        <p14:creationId xmlns:p14="http://schemas.microsoft.com/office/powerpoint/2010/main" val="238334414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7C09451F-5E77-7808-328C-8A7E44006544}"/>
              </a:ext>
            </a:extLst>
          </p:cNvPr>
          <p:cNvSpPr>
            <a:spLocks noGrp="1"/>
          </p:cNvSpPr>
          <p:nvPr>
            <p:ph idx="1"/>
          </p:nvPr>
        </p:nvSpPr>
        <p:spPr>
          <a:xfrm>
            <a:off x="838200" y="944217"/>
            <a:ext cx="10515600" cy="5232746"/>
          </a:xfrm>
        </p:spPr>
        <p:txBody>
          <a:bodyPr>
            <a:normAutofit/>
          </a:bodyPr>
          <a:lstStyle/>
          <a:p>
            <a:r>
              <a:rPr lang="en-US" b="1" dirty="0"/>
              <a:t>Operations and Durations:</a:t>
            </a:r>
          </a:p>
          <a:p>
            <a:pPr marL="0" indent="0">
              <a:buNone/>
            </a:pPr>
            <a:r>
              <a:rPr lang="en-US" b="1" dirty="0"/>
              <a:t>Job 1 (J1):</a:t>
            </a:r>
          </a:p>
          <a:p>
            <a:pPr>
              <a:buFont typeface="+mj-lt"/>
              <a:buAutoNum type="arabicPeriod"/>
            </a:pPr>
            <a:r>
              <a:rPr lang="en-US" b="1" dirty="0"/>
              <a:t>J1, Operation 1</a:t>
            </a:r>
            <a:r>
              <a:rPr lang="en-US" dirty="0"/>
              <a:t>: Process on Machine 1 (M1) for 5 units of time.</a:t>
            </a:r>
          </a:p>
          <a:p>
            <a:pPr>
              <a:buFont typeface="+mj-lt"/>
              <a:buAutoNum type="arabicPeriod"/>
            </a:pPr>
            <a:r>
              <a:rPr lang="en-US" b="1" dirty="0"/>
              <a:t>J1, Operation 2</a:t>
            </a:r>
            <a:r>
              <a:rPr lang="en-US" dirty="0"/>
              <a:t>: Process on Machine 3 (M3) for 8 units of time.</a:t>
            </a:r>
          </a:p>
          <a:p>
            <a:pPr>
              <a:buFont typeface="+mj-lt"/>
              <a:buAutoNum type="arabicPeriod"/>
            </a:pPr>
            <a:r>
              <a:rPr lang="en-US" b="1" dirty="0"/>
              <a:t>J1, Operation 3</a:t>
            </a:r>
            <a:r>
              <a:rPr lang="en-US" dirty="0"/>
              <a:t>: Process on Machine 4 (M4) for 6 units of time.</a:t>
            </a:r>
          </a:p>
          <a:p>
            <a:pPr marL="0" indent="0">
              <a:buNone/>
            </a:pPr>
            <a:r>
              <a:rPr lang="en-US" b="1" dirty="0"/>
              <a:t>Job 2 (J2):</a:t>
            </a:r>
          </a:p>
          <a:p>
            <a:pPr>
              <a:buFont typeface="+mj-lt"/>
              <a:buAutoNum type="arabicPeriod"/>
            </a:pPr>
            <a:r>
              <a:rPr lang="en-US" b="1" dirty="0"/>
              <a:t>J2, Operation 1</a:t>
            </a:r>
            <a:r>
              <a:rPr lang="en-US" dirty="0"/>
              <a:t>: Process on Machine 2 (M2) for 4 units of time.</a:t>
            </a:r>
          </a:p>
          <a:p>
            <a:pPr>
              <a:buFont typeface="+mj-lt"/>
              <a:buAutoNum type="arabicPeriod"/>
            </a:pPr>
            <a:r>
              <a:rPr lang="en-US" b="1" dirty="0"/>
              <a:t>J2, Operation 2</a:t>
            </a:r>
            <a:r>
              <a:rPr lang="en-US" dirty="0"/>
              <a:t>: Process on Machine 3 (M3) for 7 units of time.</a:t>
            </a:r>
          </a:p>
          <a:p>
            <a:pPr>
              <a:buFont typeface="+mj-lt"/>
              <a:buAutoNum type="arabicPeriod"/>
            </a:pPr>
            <a:r>
              <a:rPr lang="en-US" b="1" dirty="0"/>
              <a:t>J2, Operation 3</a:t>
            </a:r>
            <a:r>
              <a:rPr lang="en-US" dirty="0"/>
              <a:t>: Process on Machine 1 (M1) for 3 units of time.</a:t>
            </a:r>
          </a:p>
          <a:p>
            <a:endParaRPr lang="en-IN" dirty="0"/>
          </a:p>
        </p:txBody>
      </p:sp>
    </p:spTree>
    <p:extLst>
      <p:ext uri="{BB962C8B-B14F-4D97-AF65-F5344CB8AC3E}">
        <p14:creationId xmlns:p14="http://schemas.microsoft.com/office/powerpoint/2010/main" val="1586821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B74850E-C15C-2630-1037-F2FC139B7717}"/>
              </a:ext>
            </a:extLst>
          </p:cNvPr>
          <p:cNvSpPr>
            <a:spLocks noGrp="1"/>
          </p:cNvSpPr>
          <p:nvPr>
            <p:ph idx="1"/>
          </p:nvPr>
        </p:nvSpPr>
        <p:spPr/>
        <p:txBody>
          <a:bodyPr/>
          <a:lstStyle/>
          <a:p>
            <a:pPr marL="0" indent="0">
              <a:buNone/>
            </a:pPr>
            <a:r>
              <a:rPr lang="en-US" b="1" dirty="0"/>
              <a:t>Job 3 (J3):</a:t>
            </a:r>
          </a:p>
          <a:p>
            <a:pPr>
              <a:buFont typeface="+mj-lt"/>
              <a:buAutoNum type="arabicPeriod"/>
            </a:pPr>
            <a:r>
              <a:rPr lang="en-US" b="1" dirty="0"/>
              <a:t>J3, Operation 1</a:t>
            </a:r>
            <a:r>
              <a:rPr lang="en-US" dirty="0"/>
              <a:t>: Process on Machine 1 (M1) for 6 units of time.</a:t>
            </a:r>
          </a:p>
          <a:p>
            <a:pPr>
              <a:buFont typeface="+mj-lt"/>
              <a:buAutoNum type="arabicPeriod"/>
            </a:pPr>
            <a:r>
              <a:rPr lang="en-US" b="1" dirty="0"/>
              <a:t>J3, Operation 2</a:t>
            </a:r>
            <a:r>
              <a:rPr lang="en-US" dirty="0"/>
              <a:t>: Process on Machine 4 (M4) for 5 units of time.</a:t>
            </a:r>
          </a:p>
          <a:p>
            <a:pPr>
              <a:buFont typeface="+mj-lt"/>
              <a:buAutoNum type="arabicPeriod"/>
            </a:pPr>
            <a:r>
              <a:rPr lang="en-US" b="1" dirty="0"/>
              <a:t>J3, Operation 3</a:t>
            </a:r>
            <a:r>
              <a:rPr lang="en-US" dirty="0"/>
              <a:t>: Process on Machine 2 (M2) for 7 units of time.</a:t>
            </a:r>
          </a:p>
          <a:p>
            <a:endParaRPr lang="en-IN" dirty="0"/>
          </a:p>
        </p:txBody>
      </p:sp>
    </p:spTree>
    <p:extLst>
      <p:ext uri="{BB962C8B-B14F-4D97-AF65-F5344CB8AC3E}">
        <p14:creationId xmlns:p14="http://schemas.microsoft.com/office/powerpoint/2010/main" val="3151048963"/>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DB262E7-6C77-64B0-D0F9-8939DA0FF370}"/>
              </a:ext>
            </a:extLst>
          </p:cNvPr>
          <p:cNvPicPr>
            <a:picLocks noGrp="1" noChangeAspect="1"/>
          </p:cNvPicPr>
          <p:nvPr>
            <p:ph idx="1"/>
          </p:nvPr>
        </p:nvPicPr>
        <p:blipFill>
          <a:blip r:embed="rId2"/>
          <a:srcRect l="36595" t="33421" r="3660" b="19753"/>
          <a:stretch/>
        </p:blipFill>
        <p:spPr>
          <a:xfrm>
            <a:off x="838200" y="1013791"/>
            <a:ext cx="10515600" cy="5118652"/>
          </a:xfrm>
        </p:spPr>
      </p:pic>
    </p:spTree>
    <p:extLst>
      <p:ext uri="{BB962C8B-B14F-4D97-AF65-F5344CB8AC3E}">
        <p14:creationId xmlns:p14="http://schemas.microsoft.com/office/powerpoint/2010/main" val="5910063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0EAFCA8-396B-B869-17DE-AC45AD46ECED}"/>
              </a:ext>
            </a:extLst>
          </p:cNvPr>
          <p:cNvPicPr>
            <a:picLocks noGrp="1" noChangeAspect="1"/>
          </p:cNvPicPr>
          <p:nvPr>
            <p:ph idx="1"/>
          </p:nvPr>
        </p:nvPicPr>
        <p:blipFill>
          <a:blip r:embed="rId2"/>
          <a:srcRect l="32612" t="38675" b="32544"/>
          <a:stretch/>
        </p:blipFill>
        <p:spPr>
          <a:xfrm>
            <a:off x="949065" y="1212574"/>
            <a:ext cx="10515599" cy="4671391"/>
          </a:xfrm>
        </p:spPr>
      </p:pic>
    </p:spTree>
    <p:extLst>
      <p:ext uri="{BB962C8B-B14F-4D97-AF65-F5344CB8AC3E}">
        <p14:creationId xmlns:p14="http://schemas.microsoft.com/office/powerpoint/2010/main" val="535328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a:extLst>
              <a:ext uri="{FF2B5EF4-FFF2-40B4-BE49-F238E27FC236}">
                <a16:creationId xmlns:a16="http://schemas.microsoft.com/office/drawing/2014/main" id="{031C8377-C2FC-1DE5-DD8B-043B4975C677}"/>
              </a:ext>
            </a:extLst>
          </p:cNvPr>
          <p:cNvSpPr txBox="1">
            <a:spLocks noGrp="1"/>
          </p:cNvSpPr>
          <p:nvPr>
            <p:ph type="title"/>
          </p:nvPr>
        </p:nvSpPr>
        <p:spPr>
          <a:xfrm>
            <a:off x="2220913" y="71917"/>
            <a:ext cx="6896100" cy="624516"/>
          </a:xfrm>
        </p:spPr>
        <p:txBody>
          <a:bodyPr vert="horz" lIns="0" tIns="14972" rIns="0" bIns="0" rtlCol="0" anchor="ctr">
            <a:spAutoFit/>
          </a:bodyPr>
          <a:lstStyle/>
          <a:p>
            <a:pPr marL="11977">
              <a:spcBef>
                <a:spcPts val="118"/>
              </a:spcBef>
              <a:defRPr/>
            </a:pPr>
            <a:r>
              <a:rPr spc="9" dirty="0"/>
              <a:t>The</a:t>
            </a:r>
            <a:r>
              <a:rPr spc="-75" dirty="0"/>
              <a:t> </a:t>
            </a:r>
            <a:r>
              <a:rPr lang="en-US" spc="-75" dirty="0"/>
              <a:t>conditional </a:t>
            </a:r>
            <a:r>
              <a:rPr spc="9" dirty="0"/>
              <a:t>plan</a:t>
            </a:r>
          </a:p>
        </p:txBody>
      </p:sp>
      <p:sp>
        <p:nvSpPr>
          <p:cNvPr id="28675" name="object 3">
            <a:extLst>
              <a:ext uri="{FF2B5EF4-FFF2-40B4-BE49-F238E27FC236}">
                <a16:creationId xmlns:a16="http://schemas.microsoft.com/office/drawing/2014/main" id="{80016975-EB82-7C89-B00B-62531BE187F4}"/>
              </a:ext>
            </a:extLst>
          </p:cNvPr>
          <p:cNvSpPr txBox="1">
            <a:spLocks noChangeArrowheads="1"/>
          </p:cNvSpPr>
          <p:nvPr/>
        </p:nvSpPr>
        <p:spPr bwMode="auto">
          <a:xfrm>
            <a:off x="2265363" y="1362075"/>
            <a:ext cx="6851650" cy="2859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11379" rIns="0" bIns="0">
            <a:spAutoFit/>
          </a:bodyPr>
          <a:lstStyle>
            <a:lvl1pPr marL="11113">
              <a:spcBef>
                <a:spcPct val="20000"/>
              </a:spcBef>
              <a:buFont typeface="Arial" panose="020B0604020202020204" pitchFamily="34" charset="0"/>
              <a:buChar char="•"/>
              <a:defRPr sz="3200">
                <a:solidFill>
                  <a:schemeClr val="tx1"/>
                </a:solidFill>
                <a:latin typeface="Calibri" panose="020F0502020204030204" pitchFamily="34" charset="0"/>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defRPr>
            </a:lvl9pPr>
          </a:lstStyle>
          <a:p>
            <a:pPr>
              <a:lnSpc>
                <a:spcPct val="144000"/>
              </a:lnSpc>
              <a:spcBef>
                <a:spcPts val="88"/>
              </a:spcBef>
              <a:buNone/>
            </a:pPr>
            <a:r>
              <a:rPr lang="en-US" altLang="en-US" sz="2400">
                <a:latin typeface="Arial MT"/>
                <a:ea typeface="Arial MT"/>
                <a:cs typeface="Arial MT"/>
              </a:rPr>
              <a:t>In the “double-Murphy” vacuum world, the plan is:  [</a:t>
            </a:r>
          </a:p>
          <a:p>
            <a:pPr>
              <a:lnSpc>
                <a:spcPts val="2700"/>
              </a:lnSpc>
              <a:spcBef>
                <a:spcPct val="0"/>
              </a:spcBef>
              <a:buNone/>
            </a:pPr>
            <a:r>
              <a:rPr lang="en-US" altLang="en-US" sz="2400" i="1">
                <a:latin typeface="Arial" panose="020B0604020202020204" pitchFamily="34" charset="0"/>
              </a:rPr>
              <a:t>Left</a:t>
            </a:r>
            <a:r>
              <a:rPr lang="en-US" altLang="en-US" sz="2400">
                <a:latin typeface="Arial MT"/>
                <a:ea typeface="Arial MT"/>
                <a:cs typeface="Arial MT"/>
              </a:rPr>
              <a:t>,</a:t>
            </a:r>
          </a:p>
          <a:p>
            <a:pPr>
              <a:lnSpc>
                <a:spcPts val="2763"/>
              </a:lnSpc>
              <a:spcBef>
                <a:spcPct val="0"/>
              </a:spcBef>
              <a:buNone/>
            </a:pPr>
            <a:r>
              <a:rPr lang="en-US" altLang="en-US" sz="2400" b="1">
                <a:latin typeface="Times New Roman" panose="02020603050405020304" pitchFamily="18" charset="0"/>
                <a:cs typeface="Times New Roman" panose="02020603050405020304" pitchFamily="18" charset="0"/>
              </a:rPr>
              <a:t>if </a:t>
            </a:r>
            <a:r>
              <a:rPr lang="en-US" altLang="en-US" sz="2400" i="1">
                <a:latin typeface="Arial" panose="020B0604020202020204" pitchFamily="34" charset="0"/>
              </a:rPr>
              <a:t>AtL </a:t>
            </a:r>
            <a:r>
              <a:rPr lang="en-US" altLang="en-US" sz="2300">
                <a:latin typeface="Lucida Sans Unicode" panose="020B0602030504020204" pitchFamily="34" charset="0"/>
                <a:cs typeface="Lucida Sans Unicode" panose="020B0602030504020204" pitchFamily="34" charset="0"/>
              </a:rPr>
              <a:t>∧ </a:t>
            </a:r>
            <a:r>
              <a:rPr lang="en-US" altLang="en-US" sz="2400" i="1">
                <a:latin typeface="Arial" panose="020B0604020202020204" pitchFamily="34" charset="0"/>
              </a:rPr>
              <a:t>CleanL </a:t>
            </a:r>
            <a:r>
              <a:rPr lang="en-US" altLang="en-US" sz="2300">
                <a:latin typeface="Lucida Sans Unicode" panose="020B0602030504020204" pitchFamily="34" charset="0"/>
                <a:cs typeface="Lucida Sans Unicode" panose="020B0602030504020204" pitchFamily="34" charset="0"/>
              </a:rPr>
              <a:t>∧ </a:t>
            </a:r>
            <a:r>
              <a:rPr lang="en-US" altLang="en-US" sz="2400" i="1">
                <a:latin typeface="Arial" panose="020B0604020202020204" pitchFamily="34" charset="0"/>
              </a:rPr>
              <a:t>CleanR</a:t>
            </a:r>
            <a:endParaRPr lang="en-US" altLang="en-US" sz="2400">
              <a:latin typeface="Arial" panose="020B0604020202020204" pitchFamily="34" charset="0"/>
            </a:endParaRPr>
          </a:p>
          <a:p>
            <a:pPr>
              <a:lnSpc>
                <a:spcPts val="2763"/>
              </a:lnSpc>
              <a:spcBef>
                <a:spcPct val="0"/>
              </a:spcBef>
              <a:buNone/>
            </a:pPr>
            <a:r>
              <a:rPr lang="en-US" altLang="en-US" sz="2400" b="1">
                <a:latin typeface="Times New Roman" panose="02020603050405020304" pitchFamily="18" charset="0"/>
                <a:cs typeface="Times New Roman" panose="02020603050405020304" pitchFamily="18" charset="0"/>
              </a:rPr>
              <a:t>then </a:t>
            </a:r>
            <a:r>
              <a:rPr lang="en-US" altLang="en-US" sz="2400">
                <a:latin typeface="Arial MT"/>
                <a:ea typeface="Arial MT"/>
                <a:cs typeface="Arial MT"/>
              </a:rPr>
              <a:t>[ ]</a:t>
            </a:r>
          </a:p>
          <a:p>
            <a:pPr>
              <a:lnSpc>
                <a:spcPts val="2763"/>
              </a:lnSpc>
              <a:spcBef>
                <a:spcPct val="0"/>
              </a:spcBef>
              <a:buNone/>
            </a:pPr>
            <a:r>
              <a:rPr lang="en-US" altLang="en-US" sz="2400" b="1">
                <a:latin typeface="Times New Roman" panose="02020603050405020304" pitchFamily="18" charset="0"/>
                <a:cs typeface="Times New Roman" panose="02020603050405020304" pitchFamily="18" charset="0"/>
              </a:rPr>
              <a:t>else </a:t>
            </a:r>
            <a:r>
              <a:rPr lang="en-US" altLang="en-US" sz="2400" i="1">
                <a:latin typeface="Arial" panose="020B0604020202020204" pitchFamily="34" charset="0"/>
              </a:rPr>
              <a:t>Suck</a:t>
            </a:r>
            <a:endParaRPr lang="en-US" altLang="en-US" sz="2400">
              <a:latin typeface="Arial" panose="020B0604020202020204" pitchFamily="34" charset="0"/>
            </a:endParaRPr>
          </a:p>
          <a:p>
            <a:pPr>
              <a:lnSpc>
                <a:spcPts val="2825"/>
              </a:lnSpc>
              <a:spcBef>
                <a:spcPct val="0"/>
              </a:spcBef>
              <a:buNone/>
            </a:pPr>
            <a:r>
              <a:rPr lang="en-US" altLang="en-US" sz="2400">
                <a:latin typeface="Arial MT"/>
                <a:ea typeface="Arial MT"/>
                <a:cs typeface="Arial MT"/>
              </a:rPr>
              <a:t>]</a:t>
            </a:r>
          </a:p>
        </p:txBody>
      </p:sp>
    </p:spTree>
  </p:cSld>
  <p:clrMapOvr>
    <a:masterClrMapping/>
  </p:clrMapOvr>
  <p:transition>
    <p:cut/>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3F0295-744F-D9D6-FCBA-7E0D263A7790}"/>
              </a:ext>
            </a:extLst>
          </p:cNvPr>
          <p:cNvSpPr>
            <a:spLocks noGrp="1"/>
          </p:cNvSpPr>
          <p:nvPr>
            <p:ph type="title"/>
          </p:nvPr>
        </p:nvSpPr>
        <p:spPr/>
        <p:txBody>
          <a:bodyPr/>
          <a:lstStyle/>
          <a:p>
            <a:endParaRPr lang="en-IN"/>
          </a:p>
        </p:txBody>
      </p:sp>
      <p:sp>
        <p:nvSpPr>
          <p:cNvPr id="3" name="Content Placeholder 2">
            <a:extLst>
              <a:ext uri="{FF2B5EF4-FFF2-40B4-BE49-F238E27FC236}">
                <a16:creationId xmlns:a16="http://schemas.microsoft.com/office/drawing/2014/main" id="{3333F8F9-0F57-9C36-AD7D-B1EF3FBC35DA}"/>
              </a:ext>
            </a:extLst>
          </p:cNvPr>
          <p:cNvSpPr>
            <a:spLocks noGrp="1"/>
          </p:cNvSpPr>
          <p:nvPr>
            <p:ph idx="1"/>
          </p:nvPr>
        </p:nvSpPr>
        <p:spPr/>
        <p:txBody>
          <a:bodyPr/>
          <a:lstStyle/>
          <a:p>
            <a:endParaRPr lang="en-IN"/>
          </a:p>
        </p:txBody>
      </p:sp>
      <p:pic>
        <p:nvPicPr>
          <p:cNvPr id="5" name="Picture 4">
            <a:extLst>
              <a:ext uri="{FF2B5EF4-FFF2-40B4-BE49-F238E27FC236}">
                <a16:creationId xmlns:a16="http://schemas.microsoft.com/office/drawing/2014/main" id="{26E82B40-2917-0CC3-0040-163AA4929E63}"/>
              </a:ext>
            </a:extLst>
          </p:cNvPr>
          <p:cNvPicPr>
            <a:picLocks noChangeAspect="1"/>
          </p:cNvPicPr>
          <p:nvPr/>
        </p:nvPicPr>
        <p:blipFill>
          <a:blip r:embed="rId2"/>
          <a:srcRect l="32935" t="29555" r="2663" b="31538"/>
          <a:stretch/>
        </p:blipFill>
        <p:spPr>
          <a:xfrm>
            <a:off x="536714" y="487017"/>
            <a:ext cx="11330608" cy="5689946"/>
          </a:xfrm>
          <a:prstGeom prst="rect">
            <a:avLst/>
          </a:prstGeom>
        </p:spPr>
      </p:pic>
    </p:spTree>
    <p:extLst>
      <p:ext uri="{BB962C8B-B14F-4D97-AF65-F5344CB8AC3E}">
        <p14:creationId xmlns:p14="http://schemas.microsoft.com/office/powerpoint/2010/main" val="410665193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80DB5087-20D6-D090-7FF2-6B4CC2F6EBB0}"/>
              </a:ext>
            </a:extLst>
          </p:cNvPr>
          <p:cNvSpPr>
            <a:spLocks noGrp="1"/>
          </p:cNvSpPr>
          <p:nvPr>
            <p:ph idx="1"/>
          </p:nvPr>
        </p:nvSpPr>
        <p:spPr>
          <a:xfrm>
            <a:off x="838200" y="844826"/>
            <a:ext cx="10515600" cy="5332137"/>
          </a:xfrm>
        </p:spPr>
        <p:txBody>
          <a:bodyPr/>
          <a:lstStyle/>
          <a:p>
            <a:r>
              <a:rPr lang="en-US" b="1" dirty="0"/>
              <a:t>Explanation of the Plan:</a:t>
            </a:r>
          </a:p>
          <a:p>
            <a:pPr>
              <a:buFont typeface="+mj-lt"/>
              <a:buAutoNum type="arabicPeriod"/>
            </a:pPr>
            <a:r>
              <a:rPr lang="en-US" b="1" dirty="0"/>
              <a:t>Time 0-5</a:t>
            </a:r>
            <a:r>
              <a:rPr lang="en-US" dirty="0"/>
              <a:t>: Job 1 starts on Machine 1 for its first operation (Op1), and Job 2 starts on Machine 2 for its first operation (Op1). No conflicts, so these run in parallel.</a:t>
            </a:r>
          </a:p>
          <a:p>
            <a:pPr marL="0" indent="0">
              <a:buNone/>
            </a:pPr>
            <a:r>
              <a:rPr lang="en-US" b="1" dirty="0"/>
              <a:t>2.Time 4-11</a:t>
            </a:r>
            <a:r>
              <a:rPr lang="en-US" dirty="0"/>
              <a:t>: After Job 2 completes its first operation on Machine 2 (Op1), Job 3 takes over Machine 2 for its third operation (Op3) for 7 units of time. Job 3 also starts on Machine 1 for its first operation (Op1) when Machine 1 becomes free at time 5, right after Job 1 finishes.</a:t>
            </a:r>
            <a:endParaRPr lang="en-IN" dirty="0"/>
          </a:p>
        </p:txBody>
      </p:sp>
    </p:spTree>
    <p:extLst>
      <p:ext uri="{BB962C8B-B14F-4D97-AF65-F5344CB8AC3E}">
        <p14:creationId xmlns:p14="http://schemas.microsoft.com/office/powerpoint/2010/main" val="108233983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576E3D9-74A0-1C6A-AE39-5C0E69A66132}"/>
              </a:ext>
            </a:extLst>
          </p:cNvPr>
          <p:cNvSpPr>
            <a:spLocks noGrp="1"/>
          </p:cNvSpPr>
          <p:nvPr>
            <p:ph idx="1"/>
          </p:nvPr>
        </p:nvSpPr>
        <p:spPr>
          <a:xfrm>
            <a:off x="838200" y="675861"/>
            <a:ext cx="10515600" cy="5501102"/>
          </a:xfrm>
        </p:spPr>
        <p:txBody>
          <a:bodyPr/>
          <a:lstStyle/>
          <a:p>
            <a:pPr marL="0" indent="0">
              <a:buNone/>
            </a:pPr>
            <a:r>
              <a:rPr lang="en-US" b="1" dirty="0"/>
              <a:t>3.Time 11-19</a:t>
            </a:r>
            <a:r>
              <a:rPr lang="en-US" dirty="0"/>
              <a:t>: Once Machine 1 becomes available again at time 11, Job 2 completes its final operation (Op3) there. Meanwhile, Job 1 moves to Machine 3 for its second operation (Op2), and Job 2 moves to Machine 3</a:t>
            </a:r>
          </a:p>
          <a:p>
            <a:pPr marL="0" indent="0">
              <a:buNone/>
            </a:pPr>
            <a:r>
              <a:rPr lang="en-US" b="1" dirty="0"/>
              <a:t>4.Time 19-25</a:t>
            </a:r>
            <a:r>
              <a:rPr lang="en-US" dirty="0"/>
              <a:t>: Job 1 finishes its final operation on Machine 4, completing at time 25. All jobs complete successfully without any machine conflicts. after Job 1 is done.</a:t>
            </a:r>
          </a:p>
          <a:p>
            <a:pPr marL="0" indent="0">
              <a:buNone/>
            </a:pPr>
            <a:r>
              <a:rPr lang="en-US" b="1" dirty="0" err="1"/>
              <a:t>Makespan</a:t>
            </a:r>
            <a:r>
              <a:rPr lang="en-US" b="1" dirty="0"/>
              <a:t>:</a:t>
            </a:r>
          </a:p>
          <a:p>
            <a:r>
              <a:rPr lang="en-US" dirty="0"/>
              <a:t>The total time taken (</a:t>
            </a:r>
            <a:r>
              <a:rPr lang="en-US" dirty="0" err="1"/>
              <a:t>makespan</a:t>
            </a:r>
            <a:r>
              <a:rPr lang="en-US" dirty="0"/>
              <a:t>) is </a:t>
            </a:r>
            <a:r>
              <a:rPr lang="en-US" b="1" dirty="0"/>
              <a:t>25 units</a:t>
            </a:r>
            <a:r>
              <a:rPr lang="en-US" dirty="0"/>
              <a:t>. This is the point when the last job finishes its last operation.</a:t>
            </a:r>
          </a:p>
          <a:p>
            <a:endParaRPr lang="en-IN" dirty="0"/>
          </a:p>
        </p:txBody>
      </p:sp>
    </p:spTree>
    <p:extLst>
      <p:ext uri="{BB962C8B-B14F-4D97-AF65-F5344CB8AC3E}">
        <p14:creationId xmlns:p14="http://schemas.microsoft.com/office/powerpoint/2010/main" val="407461775"/>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FE3012F2-7AA7-37A2-05E4-16F45F9D6158}"/>
              </a:ext>
            </a:extLst>
          </p:cNvPr>
          <p:cNvSpPr>
            <a:spLocks noGrp="1"/>
          </p:cNvSpPr>
          <p:nvPr>
            <p:ph idx="1"/>
          </p:nvPr>
        </p:nvSpPr>
        <p:spPr>
          <a:xfrm>
            <a:off x="838200" y="298174"/>
            <a:ext cx="10515600" cy="5878789"/>
          </a:xfrm>
        </p:spPr>
        <p:txBody>
          <a:bodyPr>
            <a:normAutofit/>
          </a:bodyPr>
          <a:lstStyle/>
          <a:p>
            <a:pPr marL="0" indent="0">
              <a:buNone/>
            </a:pPr>
            <a:r>
              <a:rPr lang="en-IN" b="1" dirty="0"/>
              <a:t>Handling Resources (Machines):</a:t>
            </a:r>
          </a:p>
          <a:p>
            <a:pPr>
              <a:buFont typeface="+mj-lt"/>
              <a:buAutoNum type="arabicPeriod"/>
            </a:pPr>
            <a:r>
              <a:rPr lang="en-IN" b="1" dirty="0"/>
              <a:t>Machine 1 (M1)</a:t>
            </a:r>
            <a:r>
              <a:rPr lang="en-IN" dirty="0"/>
              <a:t>:</a:t>
            </a:r>
          </a:p>
          <a:p>
            <a:pPr marL="742950" lvl="1" indent="-285750">
              <a:buFont typeface="+mj-lt"/>
              <a:buAutoNum type="arabicPeriod"/>
            </a:pPr>
            <a:r>
              <a:rPr lang="en-IN" dirty="0"/>
              <a:t>Handles J1 (Op1), J3 (Op1), and J2 (Op3).</a:t>
            </a:r>
          </a:p>
          <a:p>
            <a:pPr marL="742950" lvl="1" indent="-285750">
              <a:buFont typeface="+mj-lt"/>
              <a:buAutoNum type="arabicPeriod"/>
            </a:pPr>
            <a:r>
              <a:rPr lang="en-IN" dirty="0"/>
              <a:t>Utilization: Used at time intervals 0-5, 5-11, and 11-14.</a:t>
            </a:r>
          </a:p>
          <a:p>
            <a:pPr>
              <a:buFont typeface="+mj-lt"/>
              <a:buAutoNum type="arabicPeriod"/>
            </a:pPr>
            <a:r>
              <a:rPr lang="en-IN" b="1" dirty="0"/>
              <a:t>Machine 2 (M2)</a:t>
            </a:r>
            <a:r>
              <a:rPr lang="en-IN" dirty="0"/>
              <a:t>:</a:t>
            </a:r>
          </a:p>
          <a:p>
            <a:pPr marL="742950" lvl="1" indent="-285750">
              <a:buFont typeface="+mj-lt"/>
              <a:buAutoNum type="arabicPeriod"/>
            </a:pPr>
            <a:r>
              <a:rPr lang="en-IN" dirty="0"/>
              <a:t>Handles J2 (Op1) and J3 (Op3).</a:t>
            </a:r>
          </a:p>
          <a:p>
            <a:pPr marL="742950" lvl="1" indent="-285750">
              <a:buFont typeface="+mj-lt"/>
              <a:buAutoNum type="arabicPeriod"/>
            </a:pPr>
            <a:r>
              <a:rPr lang="en-IN" dirty="0"/>
              <a:t>Utilization: Used at time intervals 0-4 and 4-11.</a:t>
            </a:r>
          </a:p>
          <a:p>
            <a:pPr>
              <a:buFont typeface="+mj-lt"/>
              <a:buAutoNum type="arabicPeriod"/>
            </a:pPr>
            <a:r>
              <a:rPr lang="en-IN" b="1" dirty="0"/>
              <a:t>Machine 3 (M3)</a:t>
            </a:r>
            <a:r>
              <a:rPr lang="en-IN" dirty="0"/>
              <a:t>:</a:t>
            </a:r>
          </a:p>
          <a:p>
            <a:pPr marL="742950" lvl="1" indent="-285750">
              <a:buFont typeface="+mj-lt"/>
              <a:buAutoNum type="arabicPeriod"/>
            </a:pPr>
            <a:r>
              <a:rPr lang="en-IN" dirty="0"/>
              <a:t>Handles J1 (Op2) and J2 (Op2).</a:t>
            </a:r>
          </a:p>
          <a:p>
            <a:pPr marL="742950" lvl="1" indent="-285750">
              <a:buFont typeface="+mj-lt"/>
              <a:buAutoNum type="arabicPeriod"/>
            </a:pPr>
            <a:r>
              <a:rPr lang="en-IN" dirty="0"/>
              <a:t>Utilization: Used at time intervals 11-19 for J1 and J2.</a:t>
            </a:r>
          </a:p>
          <a:p>
            <a:pPr>
              <a:buFont typeface="+mj-lt"/>
              <a:buAutoNum type="arabicPeriod"/>
            </a:pPr>
            <a:r>
              <a:rPr lang="en-IN" b="1" dirty="0"/>
              <a:t>Machine 4 (M4)</a:t>
            </a:r>
            <a:r>
              <a:rPr lang="en-IN" dirty="0"/>
              <a:t>:</a:t>
            </a:r>
          </a:p>
          <a:p>
            <a:pPr marL="742950" lvl="1" indent="-285750">
              <a:buFont typeface="+mj-lt"/>
              <a:buAutoNum type="arabicPeriod"/>
            </a:pPr>
            <a:r>
              <a:rPr lang="en-IN" dirty="0"/>
              <a:t>Handles J3 (Op2) and J1 (Op3).</a:t>
            </a:r>
          </a:p>
          <a:p>
            <a:pPr marL="742950" lvl="1" indent="-285750">
              <a:buFont typeface="+mj-lt"/>
              <a:buAutoNum type="arabicPeriod"/>
            </a:pPr>
            <a:r>
              <a:rPr lang="en-IN" dirty="0"/>
              <a:t>Utilization: Used at time intervals 11-14 and 19-25.</a:t>
            </a:r>
          </a:p>
          <a:p>
            <a:endParaRPr lang="en-IN" dirty="0"/>
          </a:p>
        </p:txBody>
      </p:sp>
    </p:spTree>
    <p:extLst>
      <p:ext uri="{BB962C8B-B14F-4D97-AF65-F5344CB8AC3E}">
        <p14:creationId xmlns:p14="http://schemas.microsoft.com/office/powerpoint/2010/main" val="28113780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11EB7A28-FB7C-359D-9741-2C37333D2F08}"/>
              </a:ext>
            </a:extLst>
          </p:cNvPr>
          <p:cNvSpPr>
            <a:spLocks noGrp="1"/>
          </p:cNvSpPr>
          <p:nvPr>
            <p:ph idx="1"/>
          </p:nvPr>
        </p:nvSpPr>
        <p:spPr>
          <a:xfrm>
            <a:off x="838200" y="496957"/>
            <a:ext cx="10515600" cy="5680006"/>
          </a:xfrm>
        </p:spPr>
        <p:txBody>
          <a:bodyPr/>
          <a:lstStyle/>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endParaRPr lang="en-IN" dirty="0"/>
          </a:p>
          <a:p>
            <a:pPr marL="0" indent="0" algn="ctr">
              <a:buNone/>
            </a:pPr>
            <a:r>
              <a:rPr lang="en-IN" dirty="0"/>
              <a:t>REACTIVE PLANNING</a:t>
            </a:r>
          </a:p>
        </p:txBody>
      </p:sp>
    </p:spTree>
    <p:extLst>
      <p:ext uri="{BB962C8B-B14F-4D97-AF65-F5344CB8AC3E}">
        <p14:creationId xmlns:p14="http://schemas.microsoft.com/office/powerpoint/2010/main" val="36388216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a:extLst>
              <a:ext uri="{FF2B5EF4-FFF2-40B4-BE49-F238E27FC236}">
                <a16:creationId xmlns:a16="http://schemas.microsoft.com/office/drawing/2014/main" id="{28EBFAD7-6B3E-AAFF-468B-82A0501B194A}"/>
              </a:ext>
            </a:extLst>
          </p:cNvPr>
          <p:cNvSpPr>
            <a:spLocks noGrp="1"/>
          </p:cNvSpPr>
          <p:nvPr>
            <p:ph type="title"/>
          </p:nvPr>
        </p:nvSpPr>
        <p:spPr>
          <a:xfrm>
            <a:off x="1905000" y="-228600"/>
            <a:ext cx="8229600" cy="1143000"/>
          </a:xfrm>
        </p:spPr>
        <p:txBody>
          <a:bodyPr/>
          <a:lstStyle/>
          <a:p>
            <a:pPr eaLnBrk="1" hangingPunct="1"/>
            <a:r>
              <a:rPr lang="en-US" altLang="en-US" b="1"/>
              <a:t>Reactive Planning</a:t>
            </a:r>
            <a:endParaRPr lang="en-IN" altLang="en-US" b="1"/>
          </a:p>
        </p:txBody>
      </p:sp>
      <p:sp>
        <p:nvSpPr>
          <p:cNvPr id="29699" name="Content Placeholder 2">
            <a:extLst>
              <a:ext uri="{FF2B5EF4-FFF2-40B4-BE49-F238E27FC236}">
                <a16:creationId xmlns:a16="http://schemas.microsoft.com/office/drawing/2014/main" id="{F17CF4C4-3A06-015A-A4EA-1085D9A47398}"/>
              </a:ext>
            </a:extLst>
          </p:cNvPr>
          <p:cNvSpPr>
            <a:spLocks noGrp="1"/>
          </p:cNvSpPr>
          <p:nvPr>
            <p:ph idx="1"/>
          </p:nvPr>
        </p:nvSpPr>
        <p:spPr>
          <a:xfrm>
            <a:off x="1676400" y="609601"/>
            <a:ext cx="8763000" cy="4525963"/>
          </a:xfrm>
        </p:spPr>
        <p:txBody>
          <a:bodyPr/>
          <a:lstStyle/>
          <a:p>
            <a:pPr algn="just" eaLnBrk="1" hangingPunct="1"/>
            <a:r>
              <a:rPr lang="en-US" altLang="en-US" dirty="0"/>
              <a:t>Reactive planning is suitable for highly dynamic and unpredictable environments. </a:t>
            </a:r>
          </a:p>
          <a:p>
            <a:pPr algn="just" eaLnBrk="1" hangingPunct="1"/>
            <a:r>
              <a:rPr lang="en-US" altLang="en-US" dirty="0"/>
              <a:t>Rather than following a pre-defined plan, the AI agent continuously reacts to changes in the environment in real-time. </a:t>
            </a:r>
          </a:p>
          <a:p>
            <a:pPr algn="just" eaLnBrk="1" hangingPunct="1"/>
            <a:r>
              <a:rPr lang="en-US" altLang="en-US" dirty="0"/>
              <a:t>This approach doesn’t rely on creating a full plan ahead of time but focuses on immediate responses to the current situation.</a:t>
            </a:r>
          </a:p>
          <a:p>
            <a:pPr algn="just" eaLnBrk="1" hangingPunct="1"/>
            <a:r>
              <a:rPr lang="en-US" altLang="en-US" b="1" dirty="0"/>
              <a:t>Example</a:t>
            </a:r>
            <a:r>
              <a:rPr lang="en-US" altLang="en-US" dirty="0"/>
              <a:t>: A robot avoiding obstacles in an unknown environment or video game AI adapting to player actions.</a:t>
            </a:r>
          </a:p>
          <a:p>
            <a:pPr algn="just" eaLnBrk="1" hangingPunct="1"/>
            <a:endParaRPr lang="en-IN" alt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a:extLst>
              <a:ext uri="{FF2B5EF4-FFF2-40B4-BE49-F238E27FC236}">
                <a16:creationId xmlns:a16="http://schemas.microsoft.com/office/drawing/2014/main" id="{86F1273B-C411-104D-2FE9-003C3C7A17E3}"/>
              </a:ext>
            </a:extLst>
          </p:cNvPr>
          <p:cNvSpPr>
            <a:spLocks noGrp="1"/>
          </p:cNvSpPr>
          <p:nvPr>
            <p:ph type="title"/>
          </p:nvPr>
        </p:nvSpPr>
        <p:spPr/>
        <p:txBody>
          <a:bodyPr/>
          <a:lstStyle/>
          <a:p>
            <a:pPr eaLnBrk="1" hangingPunct="1"/>
            <a:r>
              <a:rPr lang="en-US" altLang="en-US" b="1"/>
              <a:t>Key Features</a:t>
            </a:r>
            <a:r>
              <a:rPr lang="en-US" altLang="en-US"/>
              <a:t>:</a:t>
            </a:r>
            <a:br>
              <a:rPr lang="en-US" altLang="en-US"/>
            </a:br>
            <a:endParaRPr lang="en-IN" altLang="en-US"/>
          </a:p>
        </p:txBody>
      </p:sp>
      <p:sp>
        <p:nvSpPr>
          <p:cNvPr id="30723" name="Content Placeholder 2">
            <a:extLst>
              <a:ext uri="{FF2B5EF4-FFF2-40B4-BE49-F238E27FC236}">
                <a16:creationId xmlns:a16="http://schemas.microsoft.com/office/drawing/2014/main" id="{FF1A4E2B-C78A-5832-84F3-F3DC79705914}"/>
              </a:ext>
            </a:extLst>
          </p:cNvPr>
          <p:cNvSpPr>
            <a:spLocks noGrp="1"/>
          </p:cNvSpPr>
          <p:nvPr>
            <p:ph idx="1"/>
          </p:nvPr>
        </p:nvSpPr>
        <p:spPr/>
        <p:txBody>
          <a:bodyPr/>
          <a:lstStyle/>
          <a:p>
            <a:pPr lvl="1" eaLnBrk="1" hangingPunct="1"/>
            <a:r>
              <a:rPr lang="en-US" altLang="en-US" b="1"/>
              <a:t>Real-time Adaptation</a:t>
            </a:r>
            <a:r>
              <a:rPr lang="en-US" altLang="en-US"/>
              <a:t>: AI reacts dynamically to changes in the environment.</a:t>
            </a:r>
          </a:p>
          <a:p>
            <a:pPr lvl="1" eaLnBrk="1" hangingPunct="1"/>
            <a:r>
              <a:rPr lang="en-US" altLang="en-US" b="1"/>
              <a:t>No Pre-computed Plan</a:t>
            </a:r>
            <a:r>
              <a:rPr lang="en-US" altLang="en-US"/>
              <a:t>: Focuses on immediate actions rather than long-term planning.</a:t>
            </a:r>
          </a:p>
          <a:p>
            <a:pPr lvl="1" eaLnBrk="1" hangingPunct="1"/>
            <a:r>
              <a:rPr lang="en-US" altLang="en-US" b="1"/>
              <a:t>Challenges</a:t>
            </a:r>
            <a:r>
              <a:rPr lang="en-US" altLang="en-US"/>
              <a:t>: May lack long-term strategy or foresight, focusing only on immediate responses.</a:t>
            </a:r>
          </a:p>
          <a:p>
            <a:pPr eaLnBrk="1" hangingPunct="1"/>
            <a:endParaRPr lang="en-IN" alt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440</TotalTime>
  <Words>4226</Words>
  <Application>Microsoft Office PowerPoint</Application>
  <PresentationFormat>Widescreen</PresentationFormat>
  <Paragraphs>541</Paragraphs>
  <Slides>63</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63</vt:i4>
      </vt:variant>
    </vt:vector>
  </HeadingPairs>
  <TitlesOfParts>
    <vt:vector size="72" baseType="lpstr">
      <vt:lpstr>Arial</vt:lpstr>
      <vt:lpstr>Arial MT</vt:lpstr>
      <vt:lpstr>Calibri</vt:lpstr>
      <vt:lpstr>Calibri Light</vt:lpstr>
      <vt:lpstr>Helvetica Neue</vt:lpstr>
      <vt:lpstr>Lucida Sans Unicode</vt:lpstr>
      <vt:lpstr>Times New Roman</vt:lpstr>
      <vt:lpstr>Verdana</vt:lpstr>
      <vt:lpstr>Office Theme</vt:lpstr>
      <vt:lpstr>CSD 3102- ARTIFICIAL INTELLIGENCE TECHNIQUES</vt:lpstr>
      <vt:lpstr>PowerPoint Presentation</vt:lpstr>
      <vt:lpstr>Conditional Planning</vt:lpstr>
      <vt:lpstr>The vacuum world example</vt:lpstr>
      <vt:lpstr>Perform and-or search</vt:lpstr>
      <vt:lpstr>The conditional plan</vt:lpstr>
      <vt:lpstr>PowerPoint Presentation</vt:lpstr>
      <vt:lpstr>Reactive Planning</vt:lpstr>
      <vt:lpstr>Key Features: </vt:lpstr>
      <vt:lpstr>Example: A robot avoiding obstacles in an unknown environment – Apply Reactive Planning</vt:lpstr>
      <vt:lpstr>PowerPoint Presentation</vt:lpstr>
      <vt:lpstr>PowerPoint Presentation</vt:lpstr>
      <vt:lpstr>PowerPoint Presentation</vt:lpstr>
      <vt:lpstr>Knowledge based Planning</vt:lpstr>
      <vt:lpstr>Knowledge based Planning using Temporal Logic</vt:lpstr>
      <vt:lpstr>Key Concepts in Temporal Logic:</vt:lpstr>
      <vt:lpstr>Applications Knowledge based Planning using Temporal Logic</vt:lpstr>
      <vt:lpstr>PowerPoint Presentation</vt:lpstr>
      <vt:lpstr>Temporal Logic with Strips</vt:lpstr>
      <vt:lpstr>Example Scenario: Delivering a Package with Temporal Logic in STRIPS</vt:lpstr>
      <vt:lpstr>PowerPoint Presentation</vt:lpstr>
      <vt:lpstr>PowerPoint Presentation</vt:lpstr>
      <vt:lpstr>PowerPoint Presentation</vt:lpstr>
      <vt:lpstr>PowerPoint Presentation</vt:lpstr>
      <vt:lpstr>Execution Monitoring and Re-planning</vt:lpstr>
      <vt:lpstr>PowerPoint Presentation</vt:lpstr>
      <vt:lpstr>PowerPoint Presentation</vt:lpstr>
      <vt:lpstr>Example problem of achieving a chair and table of matching color, this time via replanning. We'll assume a fully observable environment. In the initial state the chair is blue, the table is green, and there is a can of blue paint and a can of red paint. That gives us the following problem definition: </vt:lpstr>
      <vt:lpstr>PowerPoint Presentation</vt:lpstr>
      <vt:lpstr>PowerPoint Presentation</vt:lpstr>
      <vt:lpstr>Continuous Planning</vt:lpstr>
      <vt:lpstr>Fixing plan flaws continually</vt:lpstr>
      <vt:lpstr>Continuous planning algorithm</vt:lpstr>
      <vt:lpstr>PowerPoint Presentation</vt:lpstr>
      <vt:lpstr>PowerPoint Presentation</vt:lpstr>
      <vt:lpstr>PowerPoint Presentation</vt:lpstr>
      <vt:lpstr>Example - start</vt:lpstr>
      <vt:lpstr>Example - after D is moved onto B</vt:lpstr>
      <vt:lpstr>Example - Move(D,B) was redundant</vt:lpstr>
      <vt:lpstr>Example - Move(C,D) was executed</vt:lpstr>
      <vt:lpstr>Example - put Move(C,D) back in</vt:lpstr>
      <vt:lpstr>Example - plan complete</vt:lpstr>
      <vt:lpstr>PowerPoint Presentation</vt:lpstr>
      <vt:lpstr>Multiagent planning</vt:lpstr>
      <vt:lpstr>PowerPoint Presentation</vt:lpstr>
      <vt:lpstr>PowerPoint Presentation</vt:lpstr>
      <vt:lpstr> Types of Multi-Agent Planning: </vt:lpstr>
      <vt:lpstr>PowerPoint Presentation</vt:lpstr>
      <vt:lpstr>PowerPoint Presentation</vt:lpstr>
      <vt:lpstr>PowerPoint Presentation</vt:lpstr>
      <vt:lpstr>PowerPoint Presentation</vt:lpstr>
      <vt:lpstr>PowerPoint Presentation</vt:lpstr>
      <vt:lpstr>JOB SHOP SCHEDULING PROBLEM- (Flipped Classroom)</vt:lpstr>
      <vt:lpstr>Generate a plan estimating the duration of the job or processes and how it can handle the resources or machines.  Assume the Machine sequence of job execution given below while planning the activity.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Faheem Nikhat</dc:creator>
  <cp:lastModifiedBy>Faheem Nikhat</cp:lastModifiedBy>
  <cp:revision>5</cp:revision>
  <dcterms:created xsi:type="dcterms:W3CDTF">2024-10-18T15:22:08Z</dcterms:created>
  <dcterms:modified xsi:type="dcterms:W3CDTF">2024-10-23T14:10:44Z</dcterms:modified>
</cp:coreProperties>
</file>