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6" r:id="rId9"/>
    <p:sldId id="325" r:id="rId10"/>
    <p:sldId id="328" r:id="rId11"/>
    <p:sldId id="327" r:id="rId12"/>
    <p:sldId id="329" r:id="rId13"/>
    <p:sldId id="330" r:id="rId14"/>
    <p:sldId id="332" r:id="rId15"/>
    <p:sldId id="334" r:id="rId16"/>
    <p:sldId id="33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23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7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75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0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9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0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CF999-AC3A-4768-9CB2-3F7EBA0A8E6A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9DD10-1947-42EA-BE28-662B2D1C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/>
              <a:t>CSD 3102 ARTIFICIAL INTELLIGENCE TECHNIQUES</a:t>
            </a:r>
            <a:br>
              <a:rPr lang="en-US" sz="3600" b="1" dirty="0" smtClean="0"/>
            </a:br>
            <a:r>
              <a:rPr lang="en-US" sz="3600" b="1" dirty="0" smtClean="0"/>
              <a:t>MODULE IV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60011" cy="1655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PLANNING</a:t>
            </a:r>
          </a:p>
          <a:p>
            <a:pPr>
              <a:lnSpc>
                <a:spcPct val="170000"/>
              </a:lnSpc>
            </a:pPr>
            <a:r>
              <a:rPr lang="en-US" sz="3200" b="1" dirty="0" err="1" smtClean="0"/>
              <a:t>Topic:Planning</a:t>
            </a:r>
            <a:r>
              <a:rPr lang="en-US" sz="3200" b="1" dirty="0" smtClean="0"/>
              <a:t> Graph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9821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7724" y="520696"/>
            <a:ext cx="9518505" cy="597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SPARE TIRE PROBLEM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61789"/>
            <a:ext cx="9615638" cy="524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3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78066" y="483644"/>
            <a:ext cx="12271743" cy="589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3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59" y="1145406"/>
            <a:ext cx="10965743" cy="539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2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630" y="77002"/>
            <a:ext cx="11559941" cy="65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24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961" y="442761"/>
            <a:ext cx="10987473" cy="605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044" y="1251284"/>
            <a:ext cx="9809992" cy="522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PLANNING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6181"/>
          </a:xfrm>
        </p:spPr>
        <p:txBody>
          <a:bodyPr/>
          <a:lstStyle/>
          <a:p>
            <a:r>
              <a:rPr lang="en-US" dirty="0"/>
              <a:t>A planning graph is a data structure used in artificial intelligence (AI), particularly in automated planning and problem-solving. It provides a compact representation of the state space in a planning problem, helping to analyze the relationships between actions and propositions over 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742501"/>
            <a:ext cx="9672586" cy="297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5" y="731519"/>
            <a:ext cx="10626290" cy="5630779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520566" y="1260908"/>
            <a:ext cx="10515600" cy="4332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05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260" y="847024"/>
            <a:ext cx="10753797" cy="57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21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774" y="279133"/>
            <a:ext cx="10968782" cy="63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2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08" y="519764"/>
            <a:ext cx="10385658" cy="619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21" y="750771"/>
            <a:ext cx="11773202" cy="561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2775" y="914400"/>
            <a:ext cx="11321214" cy="547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3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345" y="717755"/>
            <a:ext cx="9730655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9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60</Words>
  <Application>Microsoft Office PowerPoint</Application>
  <PresentationFormat>Widescreen</PresentationFormat>
  <Paragraphs>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CSD 3102 ARTIFICIAL INTELLIGENCE TECHNIQUES MODULE IV</vt:lpstr>
      <vt:lpstr>PLANNING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SPARE TIRE PROBLEM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3102 ARTIFICIAL INTELLIGENCE TECHNIQUES MODULE IV</dc:title>
  <dc:creator>win10</dc:creator>
  <cp:lastModifiedBy>Valliammai</cp:lastModifiedBy>
  <cp:revision>32</cp:revision>
  <dcterms:created xsi:type="dcterms:W3CDTF">2023-09-26T12:32:52Z</dcterms:created>
  <dcterms:modified xsi:type="dcterms:W3CDTF">2024-10-30T14:53:12Z</dcterms:modified>
</cp:coreProperties>
</file>