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7645400" cx="9779000"/>
  <p:notesSz cx="9779000" cy="7645400"/>
  <p:embeddedFontLst>
    <p:embeddedFont>
      <p:font typeface="Tahoma"/>
      <p:regular r:id="rId34"/>
      <p:bold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40" roundtripDataSignature="AMtx7mgRn3zJhHDaGj8s34HuM2l0/Ypi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ADA9EC-D884-4FEC-B233-E2D9179464EF}">
  <a:tblStyle styleId="{1FADA9EC-D884-4FEC-B233-E2D9179464EF}"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Tahoma-bold.fntdata"/><Relationship Id="rId12" Type="http://schemas.openxmlformats.org/officeDocument/2006/relationships/slide" Target="slides/slide6.xml"/><Relationship Id="rId34" Type="http://schemas.openxmlformats.org/officeDocument/2006/relationships/font" Target="fonts/Tahoma-regular.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77900" y="3631550"/>
            <a:ext cx="7823200" cy="3440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3d50407e71_0_0:notes"/>
          <p:cNvSpPr/>
          <p:nvPr>
            <p:ph idx="2" type="sldImg"/>
          </p:nvPr>
        </p:nvSpPr>
        <p:spPr>
          <a:xfrm>
            <a:off x="1630150" y="573400"/>
            <a:ext cx="6519600" cy="2867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3d50407e71_0_0:notes"/>
          <p:cNvSpPr txBox="1"/>
          <p:nvPr>
            <p:ph idx="1" type="body"/>
          </p:nvPr>
        </p:nvSpPr>
        <p:spPr>
          <a:xfrm>
            <a:off x="977900" y="3631550"/>
            <a:ext cx="78231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d50407e71_0_16:notes"/>
          <p:cNvSpPr/>
          <p:nvPr>
            <p:ph idx="2" type="sldImg"/>
          </p:nvPr>
        </p:nvSpPr>
        <p:spPr>
          <a:xfrm>
            <a:off x="1630150" y="573400"/>
            <a:ext cx="6519600" cy="28671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d50407e71_0_16:notes"/>
          <p:cNvSpPr txBox="1"/>
          <p:nvPr>
            <p:ph idx="1" type="body"/>
          </p:nvPr>
        </p:nvSpPr>
        <p:spPr>
          <a:xfrm>
            <a:off x="977900" y="3631550"/>
            <a:ext cx="78231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d50407e71_0_9:notes"/>
          <p:cNvSpPr/>
          <p:nvPr>
            <p:ph idx="2" type="sldImg"/>
          </p:nvPr>
        </p:nvSpPr>
        <p:spPr>
          <a:xfrm>
            <a:off x="1630150" y="573400"/>
            <a:ext cx="6519600" cy="28671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d50407e71_0_9:notes"/>
          <p:cNvSpPr txBox="1"/>
          <p:nvPr>
            <p:ph idx="1" type="body"/>
          </p:nvPr>
        </p:nvSpPr>
        <p:spPr>
          <a:xfrm>
            <a:off x="977900" y="3631550"/>
            <a:ext cx="78231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3d2b2cf338_0_5:notes"/>
          <p:cNvSpPr/>
          <p:nvPr>
            <p:ph idx="2" type="sldImg"/>
          </p:nvPr>
        </p:nvSpPr>
        <p:spPr>
          <a:xfrm>
            <a:off x="1630150" y="573400"/>
            <a:ext cx="6519600" cy="2867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3d2b2cf338_0_5:notes"/>
          <p:cNvSpPr txBox="1"/>
          <p:nvPr>
            <p:ph idx="1" type="body"/>
          </p:nvPr>
        </p:nvSpPr>
        <p:spPr>
          <a:xfrm>
            <a:off x="977900" y="3631550"/>
            <a:ext cx="78231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d2b2cf338_0_19:notes"/>
          <p:cNvSpPr/>
          <p:nvPr>
            <p:ph idx="2" type="sldImg"/>
          </p:nvPr>
        </p:nvSpPr>
        <p:spPr>
          <a:xfrm>
            <a:off x="1630150" y="573400"/>
            <a:ext cx="6519600" cy="2867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d2b2cf338_0_19:notes"/>
          <p:cNvSpPr txBox="1"/>
          <p:nvPr>
            <p:ph idx="1" type="body"/>
          </p:nvPr>
        </p:nvSpPr>
        <p:spPr>
          <a:xfrm>
            <a:off x="977900" y="3631550"/>
            <a:ext cx="78231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0: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1: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2: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2: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3: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3: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d3383a25fc_0_0:notes"/>
          <p:cNvSpPr/>
          <p:nvPr>
            <p:ph idx="2" type="sldImg"/>
          </p:nvPr>
        </p:nvSpPr>
        <p:spPr>
          <a:xfrm>
            <a:off x="1630150" y="573400"/>
            <a:ext cx="6519600" cy="2867100"/>
          </a:xfrm>
          <a:custGeom>
            <a:rect b="b" l="l" r="r" t="t"/>
            <a:pathLst>
              <a:path extrusionOk="0" h="120000" w="120000">
                <a:moveTo>
                  <a:pt x="0" y="0"/>
                </a:moveTo>
                <a:lnTo>
                  <a:pt x="120000" y="0"/>
                </a:lnTo>
                <a:lnTo>
                  <a:pt x="120000" y="120000"/>
                </a:lnTo>
                <a:lnTo>
                  <a:pt x="0" y="120000"/>
                </a:lnTo>
                <a:close/>
              </a:path>
            </a:pathLst>
          </a:custGeom>
        </p:spPr>
      </p:sp>
      <p:sp>
        <p:nvSpPr>
          <p:cNvPr id="49" name="Google Shape;49;g2d3383a25fc_0_0:notes"/>
          <p:cNvSpPr txBox="1"/>
          <p:nvPr>
            <p:ph idx="1" type="body"/>
          </p:nvPr>
        </p:nvSpPr>
        <p:spPr>
          <a:xfrm>
            <a:off x="977900" y="3631550"/>
            <a:ext cx="7823100" cy="34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4: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4: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15: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16: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6: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17: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8: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19: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20: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21: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1: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6: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6: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txBox="1"/>
          <p:nvPr>
            <p:ph idx="1" type="body"/>
          </p:nvPr>
        </p:nvSpPr>
        <p:spPr>
          <a:xfrm>
            <a:off x="977900" y="3631550"/>
            <a:ext cx="7823200" cy="3440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notes"/>
          <p:cNvSpPr/>
          <p:nvPr>
            <p:ph idx="2" type="sldImg"/>
          </p:nvPr>
        </p:nvSpPr>
        <p:spPr>
          <a:xfrm>
            <a:off x="1630150" y="573400"/>
            <a:ext cx="6519650" cy="2867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3"/>
          <p:cNvSpPr txBox="1"/>
          <p:nvPr>
            <p:ph type="title"/>
          </p:nvPr>
        </p:nvSpPr>
        <p:spPr>
          <a:xfrm>
            <a:off x="1892300" y="465137"/>
            <a:ext cx="5994400" cy="5937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700">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body"/>
          </p:nvPr>
        </p:nvSpPr>
        <p:spPr>
          <a:xfrm>
            <a:off x="633412" y="1927225"/>
            <a:ext cx="5954712" cy="2516187"/>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2250">
                <a:solidFill>
                  <a:schemeClr val="dk1"/>
                </a:solidFill>
                <a:latin typeface="Tahoma"/>
                <a:ea typeface="Tahoma"/>
                <a:cs typeface="Tahoma"/>
                <a:sym typeface="Tahoma"/>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23"/>
          <p:cNvSpPr txBox="1"/>
          <p:nvPr>
            <p:ph idx="11" type="ftr"/>
          </p:nvPr>
        </p:nvSpPr>
        <p:spPr>
          <a:xfrm>
            <a:off x="3324225" y="7110412"/>
            <a:ext cx="3130550"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3"/>
          <p:cNvSpPr txBox="1"/>
          <p:nvPr>
            <p:ph idx="10" type="dt"/>
          </p:nvPr>
        </p:nvSpPr>
        <p:spPr>
          <a:xfrm>
            <a:off x="488950" y="7110412"/>
            <a:ext cx="2249487"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3"/>
          <p:cNvSpPr txBox="1"/>
          <p:nvPr>
            <p:ph idx="12" type="sldNum"/>
          </p:nvPr>
        </p:nvSpPr>
        <p:spPr>
          <a:xfrm>
            <a:off x="6738937" y="7132637"/>
            <a:ext cx="2501900" cy="139700"/>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1pPr>
            <a:lvl2pPr indent="0" lvl="1"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2pPr>
            <a:lvl3pPr indent="0" lvl="2"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3pPr>
            <a:lvl4pPr indent="0" lvl="3"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4pPr>
            <a:lvl5pPr indent="0" lvl="4"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5pPr>
            <a:lvl6pPr indent="0" lvl="5"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6pPr>
            <a:lvl7pPr indent="0" lvl="6"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7pPr>
            <a:lvl8pPr indent="0" lvl="7"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8pPr>
            <a:lvl9pPr indent="0" lvl="8" marL="12700" marR="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9pPr>
          </a:lstStyle>
          <a:p>
            <a:pPr indent="0" lvl="0" marL="12700" rtl="0" algn="l">
              <a:spcBef>
                <a:spcPts val="0"/>
              </a:spcBef>
              <a:spcAft>
                <a:spcPts val="0"/>
              </a:spcAft>
              <a:buNone/>
            </a:pPr>
            <a:r>
              <a:rPr lang="en-US"/>
              <a:t> – p.</a:t>
            </a:r>
            <a:fld id="{00000000-1234-1234-1234-123412341234}" type="slidenum">
              <a:rPr lang="en-US"/>
              <a:t>‹#›</a:t>
            </a:fld>
            <a:r>
              <a:rPr lang="en-US"/>
              <a:t>/23</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24"/>
          <p:cNvSpPr txBox="1"/>
          <p:nvPr>
            <p:ph idx="11" type="ftr"/>
          </p:nvPr>
        </p:nvSpPr>
        <p:spPr>
          <a:xfrm>
            <a:off x="3324225" y="7110412"/>
            <a:ext cx="3130550"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0" type="dt"/>
          </p:nvPr>
        </p:nvSpPr>
        <p:spPr>
          <a:xfrm>
            <a:off x="488950" y="7110412"/>
            <a:ext cx="2249487"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6738937" y="7132637"/>
            <a:ext cx="2501900" cy="139700"/>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12700" rtl="0" algn="l">
              <a:spcBef>
                <a:spcPts val="0"/>
              </a:spcBef>
              <a:spcAft>
                <a:spcPts val="0"/>
              </a:spcAft>
              <a:buNone/>
            </a:pPr>
            <a:r>
              <a:rPr lang="en-US"/>
              <a:t> – p.</a:t>
            </a:r>
            <a:fld id="{00000000-1234-1234-1234-123412341234}" type="slidenum">
              <a:rPr lang="en-US"/>
              <a:t>‹#›</a:t>
            </a:fld>
            <a:r>
              <a:rPr lang="en-US"/>
              <a:t>/23</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 name="Shape 21"/>
        <p:cNvGrpSpPr/>
        <p:nvPr/>
      </p:nvGrpSpPr>
      <p:grpSpPr>
        <a:xfrm>
          <a:off x="0" y="0"/>
          <a:ext cx="0" cy="0"/>
          <a:chOff x="0" y="0"/>
          <a:chExt cx="0" cy="0"/>
        </a:xfrm>
      </p:grpSpPr>
      <p:sp>
        <p:nvSpPr>
          <p:cNvPr id="22" name="Google Shape;22;p25"/>
          <p:cNvSpPr txBox="1"/>
          <p:nvPr>
            <p:ph type="title"/>
          </p:nvPr>
        </p:nvSpPr>
        <p:spPr>
          <a:xfrm>
            <a:off x="1892300" y="465137"/>
            <a:ext cx="5994400" cy="5937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700">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1" type="ftr"/>
          </p:nvPr>
        </p:nvSpPr>
        <p:spPr>
          <a:xfrm>
            <a:off x="3324225" y="7110412"/>
            <a:ext cx="3130550"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0" type="dt"/>
          </p:nvPr>
        </p:nvSpPr>
        <p:spPr>
          <a:xfrm>
            <a:off x="488950" y="7110412"/>
            <a:ext cx="2249487"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2" type="sldNum"/>
          </p:nvPr>
        </p:nvSpPr>
        <p:spPr>
          <a:xfrm>
            <a:off x="6738937" y="7132637"/>
            <a:ext cx="2501900" cy="139700"/>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12700" rtl="0" algn="l">
              <a:spcBef>
                <a:spcPts val="0"/>
              </a:spcBef>
              <a:spcAft>
                <a:spcPts val="0"/>
              </a:spcAft>
              <a:buNone/>
            </a:pPr>
            <a:r>
              <a:rPr lang="en-US"/>
              <a:t> – p.</a:t>
            </a:r>
            <a:fld id="{00000000-1234-1234-1234-123412341234}" type="slidenum">
              <a:rPr lang="en-US"/>
              <a:t>‹#›</a:t>
            </a:fld>
            <a:r>
              <a:rPr lang="en-US"/>
              <a:t>/23</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6" name="Shape 26"/>
        <p:cNvGrpSpPr/>
        <p:nvPr/>
      </p:nvGrpSpPr>
      <p:grpSpPr>
        <a:xfrm>
          <a:off x="0" y="0"/>
          <a:ext cx="0" cy="0"/>
          <a:chOff x="0" y="0"/>
          <a:chExt cx="0" cy="0"/>
        </a:xfrm>
      </p:grpSpPr>
      <p:sp>
        <p:nvSpPr>
          <p:cNvPr id="27" name="Google Shape;27;p26"/>
          <p:cNvSpPr txBox="1"/>
          <p:nvPr>
            <p:ph type="title"/>
          </p:nvPr>
        </p:nvSpPr>
        <p:spPr>
          <a:xfrm>
            <a:off x="1892300" y="465137"/>
            <a:ext cx="5994400" cy="59372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700">
                <a:solidFill>
                  <a:schemeClr val="dk1"/>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6"/>
          <p:cNvSpPr txBox="1"/>
          <p:nvPr>
            <p:ph idx="1" type="body"/>
          </p:nvPr>
        </p:nvSpPr>
        <p:spPr>
          <a:xfrm>
            <a:off x="488950" y="1758442"/>
            <a:ext cx="4253865" cy="504596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26"/>
          <p:cNvSpPr txBox="1"/>
          <p:nvPr>
            <p:ph idx="2" type="body"/>
          </p:nvPr>
        </p:nvSpPr>
        <p:spPr>
          <a:xfrm>
            <a:off x="5036185" y="1758442"/>
            <a:ext cx="4253865" cy="5045964"/>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26"/>
          <p:cNvSpPr txBox="1"/>
          <p:nvPr>
            <p:ph idx="11" type="ftr"/>
          </p:nvPr>
        </p:nvSpPr>
        <p:spPr>
          <a:xfrm>
            <a:off x="3324225" y="7110412"/>
            <a:ext cx="3130550"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0" type="dt"/>
          </p:nvPr>
        </p:nvSpPr>
        <p:spPr>
          <a:xfrm>
            <a:off x="488950" y="7110412"/>
            <a:ext cx="2249487"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6"/>
          <p:cNvSpPr txBox="1"/>
          <p:nvPr>
            <p:ph idx="12" type="sldNum"/>
          </p:nvPr>
        </p:nvSpPr>
        <p:spPr>
          <a:xfrm>
            <a:off x="6738937" y="7132637"/>
            <a:ext cx="2501900" cy="139700"/>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12700" rtl="0" algn="l">
              <a:spcBef>
                <a:spcPts val="0"/>
              </a:spcBef>
              <a:spcAft>
                <a:spcPts val="0"/>
              </a:spcAft>
              <a:buNone/>
            </a:pPr>
            <a:r>
              <a:rPr lang="en-US"/>
              <a:t> – p.</a:t>
            </a:r>
            <a:fld id="{00000000-1234-1234-1234-123412341234}" type="slidenum">
              <a:rPr lang="en-US"/>
              <a:t>‹#›</a:t>
            </a:fld>
            <a:r>
              <a:rPr lang="en-US"/>
              <a:t>/23</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 name="Shape 33"/>
        <p:cNvGrpSpPr/>
        <p:nvPr/>
      </p:nvGrpSpPr>
      <p:grpSpPr>
        <a:xfrm>
          <a:off x="0" y="0"/>
          <a:ext cx="0" cy="0"/>
          <a:chOff x="0" y="0"/>
          <a:chExt cx="0" cy="0"/>
        </a:xfrm>
      </p:grpSpPr>
      <p:sp>
        <p:nvSpPr>
          <p:cNvPr id="34" name="Google Shape;34;p27"/>
          <p:cNvSpPr txBox="1"/>
          <p:nvPr>
            <p:ph type="ctrTitle"/>
          </p:nvPr>
        </p:nvSpPr>
        <p:spPr>
          <a:xfrm>
            <a:off x="733425" y="2370074"/>
            <a:ext cx="8312150" cy="160553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7"/>
          <p:cNvSpPr txBox="1"/>
          <p:nvPr>
            <p:ph idx="1" type="subTitle"/>
          </p:nvPr>
        </p:nvSpPr>
        <p:spPr>
          <a:xfrm>
            <a:off x="1466850" y="4281424"/>
            <a:ext cx="6845300" cy="191135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3324225" y="7110412"/>
            <a:ext cx="3130550"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7"/>
          <p:cNvSpPr txBox="1"/>
          <p:nvPr>
            <p:ph idx="10" type="dt"/>
          </p:nvPr>
        </p:nvSpPr>
        <p:spPr>
          <a:xfrm>
            <a:off x="488950" y="7110412"/>
            <a:ext cx="2249487" cy="38258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7"/>
          <p:cNvSpPr txBox="1"/>
          <p:nvPr>
            <p:ph idx="12" type="sldNum"/>
          </p:nvPr>
        </p:nvSpPr>
        <p:spPr>
          <a:xfrm>
            <a:off x="6738937" y="7132637"/>
            <a:ext cx="2501900" cy="139700"/>
          </a:xfrm>
          <a:prstGeom prst="rect">
            <a:avLst/>
          </a:prstGeom>
          <a:noFill/>
          <a:ln>
            <a:noFill/>
          </a:ln>
        </p:spPr>
        <p:txBody>
          <a:bodyPr anchorCtr="0" anchor="t" bIns="0" lIns="0" spcFirstLastPara="1" rIns="0" wrap="square" tIns="0">
            <a:spAutoFit/>
          </a:bodyPr>
          <a:lstStyle>
            <a:lvl1pPr indent="0" lvl="0"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1pPr>
            <a:lvl2pPr indent="0" lvl="1"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2pPr>
            <a:lvl3pPr indent="0" lvl="2"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3pPr>
            <a:lvl4pPr indent="0" lvl="3"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4pPr>
            <a:lvl5pPr indent="0" lvl="4"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5pPr>
            <a:lvl6pPr indent="0" lvl="5"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6pPr>
            <a:lvl7pPr indent="0" lvl="6"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7pPr>
            <a:lvl8pPr indent="0" lvl="7"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8pPr>
            <a:lvl9pPr indent="0" lvl="8" marL="12700" marR="0" algn="l">
              <a:lnSpc>
                <a:spcPct val="100000"/>
              </a:lnSpc>
              <a:spcBef>
                <a:spcPts val="0"/>
              </a:spcBef>
              <a:spcAft>
                <a:spcPts val="0"/>
              </a:spcAft>
              <a:buClr>
                <a:schemeClr val="dk1"/>
              </a:buClr>
              <a:buSzPts val="1000"/>
              <a:buFont typeface="Calibri"/>
              <a:buNone/>
              <a:defRPr b="0" i="0" sz="1000" u="none">
                <a:solidFill>
                  <a:schemeClr val="dk1"/>
                </a:solidFill>
                <a:latin typeface="Calibri"/>
                <a:ea typeface="Calibri"/>
                <a:cs typeface="Calibri"/>
                <a:sym typeface="Calibri"/>
              </a:defRPr>
            </a:lvl9pPr>
          </a:lstStyle>
          <a:p>
            <a:pPr indent="0" lvl="0" marL="12700" rtl="0" algn="l">
              <a:spcBef>
                <a:spcPts val="0"/>
              </a:spcBef>
              <a:spcAft>
                <a:spcPts val="0"/>
              </a:spcAft>
              <a:buNone/>
            </a:pPr>
            <a:r>
              <a:rPr lang="en-US"/>
              <a:t> – p.</a:t>
            </a:r>
            <a:fld id="{00000000-1234-1234-1234-123412341234}" type="slidenum">
              <a:rPr lang="en-US"/>
              <a:t>‹#›</a:t>
            </a:fld>
            <a:r>
              <a:rPr lang="en-US"/>
              <a:t>/23</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1892300" y="465137"/>
            <a:ext cx="5994400" cy="59372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633412" y="1927225"/>
            <a:ext cx="5954712" cy="2516187"/>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22"/>
          <p:cNvSpPr txBox="1"/>
          <p:nvPr>
            <p:ph idx="11" type="ftr"/>
          </p:nvPr>
        </p:nvSpPr>
        <p:spPr>
          <a:xfrm>
            <a:off x="3324225" y="7110412"/>
            <a:ext cx="3130550" cy="38258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0" type="dt"/>
          </p:nvPr>
        </p:nvSpPr>
        <p:spPr>
          <a:xfrm>
            <a:off x="488950" y="7110412"/>
            <a:ext cx="2249487" cy="38258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SzPts val="1400"/>
              <a:buNone/>
              <a:defRPr b="0" i="0" sz="18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6738937" y="7132637"/>
            <a:ext cx="2501900" cy="139700"/>
          </a:xfrm>
          <a:prstGeom prst="rect">
            <a:avLst/>
          </a:prstGeom>
          <a:noFill/>
          <a:ln>
            <a:noFill/>
          </a:ln>
        </p:spPr>
        <p:txBody>
          <a:bodyPr anchorCtr="0" anchor="t" bIns="0" lIns="0" spcFirstLastPara="1" rIns="0" wrap="square" tIns="0">
            <a:spAutoFit/>
          </a:bodyPr>
          <a:lstStyle>
            <a:lvl1pPr indent="0" lvl="0"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1pPr>
            <a:lvl2pPr indent="0" lvl="1"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2pPr>
            <a:lvl3pPr indent="0" lvl="2"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3pPr>
            <a:lvl4pPr indent="0" lvl="3"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4pPr>
            <a:lvl5pPr indent="0" lvl="4"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5pPr>
            <a:lvl6pPr indent="0" lvl="5"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6pPr>
            <a:lvl7pPr indent="0" lvl="6"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7pPr>
            <a:lvl8pPr indent="0" lvl="7"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8pPr>
            <a:lvl9pPr indent="0" lvl="8" marL="12700" marR="0" rtl="0" algn="l">
              <a:lnSpc>
                <a:spcPct val="100000"/>
              </a:lnSpc>
              <a:spcBef>
                <a:spcPts val="0"/>
              </a:spcBef>
              <a:spcAft>
                <a:spcPts val="0"/>
              </a:spcAft>
              <a:buClr>
                <a:schemeClr val="dk1"/>
              </a:buClr>
              <a:buSzPts val="1000"/>
              <a:buFont typeface="Calibri"/>
              <a:buNone/>
              <a:defRPr b="0" i="0" sz="1000" u="none" cap="none" strike="noStrike">
                <a:solidFill>
                  <a:schemeClr val="dk1"/>
                </a:solidFill>
                <a:latin typeface="Calibri"/>
                <a:ea typeface="Calibri"/>
                <a:cs typeface="Calibri"/>
                <a:sym typeface="Calibri"/>
              </a:defRPr>
            </a:lvl9pPr>
          </a:lstStyle>
          <a:p>
            <a:pPr indent="0" lvl="0" marL="12700" rtl="0" algn="l">
              <a:spcBef>
                <a:spcPts val="0"/>
              </a:spcBef>
              <a:spcAft>
                <a:spcPts val="0"/>
              </a:spcAft>
              <a:buNone/>
            </a:pPr>
            <a:r>
              <a:rPr lang="en-US"/>
              <a:t> – p.</a:t>
            </a:r>
            <a:fld id="{00000000-1234-1234-1234-123412341234}" type="slidenum">
              <a:rPr lang="en-US"/>
              <a:t>‹#›</a:t>
            </a:fld>
            <a:r>
              <a:rPr lang="en-US"/>
              <a:t>/23</a:t>
            </a:r>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nvSpPr>
        <p:spPr>
          <a:xfrm>
            <a:off x="982662" y="1887537"/>
            <a:ext cx="157162" cy="33972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cap="none" strike="noStrike">
                <a:solidFill>
                  <a:schemeClr val="dk1"/>
                </a:solidFill>
                <a:latin typeface="Lucida Sans"/>
                <a:ea typeface="Lucida Sans"/>
                <a:cs typeface="Lucida Sans"/>
                <a:sym typeface="Lucida Sans"/>
              </a:rPr>
              <a:t>•</a:t>
            </a:r>
            <a:endParaRPr/>
          </a:p>
        </p:txBody>
      </p:sp>
      <p:sp>
        <p:nvSpPr>
          <p:cNvPr id="44" name="Google Shape;44;p1"/>
          <p:cNvSpPr txBox="1"/>
          <p:nvPr/>
        </p:nvSpPr>
        <p:spPr>
          <a:xfrm>
            <a:off x="996875" y="4180275"/>
            <a:ext cx="7715400" cy="1122300"/>
          </a:xfrm>
          <a:prstGeom prst="rect">
            <a:avLst/>
          </a:prstGeom>
          <a:noFill/>
          <a:ln>
            <a:noFill/>
          </a:ln>
        </p:spPr>
        <p:txBody>
          <a:bodyPr anchorCtr="0" anchor="t" bIns="0" lIns="0" spcFirstLastPara="1" rIns="0" wrap="square" tIns="15225">
            <a:spAutoFit/>
          </a:bodyPr>
          <a:lstStyle/>
          <a:p>
            <a:pPr indent="0" lvl="0" marL="12700" marR="0" rtl="0" algn="ctr">
              <a:lnSpc>
                <a:spcPct val="100000"/>
              </a:lnSpc>
              <a:spcBef>
                <a:spcPts val="0"/>
              </a:spcBef>
              <a:spcAft>
                <a:spcPts val="0"/>
              </a:spcAft>
              <a:buClr>
                <a:schemeClr val="dk1"/>
              </a:buClr>
              <a:buSzPts val="2200"/>
              <a:buFont typeface="Tahoma"/>
              <a:buNone/>
            </a:pPr>
            <a:r>
              <a:rPr b="1" i="0" lang="en-US" sz="2200" u="none" cap="none" strike="noStrike">
                <a:solidFill>
                  <a:schemeClr val="dk1"/>
                </a:solidFill>
                <a:latin typeface="Tahoma"/>
                <a:ea typeface="Tahoma"/>
                <a:cs typeface="Tahoma"/>
                <a:sym typeface="Tahoma"/>
              </a:rPr>
              <a:t>MODULE 3</a:t>
            </a:r>
            <a:endParaRPr/>
          </a:p>
          <a:p>
            <a:pPr indent="0" lvl="0" marL="127000" rtl="0" algn="just">
              <a:spcBef>
                <a:spcPts val="230"/>
              </a:spcBef>
              <a:spcAft>
                <a:spcPts val="0"/>
              </a:spcAft>
              <a:buClr>
                <a:schemeClr val="dk1"/>
              </a:buClr>
              <a:buSzPts val="1100"/>
              <a:buFont typeface="Arial"/>
              <a:buNone/>
            </a:pPr>
            <a:r>
              <a:rPr lang="en-US" sz="2400">
                <a:solidFill>
                  <a:schemeClr val="dk1"/>
                </a:solidFill>
                <a:latin typeface="Helvetica Neue"/>
                <a:ea typeface="Helvetica Neue"/>
                <a:cs typeface="Helvetica Neue"/>
                <a:sym typeface="Helvetica Neue"/>
              </a:rPr>
              <a:t>TOPICS: </a:t>
            </a:r>
            <a:r>
              <a:rPr lang="en-US" sz="2400">
                <a:solidFill>
                  <a:schemeClr val="dk1"/>
                </a:solidFill>
                <a:latin typeface="Helvetica Neue"/>
                <a:ea typeface="Helvetica Neue"/>
                <a:cs typeface="Helvetica Neue"/>
                <a:sym typeface="Helvetica Neue"/>
              </a:rPr>
              <a:t>Knowledge Representation-Knowledge based Agents-The Wumpus World </a:t>
            </a:r>
            <a:endParaRPr/>
          </a:p>
        </p:txBody>
      </p:sp>
      <p:pic>
        <p:nvPicPr>
          <p:cNvPr descr="Logo Large wa-1" id="45" name="Google Shape;45;p1"/>
          <p:cNvPicPr preferRelativeResize="0"/>
          <p:nvPr/>
        </p:nvPicPr>
        <p:blipFill rotWithShape="1">
          <a:blip r:embed="rId3">
            <a:alphaModFix/>
          </a:blip>
          <a:srcRect b="0" l="0" r="0" t="0"/>
          <a:stretch/>
        </p:blipFill>
        <p:spPr>
          <a:xfrm>
            <a:off x="3136900" y="34925"/>
            <a:ext cx="3070225" cy="966787"/>
          </a:xfrm>
          <a:prstGeom prst="rect">
            <a:avLst/>
          </a:prstGeom>
          <a:noFill/>
          <a:ln>
            <a:noFill/>
          </a:ln>
        </p:spPr>
      </p:pic>
      <p:sp>
        <p:nvSpPr>
          <p:cNvPr id="46" name="Google Shape;46;p1"/>
          <p:cNvSpPr txBox="1"/>
          <p:nvPr>
            <p:ph type="title"/>
          </p:nvPr>
        </p:nvSpPr>
        <p:spPr>
          <a:xfrm>
            <a:off x="469900" y="2168525"/>
            <a:ext cx="8769350" cy="1138237"/>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1"/>
              </a:buClr>
              <a:buSzPts val="3700"/>
              <a:buFont typeface="Helvetica Neue"/>
              <a:buNone/>
            </a:pPr>
            <a:r>
              <a:rPr b="1" i="0" lang="en-US" sz="3700" u="none">
                <a:solidFill>
                  <a:schemeClr val="dk1"/>
                </a:solidFill>
                <a:latin typeface="Helvetica Neue"/>
                <a:ea typeface="Helvetica Neue"/>
                <a:cs typeface="Helvetica Neue"/>
                <a:sym typeface="Helvetica Neue"/>
              </a:rPr>
              <a:t>CSD 3102-ARTIFICIAL INTELLIGENCE TECHNIQUES</a:t>
            </a:r>
            <a:endParaRP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23d50407e71_0_0"/>
          <p:cNvSpPr txBox="1"/>
          <p:nvPr>
            <p:ph type="title"/>
          </p:nvPr>
        </p:nvSpPr>
        <p:spPr>
          <a:xfrm>
            <a:off x="1306450" y="7"/>
            <a:ext cx="5994300" cy="1295400"/>
          </a:xfrm>
          <a:prstGeom prst="rect">
            <a:avLst/>
          </a:prstGeom>
        </p:spPr>
        <p:txBody>
          <a:bodyPr anchorCtr="0" anchor="t" bIns="0" lIns="0" spcFirstLastPara="1" rIns="0" wrap="square" tIns="0">
            <a:spAutoFit/>
          </a:bodyPr>
          <a:lstStyle/>
          <a:p>
            <a:pPr indent="0" lvl="0" marL="0" rtl="0" algn="l">
              <a:lnSpc>
                <a:spcPct val="150000"/>
              </a:lnSpc>
              <a:spcBef>
                <a:spcPts val="1500"/>
              </a:spcBef>
              <a:spcAft>
                <a:spcPts val="0"/>
              </a:spcAft>
              <a:buClr>
                <a:schemeClr val="dk1"/>
              </a:buClr>
              <a:buSzPts val="1100"/>
              <a:buFont typeface="Arial"/>
              <a:buNone/>
            </a:pPr>
            <a:r>
              <a:rPr b="1" lang="en-US" sz="2300">
                <a:highlight>
                  <a:srgbClr val="FFFFFF"/>
                </a:highlight>
                <a:latin typeface="Arial"/>
                <a:ea typeface="Arial"/>
                <a:cs typeface="Arial"/>
                <a:sym typeface="Arial"/>
              </a:rPr>
              <a:t>Architecture of a knowledge-based agent</a:t>
            </a:r>
            <a:endParaRPr b="1" sz="2300">
              <a:highlight>
                <a:srgbClr val="FFFFFF"/>
              </a:highlight>
              <a:latin typeface="Arial"/>
              <a:ea typeface="Arial"/>
              <a:cs typeface="Arial"/>
              <a:sym typeface="Arial"/>
            </a:endParaRPr>
          </a:p>
          <a:p>
            <a:pPr indent="0" lvl="0" marL="0" rtl="0" algn="l">
              <a:spcBef>
                <a:spcPts val="800"/>
              </a:spcBef>
              <a:spcAft>
                <a:spcPts val="0"/>
              </a:spcAft>
              <a:buNone/>
            </a:pPr>
            <a:r>
              <a:t/>
            </a:r>
            <a:endParaRPr sz="4300"/>
          </a:p>
        </p:txBody>
      </p:sp>
      <p:sp>
        <p:nvSpPr>
          <p:cNvPr id="198" name="Google Shape;198;g23d50407e71_0_0"/>
          <p:cNvSpPr txBox="1"/>
          <p:nvPr>
            <p:ph idx="1" type="body"/>
          </p:nvPr>
        </p:nvSpPr>
        <p:spPr>
          <a:xfrm>
            <a:off x="281200" y="404025"/>
            <a:ext cx="9330000" cy="7095600"/>
          </a:xfrm>
          <a:prstGeom prst="rect">
            <a:avLst/>
          </a:prstGeom>
        </p:spPr>
        <p:txBody>
          <a:bodyPr anchorCtr="0" anchor="t" bIns="0" lIns="0" spcFirstLastPara="1" rIns="0" wrap="square" tIns="0">
            <a:spAutoFit/>
          </a:bodyPr>
          <a:lstStyle/>
          <a:p>
            <a:pPr indent="0" lvl="0" marL="0" rtl="0" algn="just">
              <a:lnSpc>
                <a:spcPct val="100000"/>
              </a:lnSpc>
              <a:spcBef>
                <a:spcPts val="1400"/>
              </a:spcBef>
              <a:spcAft>
                <a:spcPts val="0"/>
              </a:spcAft>
              <a:buClr>
                <a:schemeClr val="dk1"/>
              </a:buClr>
              <a:buSzPts val="1100"/>
              <a:buFont typeface="Arial"/>
              <a:buNone/>
            </a:pPr>
            <a:r>
              <a:rPr lang="en-US" sz="2150">
                <a:highlight>
                  <a:srgbClr val="FFFFFF"/>
                </a:highlight>
                <a:latin typeface="Arial"/>
                <a:ea typeface="Arial"/>
                <a:cs typeface="Arial"/>
                <a:sym typeface="Arial"/>
              </a:rPr>
              <a:t>The structural framework of a knowledge-based agent primarily bifurcates into two key sections: the knowledge base and the inference engine.</a:t>
            </a:r>
            <a:endParaRPr sz="2150">
              <a:highlight>
                <a:srgbClr val="FFFFFF"/>
              </a:highlight>
              <a:latin typeface="Arial"/>
              <a:ea typeface="Arial"/>
              <a:cs typeface="Arial"/>
              <a:sym typeface="Arial"/>
            </a:endParaRPr>
          </a:p>
          <a:p>
            <a:pPr indent="0" lvl="0" marL="0" rtl="0" algn="just">
              <a:lnSpc>
                <a:spcPct val="150000"/>
              </a:lnSpc>
              <a:spcBef>
                <a:spcPts val="1500"/>
              </a:spcBef>
              <a:spcAft>
                <a:spcPts val="0"/>
              </a:spcAft>
              <a:buNone/>
            </a:pPr>
            <a:r>
              <a:rPr b="1" lang="en-US" sz="2150">
                <a:highlight>
                  <a:srgbClr val="FFFFFF"/>
                </a:highlight>
                <a:latin typeface="Arial"/>
                <a:ea typeface="Arial"/>
                <a:cs typeface="Arial"/>
                <a:sym typeface="Arial"/>
              </a:rPr>
              <a:t>Knowledge base</a:t>
            </a:r>
            <a:endParaRPr b="1" sz="2150">
              <a:highlight>
                <a:srgbClr val="FFFFFF"/>
              </a:highlight>
              <a:latin typeface="Arial"/>
              <a:ea typeface="Arial"/>
              <a:cs typeface="Arial"/>
              <a:sym typeface="Arial"/>
            </a:endParaRPr>
          </a:p>
          <a:p>
            <a:pPr indent="0" lvl="0" marL="0" rtl="0" algn="just">
              <a:lnSpc>
                <a:spcPct val="115000"/>
              </a:lnSpc>
              <a:spcBef>
                <a:spcPts val="1400"/>
              </a:spcBef>
              <a:spcAft>
                <a:spcPts val="0"/>
              </a:spcAft>
              <a:buNone/>
            </a:pPr>
            <a:r>
              <a:rPr lang="en-US" sz="2150">
                <a:highlight>
                  <a:srgbClr val="FFFFFF"/>
                </a:highlight>
                <a:latin typeface="Arial"/>
                <a:ea typeface="Arial"/>
                <a:cs typeface="Arial"/>
                <a:sym typeface="Arial"/>
              </a:rPr>
              <a:t>The knowledge base acts as a repository of facts, rules, processes, and other necessary data that the agent uses to guide its decision-making process. The knowledge base contains data from the past experiences of the agent as well as knowledge of the world, its environment, and other factors the agent is trained for.</a:t>
            </a:r>
            <a:endParaRPr sz="2150">
              <a:highlight>
                <a:srgbClr val="FFFFFF"/>
              </a:highlight>
              <a:latin typeface="Arial"/>
              <a:ea typeface="Arial"/>
              <a:cs typeface="Arial"/>
              <a:sym typeface="Arial"/>
            </a:endParaRPr>
          </a:p>
          <a:p>
            <a:pPr indent="0" lvl="0" marL="0" rtl="0" algn="just">
              <a:lnSpc>
                <a:spcPct val="150000"/>
              </a:lnSpc>
              <a:spcBef>
                <a:spcPts val="1500"/>
              </a:spcBef>
              <a:spcAft>
                <a:spcPts val="0"/>
              </a:spcAft>
              <a:buNone/>
            </a:pPr>
            <a:r>
              <a:rPr b="1" lang="en-US" sz="2150">
                <a:highlight>
                  <a:srgbClr val="FFFFFF"/>
                </a:highlight>
                <a:latin typeface="Arial"/>
                <a:ea typeface="Arial"/>
                <a:cs typeface="Arial"/>
                <a:sym typeface="Arial"/>
              </a:rPr>
              <a:t>Inference engine</a:t>
            </a:r>
            <a:endParaRPr b="1" sz="2150">
              <a:highlight>
                <a:srgbClr val="FFFFFF"/>
              </a:highlight>
              <a:latin typeface="Arial"/>
              <a:ea typeface="Arial"/>
              <a:cs typeface="Arial"/>
              <a:sym typeface="Arial"/>
            </a:endParaRPr>
          </a:p>
          <a:p>
            <a:pPr indent="0" lvl="0" marL="0" rtl="0" algn="just">
              <a:lnSpc>
                <a:spcPct val="115000"/>
              </a:lnSpc>
              <a:spcBef>
                <a:spcPts val="1400"/>
              </a:spcBef>
              <a:spcAft>
                <a:spcPts val="0"/>
              </a:spcAft>
              <a:buNone/>
            </a:pPr>
            <a:r>
              <a:rPr lang="en-US" sz="2150">
                <a:highlight>
                  <a:srgbClr val="FFFFFF"/>
                </a:highlight>
                <a:latin typeface="Arial"/>
                <a:ea typeface="Arial"/>
                <a:cs typeface="Arial"/>
                <a:sym typeface="Arial"/>
              </a:rPr>
              <a:t>The inference engine is the agent's component that applies logical rules to the knowledge base to deduce additional information. It essentially acts as a system of logical deduction that utilizes the contents of the knowledge base to reach decisions.</a:t>
            </a:r>
            <a:endParaRPr sz="2150">
              <a:highlight>
                <a:srgbClr val="FFFFFF"/>
              </a:highlight>
              <a:latin typeface="Arial"/>
              <a:ea typeface="Arial"/>
              <a:cs typeface="Arial"/>
              <a:sym typeface="Arial"/>
            </a:endParaRPr>
          </a:p>
          <a:p>
            <a:pPr indent="0" lvl="0" marL="0" rtl="0" algn="just">
              <a:lnSpc>
                <a:spcPct val="115000"/>
              </a:lnSpc>
              <a:spcBef>
                <a:spcPts val="1400"/>
              </a:spcBef>
              <a:spcAft>
                <a:spcPts val="1400"/>
              </a:spcAft>
              <a:buNone/>
            </a:pPr>
            <a:r>
              <a:rPr lang="en-US" sz="2150">
                <a:highlight>
                  <a:srgbClr val="FFFFFF"/>
                </a:highlight>
                <a:latin typeface="Arial"/>
                <a:ea typeface="Arial"/>
                <a:cs typeface="Arial"/>
                <a:sym typeface="Arial"/>
              </a:rPr>
              <a:t>These two components collaborate to enable the agent to observe its environment, interpret the input, and ascertain the correct action based on its knowledge and logical deduction capabilities.</a:t>
            </a:r>
            <a:endParaRPr sz="33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23d50407e71_0_16"/>
          <p:cNvSpPr txBox="1"/>
          <p:nvPr>
            <p:ph type="title"/>
          </p:nvPr>
        </p:nvSpPr>
        <p:spPr>
          <a:xfrm>
            <a:off x="1306450" y="7"/>
            <a:ext cx="5994300" cy="1295400"/>
          </a:xfrm>
          <a:prstGeom prst="rect">
            <a:avLst/>
          </a:prstGeom>
        </p:spPr>
        <p:txBody>
          <a:bodyPr anchorCtr="0" anchor="t" bIns="0" lIns="0" spcFirstLastPara="1" rIns="0" wrap="square" tIns="0">
            <a:spAutoFit/>
          </a:bodyPr>
          <a:lstStyle/>
          <a:p>
            <a:pPr indent="0" lvl="0" marL="0" rtl="0" algn="l">
              <a:lnSpc>
                <a:spcPct val="150000"/>
              </a:lnSpc>
              <a:spcBef>
                <a:spcPts val="1500"/>
              </a:spcBef>
              <a:spcAft>
                <a:spcPts val="0"/>
              </a:spcAft>
              <a:buNone/>
            </a:pPr>
            <a:r>
              <a:rPr b="1" lang="en-US" sz="2300">
                <a:highlight>
                  <a:srgbClr val="FFFFFF"/>
                </a:highlight>
                <a:latin typeface="Arial"/>
                <a:ea typeface="Arial"/>
                <a:cs typeface="Arial"/>
                <a:sym typeface="Arial"/>
              </a:rPr>
              <a:t>Architecture of a knowledge-based agent</a:t>
            </a:r>
            <a:endParaRPr b="1" sz="2300">
              <a:highlight>
                <a:srgbClr val="FFFFFF"/>
              </a:highlight>
              <a:latin typeface="Arial"/>
              <a:ea typeface="Arial"/>
              <a:cs typeface="Arial"/>
              <a:sym typeface="Arial"/>
            </a:endParaRPr>
          </a:p>
          <a:p>
            <a:pPr indent="0" lvl="0" marL="0" rtl="0" algn="l">
              <a:spcBef>
                <a:spcPts val="800"/>
              </a:spcBef>
              <a:spcAft>
                <a:spcPts val="0"/>
              </a:spcAft>
              <a:buNone/>
            </a:pPr>
            <a:r>
              <a:t/>
            </a:r>
            <a:endParaRPr sz="4300"/>
          </a:p>
        </p:txBody>
      </p:sp>
      <p:pic>
        <p:nvPicPr>
          <p:cNvPr id="204" name="Google Shape;204;g23d50407e71_0_16"/>
          <p:cNvPicPr preferRelativeResize="0"/>
          <p:nvPr/>
        </p:nvPicPr>
        <p:blipFill>
          <a:blip r:embed="rId3">
            <a:alphaModFix/>
          </a:blip>
          <a:stretch>
            <a:fillRect/>
          </a:stretch>
        </p:blipFill>
        <p:spPr>
          <a:xfrm>
            <a:off x="152400" y="782125"/>
            <a:ext cx="9474199" cy="5682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3d50407e71_0_9"/>
          <p:cNvSpPr txBox="1"/>
          <p:nvPr>
            <p:ph type="title"/>
          </p:nvPr>
        </p:nvSpPr>
        <p:spPr>
          <a:xfrm>
            <a:off x="613600" y="245437"/>
            <a:ext cx="5994300" cy="354000"/>
          </a:xfrm>
          <a:prstGeom prst="rect">
            <a:avLst/>
          </a:prstGeom>
        </p:spPr>
        <p:txBody>
          <a:bodyPr anchorCtr="0" anchor="t" bIns="0" lIns="0" spcFirstLastPara="1" rIns="0" wrap="square" tIns="0">
            <a:spAutoFit/>
          </a:bodyPr>
          <a:lstStyle/>
          <a:p>
            <a:pPr indent="0" lvl="0" marL="0" rtl="0" algn="l">
              <a:lnSpc>
                <a:spcPct val="150000"/>
              </a:lnSpc>
              <a:spcBef>
                <a:spcPts val="1500"/>
              </a:spcBef>
              <a:spcAft>
                <a:spcPts val="800"/>
              </a:spcAft>
              <a:buNone/>
            </a:pPr>
            <a:r>
              <a:rPr b="1" lang="en-US" sz="2300">
                <a:highlight>
                  <a:srgbClr val="FFFFFF"/>
                </a:highlight>
                <a:latin typeface="Arial"/>
                <a:ea typeface="Arial"/>
                <a:cs typeface="Arial"/>
                <a:sym typeface="Arial"/>
              </a:rPr>
              <a:t>Operational mechanism</a:t>
            </a:r>
            <a:endParaRPr sz="4300"/>
          </a:p>
        </p:txBody>
      </p:sp>
      <p:sp>
        <p:nvSpPr>
          <p:cNvPr id="210" name="Google Shape;210;g23d50407e71_0_9"/>
          <p:cNvSpPr txBox="1"/>
          <p:nvPr>
            <p:ph idx="1" type="body"/>
          </p:nvPr>
        </p:nvSpPr>
        <p:spPr>
          <a:xfrm>
            <a:off x="252600" y="799450"/>
            <a:ext cx="9329100" cy="6905100"/>
          </a:xfrm>
          <a:prstGeom prst="rect">
            <a:avLst/>
          </a:prstGeom>
        </p:spPr>
        <p:txBody>
          <a:bodyPr anchorCtr="0" anchor="t" bIns="0" lIns="0" spcFirstLastPara="1" rIns="0" wrap="square" tIns="0">
            <a:spAutoFit/>
          </a:bodyPr>
          <a:lstStyle/>
          <a:p>
            <a:pPr indent="0" lvl="0" marL="0" rtl="0" algn="just">
              <a:lnSpc>
                <a:spcPct val="115000"/>
              </a:lnSpc>
              <a:spcBef>
                <a:spcPts val="1400"/>
              </a:spcBef>
              <a:spcAft>
                <a:spcPts val="0"/>
              </a:spcAft>
              <a:buClr>
                <a:schemeClr val="dk1"/>
              </a:buClr>
              <a:buSzPts val="1100"/>
              <a:buFont typeface="Arial"/>
              <a:buNone/>
            </a:pPr>
            <a:r>
              <a:rPr lang="en-US" sz="2050">
                <a:solidFill>
                  <a:srgbClr val="3D3D4E"/>
                </a:solidFill>
                <a:highlight>
                  <a:srgbClr val="FFFFFF"/>
                </a:highlight>
                <a:latin typeface="Arial"/>
                <a:ea typeface="Arial"/>
                <a:cs typeface="Arial"/>
                <a:sym typeface="Arial"/>
              </a:rPr>
              <a:t>The operational mechanism of a knowledge-based agent can be segmented into the following steps:</a:t>
            </a:r>
            <a:endParaRPr sz="2050">
              <a:solidFill>
                <a:srgbClr val="3D3D4E"/>
              </a:solidFill>
              <a:highlight>
                <a:srgbClr val="FFFFFF"/>
              </a:highlight>
              <a:latin typeface="Arial"/>
              <a:ea typeface="Arial"/>
              <a:cs typeface="Arial"/>
              <a:sym typeface="Arial"/>
            </a:endParaRPr>
          </a:p>
          <a:p>
            <a:pPr indent="-358775" lvl="0" marL="457200" rtl="0" algn="just">
              <a:lnSpc>
                <a:spcPct val="115000"/>
              </a:lnSpc>
              <a:spcBef>
                <a:spcPts val="1400"/>
              </a:spcBef>
              <a:spcAft>
                <a:spcPts val="0"/>
              </a:spcAft>
              <a:buClr>
                <a:srgbClr val="3D3D4E"/>
              </a:buClr>
              <a:buSzPts val="2050"/>
              <a:buChar char="●"/>
            </a:pPr>
            <a:r>
              <a:rPr b="1" lang="en-US" sz="2050">
                <a:solidFill>
                  <a:srgbClr val="3D3D4E"/>
                </a:solidFill>
                <a:highlight>
                  <a:srgbClr val="FFFFFF"/>
                </a:highlight>
                <a:latin typeface="Arial"/>
                <a:ea typeface="Arial"/>
                <a:cs typeface="Arial"/>
                <a:sym typeface="Arial"/>
              </a:rPr>
              <a:t>Environment perception:</a:t>
            </a:r>
            <a:r>
              <a:rPr lang="en-US" sz="2050">
                <a:solidFill>
                  <a:srgbClr val="3D3D4E"/>
                </a:solidFill>
                <a:highlight>
                  <a:srgbClr val="FFFFFF"/>
                </a:highlight>
                <a:latin typeface="Arial"/>
                <a:ea typeface="Arial"/>
                <a:cs typeface="Arial"/>
                <a:sym typeface="Arial"/>
              </a:rPr>
              <a:t> The agent's operation commences with it observing its environment, which could be via sensors or other input reception methods.</a:t>
            </a:r>
            <a:endParaRPr sz="2050">
              <a:solidFill>
                <a:srgbClr val="3D3D4E"/>
              </a:solidFill>
              <a:highlight>
                <a:srgbClr val="FFFFFF"/>
              </a:highlight>
              <a:latin typeface="Arial"/>
              <a:ea typeface="Arial"/>
              <a:cs typeface="Arial"/>
              <a:sym typeface="Arial"/>
            </a:endParaRPr>
          </a:p>
          <a:p>
            <a:pPr indent="-358775" lvl="0" marL="457200" rtl="0" algn="just">
              <a:lnSpc>
                <a:spcPct val="115000"/>
              </a:lnSpc>
              <a:spcBef>
                <a:spcPts val="0"/>
              </a:spcBef>
              <a:spcAft>
                <a:spcPts val="0"/>
              </a:spcAft>
              <a:buClr>
                <a:srgbClr val="3D3D4E"/>
              </a:buClr>
              <a:buSzPts val="2050"/>
              <a:buChar char="●"/>
            </a:pPr>
            <a:r>
              <a:rPr b="1" lang="en-US" sz="2050">
                <a:solidFill>
                  <a:srgbClr val="3D3D4E"/>
                </a:solidFill>
                <a:highlight>
                  <a:srgbClr val="FFFFFF"/>
                </a:highlight>
                <a:latin typeface="Arial"/>
                <a:ea typeface="Arial"/>
                <a:cs typeface="Arial"/>
                <a:sym typeface="Arial"/>
              </a:rPr>
              <a:t>Knowledge base modification: </a:t>
            </a:r>
            <a:r>
              <a:rPr lang="en-US" sz="2050">
                <a:solidFill>
                  <a:srgbClr val="3D3D4E"/>
                </a:solidFill>
                <a:highlight>
                  <a:srgbClr val="FFFFFF"/>
                </a:highlight>
                <a:latin typeface="Arial"/>
                <a:ea typeface="Arial"/>
                <a:cs typeface="Arial"/>
                <a:sym typeface="Arial"/>
              </a:rPr>
              <a:t>Based on the observed input, the agent subsequently modifies its knowledge base. This could entail introducing new information, revising existing data, or discarding obsolete information.</a:t>
            </a:r>
            <a:endParaRPr sz="2050">
              <a:solidFill>
                <a:srgbClr val="3D3D4E"/>
              </a:solidFill>
              <a:highlight>
                <a:srgbClr val="FFFFFF"/>
              </a:highlight>
              <a:latin typeface="Arial"/>
              <a:ea typeface="Arial"/>
              <a:cs typeface="Arial"/>
              <a:sym typeface="Arial"/>
            </a:endParaRPr>
          </a:p>
          <a:p>
            <a:pPr indent="-358775" lvl="0" marL="457200" rtl="0" algn="just">
              <a:lnSpc>
                <a:spcPct val="115000"/>
              </a:lnSpc>
              <a:spcBef>
                <a:spcPts val="0"/>
              </a:spcBef>
              <a:spcAft>
                <a:spcPts val="0"/>
              </a:spcAft>
              <a:buClr>
                <a:srgbClr val="3D3D4E"/>
              </a:buClr>
              <a:buSzPts val="2050"/>
              <a:buChar char="●"/>
            </a:pPr>
            <a:r>
              <a:rPr b="1" lang="en-US" sz="2050">
                <a:solidFill>
                  <a:srgbClr val="3D3D4E"/>
                </a:solidFill>
                <a:highlight>
                  <a:srgbClr val="FFFFFF"/>
                </a:highlight>
                <a:latin typeface="Arial"/>
                <a:ea typeface="Arial"/>
                <a:cs typeface="Arial"/>
                <a:sym typeface="Arial"/>
              </a:rPr>
              <a:t>Inference engine application: </a:t>
            </a:r>
            <a:r>
              <a:rPr lang="en-US" sz="2050">
                <a:solidFill>
                  <a:srgbClr val="3D3D4E"/>
                </a:solidFill>
                <a:highlight>
                  <a:srgbClr val="FFFFFF"/>
                </a:highlight>
                <a:latin typeface="Arial"/>
                <a:ea typeface="Arial"/>
                <a:cs typeface="Arial"/>
                <a:sym typeface="Arial"/>
              </a:rPr>
              <a:t>After updating the knowledge base, the inference engine comes into play. This engine applies logical rules to extract new facts or infer new data from the knowledge base.</a:t>
            </a:r>
            <a:endParaRPr sz="2050">
              <a:solidFill>
                <a:srgbClr val="3D3D4E"/>
              </a:solidFill>
              <a:highlight>
                <a:srgbClr val="FFFFFF"/>
              </a:highlight>
              <a:latin typeface="Arial"/>
              <a:ea typeface="Arial"/>
              <a:cs typeface="Arial"/>
              <a:sym typeface="Arial"/>
            </a:endParaRPr>
          </a:p>
          <a:p>
            <a:pPr indent="-358775" lvl="0" marL="457200" rtl="0" algn="just">
              <a:lnSpc>
                <a:spcPct val="115000"/>
              </a:lnSpc>
              <a:spcBef>
                <a:spcPts val="0"/>
              </a:spcBef>
              <a:spcAft>
                <a:spcPts val="0"/>
              </a:spcAft>
              <a:buClr>
                <a:srgbClr val="3D3D4E"/>
              </a:buClr>
              <a:buSzPts val="2050"/>
              <a:buChar char="●"/>
            </a:pPr>
            <a:r>
              <a:rPr b="1" lang="en-US" sz="2050">
                <a:solidFill>
                  <a:srgbClr val="3D3D4E"/>
                </a:solidFill>
                <a:highlight>
                  <a:srgbClr val="FFFFFF"/>
                </a:highlight>
                <a:latin typeface="Arial"/>
                <a:ea typeface="Arial"/>
                <a:cs typeface="Arial"/>
                <a:sym typeface="Arial"/>
              </a:rPr>
              <a:t>Action determination: </a:t>
            </a:r>
            <a:r>
              <a:rPr lang="en-US" sz="2050">
                <a:solidFill>
                  <a:srgbClr val="3D3D4E"/>
                </a:solidFill>
                <a:highlight>
                  <a:srgbClr val="FFFFFF"/>
                </a:highlight>
                <a:latin typeface="Arial"/>
                <a:ea typeface="Arial"/>
                <a:cs typeface="Arial"/>
                <a:sym typeface="Arial"/>
              </a:rPr>
              <a:t>Depending on the output of the inference engine, the agent decides on the most suitable action. This action is then implemented within the environment.</a:t>
            </a:r>
            <a:endParaRPr sz="2050">
              <a:solidFill>
                <a:srgbClr val="3D3D4E"/>
              </a:solidFill>
              <a:highlight>
                <a:srgbClr val="FFFFFF"/>
              </a:highlight>
              <a:latin typeface="Arial"/>
              <a:ea typeface="Arial"/>
              <a:cs typeface="Arial"/>
              <a:sym typeface="Arial"/>
            </a:endParaRPr>
          </a:p>
          <a:p>
            <a:pPr indent="-358775" lvl="0" marL="457200" rtl="0" algn="just">
              <a:lnSpc>
                <a:spcPct val="115000"/>
              </a:lnSpc>
              <a:spcBef>
                <a:spcPts val="0"/>
              </a:spcBef>
              <a:spcAft>
                <a:spcPts val="0"/>
              </a:spcAft>
              <a:buClr>
                <a:srgbClr val="3D3D4E"/>
              </a:buClr>
              <a:buSzPts val="2050"/>
              <a:buChar char="●"/>
            </a:pPr>
            <a:r>
              <a:rPr b="1" lang="en-US" sz="2050">
                <a:solidFill>
                  <a:srgbClr val="3D3D4E"/>
                </a:solidFill>
                <a:highlight>
                  <a:srgbClr val="FFFFFF"/>
                </a:highlight>
                <a:latin typeface="Arial"/>
                <a:ea typeface="Arial"/>
                <a:cs typeface="Arial"/>
                <a:sym typeface="Arial"/>
              </a:rPr>
              <a:t>Learning from outcomes: </a:t>
            </a:r>
            <a:r>
              <a:rPr lang="en-US" sz="2050">
                <a:solidFill>
                  <a:srgbClr val="3D3D4E"/>
                </a:solidFill>
                <a:highlight>
                  <a:srgbClr val="FFFFFF"/>
                </a:highlight>
                <a:latin typeface="Arial"/>
                <a:ea typeface="Arial"/>
                <a:cs typeface="Arial"/>
                <a:sym typeface="Arial"/>
              </a:rPr>
              <a:t>Finally, the agent gains insight from the outcomes of its actions. It uses this feedback to modify its knowledge base and hone its future decision-making process.</a:t>
            </a:r>
            <a:endParaRPr sz="2050">
              <a:solidFill>
                <a:srgbClr val="3D3D4E"/>
              </a:solidFill>
              <a:highlight>
                <a:srgbClr val="FFFFFF"/>
              </a:highlight>
              <a:latin typeface="Arial"/>
              <a:ea typeface="Arial"/>
              <a:cs typeface="Arial"/>
              <a:sym typeface="Arial"/>
            </a:endParaRPr>
          </a:p>
          <a:p>
            <a:pPr indent="0" lvl="0" marL="0" rtl="0" algn="just">
              <a:spcBef>
                <a:spcPts val="800"/>
              </a:spcBef>
              <a:spcAft>
                <a:spcPts val="0"/>
              </a:spcAft>
              <a:buNone/>
            </a:pPr>
            <a:r>
              <a:t/>
            </a:r>
            <a:endParaRPr sz="295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3d2b2cf338_0_5"/>
          <p:cNvSpPr txBox="1"/>
          <p:nvPr>
            <p:ph type="title"/>
          </p:nvPr>
        </p:nvSpPr>
        <p:spPr>
          <a:xfrm>
            <a:off x="1892300" y="465137"/>
            <a:ext cx="5994300" cy="369300"/>
          </a:xfrm>
          <a:prstGeom prst="rect">
            <a:avLst/>
          </a:prstGeom>
        </p:spPr>
        <p:txBody>
          <a:bodyPr anchorCtr="0" anchor="t" bIns="0" lIns="0" spcFirstLastPara="1" rIns="0" wrap="square" tIns="0">
            <a:spAutoFit/>
          </a:bodyPr>
          <a:lstStyle/>
          <a:p>
            <a:pPr indent="0" lvl="0" marL="0" rtl="0" algn="l">
              <a:lnSpc>
                <a:spcPct val="115000"/>
              </a:lnSpc>
              <a:spcBef>
                <a:spcPts val="400"/>
              </a:spcBef>
              <a:spcAft>
                <a:spcPts val="400"/>
              </a:spcAft>
              <a:buNone/>
            </a:pPr>
            <a:r>
              <a:rPr b="1" lang="en-US" sz="2400">
                <a:latin typeface="Arial"/>
                <a:ea typeface="Arial"/>
                <a:cs typeface="Arial"/>
                <a:sym typeface="Arial"/>
              </a:rPr>
              <a:t>Levels of Knowledge-based Agent</a:t>
            </a:r>
            <a:endParaRPr b="1" sz="4000"/>
          </a:p>
        </p:txBody>
      </p:sp>
      <p:sp>
        <p:nvSpPr>
          <p:cNvPr id="216" name="Google Shape;216;g23d2b2cf338_0_5"/>
          <p:cNvSpPr txBox="1"/>
          <p:nvPr>
            <p:ph idx="1" type="body"/>
          </p:nvPr>
        </p:nvSpPr>
        <p:spPr>
          <a:xfrm>
            <a:off x="389675" y="1016450"/>
            <a:ext cx="9154200" cy="6394500"/>
          </a:xfrm>
          <a:prstGeom prst="rect">
            <a:avLst/>
          </a:prstGeom>
        </p:spPr>
        <p:txBody>
          <a:bodyPr anchorCtr="0" anchor="t" bIns="0" lIns="0" spcFirstLastPara="1" rIns="0" wrap="square" tIns="0">
            <a:spAutoFit/>
          </a:bodyPr>
          <a:lstStyle/>
          <a:p>
            <a:pPr indent="0" lvl="0" marL="0" rtl="0" algn="l">
              <a:lnSpc>
                <a:spcPct val="115000"/>
              </a:lnSpc>
              <a:spcBef>
                <a:spcPts val="1300"/>
              </a:spcBef>
              <a:spcAft>
                <a:spcPts val="0"/>
              </a:spcAft>
              <a:buClr>
                <a:schemeClr val="dk1"/>
              </a:buClr>
              <a:buSzPts val="1100"/>
              <a:buFont typeface="Arial"/>
              <a:buNone/>
            </a:pPr>
            <a:r>
              <a:rPr lang="en-US" sz="2200">
                <a:latin typeface="Arial"/>
                <a:ea typeface="Arial"/>
                <a:cs typeface="Arial"/>
                <a:sym typeface="Arial"/>
              </a:rPr>
              <a:t>The knowledge-based agent can be described using three levels. These are:</a:t>
            </a:r>
            <a:endParaRPr sz="2200">
              <a:latin typeface="Arial"/>
              <a:ea typeface="Arial"/>
              <a:cs typeface="Arial"/>
              <a:sym typeface="Arial"/>
            </a:endParaRPr>
          </a:p>
          <a:p>
            <a:pPr indent="-330200" lvl="0" marL="457200" rtl="0" algn="l">
              <a:lnSpc>
                <a:spcPct val="115000"/>
              </a:lnSpc>
              <a:spcBef>
                <a:spcPts val="1300"/>
              </a:spcBef>
              <a:spcAft>
                <a:spcPts val="0"/>
              </a:spcAft>
              <a:buClr>
                <a:schemeClr val="dk1"/>
              </a:buClr>
              <a:buSzPts val="1600"/>
              <a:buChar char="●"/>
            </a:pPr>
            <a:r>
              <a:rPr lang="en-US" sz="2200">
                <a:latin typeface="Arial"/>
                <a:ea typeface="Arial"/>
                <a:cs typeface="Arial"/>
                <a:sym typeface="Arial"/>
              </a:rPr>
              <a:t>Knowledge level</a:t>
            </a:r>
            <a:endParaRPr sz="22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US" sz="2200">
                <a:latin typeface="Arial"/>
                <a:ea typeface="Arial"/>
                <a:cs typeface="Arial"/>
                <a:sym typeface="Arial"/>
              </a:rPr>
              <a:t>Logical level</a:t>
            </a:r>
            <a:endParaRPr sz="2200">
              <a:latin typeface="Arial"/>
              <a:ea typeface="Arial"/>
              <a:cs typeface="Arial"/>
              <a:sym typeface="Arial"/>
            </a:endParaRPr>
          </a:p>
          <a:p>
            <a:pPr indent="-330200" lvl="0" marL="457200" rtl="0" algn="l">
              <a:lnSpc>
                <a:spcPct val="115000"/>
              </a:lnSpc>
              <a:spcBef>
                <a:spcPts val="0"/>
              </a:spcBef>
              <a:spcAft>
                <a:spcPts val="0"/>
              </a:spcAft>
              <a:buClr>
                <a:schemeClr val="dk1"/>
              </a:buClr>
              <a:buSzPts val="1600"/>
              <a:buChar char="●"/>
            </a:pPr>
            <a:r>
              <a:rPr lang="en-US" sz="2200">
                <a:latin typeface="Arial"/>
                <a:ea typeface="Arial"/>
                <a:cs typeface="Arial"/>
                <a:sym typeface="Arial"/>
              </a:rPr>
              <a:t>Implementation level</a:t>
            </a:r>
            <a:endParaRPr sz="2200">
              <a:latin typeface="Arial"/>
              <a:ea typeface="Arial"/>
              <a:cs typeface="Arial"/>
              <a:sym typeface="Arial"/>
            </a:endParaRPr>
          </a:p>
          <a:p>
            <a:pPr indent="0" lvl="0" marL="0" rtl="0" algn="l">
              <a:lnSpc>
                <a:spcPct val="115000"/>
              </a:lnSpc>
              <a:spcBef>
                <a:spcPts val="1300"/>
              </a:spcBef>
              <a:spcAft>
                <a:spcPts val="0"/>
              </a:spcAft>
              <a:buNone/>
            </a:pPr>
            <a:r>
              <a:rPr b="1" lang="en-US" sz="2000">
                <a:solidFill>
                  <a:srgbClr val="2D2D2D"/>
                </a:solidFill>
                <a:latin typeface="Arial"/>
                <a:ea typeface="Arial"/>
                <a:cs typeface="Arial"/>
                <a:sym typeface="Arial"/>
              </a:rPr>
              <a:t>1. Knowledge level</a:t>
            </a:r>
            <a:endParaRPr b="1" sz="2000">
              <a:solidFill>
                <a:srgbClr val="2D2D2D"/>
              </a:solidFill>
              <a:latin typeface="Arial"/>
              <a:ea typeface="Arial"/>
              <a:cs typeface="Arial"/>
              <a:sym typeface="Arial"/>
            </a:endParaRPr>
          </a:p>
          <a:p>
            <a:pPr indent="-349250" lvl="0" marL="457200" rtl="0" algn="just">
              <a:lnSpc>
                <a:spcPct val="115000"/>
              </a:lnSpc>
              <a:spcBef>
                <a:spcPts val="1300"/>
              </a:spcBef>
              <a:spcAft>
                <a:spcPts val="0"/>
              </a:spcAft>
              <a:buClr>
                <a:schemeClr val="dk1"/>
              </a:buClr>
              <a:buSzPts val="1900"/>
              <a:buChar char="●"/>
            </a:pPr>
            <a:r>
              <a:rPr lang="en-US" sz="1800">
                <a:latin typeface="Arial"/>
                <a:ea typeface="Arial"/>
                <a:cs typeface="Arial"/>
                <a:sym typeface="Arial"/>
              </a:rPr>
              <a:t>This is the basic and the most abstract level in a knowledge-based agent. This level describes the agent by what it knows, i.e. through its knowledge base. In this level, the information that the agent has, its goals and the utility are defined.</a:t>
            </a:r>
            <a:endParaRPr sz="1800">
              <a:latin typeface="Arial"/>
              <a:ea typeface="Arial"/>
              <a:cs typeface="Arial"/>
              <a:sym typeface="Arial"/>
            </a:endParaRPr>
          </a:p>
          <a:p>
            <a:pPr indent="0" lvl="0" marL="0" rtl="0" algn="just">
              <a:lnSpc>
                <a:spcPct val="115000"/>
              </a:lnSpc>
              <a:spcBef>
                <a:spcPts val="1300"/>
              </a:spcBef>
              <a:spcAft>
                <a:spcPts val="0"/>
              </a:spcAft>
              <a:buNone/>
            </a:pPr>
            <a:r>
              <a:rPr lang="en-US" sz="2000">
                <a:latin typeface="Arial"/>
                <a:ea typeface="Arial"/>
                <a:cs typeface="Arial"/>
                <a:sym typeface="Arial"/>
              </a:rPr>
              <a:t>Example</a:t>
            </a:r>
            <a:endParaRPr sz="2000">
              <a:latin typeface="Arial"/>
              <a:ea typeface="Arial"/>
              <a:cs typeface="Arial"/>
              <a:sym typeface="Arial"/>
            </a:endParaRPr>
          </a:p>
          <a:p>
            <a:pPr indent="0" lvl="0" marL="0" rtl="0" algn="just">
              <a:lnSpc>
                <a:spcPct val="115000"/>
              </a:lnSpc>
              <a:spcBef>
                <a:spcPts val="1300"/>
              </a:spcBef>
              <a:spcAft>
                <a:spcPts val="0"/>
              </a:spcAft>
              <a:buNone/>
            </a:pPr>
            <a:r>
              <a:rPr lang="en-US" sz="1800">
                <a:latin typeface="Arial"/>
                <a:ea typeface="Arial"/>
                <a:cs typeface="Arial"/>
                <a:sym typeface="Arial"/>
              </a:rPr>
              <a:t>A house cleaning agent knows where the mop is and where the floor is and where the cleaning material like the soap and detergents are kept. All this is defined in the knowledge level.</a:t>
            </a:r>
            <a:endParaRPr sz="1800">
              <a:latin typeface="Arial"/>
              <a:ea typeface="Arial"/>
              <a:cs typeface="Arial"/>
              <a:sym typeface="Arial"/>
            </a:endParaRPr>
          </a:p>
          <a:p>
            <a:pPr indent="0" lvl="0" marL="0" rtl="0" algn="l">
              <a:lnSpc>
                <a:spcPct val="115000"/>
              </a:lnSpc>
              <a:spcBef>
                <a:spcPts val="1300"/>
              </a:spcBef>
              <a:spcAft>
                <a:spcPts val="0"/>
              </a:spcAft>
              <a:buNone/>
            </a:pPr>
            <a:r>
              <a:t/>
            </a:r>
            <a:endParaRPr sz="1500">
              <a:latin typeface="Arial"/>
              <a:ea typeface="Arial"/>
              <a:cs typeface="Arial"/>
              <a:sym typeface="Arial"/>
            </a:endParaRPr>
          </a:p>
          <a:p>
            <a:pPr indent="0" lvl="0" marL="0" rtl="0" algn="l">
              <a:spcBef>
                <a:spcPts val="1300"/>
              </a:spcBef>
              <a:spcAft>
                <a:spcPts val="0"/>
              </a:spcAft>
              <a:buNone/>
            </a:pPr>
            <a:r>
              <a:t/>
            </a:r>
            <a:endParaRPr sz="245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3d2b2cf338_0_19"/>
          <p:cNvSpPr txBox="1"/>
          <p:nvPr>
            <p:ph type="title"/>
          </p:nvPr>
        </p:nvSpPr>
        <p:spPr>
          <a:xfrm>
            <a:off x="1892300" y="236537"/>
            <a:ext cx="5994300" cy="369300"/>
          </a:xfrm>
          <a:prstGeom prst="rect">
            <a:avLst/>
          </a:prstGeom>
        </p:spPr>
        <p:txBody>
          <a:bodyPr anchorCtr="0" anchor="t" bIns="0" lIns="0" spcFirstLastPara="1" rIns="0" wrap="square" tIns="0">
            <a:spAutoFit/>
          </a:bodyPr>
          <a:lstStyle/>
          <a:p>
            <a:pPr indent="0" lvl="0" marL="0" rtl="0" algn="l">
              <a:lnSpc>
                <a:spcPct val="115000"/>
              </a:lnSpc>
              <a:spcBef>
                <a:spcPts val="400"/>
              </a:spcBef>
              <a:spcAft>
                <a:spcPts val="400"/>
              </a:spcAft>
              <a:buNone/>
            </a:pPr>
            <a:r>
              <a:rPr b="1" lang="en-US" sz="2400">
                <a:latin typeface="Arial"/>
                <a:ea typeface="Arial"/>
                <a:cs typeface="Arial"/>
                <a:sym typeface="Arial"/>
              </a:rPr>
              <a:t>Levels of Knowledge-based Agent</a:t>
            </a:r>
            <a:endParaRPr b="1" sz="4000"/>
          </a:p>
        </p:txBody>
      </p:sp>
      <p:sp>
        <p:nvSpPr>
          <p:cNvPr id="222" name="Google Shape;222;g23d2b2cf338_0_19"/>
          <p:cNvSpPr txBox="1"/>
          <p:nvPr>
            <p:ph idx="1" type="body"/>
          </p:nvPr>
        </p:nvSpPr>
        <p:spPr>
          <a:xfrm>
            <a:off x="389675" y="787850"/>
            <a:ext cx="9154200" cy="7545300"/>
          </a:xfrm>
          <a:prstGeom prst="rect">
            <a:avLst/>
          </a:prstGeom>
        </p:spPr>
        <p:txBody>
          <a:bodyPr anchorCtr="0" anchor="t" bIns="0" lIns="0" spcFirstLastPara="1" rIns="0" wrap="square" tIns="0">
            <a:spAutoFit/>
          </a:bodyPr>
          <a:lstStyle/>
          <a:p>
            <a:pPr indent="0" lvl="0" marL="0" rtl="0" algn="just">
              <a:lnSpc>
                <a:spcPct val="115000"/>
              </a:lnSpc>
              <a:spcBef>
                <a:spcPts val="400"/>
              </a:spcBef>
              <a:spcAft>
                <a:spcPts val="0"/>
              </a:spcAft>
              <a:buClr>
                <a:schemeClr val="dk1"/>
              </a:buClr>
              <a:buSzPts val="1100"/>
              <a:buFont typeface="Arial"/>
              <a:buNone/>
            </a:pPr>
            <a:r>
              <a:rPr b="1" lang="en-US" sz="2300">
                <a:solidFill>
                  <a:srgbClr val="2D2D2D"/>
                </a:solidFill>
                <a:latin typeface="Arial"/>
                <a:ea typeface="Arial"/>
                <a:cs typeface="Arial"/>
                <a:sym typeface="Arial"/>
              </a:rPr>
              <a:t>2. Logical level</a:t>
            </a:r>
            <a:endParaRPr b="1" sz="2300">
              <a:solidFill>
                <a:srgbClr val="2D2D2D"/>
              </a:solidFill>
              <a:latin typeface="Arial"/>
              <a:ea typeface="Arial"/>
              <a:cs typeface="Arial"/>
              <a:sym typeface="Arial"/>
            </a:endParaRPr>
          </a:p>
          <a:p>
            <a:pPr indent="0" lvl="0" marL="0" rtl="0" algn="just">
              <a:lnSpc>
                <a:spcPct val="115000"/>
              </a:lnSpc>
              <a:spcBef>
                <a:spcPts val="1300"/>
              </a:spcBef>
              <a:spcAft>
                <a:spcPts val="0"/>
              </a:spcAft>
              <a:buClr>
                <a:schemeClr val="dk1"/>
              </a:buClr>
              <a:buSzPts val="1100"/>
              <a:buFont typeface="Arial"/>
              <a:buNone/>
            </a:pPr>
            <a:r>
              <a:rPr lang="en-US" sz="1800">
                <a:latin typeface="Arial"/>
                <a:ea typeface="Arial"/>
                <a:cs typeface="Arial"/>
                <a:sym typeface="Arial"/>
              </a:rPr>
              <a:t>In the logical level, the raw and discrete information which is present in the knowledge level is encoded into sentences. In simple words, the agent in this level derives the logic out of the knowledge base according to the problem. It selects the required blocks of information and combines them meaningfully so as a decision could be made.</a:t>
            </a:r>
            <a:endParaRPr sz="1800">
              <a:latin typeface="Arial"/>
              <a:ea typeface="Arial"/>
              <a:cs typeface="Arial"/>
              <a:sym typeface="Arial"/>
            </a:endParaRPr>
          </a:p>
          <a:p>
            <a:pPr indent="0" lvl="0" marL="0" rtl="0" algn="just">
              <a:lnSpc>
                <a:spcPct val="115000"/>
              </a:lnSpc>
              <a:spcBef>
                <a:spcPts val="1300"/>
              </a:spcBef>
              <a:spcAft>
                <a:spcPts val="0"/>
              </a:spcAft>
              <a:buClr>
                <a:schemeClr val="dk1"/>
              </a:buClr>
              <a:buSzPts val="1100"/>
              <a:buFont typeface="Arial"/>
              <a:buNone/>
            </a:pPr>
            <a:r>
              <a:rPr lang="en-US" sz="2000">
                <a:latin typeface="Arial"/>
                <a:ea typeface="Arial"/>
                <a:cs typeface="Arial"/>
                <a:sym typeface="Arial"/>
              </a:rPr>
              <a:t>Example</a:t>
            </a:r>
            <a:endParaRPr sz="2000">
              <a:latin typeface="Arial"/>
              <a:ea typeface="Arial"/>
              <a:cs typeface="Arial"/>
              <a:sym typeface="Arial"/>
            </a:endParaRPr>
          </a:p>
          <a:p>
            <a:pPr indent="0" lvl="0" marL="0" rtl="0" algn="just">
              <a:lnSpc>
                <a:spcPct val="115000"/>
              </a:lnSpc>
              <a:spcBef>
                <a:spcPts val="1300"/>
              </a:spcBef>
              <a:spcAft>
                <a:spcPts val="0"/>
              </a:spcAft>
              <a:buNone/>
            </a:pPr>
            <a:r>
              <a:rPr lang="en-US" sz="1800">
                <a:latin typeface="Arial"/>
                <a:ea typeface="Arial"/>
                <a:cs typeface="Arial"/>
                <a:sym typeface="Arial"/>
              </a:rPr>
              <a:t>The house cleaning agent on getting all the information then checks and finds the place which is dirty and should be cleaned.</a:t>
            </a:r>
            <a:endParaRPr sz="1800">
              <a:latin typeface="Arial"/>
              <a:ea typeface="Arial"/>
              <a:cs typeface="Arial"/>
              <a:sym typeface="Arial"/>
            </a:endParaRPr>
          </a:p>
          <a:p>
            <a:pPr indent="0" lvl="0" marL="0" rtl="0" algn="l">
              <a:lnSpc>
                <a:spcPct val="115000"/>
              </a:lnSpc>
              <a:spcBef>
                <a:spcPts val="1300"/>
              </a:spcBef>
              <a:spcAft>
                <a:spcPts val="0"/>
              </a:spcAft>
              <a:buNone/>
            </a:pPr>
            <a:r>
              <a:rPr b="1" lang="en-US" sz="2300">
                <a:solidFill>
                  <a:srgbClr val="2D2D2D"/>
                </a:solidFill>
                <a:latin typeface="Arial"/>
                <a:ea typeface="Arial"/>
                <a:cs typeface="Arial"/>
                <a:sym typeface="Arial"/>
              </a:rPr>
              <a:t>3. Implementation level</a:t>
            </a:r>
            <a:endParaRPr b="1" sz="2300">
              <a:solidFill>
                <a:srgbClr val="2D2D2D"/>
              </a:solidFill>
              <a:latin typeface="Arial"/>
              <a:ea typeface="Arial"/>
              <a:cs typeface="Arial"/>
              <a:sym typeface="Arial"/>
            </a:endParaRPr>
          </a:p>
          <a:p>
            <a:pPr indent="0" lvl="0" marL="0" rtl="0" algn="l">
              <a:lnSpc>
                <a:spcPct val="115000"/>
              </a:lnSpc>
              <a:spcBef>
                <a:spcPts val="1300"/>
              </a:spcBef>
              <a:spcAft>
                <a:spcPts val="0"/>
              </a:spcAft>
              <a:buNone/>
            </a:pPr>
            <a:r>
              <a:rPr lang="en-US" sz="1800">
                <a:latin typeface="Arial"/>
                <a:ea typeface="Arial"/>
                <a:cs typeface="Arial"/>
                <a:sym typeface="Arial"/>
              </a:rPr>
              <a:t>This is the final layer of the knowledge-based agent. In the implementation level, the logic which the agent has derived in the logical level is brought to implementation. This layer deals with the physical representation of the sentences.</a:t>
            </a:r>
            <a:endParaRPr sz="1800">
              <a:latin typeface="Arial"/>
              <a:ea typeface="Arial"/>
              <a:cs typeface="Arial"/>
              <a:sym typeface="Arial"/>
            </a:endParaRPr>
          </a:p>
          <a:p>
            <a:pPr indent="0" lvl="0" marL="0" rtl="0" algn="l">
              <a:lnSpc>
                <a:spcPct val="115000"/>
              </a:lnSpc>
              <a:spcBef>
                <a:spcPts val="1300"/>
              </a:spcBef>
              <a:spcAft>
                <a:spcPts val="0"/>
              </a:spcAft>
              <a:buNone/>
            </a:pPr>
            <a:r>
              <a:rPr lang="en-US" sz="1800">
                <a:latin typeface="Arial"/>
                <a:ea typeface="Arial"/>
                <a:cs typeface="Arial"/>
                <a:sym typeface="Arial"/>
              </a:rPr>
              <a:t>Example</a:t>
            </a:r>
            <a:endParaRPr sz="1800">
              <a:latin typeface="Arial"/>
              <a:ea typeface="Arial"/>
              <a:cs typeface="Arial"/>
              <a:sym typeface="Arial"/>
            </a:endParaRPr>
          </a:p>
          <a:p>
            <a:pPr indent="0" lvl="0" marL="0" rtl="0" algn="l">
              <a:lnSpc>
                <a:spcPct val="115000"/>
              </a:lnSpc>
              <a:spcBef>
                <a:spcPts val="1300"/>
              </a:spcBef>
              <a:spcAft>
                <a:spcPts val="0"/>
              </a:spcAft>
              <a:buNone/>
            </a:pPr>
            <a:r>
              <a:rPr lang="en-US" sz="1800">
                <a:latin typeface="Arial"/>
                <a:ea typeface="Arial"/>
                <a:cs typeface="Arial"/>
                <a:sym typeface="Arial"/>
              </a:rPr>
              <a:t>The cleaning agent after finding the place to clean finally takes action and cleans the dirt on the floor and as a result, the agent gets clean floor which is the goal state that the agent is designed to achieve.</a:t>
            </a:r>
            <a:endParaRPr sz="1800">
              <a:latin typeface="Arial"/>
              <a:ea typeface="Arial"/>
              <a:cs typeface="Arial"/>
              <a:sym typeface="Arial"/>
            </a:endParaRPr>
          </a:p>
          <a:p>
            <a:pPr indent="0" lvl="0" marL="0" rtl="0" algn="just">
              <a:lnSpc>
                <a:spcPct val="115000"/>
              </a:lnSpc>
              <a:spcBef>
                <a:spcPts val="1300"/>
              </a:spcBef>
              <a:spcAft>
                <a:spcPts val="0"/>
              </a:spcAft>
              <a:buClr>
                <a:schemeClr val="dk1"/>
              </a:buClr>
              <a:buSzPts val="1100"/>
              <a:buFont typeface="Arial"/>
              <a:buNone/>
            </a:pPr>
            <a:r>
              <a:t/>
            </a:r>
            <a:endParaRPr sz="1800">
              <a:latin typeface="Arial"/>
              <a:ea typeface="Arial"/>
              <a:cs typeface="Arial"/>
              <a:sym typeface="Arial"/>
            </a:endParaRPr>
          </a:p>
          <a:p>
            <a:pPr indent="0" lvl="0" marL="0" rtl="0" algn="just">
              <a:spcBef>
                <a:spcPts val="1300"/>
              </a:spcBef>
              <a:spcAft>
                <a:spcPts val="0"/>
              </a:spcAft>
              <a:buNone/>
            </a:pPr>
            <a:r>
              <a:t/>
            </a:r>
            <a:endParaRPr sz="27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6" name="Shape 226"/>
        <p:cNvGrpSpPr/>
        <p:nvPr/>
      </p:nvGrpSpPr>
      <p:grpSpPr>
        <a:xfrm>
          <a:off x="0" y="0"/>
          <a:ext cx="0" cy="0"/>
          <a:chOff x="0" y="0"/>
          <a:chExt cx="0" cy="0"/>
        </a:xfrm>
      </p:grpSpPr>
      <p:sp>
        <p:nvSpPr>
          <p:cNvPr id="227" name="Google Shape;227;p9"/>
          <p:cNvSpPr txBox="1"/>
          <p:nvPr>
            <p:ph type="title"/>
          </p:nvPr>
        </p:nvSpPr>
        <p:spPr>
          <a:xfrm>
            <a:off x="1144587" y="465137"/>
            <a:ext cx="7540625"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An Example:	The Wumpus World!</a:t>
            </a:r>
            <a:endParaRPr/>
          </a:p>
        </p:txBody>
      </p:sp>
      <p:sp>
        <p:nvSpPr>
          <p:cNvPr id="228" name="Google Shape;228;p9"/>
          <p:cNvSpPr txBox="1"/>
          <p:nvPr/>
        </p:nvSpPr>
        <p:spPr>
          <a:xfrm>
            <a:off x="610975" y="1058850"/>
            <a:ext cx="6287100" cy="1098600"/>
          </a:xfrm>
          <a:prstGeom prst="rect">
            <a:avLst/>
          </a:prstGeom>
          <a:noFill/>
          <a:ln>
            <a:noFill/>
          </a:ln>
        </p:spPr>
        <p:txBody>
          <a:bodyPr anchorCtr="0" anchor="t" bIns="0" lIns="0" spcFirstLastPara="1" rIns="0" wrap="square" tIns="71750">
            <a:spAutoFit/>
          </a:bodyPr>
          <a:lstStyle/>
          <a:p>
            <a:pPr indent="0" lvl="0" marL="12700" marR="0" rtl="0" algn="l">
              <a:lnSpc>
                <a:spcPct val="100000"/>
              </a:lnSpc>
              <a:spcBef>
                <a:spcPts val="0"/>
              </a:spcBef>
              <a:spcAft>
                <a:spcPts val="0"/>
              </a:spcAft>
              <a:buClr>
                <a:srgbClr val="009A55"/>
              </a:buClr>
              <a:buSzPts val="2000"/>
              <a:buFont typeface="Tahoma"/>
              <a:buNone/>
            </a:pPr>
            <a:r>
              <a:rPr b="0" i="0" lang="en-US" sz="2000" u="none">
                <a:solidFill>
                  <a:srgbClr val="009A55"/>
                </a:solidFill>
                <a:latin typeface="Tahoma"/>
                <a:ea typeface="Tahoma"/>
                <a:cs typeface="Tahoma"/>
                <a:sym typeface="Tahoma"/>
              </a:rPr>
              <a:t>Performance measure:</a:t>
            </a:r>
            <a:endParaRPr b="0" i="0" sz="2000" u="none">
              <a:solidFill>
                <a:schemeClr val="dk1"/>
              </a:solidFill>
              <a:latin typeface="Tahoma"/>
              <a:ea typeface="Tahoma"/>
              <a:cs typeface="Tahoma"/>
              <a:sym typeface="Tahoma"/>
            </a:endParaRPr>
          </a:p>
          <a:p>
            <a:pPr indent="0" lvl="0" marL="127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gold +1000, death -1000,</a:t>
            </a:r>
            <a:endParaRPr/>
          </a:p>
          <a:p>
            <a:pPr indent="0" lvl="0" marL="127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-1 per step, -10 for using the arrow</a:t>
            </a:r>
            <a:endParaRPr/>
          </a:p>
        </p:txBody>
      </p:sp>
      <p:sp>
        <p:nvSpPr>
          <p:cNvPr id="229" name="Google Shape;229;p9"/>
          <p:cNvSpPr txBox="1"/>
          <p:nvPr/>
        </p:nvSpPr>
        <p:spPr>
          <a:xfrm>
            <a:off x="551825" y="2089475"/>
            <a:ext cx="4713000" cy="345690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Clr>
                <a:srgbClr val="009A55"/>
              </a:buClr>
              <a:buSzPts val="2000"/>
              <a:buFont typeface="Tahoma"/>
              <a:buNone/>
            </a:pPr>
            <a:r>
              <a:rPr b="0" i="0" lang="en-US" sz="2000" u="none">
                <a:solidFill>
                  <a:srgbClr val="009A55"/>
                </a:solidFill>
                <a:latin typeface="Tahoma"/>
                <a:ea typeface="Tahoma"/>
                <a:cs typeface="Tahoma"/>
                <a:sym typeface="Tahoma"/>
              </a:rPr>
              <a:t>Environment:</a:t>
            </a:r>
            <a:endParaRPr b="0" i="0" sz="2000" u="none">
              <a:solidFill>
                <a:schemeClr val="dk1"/>
              </a:solidFill>
              <a:latin typeface="Tahoma"/>
              <a:ea typeface="Tahoma"/>
              <a:cs typeface="Tahoma"/>
              <a:sym typeface="Tahoma"/>
            </a:endParaRPr>
          </a:p>
          <a:p>
            <a:pPr indent="-355600" lvl="0" marL="4572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Squares adjacent to wumpus are smelly  Squares adjacent to pit are breezy  Glitter iff gold is in the same square</a:t>
            </a:r>
            <a:endParaRPr/>
          </a:p>
          <a:p>
            <a:pPr indent="-355600" lvl="0" marL="4572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Shooting kills wumpus if you are facing it</a:t>
            </a:r>
            <a:endParaRPr/>
          </a:p>
          <a:p>
            <a:pPr indent="-355600" lvl="0" marL="457200" marR="0" rtl="0" algn="l">
              <a:lnSpc>
                <a:spcPct val="100000"/>
              </a:lnSpc>
              <a:spcBef>
                <a:spcPts val="0"/>
              </a:spcBef>
              <a:spcAft>
                <a:spcPts val="0"/>
              </a:spcAft>
              <a:buClr>
                <a:schemeClr val="dk1"/>
              </a:buClr>
              <a:buSzPts val="2000"/>
              <a:buFont typeface="Tahoma"/>
              <a:buChar char="●"/>
            </a:pPr>
            <a:r>
              <a:rPr b="0" i="0" lang="en-US" sz="2000" u="none">
                <a:solidFill>
                  <a:schemeClr val="dk1"/>
                </a:solidFill>
                <a:latin typeface="Tahoma"/>
                <a:ea typeface="Tahoma"/>
                <a:cs typeface="Tahoma"/>
                <a:sym typeface="Tahoma"/>
              </a:rPr>
              <a:t>Shooting uses up the only arrow  Grabbing picks up gold if in same square  Releasing drops the gold in same square</a:t>
            </a:r>
            <a:endParaRPr/>
          </a:p>
        </p:txBody>
      </p:sp>
      <p:sp>
        <p:nvSpPr>
          <p:cNvPr id="230" name="Google Shape;230;p9"/>
          <p:cNvSpPr txBox="1"/>
          <p:nvPr/>
        </p:nvSpPr>
        <p:spPr>
          <a:xfrm>
            <a:off x="790575" y="5619750"/>
            <a:ext cx="4621212" cy="768350"/>
          </a:xfrm>
          <a:prstGeom prst="rect">
            <a:avLst/>
          </a:prstGeom>
          <a:noFill/>
          <a:ln>
            <a:noFill/>
          </a:ln>
        </p:spPr>
        <p:txBody>
          <a:bodyPr anchorCtr="0" anchor="t" bIns="0" lIns="0" spcFirstLastPara="1" rIns="0" wrap="square" tIns="12050">
            <a:spAutoFit/>
          </a:bodyPr>
          <a:lstStyle/>
          <a:p>
            <a:pPr indent="0" lvl="0" marL="12700" marR="0" rtl="0" algn="l">
              <a:lnSpc>
                <a:spcPct val="119000"/>
              </a:lnSpc>
              <a:spcBef>
                <a:spcPts val="0"/>
              </a:spcBef>
              <a:spcAft>
                <a:spcPts val="0"/>
              </a:spcAft>
              <a:buClr>
                <a:srgbClr val="009A55"/>
              </a:buClr>
              <a:buSzPts val="2000"/>
              <a:buFont typeface="Tahoma"/>
              <a:buNone/>
            </a:pPr>
            <a:r>
              <a:rPr b="0" i="0" lang="en-US" sz="2000" u="none">
                <a:solidFill>
                  <a:srgbClr val="009A55"/>
                </a:solidFill>
                <a:latin typeface="Tahoma"/>
                <a:ea typeface="Tahoma"/>
                <a:cs typeface="Tahoma"/>
                <a:sym typeface="Tahoma"/>
              </a:rPr>
              <a:t>Actuators: </a:t>
            </a:r>
            <a:r>
              <a:rPr b="0" i="0" lang="en-US" sz="2000" u="none">
                <a:solidFill>
                  <a:schemeClr val="dk1"/>
                </a:solidFill>
                <a:latin typeface="Tahoma"/>
                <a:ea typeface="Tahoma"/>
                <a:cs typeface="Tahoma"/>
                <a:sym typeface="Tahoma"/>
              </a:rPr>
              <a:t>Left turn, Right turn, Forward,  Grab, Release, Shoot</a:t>
            </a:r>
            <a:endParaRPr/>
          </a:p>
        </p:txBody>
      </p:sp>
      <p:sp>
        <p:nvSpPr>
          <p:cNvPr id="231" name="Google Shape;231;p9"/>
          <p:cNvSpPr txBox="1"/>
          <p:nvPr/>
        </p:nvSpPr>
        <p:spPr>
          <a:xfrm>
            <a:off x="790575" y="6577012"/>
            <a:ext cx="3367087" cy="33972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rgbClr val="009A55"/>
              </a:buClr>
              <a:buSzPts val="2000"/>
              <a:buFont typeface="Tahoma"/>
              <a:buNone/>
            </a:pPr>
            <a:r>
              <a:rPr b="0" i="0" lang="en-US" sz="2000" u="none">
                <a:solidFill>
                  <a:srgbClr val="009A55"/>
                </a:solidFill>
                <a:latin typeface="Tahoma"/>
                <a:ea typeface="Tahoma"/>
                <a:cs typeface="Tahoma"/>
                <a:sym typeface="Tahoma"/>
              </a:rPr>
              <a:t>Sensors: </a:t>
            </a:r>
            <a:r>
              <a:rPr b="0" i="0" lang="en-US" sz="2000" u="none">
                <a:solidFill>
                  <a:schemeClr val="dk1"/>
                </a:solidFill>
                <a:latin typeface="Tahoma"/>
                <a:ea typeface="Tahoma"/>
                <a:cs typeface="Tahoma"/>
                <a:sym typeface="Tahoma"/>
              </a:rPr>
              <a:t>Breeze, Glitter, Smell</a:t>
            </a:r>
            <a:endParaRPr/>
          </a:p>
        </p:txBody>
      </p:sp>
      <p:grpSp>
        <p:nvGrpSpPr>
          <p:cNvPr id="232" name="Google Shape;232;p9"/>
          <p:cNvGrpSpPr/>
          <p:nvPr/>
        </p:nvGrpSpPr>
        <p:grpSpPr>
          <a:xfrm>
            <a:off x="6898327" y="5920429"/>
            <a:ext cx="674856" cy="225830"/>
            <a:chOff x="6898665" y="5920498"/>
            <a:chExt cx="674231" cy="225527"/>
          </a:xfrm>
        </p:grpSpPr>
        <p:sp>
          <p:nvSpPr>
            <p:cNvPr id="233" name="Google Shape;233;p9"/>
            <p:cNvSpPr/>
            <p:nvPr/>
          </p:nvSpPr>
          <p:spPr>
            <a:xfrm>
              <a:off x="6898665" y="5920498"/>
              <a:ext cx="625475" cy="81280"/>
            </a:xfrm>
            <a:custGeom>
              <a:rect b="b" l="l" r="r" t="t"/>
              <a:pathLst>
                <a:path extrusionOk="0" h="81279" w="625475">
                  <a:moveTo>
                    <a:pt x="0" y="80860"/>
                  </a:moveTo>
                  <a:lnTo>
                    <a:pt x="473" y="80544"/>
                  </a:lnTo>
                  <a:lnTo>
                    <a:pt x="3789" y="78333"/>
                  </a:lnTo>
                  <a:lnTo>
                    <a:pt x="12789" y="72331"/>
                  </a:lnTo>
                  <a:lnTo>
                    <a:pt x="30314" y="60642"/>
                  </a:lnTo>
                  <a:lnTo>
                    <a:pt x="58463" y="42651"/>
                  </a:lnTo>
                  <a:lnTo>
                    <a:pt x="96296" y="22852"/>
                  </a:lnTo>
                  <a:lnTo>
                    <a:pt x="142127" y="7012"/>
                  </a:lnTo>
                  <a:lnTo>
                    <a:pt x="194271" y="901"/>
                  </a:lnTo>
                  <a:lnTo>
                    <a:pt x="239356" y="5787"/>
                  </a:lnTo>
                  <a:lnTo>
                    <a:pt x="286263" y="16903"/>
                  </a:lnTo>
                  <a:lnTo>
                    <a:pt x="333850" y="30563"/>
                  </a:lnTo>
                  <a:lnTo>
                    <a:pt x="380974" y="43078"/>
                  </a:lnTo>
                  <a:lnTo>
                    <a:pt x="426491" y="50761"/>
                  </a:lnTo>
                  <a:lnTo>
                    <a:pt x="479451" y="49943"/>
                  </a:lnTo>
                  <a:lnTo>
                    <a:pt x="526264" y="40489"/>
                  </a:lnTo>
                  <a:lnTo>
                    <a:pt x="565078" y="27075"/>
                  </a:lnTo>
                  <a:lnTo>
                    <a:pt x="594042" y="14376"/>
                  </a:lnTo>
                  <a:lnTo>
                    <a:pt x="612082" y="6065"/>
                  </a:lnTo>
                  <a:lnTo>
                    <a:pt x="621345" y="1797"/>
                  </a:lnTo>
                  <a:lnTo>
                    <a:pt x="624758" y="224"/>
                  </a:lnTo>
                  <a:lnTo>
                    <a:pt x="625246"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4" name="Google Shape;234;p9"/>
            <p:cNvSpPr/>
            <p:nvPr/>
          </p:nvSpPr>
          <p:spPr>
            <a:xfrm>
              <a:off x="6928371" y="5983465"/>
              <a:ext cx="644525" cy="60325"/>
            </a:xfrm>
            <a:custGeom>
              <a:rect b="b" l="l" r="r" t="t"/>
              <a:pathLst>
                <a:path extrusionOk="0" h="60325" w="644525">
                  <a:moveTo>
                    <a:pt x="644105" y="3149"/>
                  </a:moveTo>
                  <a:lnTo>
                    <a:pt x="583932" y="30222"/>
                  </a:lnTo>
                  <a:lnTo>
                    <a:pt x="545122" y="43634"/>
                  </a:lnTo>
                  <a:lnTo>
                    <a:pt x="498310" y="53087"/>
                  </a:lnTo>
                  <a:lnTo>
                    <a:pt x="445350" y="53911"/>
                  </a:lnTo>
                  <a:lnTo>
                    <a:pt x="399808" y="46190"/>
                  </a:lnTo>
                  <a:lnTo>
                    <a:pt x="352508" y="33447"/>
                  </a:lnTo>
                  <a:lnTo>
                    <a:pt x="304442" y="19174"/>
                  </a:lnTo>
                  <a:lnTo>
                    <a:pt x="256603" y="6861"/>
                  </a:lnTo>
                  <a:lnTo>
                    <a:pt x="209981" y="0"/>
                  </a:lnTo>
                  <a:lnTo>
                    <a:pt x="154986" y="2450"/>
                  </a:lnTo>
                  <a:lnTo>
                    <a:pt x="105721" y="13871"/>
                  </a:lnTo>
                  <a:lnTo>
                    <a:pt x="64456" y="29250"/>
                  </a:lnTo>
                  <a:lnTo>
                    <a:pt x="33464" y="43573"/>
                  </a:lnTo>
                  <a:lnTo>
                    <a:pt x="0" y="59740"/>
                  </a:lnTo>
                  <a:lnTo>
                    <a:pt x="644105" y="314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5" name="Google Shape;235;p9"/>
            <p:cNvSpPr/>
            <p:nvPr/>
          </p:nvSpPr>
          <p:spPr>
            <a:xfrm>
              <a:off x="6921614" y="5983465"/>
              <a:ext cx="650875" cy="162560"/>
            </a:xfrm>
            <a:custGeom>
              <a:rect b="b" l="l" r="r" t="t"/>
              <a:pathLst>
                <a:path extrusionOk="0" h="162560" w="650875">
                  <a:moveTo>
                    <a:pt x="6756" y="59740"/>
                  </a:moveTo>
                  <a:lnTo>
                    <a:pt x="71212" y="29250"/>
                  </a:lnTo>
                  <a:lnTo>
                    <a:pt x="112477" y="13871"/>
                  </a:lnTo>
                  <a:lnTo>
                    <a:pt x="161743" y="2450"/>
                  </a:lnTo>
                  <a:lnTo>
                    <a:pt x="216738" y="0"/>
                  </a:lnTo>
                  <a:lnTo>
                    <a:pt x="263359" y="6861"/>
                  </a:lnTo>
                  <a:lnTo>
                    <a:pt x="311199" y="19174"/>
                  </a:lnTo>
                  <a:lnTo>
                    <a:pt x="359264" y="33447"/>
                  </a:lnTo>
                  <a:lnTo>
                    <a:pt x="406564" y="46190"/>
                  </a:lnTo>
                  <a:lnTo>
                    <a:pt x="452107" y="53911"/>
                  </a:lnTo>
                  <a:lnTo>
                    <a:pt x="505067" y="53087"/>
                  </a:lnTo>
                  <a:lnTo>
                    <a:pt x="551878" y="43634"/>
                  </a:lnTo>
                  <a:lnTo>
                    <a:pt x="590688" y="30222"/>
                  </a:lnTo>
                  <a:lnTo>
                    <a:pt x="619645" y="17526"/>
                  </a:lnTo>
                  <a:lnTo>
                    <a:pt x="637692" y="9214"/>
                  </a:lnTo>
                  <a:lnTo>
                    <a:pt x="646960" y="4946"/>
                  </a:lnTo>
                  <a:lnTo>
                    <a:pt x="650374" y="3374"/>
                  </a:lnTo>
                  <a:lnTo>
                    <a:pt x="650862" y="3149"/>
                  </a:lnTo>
                </a:path>
                <a:path extrusionOk="0" h="162560" w="650875">
                  <a:moveTo>
                    <a:pt x="0" y="162293"/>
                  </a:moveTo>
                  <a:lnTo>
                    <a:pt x="333" y="162008"/>
                  </a:lnTo>
                  <a:lnTo>
                    <a:pt x="2665" y="160018"/>
                  </a:lnTo>
                  <a:lnTo>
                    <a:pt x="8995" y="154615"/>
                  </a:lnTo>
                  <a:lnTo>
                    <a:pt x="21323" y="144094"/>
                  </a:lnTo>
                  <a:lnTo>
                    <a:pt x="41327" y="127940"/>
                  </a:lnTo>
                  <a:lnTo>
                    <a:pt x="69334" y="110353"/>
                  </a:lnTo>
                  <a:lnTo>
                    <a:pt x="105339" y="96723"/>
                  </a:lnTo>
                  <a:lnTo>
                    <a:pt x="149339" y="92443"/>
                  </a:lnTo>
                  <a:lnTo>
                    <a:pt x="190126" y="98303"/>
                  </a:lnTo>
                  <a:lnTo>
                    <a:pt x="234966" y="109952"/>
                  </a:lnTo>
                  <a:lnTo>
                    <a:pt x="282793" y="123745"/>
                  </a:lnTo>
                  <a:lnTo>
                    <a:pt x="332537" y="136039"/>
                  </a:lnTo>
                  <a:lnTo>
                    <a:pt x="383133" y="143192"/>
                  </a:lnTo>
                  <a:lnTo>
                    <a:pt x="445665" y="141359"/>
                  </a:lnTo>
                  <a:lnTo>
                    <a:pt x="504023" y="130678"/>
                  </a:lnTo>
                  <a:lnTo>
                    <a:pt x="554378" y="116037"/>
                  </a:lnTo>
                  <a:lnTo>
                    <a:pt x="592899" y="102323"/>
                  </a:lnTo>
                  <a:lnTo>
                    <a:pt x="629459" y="88766"/>
                  </a:lnTo>
                  <a:lnTo>
                    <a:pt x="634029" y="87071"/>
                  </a:lnTo>
                  <a:lnTo>
                    <a:pt x="634682" y="86829"/>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6" name="Google Shape;236;p9"/>
            <p:cNvSpPr/>
            <p:nvPr/>
          </p:nvSpPr>
          <p:spPr>
            <a:xfrm>
              <a:off x="7026097" y="5945670"/>
              <a:ext cx="423545" cy="148590"/>
            </a:xfrm>
            <a:custGeom>
              <a:rect b="b" l="l" r="r" t="t"/>
              <a:pathLst>
                <a:path extrusionOk="0" h="148589" w="423545">
                  <a:moveTo>
                    <a:pt x="423113" y="14820"/>
                  </a:moveTo>
                  <a:lnTo>
                    <a:pt x="229069" y="21564"/>
                  </a:lnTo>
                  <a:lnTo>
                    <a:pt x="82194" y="0"/>
                  </a:lnTo>
                  <a:lnTo>
                    <a:pt x="10769" y="10782"/>
                  </a:lnTo>
                  <a:lnTo>
                    <a:pt x="0" y="99720"/>
                  </a:lnTo>
                  <a:lnTo>
                    <a:pt x="33680" y="141490"/>
                  </a:lnTo>
                  <a:lnTo>
                    <a:pt x="206171" y="148234"/>
                  </a:lnTo>
                  <a:lnTo>
                    <a:pt x="419074" y="145542"/>
                  </a:lnTo>
                  <a:lnTo>
                    <a:pt x="423113" y="148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37" name="Google Shape;237;p9"/>
            <p:cNvSpPr/>
            <p:nvPr/>
          </p:nvSpPr>
          <p:spPr>
            <a:xfrm>
              <a:off x="7026097" y="5945670"/>
              <a:ext cx="423545" cy="148590"/>
            </a:xfrm>
            <a:custGeom>
              <a:rect b="b" l="l" r="r" t="t"/>
              <a:pathLst>
                <a:path extrusionOk="0" h="148589" w="423545">
                  <a:moveTo>
                    <a:pt x="419074" y="145542"/>
                  </a:moveTo>
                  <a:lnTo>
                    <a:pt x="423113" y="14820"/>
                  </a:lnTo>
                  <a:lnTo>
                    <a:pt x="229069" y="21564"/>
                  </a:lnTo>
                  <a:lnTo>
                    <a:pt x="82194" y="0"/>
                  </a:lnTo>
                  <a:lnTo>
                    <a:pt x="10769" y="10782"/>
                  </a:lnTo>
                  <a:lnTo>
                    <a:pt x="0" y="99720"/>
                  </a:lnTo>
                  <a:lnTo>
                    <a:pt x="33680" y="141490"/>
                  </a:lnTo>
                  <a:lnTo>
                    <a:pt x="206171" y="148234"/>
                  </a:lnTo>
                  <a:lnTo>
                    <a:pt x="419074" y="145542"/>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aphicFrame>
        <p:nvGraphicFramePr>
          <p:cNvPr id="238" name="Google Shape;238;p9"/>
          <p:cNvGraphicFramePr/>
          <p:nvPr/>
        </p:nvGraphicFramePr>
        <p:xfrm>
          <a:off x="6107112" y="3522662"/>
          <a:ext cx="3000000" cy="3000000"/>
        </p:xfrm>
        <a:graphic>
          <a:graphicData uri="http://schemas.openxmlformats.org/drawingml/2006/table">
            <a:tbl>
              <a:tblPr>
                <a:noFill/>
                <a:tableStyleId>{1FADA9EC-D884-4FEC-B233-E2D9179464EF}</a:tableStyleId>
              </a:tblPr>
              <a:tblGrid>
                <a:gridCol w="750875"/>
                <a:gridCol w="741350"/>
                <a:gridCol w="749300"/>
                <a:gridCol w="741350"/>
              </a:tblGrid>
              <a:tr h="750875">
                <a:tc>
                  <a:txBody>
                    <a:bodyPr/>
                    <a:lstStyle/>
                    <a:p>
                      <a:pPr indent="0" lvl="0" marL="0" marR="0" rtl="0" algn="l">
                        <a:lnSpc>
                          <a:spcPct val="100000"/>
                        </a:lnSpc>
                        <a:spcBef>
                          <a:spcPts val="0"/>
                        </a:spcBef>
                        <a:spcAft>
                          <a:spcPts val="0"/>
                        </a:spcAft>
                        <a:buSzPts val="900"/>
                        <a:buFont typeface="Calibri"/>
                        <a:buNone/>
                      </a:pPr>
                      <a:r>
                        <a:t/>
                      </a:r>
                      <a:endParaRPr b="0" i="0" sz="9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700"/>
                        </a:spcBef>
                        <a:spcAft>
                          <a:spcPts val="0"/>
                        </a:spcAft>
                        <a:buClr>
                          <a:schemeClr val="dk1"/>
                        </a:buClr>
                        <a:buSzPts val="800"/>
                        <a:buFont typeface="Arial"/>
                        <a:buNone/>
                      </a:pPr>
                      <a:r>
                        <a:rPr b="0" i="0" lang="en-US" sz="800" u="none" cap="none" strike="noStrike">
                          <a:solidFill>
                            <a:schemeClr val="dk1"/>
                          </a:solidFill>
                          <a:latin typeface="Arial"/>
                          <a:ea typeface="Arial"/>
                          <a:cs typeface="Arial"/>
                          <a:sym typeface="Arial"/>
                        </a:rPr>
                        <a:t>Stench</a:t>
                      </a:r>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1100"/>
                        <a:buFont typeface="Calibri"/>
                        <a:buNone/>
                      </a:pPr>
                      <a:r>
                        <a:t/>
                      </a:r>
                      <a:endParaRPr b="0" i="0" sz="11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Breeze</a:t>
                      </a:r>
                      <a:endParaRPr/>
                    </a:p>
                  </a:txBody>
                  <a:tcPr marT="44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1700"/>
                        <a:buFont typeface="Calibri"/>
                        <a:buNone/>
                      </a:pPr>
                      <a:r>
                        <a:t/>
                      </a:r>
                      <a:endParaRPr b="0" i="0" sz="17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1300"/>
                        <a:buFont typeface="Arial"/>
                        <a:buNone/>
                      </a:pPr>
                      <a:r>
                        <a:rPr b="1" i="0" lang="en-US" sz="1300" u="none">
                          <a:solidFill>
                            <a:srgbClr val="FFFFFF"/>
                          </a:solidFill>
                          <a:latin typeface="Arial"/>
                          <a:ea typeface="Arial"/>
                          <a:cs typeface="Arial"/>
                          <a:sym typeface="Arial"/>
                        </a:rPr>
                        <a:t>PIT</a:t>
                      </a:r>
                      <a:endParaRPr/>
                    </a:p>
                  </a:txBody>
                  <a:tcPr marT="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39775">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55575" marR="0" rtl="0" algn="l">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Breeze</a:t>
                      </a:r>
                      <a:endParaRPr b="0" i="0" sz="900" u="none">
                        <a:solidFill>
                          <a:schemeClr val="dk1"/>
                        </a:solidFill>
                        <a:latin typeface="Arial"/>
                        <a:ea typeface="Arial"/>
                        <a:cs typeface="Arial"/>
                        <a:sym typeface="Arial"/>
                      </a:endParaRPr>
                    </a:p>
                    <a:p>
                      <a:pPr indent="0" lvl="0" marL="155575" marR="0" rtl="0" algn="l">
                        <a:lnSpc>
                          <a:spcPct val="100000"/>
                        </a:lnSpc>
                        <a:spcBef>
                          <a:spcPts val="0"/>
                        </a:spcBef>
                        <a:spcAft>
                          <a:spcPts val="0"/>
                        </a:spcAft>
                        <a:buSzPts val="900"/>
                        <a:buFont typeface="Calibri"/>
                        <a:buNone/>
                      </a:pPr>
                      <a:r>
                        <a:t/>
                      </a:r>
                      <a:endParaRPr b="0" i="0" sz="900" u="none">
                        <a:solidFill>
                          <a:schemeClr val="dk1"/>
                        </a:solidFill>
                        <a:latin typeface="Times New Roman"/>
                        <a:ea typeface="Times New Roman"/>
                        <a:cs typeface="Times New Roman"/>
                        <a:sym typeface="Times New Roman"/>
                      </a:endParaRPr>
                    </a:p>
                    <a:p>
                      <a:pPr indent="0" lvl="0" marL="155575" marR="0" rtl="0" algn="l">
                        <a:lnSpc>
                          <a:spcPct val="100000"/>
                        </a:lnSpc>
                        <a:spcBef>
                          <a:spcPts val="0"/>
                        </a:spcBef>
                        <a:spcAft>
                          <a:spcPts val="0"/>
                        </a:spcAft>
                        <a:buClr>
                          <a:schemeClr val="dk1"/>
                        </a:buClr>
                        <a:buSzPts val="800"/>
                        <a:buFont typeface="Arial"/>
                        <a:buNone/>
                      </a:pPr>
                      <a:r>
                        <a:rPr b="0" i="0" lang="en-US" sz="800" u="none">
                          <a:solidFill>
                            <a:schemeClr val="dk1"/>
                          </a:solidFill>
                          <a:latin typeface="Arial"/>
                          <a:ea typeface="Arial"/>
                          <a:cs typeface="Arial"/>
                          <a:sym typeface="Arial"/>
                        </a:rPr>
                        <a:t>Stench</a:t>
                      </a:r>
                      <a:endParaRPr/>
                    </a:p>
                    <a:p>
                      <a:pPr indent="0" lvl="0" marL="155575" marR="0" rtl="0" algn="l">
                        <a:lnSpc>
                          <a:spcPct val="100000"/>
                        </a:lnSpc>
                        <a:spcBef>
                          <a:spcPts val="0"/>
                        </a:spcBef>
                        <a:spcAft>
                          <a:spcPts val="0"/>
                        </a:spcAft>
                        <a:buSzPts val="800"/>
                        <a:buFont typeface="Calibri"/>
                        <a:buNone/>
                      </a:pPr>
                      <a:r>
                        <a:t/>
                      </a:r>
                      <a:endParaRPr b="0" i="0" sz="800" u="none">
                        <a:solidFill>
                          <a:schemeClr val="dk1"/>
                        </a:solidFill>
                        <a:latin typeface="Times New Roman"/>
                        <a:ea typeface="Times New Roman"/>
                        <a:cs typeface="Times New Roman"/>
                        <a:sym typeface="Times New Roman"/>
                      </a:endParaRPr>
                    </a:p>
                    <a:p>
                      <a:pPr indent="0" lvl="0" marL="155575" marR="0" rtl="0" algn="l">
                        <a:lnSpc>
                          <a:spcPct val="100000"/>
                        </a:lnSpc>
                        <a:spcBef>
                          <a:spcPts val="0"/>
                        </a:spcBef>
                        <a:spcAft>
                          <a:spcPts val="0"/>
                        </a:spcAft>
                        <a:buClr>
                          <a:schemeClr val="dk1"/>
                        </a:buClr>
                        <a:buSzPts val="900"/>
                        <a:buFont typeface="Times New Roman"/>
                        <a:buNone/>
                      </a:pPr>
                      <a:r>
                        <a:rPr b="0" i="0" lang="en-US" sz="900" u="none">
                          <a:solidFill>
                            <a:schemeClr val="dk1"/>
                          </a:solidFill>
                          <a:latin typeface="Times New Roman"/>
                          <a:ea typeface="Times New Roman"/>
                          <a:cs typeface="Times New Roman"/>
                          <a:sym typeface="Times New Roman"/>
                        </a:rPr>
                        <a:t>Gold</a:t>
                      </a:r>
                      <a:endParaRPr/>
                    </a:p>
                  </a:txBody>
                  <a:tcPr marT="4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1600"/>
                        <a:buFont typeface="Calibri"/>
                        <a:buNone/>
                      </a:pPr>
                      <a:r>
                        <a:t/>
                      </a:r>
                      <a:endParaRPr b="0" i="0" sz="16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1300"/>
                        <a:buFont typeface="Arial"/>
                        <a:buNone/>
                      </a:pPr>
                      <a:r>
                        <a:rPr b="1" i="0" lang="en-US" sz="1300" u="none">
                          <a:solidFill>
                            <a:srgbClr val="FFFFFF"/>
                          </a:solidFill>
                          <a:latin typeface="Arial"/>
                          <a:ea typeface="Arial"/>
                          <a:cs typeface="Arial"/>
                          <a:sym typeface="Arial"/>
                        </a:rPr>
                        <a:t>PIT</a:t>
                      </a:r>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900"/>
                        <a:buFont typeface="Calibri"/>
                        <a:buNone/>
                      </a:pPr>
                      <a:r>
                        <a:t/>
                      </a:r>
                      <a:endParaRPr b="0" i="0" sz="9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Breeze</a:t>
                      </a:r>
                      <a:endParaRPr/>
                    </a:p>
                  </a:txBody>
                  <a:tcPr marT="190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50875">
                <a:tc>
                  <a:txBody>
                    <a:bodyPr/>
                    <a:lstStyle/>
                    <a:p>
                      <a:pPr indent="0" lvl="0" marL="0" marR="0" rtl="0" algn="l">
                        <a:lnSpc>
                          <a:spcPct val="100000"/>
                        </a:lnSpc>
                        <a:spcBef>
                          <a:spcPts val="0"/>
                        </a:spcBef>
                        <a:spcAft>
                          <a:spcPts val="0"/>
                        </a:spcAft>
                        <a:buSzPts val="1300"/>
                        <a:buFont typeface="Calibri"/>
                        <a:buNone/>
                      </a:pPr>
                      <a:r>
                        <a:t/>
                      </a:r>
                      <a:endParaRPr b="0" i="0" sz="13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800"/>
                        <a:buFont typeface="Arial"/>
                        <a:buNone/>
                      </a:pPr>
                      <a:r>
                        <a:rPr b="0" i="0" lang="en-US" sz="800" u="none">
                          <a:solidFill>
                            <a:schemeClr val="dk1"/>
                          </a:solidFill>
                          <a:latin typeface="Arial"/>
                          <a:ea typeface="Arial"/>
                          <a:cs typeface="Arial"/>
                          <a:sym typeface="Arial"/>
                        </a:rPr>
                        <a:t>Stench</a:t>
                      </a:r>
                      <a:endParaRPr/>
                    </a:p>
                  </a:txBody>
                  <a:tcPr marT="1275"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900"/>
                        <a:buFont typeface="Calibri"/>
                        <a:buNone/>
                      </a:pPr>
                      <a:r>
                        <a:t/>
                      </a:r>
                      <a:endParaRPr b="0" i="0" sz="9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Breeze</a:t>
                      </a:r>
                      <a:endParaRPr/>
                    </a:p>
                  </a:txBody>
                  <a:tcPr marT="19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41350">
                <a:tc>
                  <a:txBody>
                    <a:bodyPr/>
                    <a:lstStyle/>
                    <a:p>
                      <a:pPr indent="0" lvl="0" marL="0" marR="0" rtl="0" algn="l">
                        <a:lnSpc>
                          <a:spcPct val="100000"/>
                        </a:lnSpc>
                        <a:spcBef>
                          <a:spcPts val="0"/>
                        </a:spcBef>
                        <a:spcAft>
                          <a:spcPts val="0"/>
                        </a:spcAft>
                        <a:buSzPts val="1100"/>
                        <a:buFont typeface="Calibri"/>
                        <a:buNone/>
                      </a:pPr>
                      <a:r>
                        <a:t/>
                      </a:r>
                      <a:endParaRPr b="0" i="0" sz="1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100"/>
                        <a:buFont typeface="Calibri"/>
                        <a:buNone/>
                      </a:pPr>
                      <a:r>
                        <a:t/>
                      </a:r>
                      <a:endParaRPr b="0" i="0" sz="1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SzPts val="1500"/>
                        <a:buFont typeface="Calibri"/>
                        <a:buNone/>
                      </a:pPr>
                      <a:r>
                        <a:t/>
                      </a:r>
                      <a:endParaRPr b="0" i="0" sz="15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START</a:t>
                      </a:r>
                      <a:endParaRPr/>
                    </a:p>
                  </a:txBody>
                  <a:tcPr marT="0" marB="0" marR="0" marL="0">
                    <a:lnL cap="flat" cmpd="sng" w="2857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1100"/>
                        <a:buFont typeface="Calibri"/>
                        <a:buNone/>
                      </a:pPr>
                      <a:r>
                        <a:t/>
                      </a:r>
                      <a:endParaRPr b="0" i="0" sz="11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Breeze</a:t>
                      </a:r>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1700"/>
                        <a:buFont typeface="Calibri"/>
                        <a:buNone/>
                      </a:pPr>
                      <a:r>
                        <a:t/>
                      </a:r>
                      <a:endParaRPr b="0" i="0" sz="17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FFFFFF"/>
                        </a:buClr>
                        <a:buSzPts val="1300"/>
                        <a:buFont typeface="Arial"/>
                        <a:buNone/>
                      </a:pPr>
                      <a:r>
                        <a:rPr b="1" i="0" lang="en-US" sz="1300" u="none">
                          <a:solidFill>
                            <a:srgbClr val="FFFFFF"/>
                          </a:solidFill>
                          <a:latin typeface="Arial"/>
                          <a:ea typeface="Arial"/>
                          <a:cs typeface="Arial"/>
                          <a:sym typeface="Arial"/>
                        </a:rPr>
                        <a:t>PIT</a:t>
                      </a:r>
                      <a:endParaRPr/>
                    </a:p>
                  </a:txBody>
                  <a:tcPr marT="12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SzPts val="1100"/>
                        <a:buFont typeface="Calibri"/>
                        <a:buNone/>
                      </a:pPr>
                      <a:r>
                        <a:t/>
                      </a:r>
                      <a:endParaRPr b="0" i="0" sz="11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Breeze</a:t>
                      </a:r>
                      <a:endParaRPr/>
                    </a:p>
                  </a:txBody>
                  <a:tcPr marT="1275" marB="0" marR="0" marL="0">
                    <a:lnL cap="flat" cmpd="sng" w="12700">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grpSp>
        <p:nvGrpSpPr>
          <p:cNvPr id="239" name="Google Shape;239;p9"/>
          <p:cNvGrpSpPr/>
          <p:nvPr/>
        </p:nvGrpSpPr>
        <p:grpSpPr>
          <a:xfrm>
            <a:off x="8396927" y="5920429"/>
            <a:ext cx="674843" cy="225830"/>
            <a:chOff x="8397493" y="5920498"/>
            <a:chExt cx="674218" cy="225527"/>
          </a:xfrm>
        </p:grpSpPr>
        <p:sp>
          <p:nvSpPr>
            <p:cNvPr id="240" name="Google Shape;240;p9"/>
            <p:cNvSpPr/>
            <p:nvPr/>
          </p:nvSpPr>
          <p:spPr>
            <a:xfrm>
              <a:off x="8397493" y="5920498"/>
              <a:ext cx="625475" cy="81280"/>
            </a:xfrm>
            <a:custGeom>
              <a:rect b="b" l="l" r="r" t="t"/>
              <a:pathLst>
                <a:path extrusionOk="0" h="81279" w="625475">
                  <a:moveTo>
                    <a:pt x="0" y="80860"/>
                  </a:moveTo>
                  <a:lnTo>
                    <a:pt x="473" y="80544"/>
                  </a:lnTo>
                  <a:lnTo>
                    <a:pt x="3789" y="78333"/>
                  </a:lnTo>
                  <a:lnTo>
                    <a:pt x="12789" y="72331"/>
                  </a:lnTo>
                  <a:lnTo>
                    <a:pt x="30314" y="60642"/>
                  </a:lnTo>
                  <a:lnTo>
                    <a:pt x="58461" y="42651"/>
                  </a:lnTo>
                  <a:lnTo>
                    <a:pt x="96289" y="22852"/>
                  </a:lnTo>
                  <a:lnTo>
                    <a:pt x="142116" y="7012"/>
                  </a:lnTo>
                  <a:lnTo>
                    <a:pt x="194259" y="901"/>
                  </a:lnTo>
                  <a:lnTo>
                    <a:pt x="239349" y="5787"/>
                  </a:lnTo>
                  <a:lnTo>
                    <a:pt x="286260" y="16903"/>
                  </a:lnTo>
                  <a:lnTo>
                    <a:pt x="333849" y="30563"/>
                  </a:lnTo>
                  <a:lnTo>
                    <a:pt x="380973" y="43078"/>
                  </a:lnTo>
                  <a:lnTo>
                    <a:pt x="426491" y="50761"/>
                  </a:lnTo>
                  <a:lnTo>
                    <a:pt x="479451" y="49943"/>
                  </a:lnTo>
                  <a:lnTo>
                    <a:pt x="526262" y="40489"/>
                  </a:lnTo>
                  <a:lnTo>
                    <a:pt x="565073" y="27075"/>
                  </a:lnTo>
                  <a:lnTo>
                    <a:pt x="594029" y="14376"/>
                  </a:lnTo>
                  <a:lnTo>
                    <a:pt x="612076" y="6065"/>
                  </a:lnTo>
                  <a:lnTo>
                    <a:pt x="621344" y="1797"/>
                  </a:lnTo>
                  <a:lnTo>
                    <a:pt x="624758" y="224"/>
                  </a:lnTo>
                  <a:lnTo>
                    <a:pt x="625246"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1" name="Google Shape;241;p9"/>
            <p:cNvSpPr/>
            <p:nvPr/>
          </p:nvSpPr>
          <p:spPr>
            <a:xfrm>
              <a:off x="8427186" y="5983465"/>
              <a:ext cx="644525" cy="60325"/>
            </a:xfrm>
            <a:custGeom>
              <a:rect b="b" l="l" r="r" t="t"/>
              <a:pathLst>
                <a:path extrusionOk="0" h="60325" w="644525">
                  <a:moveTo>
                    <a:pt x="644118" y="3149"/>
                  </a:moveTo>
                  <a:lnTo>
                    <a:pt x="583945" y="30222"/>
                  </a:lnTo>
                  <a:lnTo>
                    <a:pt x="545134" y="43634"/>
                  </a:lnTo>
                  <a:lnTo>
                    <a:pt x="498323" y="53087"/>
                  </a:lnTo>
                  <a:lnTo>
                    <a:pt x="445363" y="53911"/>
                  </a:lnTo>
                  <a:lnTo>
                    <a:pt x="399821" y="46190"/>
                  </a:lnTo>
                  <a:lnTo>
                    <a:pt x="352521" y="33447"/>
                  </a:lnTo>
                  <a:lnTo>
                    <a:pt x="304455" y="19174"/>
                  </a:lnTo>
                  <a:lnTo>
                    <a:pt x="256616" y="6861"/>
                  </a:lnTo>
                  <a:lnTo>
                    <a:pt x="209994" y="0"/>
                  </a:lnTo>
                  <a:lnTo>
                    <a:pt x="154997" y="2450"/>
                  </a:lnTo>
                  <a:lnTo>
                    <a:pt x="105727" y="13871"/>
                  </a:lnTo>
                  <a:lnTo>
                    <a:pt x="64458" y="29250"/>
                  </a:lnTo>
                  <a:lnTo>
                    <a:pt x="33464" y="43573"/>
                  </a:lnTo>
                  <a:lnTo>
                    <a:pt x="0" y="59740"/>
                  </a:lnTo>
                  <a:lnTo>
                    <a:pt x="644118" y="314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2" name="Google Shape;242;p9"/>
            <p:cNvSpPr/>
            <p:nvPr/>
          </p:nvSpPr>
          <p:spPr>
            <a:xfrm>
              <a:off x="8420429" y="5983465"/>
              <a:ext cx="650875" cy="162560"/>
            </a:xfrm>
            <a:custGeom>
              <a:rect b="b" l="l" r="r" t="t"/>
              <a:pathLst>
                <a:path extrusionOk="0" h="162560" w="650875">
                  <a:moveTo>
                    <a:pt x="6756" y="59740"/>
                  </a:moveTo>
                  <a:lnTo>
                    <a:pt x="71214" y="29250"/>
                  </a:lnTo>
                  <a:lnTo>
                    <a:pt x="112483" y="13871"/>
                  </a:lnTo>
                  <a:lnTo>
                    <a:pt x="161753" y="2450"/>
                  </a:lnTo>
                  <a:lnTo>
                    <a:pt x="216750" y="0"/>
                  </a:lnTo>
                  <a:lnTo>
                    <a:pt x="263372" y="6861"/>
                  </a:lnTo>
                  <a:lnTo>
                    <a:pt x="311211" y="19174"/>
                  </a:lnTo>
                  <a:lnTo>
                    <a:pt x="359277" y="33447"/>
                  </a:lnTo>
                  <a:lnTo>
                    <a:pt x="406577" y="46190"/>
                  </a:lnTo>
                  <a:lnTo>
                    <a:pt x="452120" y="53911"/>
                  </a:lnTo>
                  <a:lnTo>
                    <a:pt x="505079" y="53087"/>
                  </a:lnTo>
                  <a:lnTo>
                    <a:pt x="551891" y="43634"/>
                  </a:lnTo>
                  <a:lnTo>
                    <a:pt x="590701" y="30222"/>
                  </a:lnTo>
                  <a:lnTo>
                    <a:pt x="619658" y="17526"/>
                  </a:lnTo>
                  <a:lnTo>
                    <a:pt x="637705" y="9214"/>
                  </a:lnTo>
                  <a:lnTo>
                    <a:pt x="646972" y="4946"/>
                  </a:lnTo>
                  <a:lnTo>
                    <a:pt x="650387" y="3374"/>
                  </a:lnTo>
                  <a:lnTo>
                    <a:pt x="650875" y="3149"/>
                  </a:lnTo>
                </a:path>
                <a:path extrusionOk="0" h="162560" w="650875">
                  <a:moveTo>
                    <a:pt x="0" y="162293"/>
                  </a:moveTo>
                  <a:lnTo>
                    <a:pt x="333" y="162008"/>
                  </a:lnTo>
                  <a:lnTo>
                    <a:pt x="2667" y="160018"/>
                  </a:lnTo>
                  <a:lnTo>
                    <a:pt x="9001" y="154615"/>
                  </a:lnTo>
                  <a:lnTo>
                    <a:pt x="41338" y="127940"/>
                  </a:lnTo>
                  <a:lnTo>
                    <a:pt x="105346" y="96723"/>
                  </a:lnTo>
                  <a:lnTo>
                    <a:pt x="149352" y="92443"/>
                  </a:lnTo>
                  <a:lnTo>
                    <a:pt x="190139" y="98303"/>
                  </a:lnTo>
                  <a:lnTo>
                    <a:pt x="234979" y="109952"/>
                  </a:lnTo>
                  <a:lnTo>
                    <a:pt x="282805" y="123745"/>
                  </a:lnTo>
                  <a:lnTo>
                    <a:pt x="332550" y="136039"/>
                  </a:lnTo>
                  <a:lnTo>
                    <a:pt x="383146" y="143192"/>
                  </a:lnTo>
                  <a:lnTo>
                    <a:pt x="445672" y="141359"/>
                  </a:lnTo>
                  <a:lnTo>
                    <a:pt x="504031" y="130678"/>
                  </a:lnTo>
                  <a:lnTo>
                    <a:pt x="554389" y="116037"/>
                  </a:lnTo>
                  <a:lnTo>
                    <a:pt x="592912" y="102323"/>
                  </a:lnTo>
                  <a:lnTo>
                    <a:pt x="629461" y="88766"/>
                  </a:lnTo>
                  <a:lnTo>
                    <a:pt x="634029" y="87071"/>
                  </a:lnTo>
                  <a:lnTo>
                    <a:pt x="634682" y="86829"/>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3" name="Google Shape;243;p9"/>
            <p:cNvSpPr/>
            <p:nvPr/>
          </p:nvSpPr>
          <p:spPr>
            <a:xfrm>
              <a:off x="8524912" y="5945670"/>
              <a:ext cx="423545" cy="148590"/>
            </a:xfrm>
            <a:custGeom>
              <a:rect b="b" l="l" r="r" t="t"/>
              <a:pathLst>
                <a:path extrusionOk="0" h="148589" w="423545">
                  <a:moveTo>
                    <a:pt x="423125" y="14820"/>
                  </a:moveTo>
                  <a:lnTo>
                    <a:pt x="229082" y="21564"/>
                  </a:lnTo>
                  <a:lnTo>
                    <a:pt x="82194" y="0"/>
                  </a:lnTo>
                  <a:lnTo>
                    <a:pt x="10782" y="10782"/>
                  </a:lnTo>
                  <a:lnTo>
                    <a:pt x="0" y="99720"/>
                  </a:lnTo>
                  <a:lnTo>
                    <a:pt x="33693" y="141490"/>
                  </a:lnTo>
                  <a:lnTo>
                    <a:pt x="206171" y="148234"/>
                  </a:lnTo>
                  <a:lnTo>
                    <a:pt x="419087" y="145542"/>
                  </a:lnTo>
                  <a:lnTo>
                    <a:pt x="423125" y="148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4" name="Google Shape;244;p9"/>
            <p:cNvSpPr/>
            <p:nvPr/>
          </p:nvSpPr>
          <p:spPr>
            <a:xfrm>
              <a:off x="8524912" y="5945670"/>
              <a:ext cx="423545" cy="148590"/>
            </a:xfrm>
            <a:custGeom>
              <a:rect b="b" l="l" r="r" t="t"/>
              <a:pathLst>
                <a:path extrusionOk="0" h="148589" w="423545">
                  <a:moveTo>
                    <a:pt x="419087" y="145542"/>
                  </a:moveTo>
                  <a:lnTo>
                    <a:pt x="423125" y="14820"/>
                  </a:lnTo>
                  <a:lnTo>
                    <a:pt x="229082" y="21564"/>
                  </a:lnTo>
                  <a:lnTo>
                    <a:pt x="82194" y="0"/>
                  </a:lnTo>
                  <a:lnTo>
                    <a:pt x="10782" y="10782"/>
                  </a:lnTo>
                  <a:lnTo>
                    <a:pt x="0" y="99720"/>
                  </a:lnTo>
                  <a:lnTo>
                    <a:pt x="33693" y="141490"/>
                  </a:lnTo>
                  <a:lnTo>
                    <a:pt x="206171" y="148234"/>
                  </a:lnTo>
                  <a:lnTo>
                    <a:pt x="419087" y="145542"/>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45" name="Google Shape;245;p9"/>
          <p:cNvGrpSpPr/>
          <p:nvPr/>
        </p:nvGrpSpPr>
        <p:grpSpPr>
          <a:xfrm>
            <a:off x="7649215" y="5148905"/>
            <a:ext cx="674842" cy="225829"/>
            <a:chOff x="7649553" y="5149113"/>
            <a:chExt cx="674217" cy="225526"/>
          </a:xfrm>
        </p:grpSpPr>
        <p:sp>
          <p:nvSpPr>
            <p:cNvPr id="246" name="Google Shape;246;p9"/>
            <p:cNvSpPr/>
            <p:nvPr/>
          </p:nvSpPr>
          <p:spPr>
            <a:xfrm>
              <a:off x="7649553" y="5149113"/>
              <a:ext cx="625475" cy="81280"/>
            </a:xfrm>
            <a:custGeom>
              <a:rect b="b" l="l" r="r" t="t"/>
              <a:pathLst>
                <a:path extrusionOk="0" h="81279" w="625475">
                  <a:moveTo>
                    <a:pt x="0" y="80848"/>
                  </a:moveTo>
                  <a:lnTo>
                    <a:pt x="473" y="80532"/>
                  </a:lnTo>
                  <a:lnTo>
                    <a:pt x="3789" y="78320"/>
                  </a:lnTo>
                  <a:lnTo>
                    <a:pt x="12789" y="72318"/>
                  </a:lnTo>
                  <a:lnTo>
                    <a:pt x="58456" y="42646"/>
                  </a:lnTo>
                  <a:lnTo>
                    <a:pt x="96285" y="22850"/>
                  </a:lnTo>
                  <a:lnTo>
                    <a:pt x="142114" y="7012"/>
                  </a:lnTo>
                  <a:lnTo>
                    <a:pt x="194259" y="901"/>
                  </a:lnTo>
                  <a:lnTo>
                    <a:pt x="239349" y="5781"/>
                  </a:lnTo>
                  <a:lnTo>
                    <a:pt x="286260" y="16893"/>
                  </a:lnTo>
                  <a:lnTo>
                    <a:pt x="333849" y="30551"/>
                  </a:lnTo>
                  <a:lnTo>
                    <a:pt x="380973" y="43065"/>
                  </a:lnTo>
                  <a:lnTo>
                    <a:pt x="426491" y="50749"/>
                  </a:lnTo>
                  <a:lnTo>
                    <a:pt x="479451" y="49930"/>
                  </a:lnTo>
                  <a:lnTo>
                    <a:pt x="526262" y="40476"/>
                  </a:lnTo>
                  <a:lnTo>
                    <a:pt x="565073" y="27062"/>
                  </a:lnTo>
                  <a:lnTo>
                    <a:pt x="594029" y="14363"/>
                  </a:lnTo>
                  <a:lnTo>
                    <a:pt x="612076" y="6059"/>
                  </a:lnTo>
                  <a:lnTo>
                    <a:pt x="621344" y="1795"/>
                  </a:lnTo>
                  <a:lnTo>
                    <a:pt x="624758" y="224"/>
                  </a:lnTo>
                  <a:lnTo>
                    <a:pt x="625246"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7" name="Google Shape;247;p9"/>
            <p:cNvSpPr/>
            <p:nvPr/>
          </p:nvSpPr>
          <p:spPr>
            <a:xfrm>
              <a:off x="7679245" y="5212079"/>
              <a:ext cx="644525" cy="60325"/>
            </a:xfrm>
            <a:custGeom>
              <a:rect b="b" l="l" r="r" t="t"/>
              <a:pathLst>
                <a:path extrusionOk="0" h="60325" w="644525">
                  <a:moveTo>
                    <a:pt x="644118" y="3136"/>
                  </a:moveTo>
                  <a:lnTo>
                    <a:pt x="583945" y="30211"/>
                  </a:lnTo>
                  <a:lnTo>
                    <a:pt x="545133" y="43626"/>
                  </a:lnTo>
                  <a:lnTo>
                    <a:pt x="498318" y="53080"/>
                  </a:lnTo>
                  <a:lnTo>
                    <a:pt x="445350" y="53898"/>
                  </a:lnTo>
                  <a:lnTo>
                    <a:pt x="399809" y="46178"/>
                  </a:lnTo>
                  <a:lnTo>
                    <a:pt x="352512" y="33435"/>
                  </a:lnTo>
                  <a:lnTo>
                    <a:pt x="304451" y="19164"/>
                  </a:lnTo>
                  <a:lnTo>
                    <a:pt x="256614" y="6855"/>
                  </a:lnTo>
                  <a:lnTo>
                    <a:pt x="209994" y="0"/>
                  </a:lnTo>
                  <a:lnTo>
                    <a:pt x="154997" y="2448"/>
                  </a:lnTo>
                  <a:lnTo>
                    <a:pt x="105727" y="13865"/>
                  </a:lnTo>
                  <a:lnTo>
                    <a:pt x="64458" y="29239"/>
                  </a:lnTo>
                  <a:lnTo>
                    <a:pt x="33464" y="43561"/>
                  </a:lnTo>
                  <a:lnTo>
                    <a:pt x="0" y="59740"/>
                  </a:lnTo>
                  <a:lnTo>
                    <a:pt x="644118" y="313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8" name="Google Shape;248;p9"/>
            <p:cNvSpPr/>
            <p:nvPr/>
          </p:nvSpPr>
          <p:spPr>
            <a:xfrm>
              <a:off x="7672489" y="5212079"/>
              <a:ext cx="650875" cy="162560"/>
            </a:xfrm>
            <a:custGeom>
              <a:rect b="b" l="l" r="r" t="t"/>
              <a:pathLst>
                <a:path extrusionOk="0" h="162560" w="650875">
                  <a:moveTo>
                    <a:pt x="6756" y="59740"/>
                  </a:moveTo>
                  <a:lnTo>
                    <a:pt x="7279" y="59487"/>
                  </a:lnTo>
                  <a:lnTo>
                    <a:pt x="10939" y="57718"/>
                  </a:lnTo>
                  <a:lnTo>
                    <a:pt x="20874" y="52914"/>
                  </a:lnTo>
                  <a:lnTo>
                    <a:pt x="71214" y="29239"/>
                  </a:lnTo>
                  <a:lnTo>
                    <a:pt x="112483" y="13865"/>
                  </a:lnTo>
                  <a:lnTo>
                    <a:pt x="161753" y="2448"/>
                  </a:lnTo>
                  <a:lnTo>
                    <a:pt x="216750" y="0"/>
                  </a:lnTo>
                  <a:lnTo>
                    <a:pt x="263371" y="6855"/>
                  </a:lnTo>
                  <a:lnTo>
                    <a:pt x="311207" y="19164"/>
                  </a:lnTo>
                  <a:lnTo>
                    <a:pt x="359269" y="33435"/>
                  </a:lnTo>
                  <a:lnTo>
                    <a:pt x="406566" y="46178"/>
                  </a:lnTo>
                  <a:lnTo>
                    <a:pt x="452107" y="53898"/>
                  </a:lnTo>
                  <a:lnTo>
                    <a:pt x="505074" y="53080"/>
                  </a:lnTo>
                  <a:lnTo>
                    <a:pt x="551889" y="43626"/>
                  </a:lnTo>
                  <a:lnTo>
                    <a:pt x="590701" y="30211"/>
                  </a:lnTo>
                  <a:lnTo>
                    <a:pt x="619658" y="17513"/>
                  </a:lnTo>
                  <a:lnTo>
                    <a:pt x="637705" y="9201"/>
                  </a:lnTo>
                  <a:lnTo>
                    <a:pt x="646972" y="4933"/>
                  </a:lnTo>
                  <a:lnTo>
                    <a:pt x="650387" y="3361"/>
                  </a:lnTo>
                  <a:lnTo>
                    <a:pt x="650875" y="3136"/>
                  </a:lnTo>
                </a:path>
                <a:path extrusionOk="0" h="162560" w="650875">
                  <a:moveTo>
                    <a:pt x="0" y="162280"/>
                  </a:moveTo>
                  <a:lnTo>
                    <a:pt x="333" y="161996"/>
                  </a:lnTo>
                  <a:lnTo>
                    <a:pt x="2667" y="160005"/>
                  </a:lnTo>
                  <a:lnTo>
                    <a:pt x="9001" y="154602"/>
                  </a:lnTo>
                  <a:lnTo>
                    <a:pt x="41338" y="127927"/>
                  </a:lnTo>
                  <a:lnTo>
                    <a:pt x="105346" y="96711"/>
                  </a:lnTo>
                  <a:lnTo>
                    <a:pt x="149352" y="92430"/>
                  </a:lnTo>
                  <a:lnTo>
                    <a:pt x="190139" y="98291"/>
                  </a:lnTo>
                  <a:lnTo>
                    <a:pt x="234979" y="109940"/>
                  </a:lnTo>
                  <a:lnTo>
                    <a:pt x="282805" y="123735"/>
                  </a:lnTo>
                  <a:lnTo>
                    <a:pt x="332550" y="136033"/>
                  </a:lnTo>
                  <a:lnTo>
                    <a:pt x="383146" y="143192"/>
                  </a:lnTo>
                  <a:lnTo>
                    <a:pt x="445672" y="141353"/>
                  </a:lnTo>
                  <a:lnTo>
                    <a:pt x="504031" y="130671"/>
                  </a:lnTo>
                  <a:lnTo>
                    <a:pt x="554389" y="116030"/>
                  </a:lnTo>
                  <a:lnTo>
                    <a:pt x="592912" y="102311"/>
                  </a:lnTo>
                  <a:lnTo>
                    <a:pt x="617060" y="93353"/>
                  </a:lnTo>
                  <a:lnTo>
                    <a:pt x="629461" y="88753"/>
                  </a:lnTo>
                  <a:lnTo>
                    <a:pt x="634029" y="87059"/>
                  </a:lnTo>
                  <a:lnTo>
                    <a:pt x="634682" y="86817"/>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49" name="Google Shape;249;p9"/>
            <p:cNvSpPr/>
            <p:nvPr/>
          </p:nvSpPr>
          <p:spPr>
            <a:xfrm>
              <a:off x="7776972" y="5174284"/>
              <a:ext cx="423545" cy="148590"/>
            </a:xfrm>
            <a:custGeom>
              <a:rect b="b" l="l" r="r" t="t"/>
              <a:pathLst>
                <a:path extrusionOk="0" h="148589" w="423545">
                  <a:moveTo>
                    <a:pt x="423125" y="14820"/>
                  </a:moveTo>
                  <a:lnTo>
                    <a:pt x="229082" y="21551"/>
                  </a:lnTo>
                  <a:lnTo>
                    <a:pt x="82194" y="0"/>
                  </a:lnTo>
                  <a:lnTo>
                    <a:pt x="10782" y="10782"/>
                  </a:lnTo>
                  <a:lnTo>
                    <a:pt x="0" y="99707"/>
                  </a:lnTo>
                  <a:lnTo>
                    <a:pt x="33693" y="141478"/>
                  </a:lnTo>
                  <a:lnTo>
                    <a:pt x="206171" y="148221"/>
                  </a:lnTo>
                  <a:lnTo>
                    <a:pt x="419074" y="145529"/>
                  </a:lnTo>
                  <a:lnTo>
                    <a:pt x="423125" y="148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0" name="Google Shape;250;p9"/>
            <p:cNvSpPr/>
            <p:nvPr/>
          </p:nvSpPr>
          <p:spPr>
            <a:xfrm>
              <a:off x="7776972" y="5174284"/>
              <a:ext cx="423545" cy="148590"/>
            </a:xfrm>
            <a:custGeom>
              <a:rect b="b" l="l" r="r" t="t"/>
              <a:pathLst>
                <a:path extrusionOk="0" h="148589" w="423545">
                  <a:moveTo>
                    <a:pt x="419074" y="145529"/>
                  </a:moveTo>
                  <a:lnTo>
                    <a:pt x="423125" y="14820"/>
                  </a:lnTo>
                  <a:lnTo>
                    <a:pt x="229082" y="21551"/>
                  </a:lnTo>
                  <a:lnTo>
                    <a:pt x="82194" y="0"/>
                  </a:lnTo>
                  <a:lnTo>
                    <a:pt x="10782" y="10782"/>
                  </a:lnTo>
                  <a:lnTo>
                    <a:pt x="0" y="99707"/>
                  </a:lnTo>
                  <a:lnTo>
                    <a:pt x="33693" y="141478"/>
                  </a:lnTo>
                  <a:lnTo>
                    <a:pt x="206171" y="148221"/>
                  </a:lnTo>
                  <a:lnTo>
                    <a:pt x="419074" y="145529"/>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51" name="Google Shape;251;p9"/>
          <p:cNvGrpSpPr/>
          <p:nvPr/>
        </p:nvGrpSpPr>
        <p:grpSpPr>
          <a:xfrm>
            <a:off x="8396927" y="4401192"/>
            <a:ext cx="674856" cy="225829"/>
            <a:chOff x="8397493" y="4400880"/>
            <a:chExt cx="674231" cy="225526"/>
          </a:xfrm>
        </p:grpSpPr>
        <p:sp>
          <p:nvSpPr>
            <p:cNvPr id="252" name="Google Shape;252;p9"/>
            <p:cNvSpPr/>
            <p:nvPr/>
          </p:nvSpPr>
          <p:spPr>
            <a:xfrm>
              <a:off x="8397493" y="4400880"/>
              <a:ext cx="625475" cy="81280"/>
            </a:xfrm>
            <a:custGeom>
              <a:rect b="b" l="l" r="r" t="t"/>
              <a:pathLst>
                <a:path extrusionOk="0" h="81279" w="625475">
                  <a:moveTo>
                    <a:pt x="0" y="80860"/>
                  </a:moveTo>
                  <a:lnTo>
                    <a:pt x="473" y="80544"/>
                  </a:lnTo>
                  <a:lnTo>
                    <a:pt x="3789" y="78333"/>
                  </a:lnTo>
                  <a:lnTo>
                    <a:pt x="12789" y="72331"/>
                  </a:lnTo>
                  <a:lnTo>
                    <a:pt x="58461" y="42651"/>
                  </a:lnTo>
                  <a:lnTo>
                    <a:pt x="96289" y="22852"/>
                  </a:lnTo>
                  <a:lnTo>
                    <a:pt x="142116" y="7012"/>
                  </a:lnTo>
                  <a:lnTo>
                    <a:pt x="194259" y="901"/>
                  </a:lnTo>
                  <a:lnTo>
                    <a:pt x="239349" y="5786"/>
                  </a:lnTo>
                  <a:lnTo>
                    <a:pt x="286260" y="16899"/>
                  </a:lnTo>
                  <a:lnTo>
                    <a:pt x="333849" y="30557"/>
                  </a:lnTo>
                  <a:lnTo>
                    <a:pt x="380973" y="43073"/>
                  </a:lnTo>
                  <a:lnTo>
                    <a:pt x="426491" y="50761"/>
                  </a:lnTo>
                  <a:lnTo>
                    <a:pt x="479451" y="49943"/>
                  </a:lnTo>
                  <a:lnTo>
                    <a:pt x="526262" y="40489"/>
                  </a:lnTo>
                  <a:lnTo>
                    <a:pt x="565073" y="27075"/>
                  </a:lnTo>
                  <a:lnTo>
                    <a:pt x="594029" y="14376"/>
                  </a:lnTo>
                  <a:lnTo>
                    <a:pt x="612076" y="6065"/>
                  </a:lnTo>
                  <a:lnTo>
                    <a:pt x="621344" y="1797"/>
                  </a:lnTo>
                  <a:lnTo>
                    <a:pt x="624758" y="224"/>
                  </a:lnTo>
                  <a:lnTo>
                    <a:pt x="625246"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3" name="Google Shape;253;p9"/>
            <p:cNvSpPr/>
            <p:nvPr/>
          </p:nvSpPr>
          <p:spPr>
            <a:xfrm>
              <a:off x="8427199" y="4463846"/>
              <a:ext cx="644525" cy="60325"/>
            </a:xfrm>
            <a:custGeom>
              <a:rect b="b" l="l" r="r" t="t"/>
              <a:pathLst>
                <a:path extrusionOk="0" h="60325" w="644525">
                  <a:moveTo>
                    <a:pt x="644105" y="3149"/>
                  </a:moveTo>
                  <a:lnTo>
                    <a:pt x="583932" y="30217"/>
                  </a:lnTo>
                  <a:lnTo>
                    <a:pt x="545122" y="43629"/>
                  </a:lnTo>
                  <a:lnTo>
                    <a:pt x="498310" y="53085"/>
                  </a:lnTo>
                  <a:lnTo>
                    <a:pt x="445350" y="53911"/>
                  </a:lnTo>
                  <a:lnTo>
                    <a:pt x="399808" y="46189"/>
                  </a:lnTo>
                  <a:lnTo>
                    <a:pt x="352508" y="33444"/>
                  </a:lnTo>
                  <a:lnTo>
                    <a:pt x="304442" y="19168"/>
                  </a:lnTo>
                  <a:lnTo>
                    <a:pt x="256603" y="6856"/>
                  </a:lnTo>
                  <a:lnTo>
                    <a:pt x="209981" y="0"/>
                  </a:lnTo>
                  <a:lnTo>
                    <a:pt x="154984" y="2450"/>
                  </a:lnTo>
                  <a:lnTo>
                    <a:pt x="105714" y="13871"/>
                  </a:lnTo>
                  <a:lnTo>
                    <a:pt x="64445" y="29250"/>
                  </a:lnTo>
                  <a:lnTo>
                    <a:pt x="33451" y="43573"/>
                  </a:lnTo>
                  <a:lnTo>
                    <a:pt x="0" y="59740"/>
                  </a:lnTo>
                  <a:lnTo>
                    <a:pt x="644105" y="314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4" name="Google Shape;254;p9"/>
            <p:cNvSpPr/>
            <p:nvPr/>
          </p:nvSpPr>
          <p:spPr>
            <a:xfrm>
              <a:off x="8420429" y="4463846"/>
              <a:ext cx="650875" cy="162560"/>
            </a:xfrm>
            <a:custGeom>
              <a:rect b="b" l="l" r="r" t="t"/>
              <a:pathLst>
                <a:path extrusionOk="0" h="162560" w="650875">
                  <a:moveTo>
                    <a:pt x="6769" y="59740"/>
                  </a:moveTo>
                  <a:lnTo>
                    <a:pt x="7291" y="59488"/>
                  </a:lnTo>
                  <a:lnTo>
                    <a:pt x="10950" y="57719"/>
                  </a:lnTo>
                  <a:lnTo>
                    <a:pt x="20881" y="52920"/>
                  </a:lnTo>
                  <a:lnTo>
                    <a:pt x="40220" y="43573"/>
                  </a:lnTo>
                  <a:lnTo>
                    <a:pt x="71214" y="29250"/>
                  </a:lnTo>
                  <a:lnTo>
                    <a:pt x="112483" y="13871"/>
                  </a:lnTo>
                  <a:lnTo>
                    <a:pt x="161753" y="2450"/>
                  </a:lnTo>
                  <a:lnTo>
                    <a:pt x="216750" y="0"/>
                  </a:lnTo>
                  <a:lnTo>
                    <a:pt x="263372" y="6856"/>
                  </a:lnTo>
                  <a:lnTo>
                    <a:pt x="311211" y="19168"/>
                  </a:lnTo>
                  <a:lnTo>
                    <a:pt x="359277" y="33444"/>
                  </a:lnTo>
                  <a:lnTo>
                    <a:pt x="406577" y="46189"/>
                  </a:lnTo>
                  <a:lnTo>
                    <a:pt x="452120" y="53911"/>
                  </a:lnTo>
                  <a:lnTo>
                    <a:pt x="505079" y="53085"/>
                  </a:lnTo>
                  <a:lnTo>
                    <a:pt x="551891" y="43629"/>
                  </a:lnTo>
                  <a:lnTo>
                    <a:pt x="590701" y="30217"/>
                  </a:lnTo>
                  <a:lnTo>
                    <a:pt x="619658" y="17526"/>
                  </a:lnTo>
                  <a:lnTo>
                    <a:pt x="637705" y="9214"/>
                  </a:lnTo>
                  <a:lnTo>
                    <a:pt x="646972" y="4946"/>
                  </a:lnTo>
                  <a:lnTo>
                    <a:pt x="650387" y="3374"/>
                  </a:lnTo>
                  <a:lnTo>
                    <a:pt x="650875" y="3149"/>
                  </a:lnTo>
                </a:path>
                <a:path extrusionOk="0" h="162560" w="650875">
                  <a:moveTo>
                    <a:pt x="0" y="162293"/>
                  </a:moveTo>
                  <a:lnTo>
                    <a:pt x="333" y="162008"/>
                  </a:lnTo>
                  <a:lnTo>
                    <a:pt x="2667" y="160018"/>
                  </a:lnTo>
                  <a:lnTo>
                    <a:pt x="9001" y="154615"/>
                  </a:lnTo>
                  <a:lnTo>
                    <a:pt x="41338" y="127940"/>
                  </a:lnTo>
                  <a:lnTo>
                    <a:pt x="105346" y="96723"/>
                  </a:lnTo>
                  <a:lnTo>
                    <a:pt x="149352" y="92443"/>
                  </a:lnTo>
                  <a:lnTo>
                    <a:pt x="190139" y="98303"/>
                  </a:lnTo>
                  <a:lnTo>
                    <a:pt x="234979" y="109952"/>
                  </a:lnTo>
                  <a:lnTo>
                    <a:pt x="282805" y="123745"/>
                  </a:lnTo>
                  <a:lnTo>
                    <a:pt x="332550" y="136039"/>
                  </a:lnTo>
                  <a:lnTo>
                    <a:pt x="383146" y="143192"/>
                  </a:lnTo>
                  <a:lnTo>
                    <a:pt x="445672" y="141353"/>
                  </a:lnTo>
                  <a:lnTo>
                    <a:pt x="504031" y="130673"/>
                  </a:lnTo>
                  <a:lnTo>
                    <a:pt x="554389" y="116035"/>
                  </a:lnTo>
                  <a:lnTo>
                    <a:pt x="592912" y="102323"/>
                  </a:lnTo>
                  <a:lnTo>
                    <a:pt x="629461" y="88766"/>
                  </a:lnTo>
                  <a:lnTo>
                    <a:pt x="634029" y="87071"/>
                  </a:lnTo>
                  <a:lnTo>
                    <a:pt x="634682" y="86829"/>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5" name="Google Shape;255;p9"/>
            <p:cNvSpPr/>
            <p:nvPr/>
          </p:nvSpPr>
          <p:spPr>
            <a:xfrm>
              <a:off x="8524912" y="4426051"/>
              <a:ext cx="423545" cy="148590"/>
            </a:xfrm>
            <a:custGeom>
              <a:rect b="b" l="l" r="r" t="t"/>
              <a:pathLst>
                <a:path extrusionOk="0" h="148589" w="423545">
                  <a:moveTo>
                    <a:pt x="423125" y="14820"/>
                  </a:moveTo>
                  <a:lnTo>
                    <a:pt x="229082" y="21564"/>
                  </a:lnTo>
                  <a:lnTo>
                    <a:pt x="82194" y="0"/>
                  </a:lnTo>
                  <a:lnTo>
                    <a:pt x="10782" y="10782"/>
                  </a:lnTo>
                  <a:lnTo>
                    <a:pt x="0" y="99720"/>
                  </a:lnTo>
                  <a:lnTo>
                    <a:pt x="33693" y="141490"/>
                  </a:lnTo>
                  <a:lnTo>
                    <a:pt x="206171" y="148234"/>
                  </a:lnTo>
                  <a:lnTo>
                    <a:pt x="419087" y="145542"/>
                  </a:lnTo>
                  <a:lnTo>
                    <a:pt x="423125" y="148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6" name="Google Shape;256;p9"/>
            <p:cNvSpPr/>
            <p:nvPr/>
          </p:nvSpPr>
          <p:spPr>
            <a:xfrm>
              <a:off x="8524912" y="4426051"/>
              <a:ext cx="423545" cy="148590"/>
            </a:xfrm>
            <a:custGeom>
              <a:rect b="b" l="l" r="r" t="t"/>
              <a:pathLst>
                <a:path extrusionOk="0" h="148589" w="423545">
                  <a:moveTo>
                    <a:pt x="419087" y="145542"/>
                  </a:moveTo>
                  <a:lnTo>
                    <a:pt x="423125" y="14820"/>
                  </a:lnTo>
                  <a:lnTo>
                    <a:pt x="229082" y="21564"/>
                  </a:lnTo>
                  <a:lnTo>
                    <a:pt x="82194" y="0"/>
                  </a:lnTo>
                  <a:lnTo>
                    <a:pt x="10782" y="10782"/>
                  </a:lnTo>
                  <a:lnTo>
                    <a:pt x="0" y="99720"/>
                  </a:lnTo>
                  <a:lnTo>
                    <a:pt x="33693" y="141490"/>
                  </a:lnTo>
                  <a:lnTo>
                    <a:pt x="206171" y="148234"/>
                  </a:lnTo>
                  <a:lnTo>
                    <a:pt x="419087" y="145542"/>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57" name="Google Shape;257;p9"/>
          <p:cNvGrpSpPr/>
          <p:nvPr/>
        </p:nvGrpSpPr>
        <p:grpSpPr>
          <a:xfrm>
            <a:off x="6215697" y="5152064"/>
            <a:ext cx="567055" cy="181297"/>
            <a:chOff x="6215886" y="5151488"/>
            <a:chExt cx="567055" cy="181597"/>
          </a:xfrm>
        </p:grpSpPr>
        <p:sp>
          <p:nvSpPr>
            <p:cNvPr id="258" name="Google Shape;258;p9"/>
            <p:cNvSpPr/>
            <p:nvPr/>
          </p:nvSpPr>
          <p:spPr>
            <a:xfrm>
              <a:off x="6215886" y="5151488"/>
              <a:ext cx="567055" cy="160020"/>
            </a:xfrm>
            <a:custGeom>
              <a:rect b="b" l="l" r="r" t="t"/>
              <a:pathLst>
                <a:path extrusionOk="0" h="160020" w="567054">
                  <a:moveTo>
                    <a:pt x="30049" y="159829"/>
                  </a:moveTo>
                  <a:lnTo>
                    <a:pt x="39396" y="157403"/>
                  </a:lnTo>
                  <a:lnTo>
                    <a:pt x="47847" y="155158"/>
                  </a:lnTo>
                  <a:lnTo>
                    <a:pt x="57924" y="152115"/>
                  </a:lnTo>
                  <a:lnTo>
                    <a:pt x="67752" y="148390"/>
                  </a:lnTo>
                  <a:lnTo>
                    <a:pt x="75452" y="144094"/>
                  </a:lnTo>
                  <a:lnTo>
                    <a:pt x="79431" y="139352"/>
                  </a:lnTo>
                  <a:lnTo>
                    <a:pt x="79238" y="134329"/>
                  </a:lnTo>
                  <a:lnTo>
                    <a:pt x="74703" y="129194"/>
                  </a:lnTo>
                  <a:lnTo>
                    <a:pt x="65660" y="124117"/>
                  </a:lnTo>
                  <a:lnTo>
                    <a:pt x="52387" y="119194"/>
                  </a:lnTo>
                  <a:lnTo>
                    <a:pt x="36945" y="114276"/>
                  </a:lnTo>
                  <a:lnTo>
                    <a:pt x="21837" y="109131"/>
                  </a:lnTo>
                  <a:lnTo>
                    <a:pt x="9564" y="103530"/>
                  </a:lnTo>
                  <a:lnTo>
                    <a:pt x="2195" y="97379"/>
                  </a:lnTo>
                  <a:lnTo>
                    <a:pt x="0" y="91116"/>
                  </a:lnTo>
                  <a:lnTo>
                    <a:pt x="2812" y="85310"/>
                  </a:lnTo>
                  <a:lnTo>
                    <a:pt x="10466" y="80530"/>
                  </a:lnTo>
                  <a:lnTo>
                    <a:pt x="22426" y="77105"/>
                  </a:lnTo>
                  <a:lnTo>
                    <a:pt x="36725" y="74472"/>
                  </a:lnTo>
                  <a:lnTo>
                    <a:pt x="51026" y="71840"/>
                  </a:lnTo>
                  <a:lnTo>
                    <a:pt x="62993" y="68414"/>
                  </a:lnTo>
                  <a:lnTo>
                    <a:pt x="70738" y="63656"/>
                  </a:lnTo>
                  <a:lnTo>
                    <a:pt x="74228" y="58046"/>
                  </a:lnTo>
                  <a:lnTo>
                    <a:pt x="73882" y="52325"/>
                  </a:lnTo>
                  <a:lnTo>
                    <a:pt x="70118" y="47231"/>
                  </a:lnTo>
                  <a:lnTo>
                    <a:pt x="63515" y="43255"/>
                  </a:lnTo>
                  <a:lnTo>
                    <a:pt x="55368" y="39962"/>
                  </a:lnTo>
                  <a:lnTo>
                    <a:pt x="47138" y="36671"/>
                  </a:lnTo>
                  <a:lnTo>
                    <a:pt x="40285" y="32702"/>
                  </a:lnTo>
                  <a:lnTo>
                    <a:pt x="36076" y="27591"/>
                  </a:lnTo>
                  <a:lnTo>
                    <a:pt x="34998" y="21801"/>
                  </a:lnTo>
                  <a:lnTo>
                    <a:pt x="37340" y="16012"/>
                  </a:lnTo>
                  <a:lnTo>
                    <a:pt x="76451" y="2390"/>
                  </a:lnTo>
                  <a:lnTo>
                    <a:pt x="96826" y="0"/>
                  </a:lnTo>
                </a:path>
                <a:path extrusionOk="0" h="160020" w="567054">
                  <a:moveTo>
                    <a:pt x="236094" y="159829"/>
                  </a:moveTo>
                  <a:lnTo>
                    <a:pt x="245441" y="157403"/>
                  </a:lnTo>
                  <a:lnTo>
                    <a:pt x="253891" y="155158"/>
                  </a:lnTo>
                  <a:lnTo>
                    <a:pt x="263969" y="152115"/>
                  </a:lnTo>
                  <a:lnTo>
                    <a:pt x="273797" y="148390"/>
                  </a:lnTo>
                  <a:lnTo>
                    <a:pt x="281497" y="144094"/>
                  </a:lnTo>
                  <a:lnTo>
                    <a:pt x="285476" y="139352"/>
                  </a:lnTo>
                  <a:lnTo>
                    <a:pt x="285283" y="134329"/>
                  </a:lnTo>
                  <a:lnTo>
                    <a:pt x="280748" y="129194"/>
                  </a:lnTo>
                  <a:lnTo>
                    <a:pt x="271705" y="124117"/>
                  </a:lnTo>
                  <a:lnTo>
                    <a:pt x="258438" y="119194"/>
                  </a:lnTo>
                  <a:lnTo>
                    <a:pt x="242997" y="114276"/>
                  </a:lnTo>
                  <a:lnTo>
                    <a:pt x="227889" y="109131"/>
                  </a:lnTo>
                  <a:lnTo>
                    <a:pt x="215622" y="103530"/>
                  </a:lnTo>
                  <a:lnTo>
                    <a:pt x="208245" y="97379"/>
                  </a:lnTo>
                  <a:lnTo>
                    <a:pt x="206046" y="91116"/>
                  </a:lnTo>
                  <a:lnTo>
                    <a:pt x="208857" y="85310"/>
                  </a:lnTo>
                  <a:lnTo>
                    <a:pt x="216511" y="80530"/>
                  </a:lnTo>
                  <a:lnTo>
                    <a:pt x="228470" y="77105"/>
                  </a:lnTo>
                  <a:lnTo>
                    <a:pt x="242770" y="74472"/>
                  </a:lnTo>
                  <a:lnTo>
                    <a:pt x="257071" y="71840"/>
                  </a:lnTo>
                  <a:lnTo>
                    <a:pt x="269038" y="68414"/>
                  </a:lnTo>
                  <a:lnTo>
                    <a:pt x="276784" y="63656"/>
                  </a:lnTo>
                  <a:lnTo>
                    <a:pt x="280277" y="58046"/>
                  </a:lnTo>
                  <a:lnTo>
                    <a:pt x="279932" y="52325"/>
                  </a:lnTo>
                  <a:lnTo>
                    <a:pt x="276163" y="47231"/>
                  </a:lnTo>
                  <a:lnTo>
                    <a:pt x="269560" y="43255"/>
                  </a:lnTo>
                  <a:lnTo>
                    <a:pt x="261413" y="39962"/>
                  </a:lnTo>
                  <a:lnTo>
                    <a:pt x="253183" y="36671"/>
                  </a:lnTo>
                  <a:lnTo>
                    <a:pt x="246330" y="32702"/>
                  </a:lnTo>
                  <a:lnTo>
                    <a:pt x="242121" y="27591"/>
                  </a:lnTo>
                  <a:lnTo>
                    <a:pt x="241044" y="21801"/>
                  </a:lnTo>
                  <a:lnTo>
                    <a:pt x="243391" y="16012"/>
                  </a:lnTo>
                  <a:lnTo>
                    <a:pt x="282498" y="2390"/>
                  </a:lnTo>
                  <a:lnTo>
                    <a:pt x="302871" y="0"/>
                  </a:lnTo>
                </a:path>
                <a:path extrusionOk="0" h="160020" w="567054">
                  <a:moveTo>
                    <a:pt x="399022" y="159829"/>
                  </a:moveTo>
                  <a:lnTo>
                    <a:pt x="408370" y="157403"/>
                  </a:lnTo>
                  <a:lnTo>
                    <a:pt x="416821" y="155158"/>
                  </a:lnTo>
                  <a:lnTo>
                    <a:pt x="426902" y="152115"/>
                  </a:lnTo>
                  <a:lnTo>
                    <a:pt x="436730" y="148390"/>
                  </a:lnTo>
                  <a:lnTo>
                    <a:pt x="444425" y="144094"/>
                  </a:lnTo>
                  <a:lnTo>
                    <a:pt x="448405" y="139352"/>
                  </a:lnTo>
                  <a:lnTo>
                    <a:pt x="448211" y="134329"/>
                  </a:lnTo>
                  <a:lnTo>
                    <a:pt x="443677" y="129194"/>
                  </a:lnTo>
                  <a:lnTo>
                    <a:pt x="434633" y="124117"/>
                  </a:lnTo>
                  <a:lnTo>
                    <a:pt x="421361" y="119194"/>
                  </a:lnTo>
                  <a:lnTo>
                    <a:pt x="405918" y="114276"/>
                  </a:lnTo>
                  <a:lnTo>
                    <a:pt x="390810" y="109131"/>
                  </a:lnTo>
                  <a:lnTo>
                    <a:pt x="378537" y="103530"/>
                  </a:lnTo>
                  <a:lnTo>
                    <a:pt x="371168" y="97379"/>
                  </a:lnTo>
                  <a:lnTo>
                    <a:pt x="368973" y="91116"/>
                  </a:lnTo>
                  <a:lnTo>
                    <a:pt x="371785" y="85310"/>
                  </a:lnTo>
                  <a:lnTo>
                    <a:pt x="379439" y="80530"/>
                  </a:lnTo>
                  <a:lnTo>
                    <a:pt x="391399" y="77105"/>
                  </a:lnTo>
                  <a:lnTo>
                    <a:pt x="405698" y="74472"/>
                  </a:lnTo>
                  <a:lnTo>
                    <a:pt x="419999" y="71840"/>
                  </a:lnTo>
                  <a:lnTo>
                    <a:pt x="431966" y="68414"/>
                  </a:lnTo>
                  <a:lnTo>
                    <a:pt x="439712" y="63656"/>
                  </a:lnTo>
                  <a:lnTo>
                    <a:pt x="443206" y="58046"/>
                  </a:lnTo>
                  <a:lnTo>
                    <a:pt x="442860" y="52325"/>
                  </a:lnTo>
                  <a:lnTo>
                    <a:pt x="439091" y="47231"/>
                  </a:lnTo>
                  <a:lnTo>
                    <a:pt x="432488" y="43255"/>
                  </a:lnTo>
                  <a:lnTo>
                    <a:pt x="424341" y="39962"/>
                  </a:lnTo>
                  <a:lnTo>
                    <a:pt x="416111" y="36671"/>
                  </a:lnTo>
                  <a:lnTo>
                    <a:pt x="409259" y="32702"/>
                  </a:lnTo>
                  <a:lnTo>
                    <a:pt x="405057" y="27591"/>
                  </a:lnTo>
                  <a:lnTo>
                    <a:pt x="403982" y="21801"/>
                  </a:lnTo>
                  <a:lnTo>
                    <a:pt x="406326" y="16012"/>
                  </a:lnTo>
                  <a:lnTo>
                    <a:pt x="445432" y="2390"/>
                  </a:lnTo>
                  <a:lnTo>
                    <a:pt x="465799" y="0"/>
                  </a:lnTo>
                </a:path>
                <a:path extrusionOk="0" h="160020" w="567054">
                  <a:moveTo>
                    <a:pt x="499937" y="159829"/>
                  </a:moveTo>
                  <a:lnTo>
                    <a:pt x="509296" y="157403"/>
                  </a:lnTo>
                  <a:lnTo>
                    <a:pt x="517747" y="155158"/>
                  </a:lnTo>
                  <a:lnTo>
                    <a:pt x="527824" y="152115"/>
                  </a:lnTo>
                  <a:lnTo>
                    <a:pt x="537652" y="148390"/>
                  </a:lnTo>
                  <a:lnTo>
                    <a:pt x="545352" y="144094"/>
                  </a:lnTo>
                  <a:lnTo>
                    <a:pt x="549331" y="139352"/>
                  </a:lnTo>
                  <a:lnTo>
                    <a:pt x="549138" y="134329"/>
                  </a:lnTo>
                  <a:lnTo>
                    <a:pt x="544603" y="129194"/>
                  </a:lnTo>
                  <a:lnTo>
                    <a:pt x="535560" y="124117"/>
                  </a:lnTo>
                  <a:lnTo>
                    <a:pt x="522287" y="119194"/>
                  </a:lnTo>
                  <a:lnTo>
                    <a:pt x="506845" y="114276"/>
                  </a:lnTo>
                  <a:lnTo>
                    <a:pt x="491737" y="109131"/>
                  </a:lnTo>
                  <a:lnTo>
                    <a:pt x="479464" y="103530"/>
                  </a:lnTo>
                  <a:lnTo>
                    <a:pt x="472095" y="97379"/>
                  </a:lnTo>
                  <a:lnTo>
                    <a:pt x="469898" y="91116"/>
                  </a:lnTo>
                  <a:lnTo>
                    <a:pt x="472706" y="85310"/>
                  </a:lnTo>
                  <a:lnTo>
                    <a:pt x="480353" y="80530"/>
                  </a:lnTo>
                  <a:lnTo>
                    <a:pt x="492320" y="77105"/>
                  </a:lnTo>
                  <a:lnTo>
                    <a:pt x="506623" y="74472"/>
                  </a:lnTo>
                  <a:lnTo>
                    <a:pt x="520926" y="71840"/>
                  </a:lnTo>
                  <a:lnTo>
                    <a:pt x="532893" y="68414"/>
                  </a:lnTo>
                  <a:lnTo>
                    <a:pt x="540637" y="63656"/>
                  </a:lnTo>
                  <a:lnTo>
                    <a:pt x="544126" y="58046"/>
                  </a:lnTo>
                  <a:lnTo>
                    <a:pt x="543777" y="52325"/>
                  </a:lnTo>
                  <a:lnTo>
                    <a:pt x="540005" y="47231"/>
                  </a:lnTo>
                  <a:lnTo>
                    <a:pt x="533410" y="43255"/>
                  </a:lnTo>
                  <a:lnTo>
                    <a:pt x="525267" y="39962"/>
                  </a:lnTo>
                  <a:lnTo>
                    <a:pt x="517038" y="36671"/>
                  </a:lnTo>
                  <a:lnTo>
                    <a:pt x="510185" y="32702"/>
                  </a:lnTo>
                  <a:lnTo>
                    <a:pt x="505976" y="27591"/>
                  </a:lnTo>
                  <a:lnTo>
                    <a:pt x="504898" y="21801"/>
                  </a:lnTo>
                  <a:lnTo>
                    <a:pt x="507240" y="16012"/>
                  </a:lnTo>
                  <a:lnTo>
                    <a:pt x="546351" y="2390"/>
                  </a:lnTo>
                  <a:lnTo>
                    <a:pt x="566713"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59" name="Google Shape;259;p9"/>
            <p:cNvSpPr/>
            <p:nvPr/>
          </p:nvSpPr>
          <p:spPr>
            <a:xfrm>
              <a:off x="6504127" y="5151488"/>
              <a:ext cx="97155" cy="160020"/>
            </a:xfrm>
            <a:custGeom>
              <a:rect b="b" l="l" r="r" t="t"/>
              <a:pathLst>
                <a:path extrusionOk="0" h="160020" w="97154">
                  <a:moveTo>
                    <a:pt x="96824" y="0"/>
                  </a:moveTo>
                  <a:lnTo>
                    <a:pt x="53088" y="7009"/>
                  </a:lnTo>
                  <a:lnTo>
                    <a:pt x="35007" y="21801"/>
                  </a:lnTo>
                  <a:lnTo>
                    <a:pt x="36082" y="27591"/>
                  </a:lnTo>
                  <a:lnTo>
                    <a:pt x="40284" y="32702"/>
                  </a:lnTo>
                  <a:lnTo>
                    <a:pt x="47137" y="36671"/>
                  </a:lnTo>
                  <a:lnTo>
                    <a:pt x="55367" y="39962"/>
                  </a:lnTo>
                  <a:lnTo>
                    <a:pt x="63514" y="43255"/>
                  </a:lnTo>
                  <a:lnTo>
                    <a:pt x="70116" y="47231"/>
                  </a:lnTo>
                  <a:lnTo>
                    <a:pt x="73888" y="52325"/>
                  </a:lnTo>
                  <a:lnTo>
                    <a:pt x="74236" y="58046"/>
                  </a:lnTo>
                  <a:lnTo>
                    <a:pt x="70743" y="63656"/>
                  </a:lnTo>
                  <a:lnTo>
                    <a:pt x="62992" y="68414"/>
                  </a:lnTo>
                  <a:lnTo>
                    <a:pt x="51030" y="71840"/>
                  </a:lnTo>
                  <a:lnTo>
                    <a:pt x="22426" y="77105"/>
                  </a:lnTo>
                  <a:lnTo>
                    <a:pt x="10464" y="80530"/>
                  </a:lnTo>
                  <a:lnTo>
                    <a:pt x="2810" y="85310"/>
                  </a:lnTo>
                  <a:lnTo>
                    <a:pt x="0" y="91116"/>
                  </a:lnTo>
                  <a:lnTo>
                    <a:pt x="2199" y="97379"/>
                  </a:lnTo>
                  <a:lnTo>
                    <a:pt x="9575" y="103530"/>
                  </a:lnTo>
                  <a:lnTo>
                    <a:pt x="21841" y="109131"/>
                  </a:lnTo>
                  <a:lnTo>
                    <a:pt x="36945" y="114276"/>
                  </a:lnTo>
                  <a:lnTo>
                    <a:pt x="52386" y="119194"/>
                  </a:lnTo>
                  <a:lnTo>
                    <a:pt x="65659" y="124117"/>
                  </a:lnTo>
                  <a:lnTo>
                    <a:pt x="74702" y="129194"/>
                  </a:lnTo>
                  <a:lnTo>
                    <a:pt x="79236" y="134329"/>
                  </a:lnTo>
                  <a:lnTo>
                    <a:pt x="79430" y="139352"/>
                  </a:lnTo>
                  <a:lnTo>
                    <a:pt x="75450" y="144094"/>
                  </a:lnTo>
                  <a:lnTo>
                    <a:pt x="39395" y="157403"/>
                  </a:lnTo>
                  <a:lnTo>
                    <a:pt x="30048" y="159829"/>
                  </a:lnTo>
                  <a:lnTo>
                    <a:pt x="9682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0" name="Google Shape;260;p9"/>
            <p:cNvSpPr/>
            <p:nvPr/>
          </p:nvSpPr>
          <p:spPr>
            <a:xfrm>
              <a:off x="6504127" y="5151488"/>
              <a:ext cx="97155" cy="160020"/>
            </a:xfrm>
            <a:custGeom>
              <a:rect b="b" l="l" r="r" t="t"/>
              <a:pathLst>
                <a:path extrusionOk="0" h="160020" w="97154">
                  <a:moveTo>
                    <a:pt x="30048" y="159829"/>
                  </a:moveTo>
                  <a:lnTo>
                    <a:pt x="39395" y="157403"/>
                  </a:lnTo>
                  <a:lnTo>
                    <a:pt x="47845" y="155158"/>
                  </a:lnTo>
                  <a:lnTo>
                    <a:pt x="57923" y="152115"/>
                  </a:lnTo>
                  <a:lnTo>
                    <a:pt x="67750" y="148390"/>
                  </a:lnTo>
                  <a:lnTo>
                    <a:pt x="75450" y="144094"/>
                  </a:lnTo>
                  <a:lnTo>
                    <a:pt x="79430" y="139352"/>
                  </a:lnTo>
                  <a:lnTo>
                    <a:pt x="79236" y="134329"/>
                  </a:lnTo>
                  <a:lnTo>
                    <a:pt x="74702" y="129194"/>
                  </a:lnTo>
                  <a:lnTo>
                    <a:pt x="65659" y="124117"/>
                  </a:lnTo>
                  <a:lnTo>
                    <a:pt x="52386" y="119194"/>
                  </a:lnTo>
                  <a:lnTo>
                    <a:pt x="36945" y="114276"/>
                  </a:lnTo>
                  <a:lnTo>
                    <a:pt x="21841" y="109131"/>
                  </a:lnTo>
                  <a:lnTo>
                    <a:pt x="9575" y="103530"/>
                  </a:lnTo>
                  <a:lnTo>
                    <a:pt x="2199" y="97379"/>
                  </a:lnTo>
                  <a:lnTo>
                    <a:pt x="0" y="91116"/>
                  </a:lnTo>
                  <a:lnTo>
                    <a:pt x="2810" y="85310"/>
                  </a:lnTo>
                  <a:lnTo>
                    <a:pt x="10464" y="80530"/>
                  </a:lnTo>
                  <a:lnTo>
                    <a:pt x="22426" y="77105"/>
                  </a:lnTo>
                  <a:lnTo>
                    <a:pt x="36728" y="74472"/>
                  </a:lnTo>
                  <a:lnTo>
                    <a:pt x="51030" y="71840"/>
                  </a:lnTo>
                  <a:lnTo>
                    <a:pt x="62992" y="68414"/>
                  </a:lnTo>
                  <a:lnTo>
                    <a:pt x="70743" y="63656"/>
                  </a:lnTo>
                  <a:lnTo>
                    <a:pt x="74236" y="58046"/>
                  </a:lnTo>
                  <a:lnTo>
                    <a:pt x="73888" y="52325"/>
                  </a:lnTo>
                  <a:lnTo>
                    <a:pt x="70116" y="47231"/>
                  </a:lnTo>
                  <a:lnTo>
                    <a:pt x="63514" y="43255"/>
                  </a:lnTo>
                  <a:lnTo>
                    <a:pt x="55367" y="39962"/>
                  </a:lnTo>
                  <a:lnTo>
                    <a:pt x="47137" y="36671"/>
                  </a:lnTo>
                  <a:lnTo>
                    <a:pt x="40284" y="32702"/>
                  </a:lnTo>
                  <a:lnTo>
                    <a:pt x="36082" y="27591"/>
                  </a:lnTo>
                  <a:lnTo>
                    <a:pt x="35007" y="21801"/>
                  </a:lnTo>
                  <a:lnTo>
                    <a:pt x="37351" y="16012"/>
                  </a:lnTo>
                  <a:lnTo>
                    <a:pt x="76457" y="2390"/>
                  </a:lnTo>
                  <a:lnTo>
                    <a:pt x="96824"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1" name="Google Shape;261;p9"/>
            <p:cNvSpPr/>
            <p:nvPr/>
          </p:nvSpPr>
          <p:spPr>
            <a:xfrm>
              <a:off x="6304813" y="5151488"/>
              <a:ext cx="97155" cy="160020"/>
            </a:xfrm>
            <a:custGeom>
              <a:rect b="b" l="l" r="r" t="t"/>
              <a:pathLst>
                <a:path extrusionOk="0" h="160020" w="97154">
                  <a:moveTo>
                    <a:pt x="96824" y="0"/>
                  </a:moveTo>
                  <a:lnTo>
                    <a:pt x="53088" y="7009"/>
                  </a:lnTo>
                  <a:lnTo>
                    <a:pt x="34998" y="21801"/>
                  </a:lnTo>
                  <a:lnTo>
                    <a:pt x="36075" y="27591"/>
                  </a:lnTo>
                  <a:lnTo>
                    <a:pt x="40284" y="32702"/>
                  </a:lnTo>
                  <a:lnTo>
                    <a:pt x="47137" y="36671"/>
                  </a:lnTo>
                  <a:lnTo>
                    <a:pt x="55367" y="39962"/>
                  </a:lnTo>
                  <a:lnTo>
                    <a:pt x="63514" y="43255"/>
                  </a:lnTo>
                  <a:lnTo>
                    <a:pt x="70116" y="47231"/>
                  </a:lnTo>
                  <a:lnTo>
                    <a:pt x="73882" y="52325"/>
                  </a:lnTo>
                  <a:lnTo>
                    <a:pt x="74231" y="58046"/>
                  </a:lnTo>
                  <a:lnTo>
                    <a:pt x="70741" y="63656"/>
                  </a:lnTo>
                  <a:lnTo>
                    <a:pt x="62992" y="68414"/>
                  </a:lnTo>
                  <a:lnTo>
                    <a:pt x="51025" y="71840"/>
                  </a:lnTo>
                  <a:lnTo>
                    <a:pt x="22424" y="77105"/>
                  </a:lnTo>
                  <a:lnTo>
                    <a:pt x="10464" y="80530"/>
                  </a:lnTo>
                  <a:lnTo>
                    <a:pt x="2810" y="85310"/>
                  </a:lnTo>
                  <a:lnTo>
                    <a:pt x="0" y="91116"/>
                  </a:lnTo>
                  <a:lnTo>
                    <a:pt x="2199" y="97379"/>
                  </a:lnTo>
                  <a:lnTo>
                    <a:pt x="9575" y="103530"/>
                  </a:lnTo>
                  <a:lnTo>
                    <a:pt x="21841" y="109131"/>
                  </a:lnTo>
                  <a:lnTo>
                    <a:pt x="36945" y="114276"/>
                  </a:lnTo>
                  <a:lnTo>
                    <a:pt x="52386" y="119194"/>
                  </a:lnTo>
                  <a:lnTo>
                    <a:pt x="65659" y="124117"/>
                  </a:lnTo>
                  <a:lnTo>
                    <a:pt x="74702" y="129194"/>
                  </a:lnTo>
                  <a:lnTo>
                    <a:pt x="79236" y="134329"/>
                  </a:lnTo>
                  <a:lnTo>
                    <a:pt x="79430" y="139352"/>
                  </a:lnTo>
                  <a:lnTo>
                    <a:pt x="75450" y="144094"/>
                  </a:lnTo>
                  <a:lnTo>
                    <a:pt x="39395" y="157403"/>
                  </a:lnTo>
                  <a:lnTo>
                    <a:pt x="30048" y="159829"/>
                  </a:lnTo>
                  <a:lnTo>
                    <a:pt x="9682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2" name="Google Shape;262;p9"/>
            <p:cNvSpPr/>
            <p:nvPr/>
          </p:nvSpPr>
          <p:spPr>
            <a:xfrm>
              <a:off x="6304813" y="5151488"/>
              <a:ext cx="97155" cy="160020"/>
            </a:xfrm>
            <a:custGeom>
              <a:rect b="b" l="l" r="r" t="t"/>
              <a:pathLst>
                <a:path extrusionOk="0" h="160020" w="97154">
                  <a:moveTo>
                    <a:pt x="30048" y="159829"/>
                  </a:moveTo>
                  <a:lnTo>
                    <a:pt x="39395" y="157403"/>
                  </a:lnTo>
                  <a:lnTo>
                    <a:pt x="47845" y="155158"/>
                  </a:lnTo>
                  <a:lnTo>
                    <a:pt x="57923" y="152115"/>
                  </a:lnTo>
                  <a:lnTo>
                    <a:pt x="67750" y="148390"/>
                  </a:lnTo>
                  <a:lnTo>
                    <a:pt x="75450" y="144094"/>
                  </a:lnTo>
                  <a:lnTo>
                    <a:pt x="79430" y="139352"/>
                  </a:lnTo>
                  <a:lnTo>
                    <a:pt x="79236" y="134329"/>
                  </a:lnTo>
                  <a:lnTo>
                    <a:pt x="74702" y="129194"/>
                  </a:lnTo>
                  <a:lnTo>
                    <a:pt x="65659" y="124117"/>
                  </a:lnTo>
                  <a:lnTo>
                    <a:pt x="52386" y="119194"/>
                  </a:lnTo>
                  <a:lnTo>
                    <a:pt x="36945" y="114276"/>
                  </a:lnTo>
                  <a:lnTo>
                    <a:pt x="21841" y="109131"/>
                  </a:lnTo>
                  <a:lnTo>
                    <a:pt x="9575" y="103530"/>
                  </a:lnTo>
                  <a:lnTo>
                    <a:pt x="2199" y="97379"/>
                  </a:lnTo>
                  <a:lnTo>
                    <a:pt x="0" y="91116"/>
                  </a:lnTo>
                  <a:lnTo>
                    <a:pt x="2810" y="85310"/>
                  </a:lnTo>
                  <a:lnTo>
                    <a:pt x="10464" y="80530"/>
                  </a:lnTo>
                  <a:lnTo>
                    <a:pt x="22424" y="77105"/>
                  </a:lnTo>
                  <a:lnTo>
                    <a:pt x="36723" y="74472"/>
                  </a:lnTo>
                  <a:lnTo>
                    <a:pt x="51025" y="71840"/>
                  </a:lnTo>
                  <a:lnTo>
                    <a:pt x="62992" y="68414"/>
                  </a:lnTo>
                  <a:lnTo>
                    <a:pt x="70741" y="63656"/>
                  </a:lnTo>
                  <a:lnTo>
                    <a:pt x="74231" y="58046"/>
                  </a:lnTo>
                  <a:lnTo>
                    <a:pt x="73882" y="52325"/>
                  </a:lnTo>
                  <a:lnTo>
                    <a:pt x="70116" y="47231"/>
                  </a:lnTo>
                  <a:lnTo>
                    <a:pt x="63514" y="43255"/>
                  </a:lnTo>
                  <a:lnTo>
                    <a:pt x="55367" y="39962"/>
                  </a:lnTo>
                  <a:lnTo>
                    <a:pt x="47137" y="36671"/>
                  </a:lnTo>
                  <a:lnTo>
                    <a:pt x="40284" y="32702"/>
                  </a:lnTo>
                  <a:lnTo>
                    <a:pt x="36075" y="27591"/>
                  </a:lnTo>
                  <a:lnTo>
                    <a:pt x="34998" y="21801"/>
                  </a:lnTo>
                  <a:lnTo>
                    <a:pt x="37344" y="16012"/>
                  </a:lnTo>
                  <a:lnTo>
                    <a:pt x="76457" y="2390"/>
                  </a:lnTo>
                  <a:lnTo>
                    <a:pt x="96824"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3" name="Google Shape;263;p9"/>
            <p:cNvSpPr/>
            <p:nvPr/>
          </p:nvSpPr>
          <p:spPr>
            <a:xfrm>
              <a:off x="6306426" y="5225135"/>
              <a:ext cx="382905" cy="107950"/>
            </a:xfrm>
            <a:custGeom>
              <a:rect b="b" l="l" r="r" t="t"/>
              <a:pathLst>
                <a:path extrusionOk="0" h="107950" w="382904">
                  <a:moveTo>
                    <a:pt x="382689" y="5384"/>
                  </a:moveTo>
                  <a:lnTo>
                    <a:pt x="301840" y="0"/>
                  </a:lnTo>
                  <a:lnTo>
                    <a:pt x="118579" y="0"/>
                  </a:lnTo>
                  <a:lnTo>
                    <a:pt x="0" y="5384"/>
                  </a:lnTo>
                  <a:lnTo>
                    <a:pt x="5384" y="107797"/>
                  </a:lnTo>
                  <a:lnTo>
                    <a:pt x="371919" y="107797"/>
                  </a:lnTo>
                  <a:lnTo>
                    <a:pt x="382689" y="538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4" name="Google Shape;264;p9"/>
            <p:cNvSpPr/>
            <p:nvPr/>
          </p:nvSpPr>
          <p:spPr>
            <a:xfrm>
              <a:off x="6306426" y="5225135"/>
              <a:ext cx="382905" cy="107950"/>
            </a:xfrm>
            <a:custGeom>
              <a:rect b="b" l="l" r="r" t="t"/>
              <a:pathLst>
                <a:path extrusionOk="0" h="107950" w="382904">
                  <a:moveTo>
                    <a:pt x="371919" y="107797"/>
                  </a:moveTo>
                  <a:lnTo>
                    <a:pt x="382689" y="5384"/>
                  </a:lnTo>
                  <a:lnTo>
                    <a:pt x="301840" y="0"/>
                  </a:lnTo>
                  <a:lnTo>
                    <a:pt x="118579" y="0"/>
                  </a:lnTo>
                  <a:lnTo>
                    <a:pt x="0" y="5384"/>
                  </a:lnTo>
                  <a:lnTo>
                    <a:pt x="5384" y="107797"/>
                  </a:lnTo>
                  <a:lnTo>
                    <a:pt x="371919" y="107797"/>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65" name="Google Shape;265;p9"/>
          <p:cNvGrpSpPr/>
          <p:nvPr/>
        </p:nvGrpSpPr>
        <p:grpSpPr>
          <a:xfrm>
            <a:off x="7655565" y="3688404"/>
            <a:ext cx="674855" cy="225830"/>
            <a:chOff x="7655611" y="3689083"/>
            <a:chExt cx="674230" cy="225527"/>
          </a:xfrm>
        </p:grpSpPr>
        <p:sp>
          <p:nvSpPr>
            <p:cNvPr id="266" name="Google Shape;266;p9"/>
            <p:cNvSpPr/>
            <p:nvPr/>
          </p:nvSpPr>
          <p:spPr>
            <a:xfrm>
              <a:off x="7655611" y="3689083"/>
              <a:ext cx="625475" cy="81280"/>
            </a:xfrm>
            <a:custGeom>
              <a:rect b="b" l="l" r="r" t="t"/>
              <a:pathLst>
                <a:path extrusionOk="0" h="81279" w="625475">
                  <a:moveTo>
                    <a:pt x="0" y="80848"/>
                  </a:moveTo>
                  <a:lnTo>
                    <a:pt x="473" y="80532"/>
                  </a:lnTo>
                  <a:lnTo>
                    <a:pt x="3789" y="78322"/>
                  </a:lnTo>
                  <a:lnTo>
                    <a:pt x="12789" y="72323"/>
                  </a:lnTo>
                  <a:lnTo>
                    <a:pt x="58463" y="42651"/>
                  </a:lnTo>
                  <a:lnTo>
                    <a:pt x="96296" y="22852"/>
                  </a:lnTo>
                  <a:lnTo>
                    <a:pt x="142127" y="7012"/>
                  </a:lnTo>
                  <a:lnTo>
                    <a:pt x="194271" y="901"/>
                  </a:lnTo>
                  <a:lnTo>
                    <a:pt x="239356" y="5786"/>
                  </a:lnTo>
                  <a:lnTo>
                    <a:pt x="286263" y="16899"/>
                  </a:lnTo>
                  <a:lnTo>
                    <a:pt x="333850" y="30557"/>
                  </a:lnTo>
                  <a:lnTo>
                    <a:pt x="380974" y="43073"/>
                  </a:lnTo>
                  <a:lnTo>
                    <a:pt x="426491" y="50761"/>
                  </a:lnTo>
                  <a:lnTo>
                    <a:pt x="479451" y="49937"/>
                  </a:lnTo>
                  <a:lnTo>
                    <a:pt x="526262" y="40484"/>
                  </a:lnTo>
                  <a:lnTo>
                    <a:pt x="565073" y="27073"/>
                  </a:lnTo>
                  <a:lnTo>
                    <a:pt x="594029" y="14376"/>
                  </a:lnTo>
                  <a:lnTo>
                    <a:pt x="612076" y="6065"/>
                  </a:lnTo>
                  <a:lnTo>
                    <a:pt x="621344" y="1797"/>
                  </a:lnTo>
                  <a:lnTo>
                    <a:pt x="624758" y="224"/>
                  </a:lnTo>
                  <a:lnTo>
                    <a:pt x="625246"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7" name="Google Shape;267;p9"/>
            <p:cNvSpPr/>
            <p:nvPr/>
          </p:nvSpPr>
          <p:spPr>
            <a:xfrm>
              <a:off x="7685316" y="3752050"/>
              <a:ext cx="644525" cy="60325"/>
            </a:xfrm>
            <a:custGeom>
              <a:rect b="b" l="l" r="r" t="t"/>
              <a:pathLst>
                <a:path extrusionOk="0" h="60325" w="644525">
                  <a:moveTo>
                    <a:pt x="644105" y="3149"/>
                  </a:moveTo>
                  <a:lnTo>
                    <a:pt x="583932" y="30211"/>
                  </a:lnTo>
                  <a:lnTo>
                    <a:pt x="545122" y="43626"/>
                  </a:lnTo>
                  <a:lnTo>
                    <a:pt x="498310" y="53080"/>
                  </a:lnTo>
                  <a:lnTo>
                    <a:pt x="445350" y="53898"/>
                  </a:lnTo>
                  <a:lnTo>
                    <a:pt x="399808" y="46182"/>
                  </a:lnTo>
                  <a:lnTo>
                    <a:pt x="352508" y="33441"/>
                  </a:lnTo>
                  <a:lnTo>
                    <a:pt x="304442" y="19168"/>
                  </a:lnTo>
                  <a:lnTo>
                    <a:pt x="256603" y="6856"/>
                  </a:lnTo>
                  <a:lnTo>
                    <a:pt x="209981" y="0"/>
                  </a:lnTo>
                  <a:lnTo>
                    <a:pt x="154986" y="2450"/>
                  </a:lnTo>
                  <a:lnTo>
                    <a:pt x="105719" y="13871"/>
                  </a:lnTo>
                  <a:lnTo>
                    <a:pt x="64451" y="29250"/>
                  </a:lnTo>
                  <a:lnTo>
                    <a:pt x="33451" y="43573"/>
                  </a:lnTo>
                  <a:lnTo>
                    <a:pt x="0" y="59740"/>
                  </a:lnTo>
                  <a:lnTo>
                    <a:pt x="644105" y="314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8" name="Google Shape;268;p9"/>
            <p:cNvSpPr/>
            <p:nvPr/>
          </p:nvSpPr>
          <p:spPr>
            <a:xfrm>
              <a:off x="7678547" y="3752050"/>
              <a:ext cx="650875" cy="162560"/>
            </a:xfrm>
            <a:custGeom>
              <a:rect b="b" l="l" r="r" t="t"/>
              <a:pathLst>
                <a:path extrusionOk="0" h="162560" w="650875">
                  <a:moveTo>
                    <a:pt x="6769" y="59740"/>
                  </a:moveTo>
                  <a:lnTo>
                    <a:pt x="7291" y="59488"/>
                  </a:lnTo>
                  <a:lnTo>
                    <a:pt x="10950" y="57719"/>
                  </a:lnTo>
                  <a:lnTo>
                    <a:pt x="20881" y="52920"/>
                  </a:lnTo>
                  <a:lnTo>
                    <a:pt x="40220" y="43573"/>
                  </a:lnTo>
                  <a:lnTo>
                    <a:pt x="71220" y="29250"/>
                  </a:lnTo>
                  <a:lnTo>
                    <a:pt x="112488" y="13871"/>
                  </a:lnTo>
                  <a:lnTo>
                    <a:pt x="161755" y="2450"/>
                  </a:lnTo>
                  <a:lnTo>
                    <a:pt x="216750" y="0"/>
                  </a:lnTo>
                  <a:lnTo>
                    <a:pt x="263372" y="6856"/>
                  </a:lnTo>
                  <a:lnTo>
                    <a:pt x="311211" y="19168"/>
                  </a:lnTo>
                  <a:lnTo>
                    <a:pt x="359277" y="33441"/>
                  </a:lnTo>
                  <a:lnTo>
                    <a:pt x="406577" y="46182"/>
                  </a:lnTo>
                  <a:lnTo>
                    <a:pt x="452120" y="53898"/>
                  </a:lnTo>
                  <a:lnTo>
                    <a:pt x="505079" y="53080"/>
                  </a:lnTo>
                  <a:lnTo>
                    <a:pt x="551891" y="43626"/>
                  </a:lnTo>
                  <a:lnTo>
                    <a:pt x="590701" y="30211"/>
                  </a:lnTo>
                  <a:lnTo>
                    <a:pt x="637705" y="9209"/>
                  </a:lnTo>
                  <a:lnTo>
                    <a:pt x="650387" y="3374"/>
                  </a:lnTo>
                  <a:lnTo>
                    <a:pt x="650875" y="3149"/>
                  </a:lnTo>
                </a:path>
                <a:path extrusionOk="0" h="162560" w="650875">
                  <a:moveTo>
                    <a:pt x="0" y="162280"/>
                  </a:moveTo>
                  <a:lnTo>
                    <a:pt x="333" y="161996"/>
                  </a:lnTo>
                  <a:lnTo>
                    <a:pt x="2667" y="160007"/>
                  </a:lnTo>
                  <a:lnTo>
                    <a:pt x="9001" y="154608"/>
                  </a:lnTo>
                  <a:lnTo>
                    <a:pt x="21336" y="144094"/>
                  </a:lnTo>
                  <a:lnTo>
                    <a:pt x="41338" y="127935"/>
                  </a:lnTo>
                  <a:lnTo>
                    <a:pt x="69342" y="110348"/>
                  </a:lnTo>
                  <a:lnTo>
                    <a:pt x="105346" y="96722"/>
                  </a:lnTo>
                  <a:lnTo>
                    <a:pt x="149352" y="92443"/>
                  </a:lnTo>
                  <a:lnTo>
                    <a:pt x="190139" y="98299"/>
                  </a:lnTo>
                  <a:lnTo>
                    <a:pt x="234979" y="109946"/>
                  </a:lnTo>
                  <a:lnTo>
                    <a:pt x="282805" y="123741"/>
                  </a:lnTo>
                  <a:lnTo>
                    <a:pt x="332550" y="136038"/>
                  </a:lnTo>
                  <a:lnTo>
                    <a:pt x="383146" y="143192"/>
                  </a:lnTo>
                  <a:lnTo>
                    <a:pt x="445677" y="141353"/>
                  </a:lnTo>
                  <a:lnTo>
                    <a:pt x="504036" y="130671"/>
                  </a:lnTo>
                  <a:lnTo>
                    <a:pt x="554390" y="116030"/>
                  </a:lnTo>
                  <a:lnTo>
                    <a:pt x="592912" y="102311"/>
                  </a:lnTo>
                  <a:lnTo>
                    <a:pt x="629461" y="88753"/>
                  </a:lnTo>
                  <a:lnTo>
                    <a:pt x="634029" y="87059"/>
                  </a:lnTo>
                  <a:lnTo>
                    <a:pt x="634682" y="86817"/>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9" name="Google Shape;269;p9"/>
            <p:cNvSpPr/>
            <p:nvPr/>
          </p:nvSpPr>
          <p:spPr>
            <a:xfrm>
              <a:off x="7783030" y="3714254"/>
              <a:ext cx="423545" cy="148590"/>
            </a:xfrm>
            <a:custGeom>
              <a:rect b="b" l="l" r="r" t="t"/>
              <a:pathLst>
                <a:path extrusionOk="0" h="148589" w="423545">
                  <a:moveTo>
                    <a:pt x="423125" y="14820"/>
                  </a:moveTo>
                  <a:lnTo>
                    <a:pt x="229082" y="21564"/>
                  </a:lnTo>
                  <a:lnTo>
                    <a:pt x="82207" y="0"/>
                  </a:lnTo>
                  <a:lnTo>
                    <a:pt x="10782" y="10782"/>
                  </a:lnTo>
                  <a:lnTo>
                    <a:pt x="0" y="99720"/>
                  </a:lnTo>
                  <a:lnTo>
                    <a:pt x="33693" y="141490"/>
                  </a:lnTo>
                  <a:lnTo>
                    <a:pt x="206171" y="148221"/>
                  </a:lnTo>
                  <a:lnTo>
                    <a:pt x="419087" y="145529"/>
                  </a:lnTo>
                  <a:lnTo>
                    <a:pt x="423125" y="148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0" name="Google Shape;270;p9"/>
            <p:cNvSpPr/>
            <p:nvPr/>
          </p:nvSpPr>
          <p:spPr>
            <a:xfrm>
              <a:off x="7783030" y="3714254"/>
              <a:ext cx="423545" cy="148590"/>
            </a:xfrm>
            <a:custGeom>
              <a:rect b="b" l="l" r="r" t="t"/>
              <a:pathLst>
                <a:path extrusionOk="0" h="148589" w="423545">
                  <a:moveTo>
                    <a:pt x="419087" y="145529"/>
                  </a:moveTo>
                  <a:lnTo>
                    <a:pt x="423125" y="14820"/>
                  </a:lnTo>
                  <a:lnTo>
                    <a:pt x="229082" y="21564"/>
                  </a:lnTo>
                  <a:lnTo>
                    <a:pt x="82207" y="0"/>
                  </a:lnTo>
                  <a:lnTo>
                    <a:pt x="10782" y="10782"/>
                  </a:lnTo>
                  <a:lnTo>
                    <a:pt x="0" y="99720"/>
                  </a:lnTo>
                  <a:lnTo>
                    <a:pt x="33693" y="141490"/>
                  </a:lnTo>
                  <a:lnTo>
                    <a:pt x="206171" y="148221"/>
                  </a:lnTo>
                  <a:lnTo>
                    <a:pt x="419087" y="145529"/>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71" name="Google Shape;271;p9"/>
          <p:cNvGrpSpPr/>
          <p:nvPr/>
        </p:nvGrpSpPr>
        <p:grpSpPr>
          <a:xfrm>
            <a:off x="8460419" y="3642362"/>
            <a:ext cx="549598" cy="524186"/>
            <a:chOff x="8459673" y="3642004"/>
            <a:chExt cx="549910" cy="523875"/>
          </a:xfrm>
        </p:grpSpPr>
        <p:sp>
          <p:nvSpPr>
            <p:cNvPr id="272" name="Google Shape;272;p9"/>
            <p:cNvSpPr/>
            <p:nvPr/>
          </p:nvSpPr>
          <p:spPr>
            <a:xfrm>
              <a:off x="8459673" y="3642004"/>
              <a:ext cx="549910" cy="523875"/>
            </a:xfrm>
            <a:custGeom>
              <a:rect b="b" l="l" r="r" t="t"/>
              <a:pathLst>
                <a:path extrusionOk="0" h="523875" w="549909">
                  <a:moveTo>
                    <a:pt x="549452" y="334467"/>
                  </a:moveTo>
                  <a:lnTo>
                    <a:pt x="549452" y="189039"/>
                  </a:lnTo>
                  <a:lnTo>
                    <a:pt x="549231" y="158820"/>
                  </a:lnTo>
                  <a:lnTo>
                    <a:pt x="543484" y="109288"/>
                  </a:lnTo>
                  <a:lnTo>
                    <a:pt x="522256" y="65663"/>
                  </a:lnTo>
                  <a:lnTo>
                    <a:pt x="485400" y="27946"/>
                  </a:lnTo>
                  <a:lnTo>
                    <a:pt x="442281" y="6134"/>
                  </a:lnTo>
                  <a:lnTo>
                    <a:pt x="390993" y="227"/>
                  </a:lnTo>
                  <a:lnTo>
                    <a:pt x="358051" y="0"/>
                  </a:lnTo>
                  <a:lnTo>
                    <a:pt x="193763" y="0"/>
                  </a:lnTo>
                  <a:lnTo>
                    <a:pt x="133292" y="1817"/>
                  </a:lnTo>
                  <a:lnTo>
                    <a:pt x="87261" y="14541"/>
                  </a:lnTo>
                  <a:lnTo>
                    <a:pt x="45443" y="45442"/>
                  </a:lnTo>
                  <a:lnTo>
                    <a:pt x="14541" y="87249"/>
                  </a:lnTo>
                  <a:lnTo>
                    <a:pt x="1817" y="132691"/>
                  </a:lnTo>
                  <a:lnTo>
                    <a:pt x="0" y="189039"/>
                  </a:lnTo>
                  <a:lnTo>
                    <a:pt x="0" y="334467"/>
                  </a:lnTo>
                  <a:lnTo>
                    <a:pt x="1817" y="390815"/>
                  </a:lnTo>
                  <a:lnTo>
                    <a:pt x="14541" y="436257"/>
                  </a:lnTo>
                  <a:lnTo>
                    <a:pt x="45443" y="478064"/>
                  </a:lnTo>
                  <a:lnTo>
                    <a:pt x="87261" y="508965"/>
                  </a:lnTo>
                  <a:lnTo>
                    <a:pt x="133292" y="521689"/>
                  </a:lnTo>
                  <a:lnTo>
                    <a:pt x="193763" y="523506"/>
                  </a:lnTo>
                  <a:lnTo>
                    <a:pt x="358051" y="523506"/>
                  </a:lnTo>
                  <a:lnTo>
                    <a:pt x="418479" y="521689"/>
                  </a:lnTo>
                  <a:lnTo>
                    <a:pt x="464172" y="508965"/>
                  </a:lnTo>
                  <a:lnTo>
                    <a:pt x="505191" y="478064"/>
                  </a:lnTo>
                  <a:lnTo>
                    <a:pt x="535305" y="436257"/>
                  </a:lnTo>
                  <a:lnTo>
                    <a:pt x="547684" y="390815"/>
                  </a:lnTo>
                  <a:lnTo>
                    <a:pt x="549452" y="3344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3" name="Google Shape;273;p9"/>
            <p:cNvSpPr/>
            <p:nvPr/>
          </p:nvSpPr>
          <p:spPr>
            <a:xfrm>
              <a:off x="8459673" y="3642004"/>
              <a:ext cx="549910" cy="523875"/>
            </a:xfrm>
            <a:custGeom>
              <a:rect b="b" l="l" r="r" t="t"/>
              <a:pathLst>
                <a:path extrusionOk="0" h="523875" w="549909">
                  <a:moveTo>
                    <a:pt x="0" y="189039"/>
                  </a:moveTo>
                  <a:lnTo>
                    <a:pt x="1817" y="132691"/>
                  </a:lnTo>
                  <a:lnTo>
                    <a:pt x="14541" y="87249"/>
                  </a:lnTo>
                  <a:lnTo>
                    <a:pt x="45443" y="45442"/>
                  </a:lnTo>
                  <a:lnTo>
                    <a:pt x="87261" y="14541"/>
                  </a:lnTo>
                  <a:lnTo>
                    <a:pt x="133292" y="1817"/>
                  </a:lnTo>
                  <a:lnTo>
                    <a:pt x="193763" y="0"/>
                  </a:lnTo>
                  <a:lnTo>
                    <a:pt x="233033" y="0"/>
                  </a:lnTo>
                  <a:lnTo>
                    <a:pt x="275912" y="0"/>
                  </a:lnTo>
                  <a:lnTo>
                    <a:pt x="318788" y="0"/>
                  </a:lnTo>
                  <a:lnTo>
                    <a:pt x="358051" y="0"/>
                  </a:lnTo>
                  <a:lnTo>
                    <a:pt x="390993" y="227"/>
                  </a:lnTo>
                  <a:lnTo>
                    <a:pt x="442281" y="6134"/>
                  </a:lnTo>
                  <a:lnTo>
                    <a:pt x="485400" y="27946"/>
                  </a:lnTo>
                  <a:lnTo>
                    <a:pt x="522256" y="65663"/>
                  </a:lnTo>
                  <a:lnTo>
                    <a:pt x="543484" y="109288"/>
                  </a:lnTo>
                  <a:lnTo>
                    <a:pt x="549231" y="158820"/>
                  </a:lnTo>
                  <a:lnTo>
                    <a:pt x="549452" y="189039"/>
                  </a:lnTo>
                  <a:lnTo>
                    <a:pt x="549452" y="224037"/>
                  </a:lnTo>
                  <a:lnTo>
                    <a:pt x="549452" y="261758"/>
                  </a:lnTo>
                  <a:lnTo>
                    <a:pt x="549452" y="299476"/>
                  </a:lnTo>
                  <a:lnTo>
                    <a:pt x="549452" y="334467"/>
                  </a:lnTo>
                  <a:lnTo>
                    <a:pt x="549231" y="364686"/>
                  </a:lnTo>
                  <a:lnTo>
                    <a:pt x="543484" y="414218"/>
                  </a:lnTo>
                  <a:lnTo>
                    <a:pt x="522256" y="457842"/>
                  </a:lnTo>
                  <a:lnTo>
                    <a:pt x="485400" y="495559"/>
                  </a:lnTo>
                  <a:lnTo>
                    <a:pt x="442281" y="517372"/>
                  </a:lnTo>
                  <a:lnTo>
                    <a:pt x="390993" y="523279"/>
                  </a:lnTo>
                  <a:lnTo>
                    <a:pt x="358051" y="523506"/>
                  </a:lnTo>
                  <a:lnTo>
                    <a:pt x="318788" y="523506"/>
                  </a:lnTo>
                  <a:lnTo>
                    <a:pt x="275912" y="523506"/>
                  </a:lnTo>
                  <a:lnTo>
                    <a:pt x="233033" y="523506"/>
                  </a:lnTo>
                  <a:lnTo>
                    <a:pt x="193763" y="523506"/>
                  </a:lnTo>
                  <a:lnTo>
                    <a:pt x="160820" y="523279"/>
                  </a:lnTo>
                  <a:lnTo>
                    <a:pt x="109374" y="517372"/>
                  </a:lnTo>
                  <a:lnTo>
                    <a:pt x="65669" y="495559"/>
                  </a:lnTo>
                  <a:lnTo>
                    <a:pt x="27947" y="457842"/>
                  </a:lnTo>
                  <a:lnTo>
                    <a:pt x="6134" y="414218"/>
                  </a:lnTo>
                  <a:lnTo>
                    <a:pt x="227" y="364686"/>
                  </a:lnTo>
                  <a:lnTo>
                    <a:pt x="0" y="334467"/>
                  </a:lnTo>
                  <a:lnTo>
                    <a:pt x="0" y="299476"/>
                  </a:lnTo>
                  <a:lnTo>
                    <a:pt x="0" y="261758"/>
                  </a:lnTo>
                  <a:lnTo>
                    <a:pt x="0" y="224037"/>
                  </a:lnTo>
                  <a:lnTo>
                    <a:pt x="0" y="189039"/>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74" name="Google Shape;274;p9"/>
          <p:cNvGrpSpPr/>
          <p:nvPr/>
        </p:nvGrpSpPr>
        <p:grpSpPr>
          <a:xfrm>
            <a:off x="7711134" y="4385312"/>
            <a:ext cx="551156" cy="524186"/>
            <a:chOff x="7711732" y="4385678"/>
            <a:chExt cx="549910" cy="523875"/>
          </a:xfrm>
        </p:grpSpPr>
        <p:sp>
          <p:nvSpPr>
            <p:cNvPr id="275" name="Google Shape;275;p9"/>
            <p:cNvSpPr/>
            <p:nvPr/>
          </p:nvSpPr>
          <p:spPr>
            <a:xfrm>
              <a:off x="7711732" y="4385678"/>
              <a:ext cx="549910" cy="523875"/>
            </a:xfrm>
            <a:custGeom>
              <a:rect b="b" l="l" r="r" t="t"/>
              <a:pathLst>
                <a:path extrusionOk="0" h="523875" w="549909">
                  <a:moveTo>
                    <a:pt x="549452" y="334467"/>
                  </a:moveTo>
                  <a:lnTo>
                    <a:pt x="549452" y="189039"/>
                  </a:lnTo>
                  <a:lnTo>
                    <a:pt x="549231" y="158820"/>
                  </a:lnTo>
                  <a:lnTo>
                    <a:pt x="543484" y="109288"/>
                  </a:lnTo>
                  <a:lnTo>
                    <a:pt x="522254" y="65663"/>
                  </a:lnTo>
                  <a:lnTo>
                    <a:pt x="485389" y="27946"/>
                  </a:lnTo>
                  <a:lnTo>
                    <a:pt x="442274" y="6134"/>
                  </a:lnTo>
                  <a:lnTo>
                    <a:pt x="390987" y="227"/>
                  </a:lnTo>
                  <a:lnTo>
                    <a:pt x="358051" y="0"/>
                  </a:lnTo>
                  <a:lnTo>
                    <a:pt x="193763" y="0"/>
                  </a:lnTo>
                  <a:lnTo>
                    <a:pt x="133281" y="1817"/>
                  </a:lnTo>
                  <a:lnTo>
                    <a:pt x="87249" y="14541"/>
                  </a:lnTo>
                  <a:lnTo>
                    <a:pt x="45442" y="45442"/>
                  </a:lnTo>
                  <a:lnTo>
                    <a:pt x="14541" y="87249"/>
                  </a:lnTo>
                  <a:lnTo>
                    <a:pt x="1817" y="132691"/>
                  </a:lnTo>
                  <a:lnTo>
                    <a:pt x="0" y="189039"/>
                  </a:lnTo>
                  <a:lnTo>
                    <a:pt x="0" y="334467"/>
                  </a:lnTo>
                  <a:lnTo>
                    <a:pt x="1817" y="390815"/>
                  </a:lnTo>
                  <a:lnTo>
                    <a:pt x="14541" y="436257"/>
                  </a:lnTo>
                  <a:lnTo>
                    <a:pt x="45442" y="478064"/>
                  </a:lnTo>
                  <a:lnTo>
                    <a:pt x="87249" y="508965"/>
                  </a:lnTo>
                  <a:lnTo>
                    <a:pt x="133281" y="521689"/>
                  </a:lnTo>
                  <a:lnTo>
                    <a:pt x="193763" y="523506"/>
                  </a:lnTo>
                  <a:lnTo>
                    <a:pt x="358051" y="523506"/>
                  </a:lnTo>
                  <a:lnTo>
                    <a:pt x="418472" y="521689"/>
                  </a:lnTo>
                  <a:lnTo>
                    <a:pt x="464159" y="508965"/>
                  </a:lnTo>
                  <a:lnTo>
                    <a:pt x="505185" y="478064"/>
                  </a:lnTo>
                  <a:lnTo>
                    <a:pt x="535305" y="436257"/>
                  </a:lnTo>
                  <a:lnTo>
                    <a:pt x="547684" y="390815"/>
                  </a:lnTo>
                  <a:lnTo>
                    <a:pt x="549452" y="3344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6" name="Google Shape;276;p9"/>
            <p:cNvSpPr/>
            <p:nvPr/>
          </p:nvSpPr>
          <p:spPr>
            <a:xfrm>
              <a:off x="7711732" y="4385678"/>
              <a:ext cx="549910" cy="523875"/>
            </a:xfrm>
            <a:custGeom>
              <a:rect b="b" l="l" r="r" t="t"/>
              <a:pathLst>
                <a:path extrusionOk="0" h="523875" w="549909">
                  <a:moveTo>
                    <a:pt x="0" y="189039"/>
                  </a:moveTo>
                  <a:lnTo>
                    <a:pt x="1817" y="132691"/>
                  </a:lnTo>
                  <a:lnTo>
                    <a:pt x="14541" y="87249"/>
                  </a:lnTo>
                  <a:lnTo>
                    <a:pt x="45442" y="45442"/>
                  </a:lnTo>
                  <a:lnTo>
                    <a:pt x="87249" y="14541"/>
                  </a:lnTo>
                  <a:lnTo>
                    <a:pt x="133281" y="1817"/>
                  </a:lnTo>
                  <a:lnTo>
                    <a:pt x="193763" y="0"/>
                  </a:lnTo>
                  <a:lnTo>
                    <a:pt x="233026" y="0"/>
                  </a:lnTo>
                  <a:lnTo>
                    <a:pt x="275902" y="0"/>
                  </a:lnTo>
                  <a:lnTo>
                    <a:pt x="318781" y="0"/>
                  </a:lnTo>
                  <a:lnTo>
                    <a:pt x="358051" y="0"/>
                  </a:lnTo>
                  <a:lnTo>
                    <a:pt x="390987" y="227"/>
                  </a:lnTo>
                  <a:lnTo>
                    <a:pt x="442274" y="6134"/>
                  </a:lnTo>
                  <a:lnTo>
                    <a:pt x="485389" y="27946"/>
                  </a:lnTo>
                  <a:lnTo>
                    <a:pt x="522254" y="65663"/>
                  </a:lnTo>
                  <a:lnTo>
                    <a:pt x="543484" y="109288"/>
                  </a:lnTo>
                  <a:lnTo>
                    <a:pt x="549231" y="158820"/>
                  </a:lnTo>
                  <a:lnTo>
                    <a:pt x="549452" y="189039"/>
                  </a:lnTo>
                  <a:lnTo>
                    <a:pt x="549452" y="224037"/>
                  </a:lnTo>
                  <a:lnTo>
                    <a:pt x="549452" y="261758"/>
                  </a:lnTo>
                  <a:lnTo>
                    <a:pt x="549452" y="299476"/>
                  </a:lnTo>
                  <a:lnTo>
                    <a:pt x="549452" y="334467"/>
                  </a:lnTo>
                  <a:lnTo>
                    <a:pt x="549231" y="364686"/>
                  </a:lnTo>
                  <a:lnTo>
                    <a:pt x="543484" y="414218"/>
                  </a:lnTo>
                  <a:lnTo>
                    <a:pt x="522254" y="457842"/>
                  </a:lnTo>
                  <a:lnTo>
                    <a:pt x="485389" y="495559"/>
                  </a:lnTo>
                  <a:lnTo>
                    <a:pt x="442274" y="517372"/>
                  </a:lnTo>
                  <a:lnTo>
                    <a:pt x="390987" y="523279"/>
                  </a:lnTo>
                  <a:lnTo>
                    <a:pt x="358051" y="523506"/>
                  </a:lnTo>
                  <a:lnTo>
                    <a:pt x="318781" y="523506"/>
                  </a:lnTo>
                  <a:lnTo>
                    <a:pt x="275902" y="523506"/>
                  </a:lnTo>
                  <a:lnTo>
                    <a:pt x="233026" y="523506"/>
                  </a:lnTo>
                  <a:lnTo>
                    <a:pt x="193763" y="523506"/>
                  </a:lnTo>
                  <a:lnTo>
                    <a:pt x="160813" y="523279"/>
                  </a:lnTo>
                  <a:lnTo>
                    <a:pt x="109362" y="517372"/>
                  </a:lnTo>
                  <a:lnTo>
                    <a:pt x="65663" y="495559"/>
                  </a:lnTo>
                  <a:lnTo>
                    <a:pt x="27946" y="457842"/>
                  </a:lnTo>
                  <a:lnTo>
                    <a:pt x="6134" y="414218"/>
                  </a:lnTo>
                  <a:lnTo>
                    <a:pt x="227" y="364686"/>
                  </a:lnTo>
                  <a:lnTo>
                    <a:pt x="0" y="334467"/>
                  </a:lnTo>
                  <a:lnTo>
                    <a:pt x="0" y="299476"/>
                  </a:lnTo>
                  <a:lnTo>
                    <a:pt x="0" y="261758"/>
                  </a:lnTo>
                  <a:lnTo>
                    <a:pt x="0" y="224037"/>
                  </a:lnTo>
                  <a:lnTo>
                    <a:pt x="0" y="189039"/>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277" name="Google Shape;277;p9"/>
          <p:cNvGrpSpPr/>
          <p:nvPr/>
        </p:nvGrpSpPr>
        <p:grpSpPr>
          <a:xfrm>
            <a:off x="7711134" y="5891850"/>
            <a:ext cx="551156" cy="524186"/>
            <a:chOff x="7711732" y="5891555"/>
            <a:chExt cx="549910" cy="523875"/>
          </a:xfrm>
        </p:grpSpPr>
        <p:sp>
          <p:nvSpPr>
            <p:cNvPr id="278" name="Google Shape;278;p9"/>
            <p:cNvSpPr/>
            <p:nvPr/>
          </p:nvSpPr>
          <p:spPr>
            <a:xfrm>
              <a:off x="7711732" y="5891555"/>
              <a:ext cx="549910" cy="523875"/>
            </a:xfrm>
            <a:custGeom>
              <a:rect b="b" l="l" r="r" t="t"/>
              <a:pathLst>
                <a:path extrusionOk="0" h="523875" w="549909">
                  <a:moveTo>
                    <a:pt x="549452" y="334467"/>
                  </a:moveTo>
                  <a:lnTo>
                    <a:pt x="549452" y="189052"/>
                  </a:lnTo>
                  <a:lnTo>
                    <a:pt x="549231" y="158833"/>
                  </a:lnTo>
                  <a:lnTo>
                    <a:pt x="543484" y="109301"/>
                  </a:lnTo>
                  <a:lnTo>
                    <a:pt x="522254" y="65669"/>
                  </a:lnTo>
                  <a:lnTo>
                    <a:pt x="485389" y="27947"/>
                  </a:lnTo>
                  <a:lnTo>
                    <a:pt x="442273" y="6134"/>
                  </a:lnTo>
                  <a:lnTo>
                    <a:pt x="390982" y="227"/>
                  </a:lnTo>
                  <a:lnTo>
                    <a:pt x="358038" y="0"/>
                  </a:lnTo>
                  <a:lnTo>
                    <a:pt x="193763" y="0"/>
                  </a:lnTo>
                  <a:lnTo>
                    <a:pt x="133281" y="1817"/>
                  </a:lnTo>
                  <a:lnTo>
                    <a:pt x="87249" y="14541"/>
                  </a:lnTo>
                  <a:lnTo>
                    <a:pt x="45442" y="45443"/>
                  </a:lnTo>
                  <a:lnTo>
                    <a:pt x="14541" y="87261"/>
                  </a:lnTo>
                  <a:lnTo>
                    <a:pt x="1817" y="132703"/>
                  </a:lnTo>
                  <a:lnTo>
                    <a:pt x="0" y="189052"/>
                  </a:lnTo>
                  <a:lnTo>
                    <a:pt x="0" y="334467"/>
                  </a:lnTo>
                  <a:lnTo>
                    <a:pt x="1817" y="390817"/>
                  </a:lnTo>
                  <a:lnTo>
                    <a:pt x="14541" y="436270"/>
                  </a:lnTo>
                  <a:lnTo>
                    <a:pt x="45442" y="478072"/>
                  </a:lnTo>
                  <a:lnTo>
                    <a:pt x="87249" y="508977"/>
                  </a:lnTo>
                  <a:lnTo>
                    <a:pt x="133281" y="521701"/>
                  </a:lnTo>
                  <a:lnTo>
                    <a:pt x="193763" y="523519"/>
                  </a:lnTo>
                  <a:lnTo>
                    <a:pt x="358038" y="523519"/>
                  </a:lnTo>
                  <a:lnTo>
                    <a:pt x="418471" y="521701"/>
                  </a:lnTo>
                  <a:lnTo>
                    <a:pt x="464159" y="508977"/>
                  </a:lnTo>
                  <a:lnTo>
                    <a:pt x="505185" y="478072"/>
                  </a:lnTo>
                  <a:lnTo>
                    <a:pt x="535305" y="436270"/>
                  </a:lnTo>
                  <a:lnTo>
                    <a:pt x="547684" y="390817"/>
                  </a:lnTo>
                  <a:lnTo>
                    <a:pt x="549452" y="33446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79" name="Google Shape;279;p9"/>
            <p:cNvSpPr/>
            <p:nvPr/>
          </p:nvSpPr>
          <p:spPr>
            <a:xfrm>
              <a:off x="7711732" y="5891555"/>
              <a:ext cx="549910" cy="523875"/>
            </a:xfrm>
            <a:custGeom>
              <a:rect b="b" l="l" r="r" t="t"/>
              <a:pathLst>
                <a:path extrusionOk="0" h="523875" w="549909">
                  <a:moveTo>
                    <a:pt x="0" y="189052"/>
                  </a:moveTo>
                  <a:lnTo>
                    <a:pt x="1817" y="132703"/>
                  </a:lnTo>
                  <a:lnTo>
                    <a:pt x="14541" y="87261"/>
                  </a:lnTo>
                  <a:lnTo>
                    <a:pt x="45442" y="45443"/>
                  </a:lnTo>
                  <a:lnTo>
                    <a:pt x="87249" y="14541"/>
                  </a:lnTo>
                  <a:lnTo>
                    <a:pt x="133281" y="1817"/>
                  </a:lnTo>
                  <a:lnTo>
                    <a:pt x="193763" y="0"/>
                  </a:lnTo>
                  <a:lnTo>
                    <a:pt x="233026" y="0"/>
                  </a:lnTo>
                  <a:lnTo>
                    <a:pt x="275901" y="0"/>
                  </a:lnTo>
                  <a:lnTo>
                    <a:pt x="318775" y="0"/>
                  </a:lnTo>
                  <a:lnTo>
                    <a:pt x="358038" y="0"/>
                  </a:lnTo>
                  <a:lnTo>
                    <a:pt x="390982" y="227"/>
                  </a:lnTo>
                  <a:lnTo>
                    <a:pt x="442273" y="6134"/>
                  </a:lnTo>
                  <a:lnTo>
                    <a:pt x="485389" y="27947"/>
                  </a:lnTo>
                  <a:lnTo>
                    <a:pt x="522254" y="65669"/>
                  </a:lnTo>
                  <a:lnTo>
                    <a:pt x="543484" y="109301"/>
                  </a:lnTo>
                  <a:lnTo>
                    <a:pt x="549231" y="158833"/>
                  </a:lnTo>
                  <a:lnTo>
                    <a:pt x="549452" y="189052"/>
                  </a:lnTo>
                  <a:lnTo>
                    <a:pt x="549452" y="224042"/>
                  </a:lnTo>
                  <a:lnTo>
                    <a:pt x="549452" y="261759"/>
                  </a:lnTo>
                  <a:lnTo>
                    <a:pt x="549452" y="299476"/>
                  </a:lnTo>
                  <a:lnTo>
                    <a:pt x="549452" y="334467"/>
                  </a:lnTo>
                  <a:lnTo>
                    <a:pt x="549231" y="364686"/>
                  </a:lnTo>
                  <a:lnTo>
                    <a:pt x="543484" y="414223"/>
                  </a:lnTo>
                  <a:lnTo>
                    <a:pt x="522254" y="457850"/>
                  </a:lnTo>
                  <a:lnTo>
                    <a:pt x="485389" y="495570"/>
                  </a:lnTo>
                  <a:lnTo>
                    <a:pt x="442273" y="517384"/>
                  </a:lnTo>
                  <a:lnTo>
                    <a:pt x="390982" y="523292"/>
                  </a:lnTo>
                  <a:lnTo>
                    <a:pt x="358038" y="523519"/>
                  </a:lnTo>
                  <a:lnTo>
                    <a:pt x="318775" y="523519"/>
                  </a:lnTo>
                  <a:lnTo>
                    <a:pt x="275901" y="523519"/>
                  </a:lnTo>
                  <a:lnTo>
                    <a:pt x="233026" y="523519"/>
                  </a:lnTo>
                  <a:lnTo>
                    <a:pt x="193763" y="523519"/>
                  </a:lnTo>
                  <a:lnTo>
                    <a:pt x="160813" y="523292"/>
                  </a:lnTo>
                  <a:lnTo>
                    <a:pt x="109362" y="517384"/>
                  </a:lnTo>
                  <a:lnTo>
                    <a:pt x="65663" y="495570"/>
                  </a:lnTo>
                  <a:lnTo>
                    <a:pt x="27946" y="457850"/>
                  </a:lnTo>
                  <a:lnTo>
                    <a:pt x="6134" y="414223"/>
                  </a:lnTo>
                  <a:lnTo>
                    <a:pt x="227" y="364686"/>
                  </a:lnTo>
                  <a:lnTo>
                    <a:pt x="0" y="334467"/>
                  </a:lnTo>
                  <a:lnTo>
                    <a:pt x="0" y="299476"/>
                  </a:lnTo>
                  <a:lnTo>
                    <a:pt x="0" y="261759"/>
                  </a:lnTo>
                  <a:lnTo>
                    <a:pt x="0" y="224042"/>
                  </a:lnTo>
                  <a:lnTo>
                    <a:pt x="0" y="189052"/>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280" name="Google Shape;280;p9"/>
          <p:cNvSpPr txBox="1"/>
          <p:nvPr/>
        </p:nvSpPr>
        <p:spPr>
          <a:xfrm>
            <a:off x="6448425" y="6623050"/>
            <a:ext cx="104775" cy="1968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1</a:t>
            </a:r>
            <a:endParaRPr/>
          </a:p>
        </p:txBody>
      </p:sp>
      <p:sp>
        <p:nvSpPr>
          <p:cNvPr id="281" name="Google Shape;281;p9"/>
          <p:cNvSpPr txBox="1"/>
          <p:nvPr/>
        </p:nvSpPr>
        <p:spPr>
          <a:xfrm>
            <a:off x="7191375" y="6623050"/>
            <a:ext cx="104775" cy="1968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2</a:t>
            </a:r>
            <a:endParaRPr/>
          </a:p>
        </p:txBody>
      </p:sp>
      <p:sp>
        <p:nvSpPr>
          <p:cNvPr id="282" name="Google Shape;282;p9"/>
          <p:cNvSpPr txBox="1"/>
          <p:nvPr/>
        </p:nvSpPr>
        <p:spPr>
          <a:xfrm>
            <a:off x="7937500" y="6623050"/>
            <a:ext cx="104775" cy="1968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3</a:t>
            </a:r>
            <a:endParaRPr/>
          </a:p>
        </p:txBody>
      </p:sp>
      <p:sp>
        <p:nvSpPr>
          <p:cNvPr id="283" name="Google Shape;283;p9"/>
          <p:cNvSpPr txBox="1"/>
          <p:nvPr/>
        </p:nvSpPr>
        <p:spPr>
          <a:xfrm>
            <a:off x="8686800" y="6623050"/>
            <a:ext cx="104775" cy="1968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4</a:t>
            </a:r>
            <a:endParaRPr/>
          </a:p>
        </p:txBody>
      </p:sp>
      <p:sp>
        <p:nvSpPr>
          <p:cNvPr id="284" name="Google Shape;284;p9"/>
          <p:cNvSpPr txBox="1"/>
          <p:nvPr/>
        </p:nvSpPr>
        <p:spPr>
          <a:xfrm>
            <a:off x="5730875" y="6016625"/>
            <a:ext cx="104775" cy="1968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1</a:t>
            </a:r>
            <a:endParaRPr/>
          </a:p>
        </p:txBody>
      </p:sp>
      <p:sp>
        <p:nvSpPr>
          <p:cNvPr id="285" name="Google Shape;285;p9"/>
          <p:cNvSpPr txBox="1"/>
          <p:nvPr/>
        </p:nvSpPr>
        <p:spPr>
          <a:xfrm>
            <a:off x="5730875" y="5253037"/>
            <a:ext cx="104775" cy="19526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2</a:t>
            </a:r>
            <a:endParaRPr/>
          </a:p>
        </p:txBody>
      </p:sp>
      <p:sp>
        <p:nvSpPr>
          <p:cNvPr id="286" name="Google Shape;286;p9"/>
          <p:cNvSpPr txBox="1"/>
          <p:nvPr/>
        </p:nvSpPr>
        <p:spPr>
          <a:xfrm>
            <a:off x="5730875" y="4511675"/>
            <a:ext cx="104775" cy="19526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3</a:t>
            </a:r>
            <a:endParaRPr/>
          </a:p>
        </p:txBody>
      </p:sp>
      <p:sp>
        <p:nvSpPr>
          <p:cNvPr id="287" name="Google Shape;287;p9"/>
          <p:cNvSpPr txBox="1"/>
          <p:nvPr/>
        </p:nvSpPr>
        <p:spPr>
          <a:xfrm>
            <a:off x="5730875" y="3767137"/>
            <a:ext cx="104775" cy="196850"/>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1100"/>
              <a:buFont typeface="Arial"/>
              <a:buNone/>
            </a:pPr>
            <a:r>
              <a:rPr b="0" i="0" lang="en-US" sz="1100" u="none">
                <a:solidFill>
                  <a:schemeClr val="dk1"/>
                </a:solidFill>
                <a:latin typeface="Arial"/>
                <a:ea typeface="Arial"/>
                <a:cs typeface="Arial"/>
                <a:sym typeface="Arial"/>
              </a:rPr>
              <a:t>4</a:t>
            </a:r>
            <a:endParaRPr/>
          </a:p>
        </p:txBody>
      </p:sp>
      <p:grpSp>
        <p:nvGrpSpPr>
          <p:cNvPr id="288" name="Google Shape;288;p9"/>
          <p:cNvGrpSpPr/>
          <p:nvPr/>
        </p:nvGrpSpPr>
        <p:grpSpPr>
          <a:xfrm>
            <a:off x="6321425" y="5838825"/>
            <a:ext cx="342169" cy="487185"/>
            <a:chOff x="6321044" y="5839066"/>
            <a:chExt cx="341857" cy="486232"/>
          </a:xfrm>
        </p:grpSpPr>
        <p:pic>
          <p:nvPicPr>
            <p:cNvPr id="289" name="Google Shape;289;p9"/>
            <p:cNvPicPr preferRelativeResize="0"/>
            <p:nvPr/>
          </p:nvPicPr>
          <p:blipFill rotWithShape="1">
            <a:blip r:embed="rId3">
              <a:alphaModFix/>
            </a:blip>
            <a:srcRect b="0" l="0" r="0" t="0"/>
            <a:stretch/>
          </p:blipFill>
          <p:spPr>
            <a:xfrm>
              <a:off x="6321044" y="5906655"/>
              <a:ext cx="116852" cy="230555"/>
            </a:xfrm>
            <a:prstGeom prst="rect">
              <a:avLst/>
            </a:prstGeom>
            <a:noFill/>
            <a:ln>
              <a:noFill/>
            </a:ln>
          </p:spPr>
        </p:pic>
        <p:pic>
          <p:nvPicPr>
            <p:cNvPr id="290" name="Google Shape;290;p9"/>
            <p:cNvPicPr preferRelativeResize="0"/>
            <p:nvPr/>
          </p:nvPicPr>
          <p:blipFill rotWithShape="1">
            <a:blip r:embed="rId4">
              <a:alphaModFix/>
            </a:blip>
            <a:srcRect b="0" l="0" r="0" t="0"/>
            <a:stretch/>
          </p:blipFill>
          <p:spPr>
            <a:xfrm>
              <a:off x="6418237" y="6166447"/>
              <a:ext cx="161924" cy="158851"/>
            </a:xfrm>
            <a:prstGeom prst="rect">
              <a:avLst/>
            </a:prstGeom>
            <a:noFill/>
            <a:ln>
              <a:noFill/>
            </a:ln>
          </p:spPr>
        </p:pic>
        <p:sp>
          <p:nvSpPr>
            <p:cNvPr id="291" name="Google Shape;291;p9"/>
            <p:cNvSpPr/>
            <p:nvPr/>
          </p:nvSpPr>
          <p:spPr>
            <a:xfrm>
              <a:off x="6533362" y="5918085"/>
              <a:ext cx="129539" cy="82550"/>
            </a:xfrm>
            <a:custGeom>
              <a:rect b="b" l="l" r="r" t="t"/>
              <a:pathLst>
                <a:path extrusionOk="0" h="82550" w="129540">
                  <a:moveTo>
                    <a:pt x="43383" y="82067"/>
                  </a:moveTo>
                  <a:lnTo>
                    <a:pt x="129336" y="25704"/>
                  </a:lnTo>
                  <a:lnTo>
                    <a:pt x="102590" y="0"/>
                  </a:lnTo>
                  <a:lnTo>
                    <a:pt x="0" y="61023"/>
                  </a:lnTo>
                  <a:lnTo>
                    <a:pt x="43383" y="82067"/>
                  </a:lnTo>
                  <a:close/>
                </a:path>
              </a:pathLst>
            </a:custGeom>
            <a:noFill/>
            <a:ln cap="flat" cmpd="sng" w="107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2" name="Google Shape;292;p9"/>
            <p:cNvSpPr/>
            <p:nvPr/>
          </p:nvSpPr>
          <p:spPr>
            <a:xfrm>
              <a:off x="6412763" y="5928417"/>
              <a:ext cx="166370" cy="255270"/>
            </a:xfrm>
            <a:custGeom>
              <a:rect b="b" l="l" r="r" t="t"/>
              <a:pathLst>
                <a:path extrusionOk="0" h="255270" w="166370">
                  <a:moveTo>
                    <a:pt x="165823" y="54413"/>
                  </a:moveTo>
                  <a:lnTo>
                    <a:pt x="158789" y="14184"/>
                  </a:lnTo>
                  <a:lnTo>
                    <a:pt x="110899" y="311"/>
                  </a:lnTo>
                  <a:lnTo>
                    <a:pt x="84758" y="0"/>
                  </a:lnTo>
                  <a:lnTo>
                    <a:pt x="58433" y="983"/>
                  </a:lnTo>
                  <a:lnTo>
                    <a:pt x="18875" y="6635"/>
                  </a:lnTo>
                  <a:lnTo>
                    <a:pt x="0" y="52927"/>
                  </a:lnTo>
                  <a:lnTo>
                    <a:pt x="429" y="88663"/>
                  </a:lnTo>
                  <a:lnTo>
                    <a:pt x="2709" y="130781"/>
                  </a:lnTo>
                  <a:lnTo>
                    <a:pt x="6102" y="172713"/>
                  </a:lnTo>
                  <a:lnTo>
                    <a:pt x="13696" y="231367"/>
                  </a:lnTo>
                  <a:lnTo>
                    <a:pt x="62341" y="254409"/>
                  </a:lnTo>
                  <a:lnTo>
                    <a:pt x="86299" y="254781"/>
                  </a:lnTo>
                  <a:lnTo>
                    <a:pt x="110167" y="254409"/>
                  </a:lnTo>
                  <a:lnTo>
                    <a:pt x="152060" y="244724"/>
                  </a:lnTo>
                  <a:lnTo>
                    <a:pt x="162009" y="173640"/>
                  </a:lnTo>
                  <a:lnTo>
                    <a:pt x="164284" y="132138"/>
                  </a:lnTo>
                  <a:lnTo>
                    <a:pt x="165725" y="90267"/>
                  </a:lnTo>
                  <a:lnTo>
                    <a:pt x="165823" y="5441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3" name="Google Shape;293;p9"/>
            <p:cNvSpPr/>
            <p:nvPr/>
          </p:nvSpPr>
          <p:spPr>
            <a:xfrm>
              <a:off x="6412763" y="5928417"/>
              <a:ext cx="166370" cy="255270"/>
            </a:xfrm>
            <a:custGeom>
              <a:rect b="b" l="l" r="r" t="t"/>
              <a:pathLst>
                <a:path extrusionOk="0" h="255270" w="166370">
                  <a:moveTo>
                    <a:pt x="35534" y="3079"/>
                  </a:moveTo>
                  <a:lnTo>
                    <a:pt x="18875" y="6635"/>
                  </a:lnTo>
                  <a:lnTo>
                    <a:pt x="8142" y="14125"/>
                  </a:lnTo>
                  <a:lnTo>
                    <a:pt x="2221" y="28554"/>
                  </a:lnTo>
                  <a:lnTo>
                    <a:pt x="0" y="52927"/>
                  </a:lnTo>
                  <a:lnTo>
                    <a:pt x="429" y="88663"/>
                  </a:lnTo>
                  <a:lnTo>
                    <a:pt x="2709" y="130781"/>
                  </a:lnTo>
                  <a:lnTo>
                    <a:pt x="6102" y="172713"/>
                  </a:lnTo>
                  <a:lnTo>
                    <a:pt x="13696" y="231367"/>
                  </a:lnTo>
                  <a:lnTo>
                    <a:pt x="62341" y="254409"/>
                  </a:lnTo>
                  <a:lnTo>
                    <a:pt x="86299" y="254781"/>
                  </a:lnTo>
                  <a:lnTo>
                    <a:pt x="110167" y="254409"/>
                  </a:lnTo>
                  <a:lnTo>
                    <a:pt x="152060" y="244724"/>
                  </a:lnTo>
                  <a:lnTo>
                    <a:pt x="162009" y="173640"/>
                  </a:lnTo>
                  <a:lnTo>
                    <a:pt x="164284" y="132138"/>
                  </a:lnTo>
                  <a:lnTo>
                    <a:pt x="165725" y="90267"/>
                  </a:lnTo>
                  <a:lnTo>
                    <a:pt x="165823" y="54413"/>
                  </a:lnTo>
                  <a:lnTo>
                    <a:pt x="163925" y="29439"/>
                  </a:lnTo>
                  <a:lnTo>
                    <a:pt x="133248" y="2101"/>
                  </a:lnTo>
                  <a:lnTo>
                    <a:pt x="84758" y="0"/>
                  </a:lnTo>
                  <a:lnTo>
                    <a:pt x="58433" y="983"/>
                  </a:lnTo>
                  <a:lnTo>
                    <a:pt x="35534" y="3079"/>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294" name="Google Shape;294;p9"/>
            <p:cNvPicPr preferRelativeResize="0"/>
            <p:nvPr/>
          </p:nvPicPr>
          <p:blipFill rotWithShape="1">
            <a:blip r:embed="rId5">
              <a:alphaModFix/>
            </a:blip>
            <a:srcRect b="0" l="0" r="0" t="0"/>
            <a:stretch/>
          </p:blipFill>
          <p:spPr>
            <a:xfrm>
              <a:off x="6411556" y="5839066"/>
              <a:ext cx="166255" cy="251815"/>
            </a:xfrm>
            <a:prstGeom prst="rect">
              <a:avLst/>
            </a:prstGeom>
            <a:noFill/>
            <a:ln>
              <a:noFill/>
            </a:ln>
          </p:spPr>
        </p:pic>
      </p:grpSp>
      <p:pic>
        <p:nvPicPr>
          <p:cNvPr id="295" name="Google Shape;295;p9"/>
          <p:cNvPicPr preferRelativeResize="0"/>
          <p:nvPr/>
        </p:nvPicPr>
        <p:blipFill rotWithShape="1">
          <a:blip r:embed="rId6">
            <a:alphaModFix/>
          </a:blip>
          <a:srcRect b="0" l="0" r="0" t="0"/>
          <a:stretch/>
        </p:blipFill>
        <p:spPr>
          <a:xfrm>
            <a:off x="6229350" y="4389437"/>
            <a:ext cx="517525" cy="531812"/>
          </a:xfrm>
          <a:prstGeom prst="rect">
            <a:avLst/>
          </a:prstGeom>
          <a:noFill/>
          <a:ln>
            <a:noFill/>
          </a:ln>
        </p:spPr>
      </p:pic>
      <p:grpSp>
        <p:nvGrpSpPr>
          <p:cNvPr id="296" name="Google Shape;296;p9"/>
          <p:cNvGrpSpPr/>
          <p:nvPr/>
        </p:nvGrpSpPr>
        <p:grpSpPr>
          <a:xfrm>
            <a:off x="6871329" y="4309102"/>
            <a:ext cx="687664" cy="689611"/>
            <a:chOff x="6870763" y="4308690"/>
            <a:chExt cx="688289" cy="690550"/>
          </a:xfrm>
        </p:grpSpPr>
        <p:sp>
          <p:nvSpPr>
            <p:cNvPr id="297" name="Google Shape;297;p9"/>
            <p:cNvSpPr/>
            <p:nvPr/>
          </p:nvSpPr>
          <p:spPr>
            <a:xfrm>
              <a:off x="6870763" y="4308690"/>
              <a:ext cx="625475" cy="81280"/>
            </a:xfrm>
            <a:custGeom>
              <a:rect b="b" l="l" r="r" t="t"/>
              <a:pathLst>
                <a:path extrusionOk="0" h="81279" w="625475">
                  <a:moveTo>
                    <a:pt x="0" y="80848"/>
                  </a:moveTo>
                  <a:lnTo>
                    <a:pt x="473" y="80532"/>
                  </a:lnTo>
                  <a:lnTo>
                    <a:pt x="3790" y="78320"/>
                  </a:lnTo>
                  <a:lnTo>
                    <a:pt x="12794" y="72318"/>
                  </a:lnTo>
                  <a:lnTo>
                    <a:pt x="58469" y="42646"/>
                  </a:lnTo>
                  <a:lnTo>
                    <a:pt x="96297" y="22850"/>
                  </a:lnTo>
                  <a:lnTo>
                    <a:pt x="142127" y="7012"/>
                  </a:lnTo>
                  <a:lnTo>
                    <a:pt x="194271" y="901"/>
                  </a:lnTo>
                  <a:lnTo>
                    <a:pt x="239356" y="5781"/>
                  </a:lnTo>
                  <a:lnTo>
                    <a:pt x="286263" y="16893"/>
                  </a:lnTo>
                  <a:lnTo>
                    <a:pt x="333850" y="30551"/>
                  </a:lnTo>
                  <a:lnTo>
                    <a:pt x="380974" y="43065"/>
                  </a:lnTo>
                  <a:lnTo>
                    <a:pt x="426491" y="50749"/>
                  </a:lnTo>
                  <a:lnTo>
                    <a:pt x="479451" y="49930"/>
                  </a:lnTo>
                  <a:lnTo>
                    <a:pt x="526262" y="40476"/>
                  </a:lnTo>
                  <a:lnTo>
                    <a:pt x="565073" y="27062"/>
                  </a:lnTo>
                  <a:lnTo>
                    <a:pt x="594029" y="14363"/>
                  </a:lnTo>
                  <a:lnTo>
                    <a:pt x="612084" y="6059"/>
                  </a:lnTo>
                  <a:lnTo>
                    <a:pt x="621355" y="1795"/>
                  </a:lnTo>
                  <a:lnTo>
                    <a:pt x="624771" y="224"/>
                  </a:lnTo>
                  <a:lnTo>
                    <a:pt x="625259"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8" name="Google Shape;298;p9"/>
            <p:cNvSpPr/>
            <p:nvPr/>
          </p:nvSpPr>
          <p:spPr>
            <a:xfrm>
              <a:off x="6900468" y="4371657"/>
              <a:ext cx="644525" cy="60325"/>
            </a:xfrm>
            <a:custGeom>
              <a:rect b="b" l="l" r="r" t="t"/>
              <a:pathLst>
                <a:path extrusionOk="0" h="60325" w="644525">
                  <a:moveTo>
                    <a:pt x="644105" y="3136"/>
                  </a:moveTo>
                  <a:lnTo>
                    <a:pt x="583937" y="30211"/>
                  </a:lnTo>
                  <a:lnTo>
                    <a:pt x="545123" y="43626"/>
                  </a:lnTo>
                  <a:lnTo>
                    <a:pt x="498310" y="53080"/>
                  </a:lnTo>
                  <a:lnTo>
                    <a:pt x="445350" y="53898"/>
                  </a:lnTo>
                  <a:lnTo>
                    <a:pt x="399808" y="46178"/>
                  </a:lnTo>
                  <a:lnTo>
                    <a:pt x="352508" y="33435"/>
                  </a:lnTo>
                  <a:lnTo>
                    <a:pt x="304442" y="19164"/>
                  </a:lnTo>
                  <a:lnTo>
                    <a:pt x="256603" y="6855"/>
                  </a:lnTo>
                  <a:lnTo>
                    <a:pt x="209981" y="0"/>
                  </a:lnTo>
                  <a:lnTo>
                    <a:pt x="154986" y="2448"/>
                  </a:lnTo>
                  <a:lnTo>
                    <a:pt x="105721" y="13865"/>
                  </a:lnTo>
                  <a:lnTo>
                    <a:pt x="64456" y="29239"/>
                  </a:lnTo>
                  <a:lnTo>
                    <a:pt x="33464" y="43561"/>
                  </a:lnTo>
                  <a:lnTo>
                    <a:pt x="0" y="59740"/>
                  </a:lnTo>
                  <a:lnTo>
                    <a:pt x="644105" y="313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99" name="Google Shape;299;p9"/>
            <p:cNvSpPr/>
            <p:nvPr/>
          </p:nvSpPr>
          <p:spPr>
            <a:xfrm>
              <a:off x="6893699" y="4371657"/>
              <a:ext cx="650875" cy="162560"/>
            </a:xfrm>
            <a:custGeom>
              <a:rect b="b" l="l" r="r" t="t"/>
              <a:pathLst>
                <a:path extrusionOk="0" h="162560" w="650875">
                  <a:moveTo>
                    <a:pt x="6769" y="59740"/>
                  </a:moveTo>
                  <a:lnTo>
                    <a:pt x="71225" y="29239"/>
                  </a:lnTo>
                  <a:lnTo>
                    <a:pt x="112490" y="13865"/>
                  </a:lnTo>
                  <a:lnTo>
                    <a:pt x="161755" y="2448"/>
                  </a:lnTo>
                  <a:lnTo>
                    <a:pt x="216750" y="0"/>
                  </a:lnTo>
                  <a:lnTo>
                    <a:pt x="263372" y="6855"/>
                  </a:lnTo>
                  <a:lnTo>
                    <a:pt x="311211" y="19164"/>
                  </a:lnTo>
                  <a:lnTo>
                    <a:pt x="359277" y="33435"/>
                  </a:lnTo>
                  <a:lnTo>
                    <a:pt x="406577" y="46178"/>
                  </a:lnTo>
                  <a:lnTo>
                    <a:pt x="452120" y="53898"/>
                  </a:lnTo>
                  <a:lnTo>
                    <a:pt x="505079" y="53080"/>
                  </a:lnTo>
                  <a:lnTo>
                    <a:pt x="551892" y="43626"/>
                  </a:lnTo>
                  <a:lnTo>
                    <a:pt x="590706" y="30211"/>
                  </a:lnTo>
                  <a:lnTo>
                    <a:pt x="637710" y="9201"/>
                  </a:lnTo>
                  <a:lnTo>
                    <a:pt x="650387" y="3361"/>
                  </a:lnTo>
                  <a:lnTo>
                    <a:pt x="650875" y="3136"/>
                  </a:lnTo>
                </a:path>
                <a:path extrusionOk="0" h="162560" w="650875">
                  <a:moveTo>
                    <a:pt x="0" y="162280"/>
                  </a:moveTo>
                  <a:lnTo>
                    <a:pt x="333" y="161996"/>
                  </a:lnTo>
                  <a:lnTo>
                    <a:pt x="2667" y="160005"/>
                  </a:lnTo>
                  <a:lnTo>
                    <a:pt x="9001" y="154602"/>
                  </a:lnTo>
                  <a:lnTo>
                    <a:pt x="21336" y="144081"/>
                  </a:lnTo>
                  <a:lnTo>
                    <a:pt x="41338" y="127927"/>
                  </a:lnTo>
                  <a:lnTo>
                    <a:pt x="69342" y="110340"/>
                  </a:lnTo>
                  <a:lnTo>
                    <a:pt x="105346" y="96711"/>
                  </a:lnTo>
                  <a:lnTo>
                    <a:pt x="149352" y="92430"/>
                  </a:lnTo>
                  <a:lnTo>
                    <a:pt x="190139" y="98291"/>
                  </a:lnTo>
                  <a:lnTo>
                    <a:pt x="234979" y="109940"/>
                  </a:lnTo>
                  <a:lnTo>
                    <a:pt x="282805" y="123735"/>
                  </a:lnTo>
                  <a:lnTo>
                    <a:pt x="332550" y="136033"/>
                  </a:lnTo>
                  <a:lnTo>
                    <a:pt x="383146" y="143192"/>
                  </a:lnTo>
                  <a:lnTo>
                    <a:pt x="445677" y="141353"/>
                  </a:lnTo>
                  <a:lnTo>
                    <a:pt x="504036" y="130671"/>
                  </a:lnTo>
                  <a:lnTo>
                    <a:pt x="554390" y="116030"/>
                  </a:lnTo>
                  <a:lnTo>
                    <a:pt x="592912" y="102311"/>
                  </a:lnTo>
                  <a:lnTo>
                    <a:pt x="629461" y="88753"/>
                  </a:lnTo>
                  <a:lnTo>
                    <a:pt x="634029" y="87059"/>
                  </a:lnTo>
                  <a:lnTo>
                    <a:pt x="634682" y="86817"/>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0" name="Google Shape;300;p9"/>
            <p:cNvSpPr/>
            <p:nvPr/>
          </p:nvSpPr>
          <p:spPr>
            <a:xfrm>
              <a:off x="6998195" y="4333862"/>
              <a:ext cx="423545" cy="148590"/>
            </a:xfrm>
            <a:custGeom>
              <a:rect b="b" l="l" r="r" t="t"/>
              <a:pathLst>
                <a:path extrusionOk="0" h="148589" w="423545">
                  <a:moveTo>
                    <a:pt x="423113" y="14820"/>
                  </a:moveTo>
                  <a:lnTo>
                    <a:pt x="229069" y="21551"/>
                  </a:lnTo>
                  <a:lnTo>
                    <a:pt x="82194" y="0"/>
                  </a:lnTo>
                  <a:lnTo>
                    <a:pt x="10782" y="10782"/>
                  </a:lnTo>
                  <a:lnTo>
                    <a:pt x="0" y="99707"/>
                  </a:lnTo>
                  <a:lnTo>
                    <a:pt x="33680" y="141490"/>
                  </a:lnTo>
                  <a:lnTo>
                    <a:pt x="206159" y="148221"/>
                  </a:lnTo>
                  <a:lnTo>
                    <a:pt x="419074" y="145529"/>
                  </a:lnTo>
                  <a:lnTo>
                    <a:pt x="423113" y="1482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1" name="Google Shape;301;p9"/>
            <p:cNvSpPr/>
            <p:nvPr/>
          </p:nvSpPr>
          <p:spPr>
            <a:xfrm>
              <a:off x="6998195" y="4333862"/>
              <a:ext cx="423545" cy="148590"/>
            </a:xfrm>
            <a:custGeom>
              <a:rect b="b" l="l" r="r" t="t"/>
              <a:pathLst>
                <a:path extrusionOk="0" h="148589" w="423545">
                  <a:moveTo>
                    <a:pt x="419074" y="145529"/>
                  </a:moveTo>
                  <a:lnTo>
                    <a:pt x="423113" y="14820"/>
                  </a:lnTo>
                  <a:lnTo>
                    <a:pt x="229069" y="21551"/>
                  </a:lnTo>
                  <a:lnTo>
                    <a:pt x="82194" y="0"/>
                  </a:lnTo>
                  <a:lnTo>
                    <a:pt x="10782" y="10782"/>
                  </a:lnTo>
                  <a:lnTo>
                    <a:pt x="0" y="99707"/>
                  </a:lnTo>
                  <a:lnTo>
                    <a:pt x="33680" y="141490"/>
                  </a:lnTo>
                  <a:lnTo>
                    <a:pt x="206159" y="148221"/>
                  </a:lnTo>
                  <a:lnTo>
                    <a:pt x="419074" y="145529"/>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2" name="Google Shape;302;p9"/>
            <p:cNvSpPr/>
            <p:nvPr/>
          </p:nvSpPr>
          <p:spPr>
            <a:xfrm>
              <a:off x="6939913" y="4538027"/>
              <a:ext cx="567055" cy="160020"/>
            </a:xfrm>
            <a:custGeom>
              <a:rect b="b" l="l" r="r" t="t"/>
              <a:pathLst>
                <a:path extrusionOk="0" h="160020" w="567054">
                  <a:moveTo>
                    <a:pt x="30049" y="159829"/>
                  </a:moveTo>
                  <a:lnTo>
                    <a:pt x="39396" y="157403"/>
                  </a:lnTo>
                  <a:lnTo>
                    <a:pt x="47847" y="155156"/>
                  </a:lnTo>
                  <a:lnTo>
                    <a:pt x="57924" y="152109"/>
                  </a:lnTo>
                  <a:lnTo>
                    <a:pt x="67752" y="148379"/>
                  </a:lnTo>
                  <a:lnTo>
                    <a:pt x="75452" y="144081"/>
                  </a:lnTo>
                  <a:lnTo>
                    <a:pt x="79431" y="139347"/>
                  </a:lnTo>
                  <a:lnTo>
                    <a:pt x="79238" y="134326"/>
                  </a:lnTo>
                  <a:lnTo>
                    <a:pt x="74703" y="129188"/>
                  </a:lnTo>
                  <a:lnTo>
                    <a:pt x="65660" y="124104"/>
                  </a:lnTo>
                  <a:lnTo>
                    <a:pt x="52388" y="119187"/>
                  </a:lnTo>
                  <a:lnTo>
                    <a:pt x="36947" y="114269"/>
                  </a:lnTo>
                  <a:lnTo>
                    <a:pt x="21842" y="109125"/>
                  </a:lnTo>
                  <a:lnTo>
                    <a:pt x="9577" y="103530"/>
                  </a:lnTo>
                  <a:lnTo>
                    <a:pt x="2200" y="97379"/>
                  </a:lnTo>
                  <a:lnTo>
                    <a:pt x="0" y="91114"/>
                  </a:lnTo>
                  <a:lnTo>
                    <a:pt x="2806" y="85304"/>
                  </a:lnTo>
                  <a:lnTo>
                    <a:pt x="10453" y="80518"/>
                  </a:lnTo>
                  <a:lnTo>
                    <a:pt x="22420" y="77094"/>
                  </a:lnTo>
                  <a:lnTo>
                    <a:pt x="36723" y="74466"/>
                  </a:lnTo>
                  <a:lnTo>
                    <a:pt x="51026" y="71838"/>
                  </a:lnTo>
                  <a:lnTo>
                    <a:pt x="62993" y="68414"/>
                  </a:lnTo>
                  <a:lnTo>
                    <a:pt x="70738" y="63656"/>
                  </a:lnTo>
                  <a:lnTo>
                    <a:pt x="74228" y="58045"/>
                  </a:lnTo>
                  <a:lnTo>
                    <a:pt x="73882" y="52320"/>
                  </a:lnTo>
                  <a:lnTo>
                    <a:pt x="70118" y="47218"/>
                  </a:lnTo>
                  <a:lnTo>
                    <a:pt x="63515" y="43244"/>
                  </a:lnTo>
                  <a:lnTo>
                    <a:pt x="55368" y="39954"/>
                  </a:lnTo>
                  <a:lnTo>
                    <a:pt x="47138" y="36663"/>
                  </a:lnTo>
                  <a:lnTo>
                    <a:pt x="40285" y="32689"/>
                  </a:lnTo>
                  <a:lnTo>
                    <a:pt x="36077" y="27580"/>
                  </a:lnTo>
                  <a:lnTo>
                    <a:pt x="34999" y="21793"/>
                  </a:lnTo>
                  <a:lnTo>
                    <a:pt x="37346" y="16005"/>
                  </a:lnTo>
                  <a:lnTo>
                    <a:pt x="76453" y="2383"/>
                  </a:lnTo>
                  <a:lnTo>
                    <a:pt x="96826" y="0"/>
                  </a:lnTo>
                </a:path>
                <a:path extrusionOk="0" h="160020" w="567054">
                  <a:moveTo>
                    <a:pt x="236094" y="159829"/>
                  </a:moveTo>
                  <a:lnTo>
                    <a:pt x="245441" y="157403"/>
                  </a:lnTo>
                  <a:lnTo>
                    <a:pt x="253897" y="155156"/>
                  </a:lnTo>
                  <a:lnTo>
                    <a:pt x="263975" y="152109"/>
                  </a:lnTo>
                  <a:lnTo>
                    <a:pt x="273804" y="148379"/>
                  </a:lnTo>
                  <a:lnTo>
                    <a:pt x="281509" y="144081"/>
                  </a:lnTo>
                  <a:lnTo>
                    <a:pt x="285482" y="139347"/>
                  </a:lnTo>
                  <a:lnTo>
                    <a:pt x="285286" y="134326"/>
                  </a:lnTo>
                  <a:lnTo>
                    <a:pt x="280754" y="129188"/>
                  </a:lnTo>
                  <a:lnTo>
                    <a:pt x="271718" y="124104"/>
                  </a:lnTo>
                  <a:lnTo>
                    <a:pt x="258443" y="119187"/>
                  </a:lnTo>
                  <a:lnTo>
                    <a:pt x="242998" y="114269"/>
                  </a:lnTo>
                  <a:lnTo>
                    <a:pt x="227889" y="109125"/>
                  </a:lnTo>
                  <a:lnTo>
                    <a:pt x="215622" y="103530"/>
                  </a:lnTo>
                  <a:lnTo>
                    <a:pt x="208245" y="97379"/>
                  </a:lnTo>
                  <a:lnTo>
                    <a:pt x="206046" y="91114"/>
                  </a:lnTo>
                  <a:lnTo>
                    <a:pt x="208857" y="85304"/>
                  </a:lnTo>
                  <a:lnTo>
                    <a:pt x="216511" y="80518"/>
                  </a:lnTo>
                  <a:lnTo>
                    <a:pt x="228476" y="77094"/>
                  </a:lnTo>
                  <a:lnTo>
                    <a:pt x="242774" y="74466"/>
                  </a:lnTo>
                  <a:lnTo>
                    <a:pt x="257073" y="71838"/>
                  </a:lnTo>
                  <a:lnTo>
                    <a:pt x="269038" y="68414"/>
                  </a:lnTo>
                  <a:lnTo>
                    <a:pt x="276789" y="63656"/>
                  </a:lnTo>
                  <a:lnTo>
                    <a:pt x="280282" y="58045"/>
                  </a:lnTo>
                  <a:lnTo>
                    <a:pt x="279934" y="52320"/>
                  </a:lnTo>
                  <a:lnTo>
                    <a:pt x="276163" y="47218"/>
                  </a:lnTo>
                  <a:lnTo>
                    <a:pt x="269560" y="43244"/>
                  </a:lnTo>
                  <a:lnTo>
                    <a:pt x="261413" y="39954"/>
                  </a:lnTo>
                  <a:lnTo>
                    <a:pt x="253183" y="36663"/>
                  </a:lnTo>
                  <a:lnTo>
                    <a:pt x="246330" y="32689"/>
                  </a:lnTo>
                  <a:lnTo>
                    <a:pt x="242121" y="27580"/>
                  </a:lnTo>
                  <a:lnTo>
                    <a:pt x="241044" y="21793"/>
                  </a:lnTo>
                  <a:lnTo>
                    <a:pt x="243391" y="16005"/>
                  </a:lnTo>
                  <a:lnTo>
                    <a:pt x="282509" y="2383"/>
                  </a:lnTo>
                  <a:lnTo>
                    <a:pt x="302871" y="0"/>
                  </a:lnTo>
                </a:path>
                <a:path extrusionOk="0" h="160020" w="567054">
                  <a:moveTo>
                    <a:pt x="399022" y="159829"/>
                  </a:moveTo>
                  <a:lnTo>
                    <a:pt x="408370" y="157403"/>
                  </a:lnTo>
                  <a:lnTo>
                    <a:pt x="416822" y="155156"/>
                  </a:lnTo>
                  <a:lnTo>
                    <a:pt x="426904" y="152109"/>
                  </a:lnTo>
                  <a:lnTo>
                    <a:pt x="436736" y="148379"/>
                  </a:lnTo>
                  <a:lnTo>
                    <a:pt x="444438" y="144081"/>
                  </a:lnTo>
                  <a:lnTo>
                    <a:pt x="448410" y="139347"/>
                  </a:lnTo>
                  <a:lnTo>
                    <a:pt x="448213" y="134326"/>
                  </a:lnTo>
                  <a:lnTo>
                    <a:pt x="443677" y="129188"/>
                  </a:lnTo>
                  <a:lnTo>
                    <a:pt x="434633" y="124104"/>
                  </a:lnTo>
                  <a:lnTo>
                    <a:pt x="421366" y="119187"/>
                  </a:lnTo>
                  <a:lnTo>
                    <a:pt x="405925" y="114269"/>
                  </a:lnTo>
                  <a:lnTo>
                    <a:pt x="390817" y="109125"/>
                  </a:lnTo>
                  <a:lnTo>
                    <a:pt x="378550" y="103530"/>
                  </a:lnTo>
                  <a:lnTo>
                    <a:pt x="371174" y="97379"/>
                  </a:lnTo>
                  <a:lnTo>
                    <a:pt x="368974" y="91114"/>
                  </a:lnTo>
                  <a:lnTo>
                    <a:pt x="371785" y="85304"/>
                  </a:lnTo>
                  <a:lnTo>
                    <a:pt x="379439" y="80518"/>
                  </a:lnTo>
                  <a:lnTo>
                    <a:pt x="391404" y="77094"/>
                  </a:lnTo>
                  <a:lnTo>
                    <a:pt x="405703" y="74466"/>
                  </a:lnTo>
                  <a:lnTo>
                    <a:pt x="420001" y="71838"/>
                  </a:lnTo>
                  <a:lnTo>
                    <a:pt x="431966" y="68414"/>
                  </a:lnTo>
                  <a:lnTo>
                    <a:pt x="439712" y="63656"/>
                  </a:lnTo>
                  <a:lnTo>
                    <a:pt x="443206" y="58045"/>
                  </a:lnTo>
                  <a:lnTo>
                    <a:pt x="442860" y="52320"/>
                  </a:lnTo>
                  <a:lnTo>
                    <a:pt x="439091" y="47218"/>
                  </a:lnTo>
                  <a:lnTo>
                    <a:pt x="432488" y="43244"/>
                  </a:lnTo>
                  <a:lnTo>
                    <a:pt x="424341" y="39954"/>
                  </a:lnTo>
                  <a:lnTo>
                    <a:pt x="416111" y="36663"/>
                  </a:lnTo>
                  <a:lnTo>
                    <a:pt x="409259" y="32689"/>
                  </a:lnTo>
                  <a:lnTo>
                    <a:pt x="405050" y="27580"/>
                  </a:lnTo>
                  <a:lnTo>
                    <a:pt x="403972" y="21793"/>
                  </a:lnTo>
                  <a:lnTo>
                    <a:pt x="406319" y="16005"/>
                  </a:lnTo>
                  <a:lnTo>
                    <a:pt x="445437" y="2383"/>
                  </a:lnTo>
                  <a:lnTo>
                    <a:pt x="465799" y="0"/>
                  </a:lnTo>
                </a:path>
                <a:path extrusionOk="0" h="160020" w="567054">
                  <a:moveTo>
                    <a:pt x="499949" y="159829"/>
                  </a:moveTo>
                  <a:lnTo>
                    <a:pt x="509296" y="157403"/>
                  </a:lnTo>
                  <a:lnTo>
                    <a:pt x="517747" y="155156"/>
                  </a:lnTo>
                  <a:lnTo>
                    <a:pt x="527824" y="152109"/>
                  </a:lnTo>
                  <a:lnTo>
                    <a:pt x="537652" y="148379"/>
                  </a:lnTo>
                  <a:lnTo>
                    <a:pt x="545352" y="144081"/>
                  </a:lnTo>
                  <a:lnTo>
                    <a:pt x="549331" y="139347"/>
                  </a:lnTo>
                  <a:lnTo>
                    <a:pt x="549138" y="134326"/>
                  </a:lnTo>
                  <a:lnTo>
                    <a:pt x="544603" y="129188"/>
                  </a:lnTo>
                  <a:lnTo>
                    <a:pt x="535560" y="124104"/>
                  </a:lnTo>
                  <a:lnTo>
                    <a:pt x="522288" y="119187"/>
                  </a:lnTo>
                  <a:lnTo>
                    <a:pt x="506847" y="114269"/>
                  </a:lnTo>
                  <a:lnTo>
                    <a:pt x="491742" y="109125"/>
                  </a:lnTo>
                  <a:lnTo>
                    <a:pt x="479477" y="103530"/>
                  </a:lnTo>
                  <a:lnTo>
                    <a:pt x="472100" y="97379"/>
                  </a:lnTo>
                  <a:lnTo>
                    <a:pt x="469900" y="91114"/>
                  </a:lnTo>
                  <a:lnTo>
                    <a:pt x="472706" y="85304"/>
                  </a:lnTo>
                  <a:lnTo>
                    <a:pt x="480353" y="80518"/>
                  </a:lnTo>
                  <a:lnTo>
                    <a:pt x="492320" y="77094"/>
                  </a:lnTo>
                  <a:lnTo>
                    <a:pt x="506623" y="74466"/>
                  </a:lnTo>
                  <a:lnTo>
                    <a:pt x="520926" y="71838"/>
                  </a:lnTo>
                  <a:lnTo>
                    <a:pt x="532893" y="68414"/>
                  </a:lnTo>
                  <a:lnTo>
                    <a:pt x="540637" y="63656"/>
                  </a:lnTo>
                  <a:lnTo>
                    <a:pt x="544126" y="58045"/>
                  </a:lnTo>
                  <a:lnTo>
                    <a:pt x="543777" y="52320"/>
                  </a:lnTo>
                  <a:lnTo>
                    <a:pt x="540005" y="47218"/>
                  </a:lnTo>
                  <a:lnTo>
                    <a:pt x="533410" y="43244"/>
                  </a:lnTo>
                  <a:lnTo>
                    <a:pt x="525267" y="39954"/>
                  </a:lnTo>
                  <a:lnTo>
                    <a:pt x="517038" y="36663"/>
                  </a:lnTo>
                  <a:lnTo>
                    <a:pt x="510185" y="32689"/>
                  </a:lnTo>
                  <a:lnTo>
                    <a:pt x="505976" y="27580"/>
                  </a:lnTo>
                  <a:lnTo>
                    <a:pt x="504898" y="21793"/>
                  </a:lnTo>
                  <a:lnTo>
                    <a:pt x="507240" y="16005"/>
                  </a:lnTo>
                  <a:lnTo>
                    <a:pt x="546353" y="2383"/>
                  </a:lnTo>
                  <a:lnTo>
                    <a:pt x="566713"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3" name="Google Shape;303;p9"/>
            <p:cNvSpPr/>
            <p:nvPr/>
          </p:nvSpPr>
          <p:spPr>
            <a:xfrm>
              <a:off x="7228154" y="4538027"/>
              <a:ext cx="97155" cy="160020"/>
            </a:xfrm>
            <a:custGeom>
              <a:rect b="b" l="l" r="r" t="t"/>
              <a:pathLst>
                <a:path extrusionOk="0" h="160020" w="97154">
                  <a:moveTo>
                    <a:pt x="96824" y="0"/>
                  </a:moveTo>
                  <a:lnTo>
                    <a:pt x="53089" y="6998"/>
                  </a:lnTo>
                  <a:lnTo>
                    <a:pt x="35007" y="21793"/>
                  </a:lnTo>
                  <a:lnTo>
                    <a:pt x="36082" y="27580"/>
                  </a:lnTo>
                  <a:lnTo>
                    <a:pt x="40284" y="32689"/>
                  </a:lnTo>
                  <a:lnTo>
                    <a:pt x="47137" y="36663"/>
                  </a:lnTo>
                  <a:lnTo>
                    <a:pt x="55367" y="39954"/>
                  </a:lnTo>
                  <a:lnTo>
                    <a:pt x="63514" y="43244"/>
                  </a:lnTo>
                  <a:lnTo>
                    <a:pt x="70116" y="47218"/>
                  </a:lnTo>
                  <a:lnTo>
                    <a:pt x="73886" y="52320"/>
                  </a:lnTo>
                  <a:lnTo>
                    <a:pt x="74231" y="58045"/>
                  </a:lnTo>
                  <a:lnTo>
                    <a:pt x="70738" y="63656"/>
                  </a:lnTo>
                  <a:lnTo>
                    <a:pt x="62992" y="68414"/>
                  </a:lnTo>
                  <a:lnTo>
                    <a:pt x="51025" y="71838"/>
                  </a:lnTo>
                  <a:lnTo>
                    <a:pt x="22424" y="77094"/>
                  </a:lnTo>
                  <a:lnTo>
                    <a:pt x="10464" y="80518"/>
                  </a:lnTo>
                  <a:lnTo>
                    <a:pt x="2810" y="85304"/>
                  </a:lnTo>
                  <a:lnTo>
                    <a:pt x="0" y="91114"/>
                  </a:lnTo>
                  <a:lnTo>
                    <a:pt x="2199" y="97379"/>
                  </a:lnTo>
                  <a:lnTo>
                    <a:pt x="9575" y="103530"/>
                  </a:lnTo>
                  <a:lnTo>
                    <a:pt x="21842" y="109125"/>
                  </a:lnTo>
                  <a:lnTo>
                    <a:pt x="36950" y="114269"/>
                  </a:lnTo>
                  <a:lnTo>
                    <a:pt x="52391" y="119187"/>
                  </a:lnTo>
                  <a:lnTo>
                    <a:pt x="65659" y="124104"/>
                  </a:lnTo>
                  <a:lnTo>
                    <a:pt x="74702" y="129188"/>
                  </a:lnTo>
                  <a:lnTo>
                    <a:pt x="79238" y="134326"/>
                  </a:lnTo>
                  <a:lnTo>
                    <a:pt x="79435" y="139347"/>
                  </a:lnTo>
                  <a:lnTo>
                    <a:pt x="75463" y="144081"/>
                  </a:lnTo>
                  <a:lnTo>
                    <a:pt x="39395" y="157403"/>
                  </a:lnTo>
                  <a:lnTo>
                    <a:pt x="30048" y="159829"/>
                  </a:lnTo>
                  <a:lnTo>
                    <a:pt x="9682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4" name="Google Shape;304;p9"/>
            <p:cNvSpPr/>
            <p:nvPr/>
          </p:nvSpPr>
          <p:spPr>
            <a:xfrm>
              <a:off x="7228154" y="4538027"/>
              <a:ext cx="97155" cy="160020"/>
            </a:xfrm>
            <a:custGeom>
              <a:rect b="b" l="l" r="r" t="t"/>
              <a:pathLst>
                <a:path extrusionOk="0" h="160020" w="97154">
                  <a:moveTo>
                    <a:pt x="30048" y="159829"/>
                  </a:moveTo>
                  <a:lnTo>
                    <a:pt x="39395" y="157403"/>
                  </a:lnTo>
                  <a:lnTo>
                    <a:pt x="47847" y="155156"/>
                  </a:lnTo>
                  <a:lnTo>
                    <a:pt x="57929" y="152109"/>
                  </a:lnTo>
                  <a:lnTo>
                    <a:pt x="67761" y="148379"/>
                  </a:lnTo>
                  <a:lnTo>
                    <a:pt x="75463" y="144081"/>
                  </a:lnTo>
                  <a:lnTo>
                    <a:pt x="79435" y="139347"/>
                  </a:lnTo>
                  <a:lnTo>
                    <a:pt x="79238" y="134326"/>
                  </a:lnTo>
                  <a:lnTo>
                    <a:pt x="74702" y="129188"/>
                  </a:lnTo>
                  <a:lnTo>
                    <a:pt x="65659" y="124104"/>
                  </a:lnTo>
                  <a:lnTo>
                    <a:pt x="52391" y="119187"/>
                  </a:lnTo>
                  <a:lnTo>
                    <a:pt x="36950" y="114269"/>
                  </a:lnTo>
                  <a:lnTo>
                    <a:pt x="21842" y="109125"/>
                  </a:lnTo>
                  <a:lnTo>
                    <a:pt x="9575" y="103530"/>
                  </a:lnTo>
                  <a:lnTo>
                    <a:pt x="2199" y="97379"/>
                  </a:lnTo>
                  <a:lnTo>
                    <a:pt x="0" y="91114"/>
                  </a:lnTo>
                  <a:lnTo>
                    <a:pt x="2810" y="85304"/>
                  </a:lnTo>
                  <a:lnTo>
                    <a:pt x="10464" y="80518"/>
                  </a:lnTo>
                  <a:lnTo>
                    <a:pt x="22424" y="77094"/>
                  </a:lnTo>
                  <a:lnTo>
                    <a:pt x="36723" y="74466"/>
                  </a:lnTo>
                  <a:lnTo>
                    <a:pt x="51025" y="71838"/>
                  </a:lnTo>
                  <a:lnTo>
                    <a:pt x="62992" y="68414"/>
                  </a:lnTo>
                  <a:lnTo>
                    <a:pt x="70738" y="63656"/>
                  </a:lnTo>
                  <a:lnTo>
                    <a:pt x="74231" y="58045"/>
                  </a:lnTo>
                  <a:lnTo>
                    <a:pt x="73886" y="52320"/>
                  </a:lnTo>
                  <a:lnTo>
                    <a:pt x="70116" y="47218"/>
                  </a:lnTo>
                  <a:lnTo>
                    <a:pt x="63514" y="43244"/>
                  </a:lnTo>
                  <a:lnTo>
                    <a:pt x="55367" y="39954"/>
                  </a:lnTo>
                  <a:lnTo>
                    <a:pt x="47137" y="36663"/>
                  </a:lnTo>
                  <a:lnTo>
                    <a:pt x="40284" y="32689"/>
                  </a:lnTo>
                  <a:lnTo>
                    <a:pt x="36082" y="27580"/>
                  </a:lnTo>
                  <a:lnTo>
                    <a:pt x="35007" y="21793"/>
                  </a:lnTo>
                  <a:lnTo>
                    <a:pt x="37351" y="16005"/>
                  </a:lnTo>
                  <a:lnTo>
                    <a:pt x="76462" y="2383"/>
                  </a:lnTo>
                  <a:lnTo>
                    <a:pt x="96824"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5" name="Google Shape;305;p9"/>
            <p:cNvSpPr/>
            <p:nvPr/>
          </p:nvSpPr>
          <p:spPr>
            <a:xfrm>
              <a:off x="7028840" y="4538027"/>
              <a:ext cx="97155" cy="160020"/>
            </a:xfrm>
            <a:custGeom>
              <a:rect b="b" l="l" r="r" t="t"/>
              <a:pathLst>
                <a:path extrusionOk="0" h="160020" w="97154">
                  <a:moveTo>
                    <a:pt x="96824" y="0"/>
                  </a:moveTo>
                  <a:lnTo>
                    <a:pt x="53088" y="6998"/>
                  </a:lnTo>
                  <a:lnTo>
                    <a:pt x="35007" y="21793"/>
                  </a:lnTo>
                  <a:lnTo>
                    <a:pt x="36082" y="27580"/>
                  </a:lnTo>
                  <a:lnTo>
                    <a:pt x="40284" y="32689"/>
                  </a:lnTo>
                  <a:lnTo>
                    <a:pt x="47137" y="36663"/>
                  </a:lnTo>
                  <a:lnTo>
                    <a:pt x="55367" y="39954"/>
                  </a:lnTo>
                  <a:lnTo>
                    <a:pt x="63514" y="43244"/>
                  </a:lnTo>
                  <a:lnTo>
                    <a:pt x="70116" y="47218"/>
                  </a:lnTo>
                  <a:lnTo>
                    <a:pt x="73888" y="52320"/>
                  </a:lnTo>
                  <a:lnTo>
                    <a:pt x="74236" y="58045"/>
                  </a:lnTo>
                  <a:lnTo>
                    <a:pt x="70743" y="63656"/>
                  </a:lnTo>
                  <a:lnTo>
                    <a:pt x="62992" y="68414"/>
                  </a:lnTo>
                  <a:lnTo>
                    <a:pt x="51030" y="71838"/>
                  </a:lnTo>
                  <a:lnTo>
                    <a:pt x="22426" y="77094"/>
                  </a:lnTo>
                  <a:lnTo>
                    <a:pt x="10464" y="80518"/>
                  </a:lnTo>
                  <a:lnTo>
                    <a:pt x="2810" y="85304"/>
                  </a:lnTo>
                  <a:lnTo>
                    <a:pt x="0" y="91114"/>
                  </a:lnTo>
                  <a:lnTo>
                    <a:pt x="2199" y="97379"/>
                  </a:lnTo>
                  <a:lnTo>
                    <a:pt x="9575" y="103530"/>
                  </a:lnTo>
                  <a:lnTo>
                    <a:pt x="21841" y="109125"/>
                  </a:lnTo>
                  <a:lnTo>
                    <a:pt x="36945" y="114269"/>
                  </a:lnTo>
                  <a:lnTo>
                    <a:pt x="52386" y="119187"/>
                  </a:lnTo>
                  <a:lnTo>
                    <a:pt x="65659" y="124104"/>
                  </a:lnTo>
                  <a:lnTo>
                    <a:pt x="74702" y="129188"/>
                  </a:lnTo>
                  <a:lnTo>
                    <a:pt x="79236" y="134326"/>
                  </a:lnTo>
                  <a:lnTo>
                    <a:pt x="79430" y="139347"/>
                  </a:lnTo>
                  <a:lnTo>
                    <a:pt x="75450" y="144081"/>
                  </a:lnTo>
                  <a:lnTo>
                    <a:pt x="39395" y="157403"/>
                  </a:lnTo>
                  <a:lnTo>
                    <a:pt x="30048" y="159829"/>
                  </a:lnTo>
                  <a:lnTo>
                    <a:pt x="96824"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6" name="Google Shape;306;p9"/>
            <p:cNvSpPr/>
            <p:nvPr/>
          </p:nvSpPr>
          <p:spPr>
            <a:xfrm>
              <a:off x="7028840" y="4538027"/>
              <a:ext cx="97155" cy="160020"/>
            </a:xfrm>
            <a:custGeom>
              <a:rect b="b" l="l" r="r" t="t"/>
              <a:pathLst>
                <a:path extrusionOk="0" h="160020" w="97154">
                  <a:moveTo>
                    <a:pt x="30048" y="159829"/>
                  </a:moveTo>
                  <a:lnTo>
                    <a:pt x="39395" y="157403"/>
                  </a:lnTo>
                  <a:lnTo>
                    <a:pt x="47847" y="155156"/>
                  </a:lnTo>
                  <a:lnTo>
                    <a:pt x="57927" y="152109"/>
                  </a:lnTo>
                  <a:lnTo>
                    <a:pt x="67756" y="148379"/>
                  </a:lnTo>
                  <a:lnTo>
                    <a:pt x="75450" y="144081"/>
                  </a:lnTo>
                  <a:lnTo>
                    <a:pt x="79430" y="139347"/>
                  </a:lnTo>
                  <a:lnTo>
                    <a:pt x="79236" y="134326"/>
                  </a:lnTo>
                  <a:lnTo>
                    <a:pt x="74702" y="129188"/>
                  </a:lnTo>
                  <a:lnTo>
                    <a:pt x="65659" y="124104"/>
                  </a:lnTo>
                  <a:lnTo>
                    <a:pt x="52386" y="119187"/>
                  </a:lnTo>
                  <a:lnTo>
                    <a:pt x="36945" y="114269"/>
                  </a:lnTo>
                  <a:lnTo>
                    <a:pt x="21841" y="109125"/>
                  </a:lnTo>
                  <a:lnTo>
                    <a:pt x="9575" y="103530"/>
                  </a:lnTo>
                  <a:lnTo>
                    <a:pt x="2199" y="97379"/>
                  </a:lnTo>
                  <a:lnTo>
                    <a:pt x="0" y="91114"/>
                  </a:lnTo>
                  <a:lnTo>
                    <a:pt x="2810" y="85304"/>
                  </a:lnTo>
                  <a:lnTo>
                    <a:pt x="10464" y="80518"/>
                  </a:lnTo>
                  <a:lnTo>
                    <a:pt x="22426" y="77094"/>
                  </a:lnTo>
                  <a:lnTo>
                    <a:pt x="36728" y="74466"/>
                  </a:lnTo>
                  <a:lnTo>
                    <a:pt x="51030" y="71838"/>
                  </a:lnTo>
                  <a:lnTo>
                    <a:pt x="62992" y="68414"/>
                  </a:lnTo>
                  <a:lnTo>
                    <a:pt x="70743" y="63656"/>
                  </a:lnTo>
                  <a:lnTo>
                    <a:pt x="74236" y="58045"/>
                  </a:lnTo>
                  <a:lnTo>
                    <a:pt x="73888" y="52320"/>
                  </a:lnTo>
                  <a:lnTo>
                    <a:pt x="70116" y="47218"/>
                  </a:lnTo>
                  <a:lnTo>
                    <a:pt x="63514" y="43244"/>
                  </a:lnTo>
                  <a:lnTo>
                    <a:pt x="55367" y="39954"/>
                  </a:lnTo>
                  <a:lnTo>
                    <a:pt x="47137" y="36663"/>
                  </a:lnTo>
                  <a:lnTo>
                    <a:pt x="40284" y="32689"/>
                  </a:lnTo>
                  <a:lnTo>
                    <a:pt x="36082" y="27580"/>
                  </a:lnTo>
                  <a:lnTo>
                    <a:pt x="35007" y="21793"/>
                  </a:lnTo>
                  <a:lnTo>
                    <a:pt x="37351" y="16005"/>
                  </a:lnTo>
                  <a:lnTo>
                    <a:pt x="76457" y="2383"/>
                  </a:lnTo>
                  <a:lnTo>
                    <a:pt x="96824"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7" name="Google Shape;307;p9"/>
            <p:cNvSpPr/>
            <p:nvPr/>
          </p:nvSpPr>
          <p:spPr>
            <a:xfrm>
              <a:off x="7030453" y="4611674"/>
              <a:ext cx="382905" cy="107950"/>
            </a:xfrm>
            <a:custGeom>
              <a:rect b="b" l="l" r="r" t="t"/>
              <a:pathLst>
                <a:path extrusionOk="0" h="107950" w="382904">
                  <a:moveTo>
                    <a:pt x="382701" y="5384"/>
                  </a:moveTo>
                  <a:lnTo>
                    <a:pt x="301840" y="0"/>
                  </a:lnTo>
                  <a:lnTo>
                    <a:pt x="118579" y="0"/>
                  </a:lnTo>
                  <a:lnTo>
                    <a:pt x="0" y="5384"/>
                  </a:lnTo>
                  <a:lnTo>
                    <a:pt x="5397" y="107797"/>
                  </a:lnTo>
                  <a:lnTo>
                    <a:pt x="371919" y="107797"/>
                  </a:lnTo>
                  <a:lnTo>
                    <a:pt x="382701" y="538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8" name="Google Shape;308;p9"/>
            <p:cNvSpPr/>
            <p:nvPr/>
          </p:nvSpPr>
          <p:spPr>
            <a:xfrm>
              <a:off x="7030453" y="4611674"/>
              <a:ext cx="382905" cy="107950"/>
            </a:xfrm>
            <a:custGeom>
              <a:rect b="b" l="l" r="r" t="t"/>
              <a:pathLst>
                <a:path extrusionOk="0" h="107950" w="382904">
                  <a:moveTo>
                    <a:pt x="371919" y="107797"/>
                  </a:moveTo>
                  <a:lnTo>
                    <a:pt x="382701" y="5384"/>
                  </a:lnTo>
                  <a:lnTo>
                    <a:pt x="301840" y="0"/>
                  </a:lnTo>
                  <a:lnTo>
                    <a:pt x="118579" y="0"/>
                  </a:lnTo>
                  <a:lnTo>
                    <a:pt x="0" y="5384"/>
                  </a:lnTo>
                  <a:lnTo>
                    <a:pt x="5397" y="107797"/>
                  </a:lnTo>
                  <a:lnTo>
                    <a:pt x="371919" y="107797"/>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09" name="Google Shape;309;p9"/>
            <p:cNvSpPr/>
            <p:nvPr/>
          </p:nvSpPr>
          <p:spPr>
            <a:xfrm>
              <a:off x="7236726" y="4737176"/>
              <a:ext cx="2540" cy="71120"/>
            </a:xfrm>
            <a:custGeom>
              <a:rect b="b" l="l" r="r" t="t"/>
              <a:pathLst>
                <a:path extrusionOk="0" h="71120" w="2540">
                  <a:moveTo>
                    <a:pt x="1149" y="-5397"/>
                  </a:moveTo>
                  <a:lnTo>
                    <a:pt x="1149" y="76390"/>
                  </a:lnTo>
                </a:path>
              </a:pathLst>
            </a:custGeom>
            <a:noFill/>
            <a:ln cap="flat" cmpd="sng" w="130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0" name="Google Shape;310;p9"/>
            <p:cNvSpPr/>
            <p:nvPr/>
          </p:nvSpPr>
          <p:spPr>
            <a:xfrm>
              <a:off x="6980936" y="4872736"/>
              <a:ext cx="403225" cy="126364"/>
            </a:xfrm>
            <a:custGeom>
              <a:rect b="b" l="l" r="r" t="t"/>
              <a:pathLst>
                <a:path extrusionOk="0" h="126364" w="403225">
                  <a:moveTo>
                    <a:pt x="402691" y="126034"/>
                  </a:moveTo>
                  <a:lnTo>
                    <a:pt x="352475" y="0"/>
                  </a:lnTo>
                  <a:lnTo>
                    <a:pt x="50215" y="0"/>
                  </a:lnTo>
                  <a:lnTo>
                    <a:pt x="0" y="126034"/>
                  </a:lnTo>
                  <a:lnTo>
                    <a:pt x="402691" y="126034"/>
                  </a:lnTo>
                  <a:close/>
                </a:path>
              </a:pathLst>
            </a:custGeom>
            <a:noFill/>
            <a:ln cap="flat" cmpd="sng" w="107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1" name="Google Shape;311;p9"/>
            <p:cNvSpPr/>
            <p:nvPr/>
          </p:nvSpPr>
          <p:spPr>
            <a:xfrm>
              <a:off x="7031151" y="4848136"/>
              <a:ext cx="403225" cy="24765"/>
            </a:xfrm>
            <a:custGeom>
              <a:rect b="b" l="l" r="r" t="t"/>
              <a:pathLst>
                <a:path extrusionOk="0" h="24764" w="403225">
                  <a:moveTo>
                    <a:pt x="402678" y="0"/>
                  </a:moveTo>
                  <a:lnTo>
                    <a:pt x="100406" y="0"/>
                  </a:lnTo>
                  <a:lnTo>
                    <a:pt x="0" y="24599"/>
                  </a:lnTo>
                  <a:lnTo>
                    <a:pt x="302260" y="24599"/>
                  </a:lnTo>
                  <a:lnTo>
                    <a:pt x="402678"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2" name="Google Shape;312;p9"/>
            <p:cNvSpPr/>
            <p:nvPr/>
          </p:nvSpPr>
          <p:spPr>
            <a:xfrm>
              <a:off x="6921512" y="4753876"/>
              <a:ext cx="637540" cy="158115"/>
            </a:xfrm>
            <a:custGeom>
              <a:rect b="b" l="l" r="r" t="t"/>
              <a:pathLst>
                <a:path extrusionOk="0" h="158114" w="637540">
                  <a:moveTo>
                    <a:pt x="109639" y="118859"/>
                  </a:moveTo>
                  <a:lnTo>
                    <a:pt x="210045" y="94259"/>
                  </a:lnTo>
                  <a:lnTo>
                    <a:pt x="512318" y="94259"/>
                  </a:lnTo>
                  <a:lnTo>
                    <a:pt x="411899" y="118859"/>
                  </a:lnTo>
                </a:path>
                <a:path extrusionOk="0" h="158114" w="637540">
                  <a:moveTo>
                    <a:pt x="0" y="125006"/>
                  </a:moveTo>
                  <a:lnTo>
                    <a:pt x="63525" y="157784"/>
                  </a:lnTo>
                </a:path>
                <a:path extrusionOk="0" h="158114" w="637540">
                  <a:moveTo>
                    <a:pt x="88112" y="30734"/>
                  </a:moveTo>
                  <a:lnTo>
                    <a:pt x="129095" y="88112"/>
                  </a:lnTo>
                </a:path>
                <a:path extrusionOk="0" h="158114" w="637540">
                  <a:moveTo>
                    <a:pt x="206971" y="0"/>
                  </a:moveTo>
                  <a:lnTo>
                    <a:pt x="217220" y="63525"/>
                  </a:lnTo>
                </a:path>
                <a:path extrusionOk="0" h="158114" w="637540">
                  <a:moveTo>
                    <a:pt x="637413" y="125006"/>
                  </a:moveTo>
                  <a:lnTo>
                    <a:pt x="573887" y="157797"/>
                  </a:lnTo>
                </a:path>
                <a:path extrusionOk="0" h="158114" w="637540">
                  <a:moveTo>
                    <a:pt x="573874" y="24587"/>
                  </a:moveTo>
                  <a:lnTo>
                    <a:pt x="532892" y="81965"/>
                  </a:lnTo>
                </a:path>
                <a:path extrusionOk="0" h="158114" w="637540">
                  <a:moveTo>
                    <a:pt x="430428" y="0"/>
                  </a:moveTo>
                  <a:lnTo>
                    <a:pt x="420192" y="63525"/>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3" name="Google Shape;313;p9"/>
            <p:cNvSpPr/>
            <p:nvPr/>
          </p:nvSpPr>
          <p:spPr>
            <a:xfrm>
              <a:off x="7383564" y="4848110"/>
              <a:ext cx="101600" cy="151130"/>
            </a:xfrm>
            <a:custGeom>
              <a:rect b="b" l="l" r="r" t="t"/>
              <a:pathLst>
                <a:path extrusionOk="0" h="151129" w="101600">
                  <a:moveTo>
                    <a:pt x="101269" y="125996"/>
                  </a:moveTo>
                  <a:lnTo>
                    <a:pt x="51841" y="0"/>
                  </a:lnTo>
                  <a:lnTo>
                    <a:pt x="0" y="150710"/>
                  </a:lnTo>
                  <a:lnTo>
                    <a:pt x="101269" y="12599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4" name="Google Shape;314;p9"/>
            <p:cNvSpPr/>
            <p:nvPr/>
          </p:nvSpPr>
          <p:spPr>
            <a:xfrm>
              <a:off x="7383564" y="4848110"/>
              <a:ext cx="101600" cy="151130"/>
            </a:xfrm>
            <a:custGeom>
              <a:rect b="b" l="l" r="r" t="t"/>
              <a:pathLst>
                <a:path extrusionOk="0" h="151129" w="101600">
                  <a:moveTo>
                    <a:pt x="51841" y="0"/>
                  </a:moveTo>
                  <a:lnTo>
                    <a:pt x="101269" y="125996"/>
                  </a:lnTo>
                  <a:lnTo>
                    <a:pt x="0" y="15071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315" name="Google Shape;315;p9"/>
          <p:cNvGrpSpPr/>
          <p:nvPr/>
        </p:nvGrpSpPr>
        <p:grpSpPr>
          <a:xfrm>
            <a:off x="6206172" y="3691563"/>
            <a:ext cx="567055" cy="181297"/>
            <a:chOff x="6206845" y="3691915"/>
            <a:chExt cx="567055" cy="181597"/>
          </a:xfrm>
        </p:grpSpPr>
        <p:sp>
          <p:nvSpPr>
            <p:cNvPr id="316" name="Google Shape;316;p9"/>
            <p:cNvSpPr/>
            <p:nvPr/>
          </p:nvSpPr>
          <p:spPr>
            <a:xfrm>
              <a:off x="6206845" y="3691915"/>
              <a:ext cx="567055" cy="160020"/>
            </a:xfrm>
            <a:custGeom>
              <a:rect b="b" l="l" r="r" t="t"/>
              <a:pathLst>
                <a:path extrusionOk="0" h="160020" w="567054">
                  <a:moveTo>
                    <a:pt x="30060" y="159829"/>
                  </a:moveTo>
                  <a:lnTo>
                    <a:pt x="39395" y="157403"/>
                  </a:lnTo>
                  <a:lnTo>
                    <a:pt x="47847" y="155156"/>
                  </a:lnTo>
                  <a:lnTo>
                    <a:pt x="57929" y="152111"/>
                  </a:lnTo>
                  <a:lnTo>
                    <a:pt x="67761" y="148384"/>
                  </a:lnTo>
                  <a:lnTo>
                    <a:pt x="75463" y="144094"/>
                  </a:lnTo>
                  <a:lnTo>
                    <a:pt x="79441" y="139352"/>
                  </a:lnTo>
                  <a:lnTo>
                    <a:pt x="79243" y="134329"/>
                  </a:lnTo>
                  <a:lnTo>
                    <a:pt x="74704" y="129194"/>
                  </a:lnTo>
                  <a:lnTo>
                    <a:pt x="65659" y="124117"/>
                  </a:lnTo>
                  <a:lnTo>
                    <a:pt x="52393" y="119193"/>
                  </a:lnTo>
                  <a:lnTo>
                    <a:pt x="36955" y="114271"/>
                  </a:lnTo>
                  <a:lnTo>
                    <a:pt x="21848" y="109125"/>
                  </a:lnTo>
                  <a:lnTo>
                    <a:pt x="9575" y="103530"/>
                  </a:lnTo>
                  <a:lnTo>
                    <a:pt x="2199" y="97379"/>
                  </a:lnTo>
                  <a:lnTo>
                    <a:pt x="0" y="91114"/>
                  </a:lnTo>
                  <a:lnTo>
                    <a:pt x="2810" y="85304"/>
                  </a:lnTo>
                  <a:lnTo>
                    <a:pt x="10464" y="80518"/>
                  </a:lnTo>
                  <a:lnTo>
                    <a:pt x="22431" y="77094"/>
                  </a:lnTo>
                  <a:lnTo>
                    <a:pt x="36733" y="74466"/>
                  </a:lnTo>
                  <a:lnTo>
                    <a:pt x="51032" y="71838"/>
                  </a:lnTo>
                  <a:lnTo>
                    <a:pt x="62992" y="68414"/>
                  </a:lnTo>
                  <a:lnTo>
                    <a:pt x="70743" y="63656"/>
                  </a:lnTo>
                  <a:lnTo>
                    <a:pt x="74236" y="58045"/>
                  </a:lnTo>
                  <a:lnTo>
                    <a:pt x="73888" y="52320"/>
                  </a:lnTo>
                  <a:lnTo>
                    <a:pt x="70116" y="47218"/>
                  </a:lnTo>
                  <a:lnTo>
                    <a:pt x="63514" y="43250"/>
                  </a:lnTo>
                  <a:lnTo>
                    <a:pt x="55368" y="39958"/>
                  </a:lnTo>
                  <a:lnTo>
                    <a:pt x="47142" y="36665"/>
                  </a:lnTo>
                  <a:lnTo>
                    <a:pt x="40297" y="32689"/>
                  </a:lnTo>
                  <a:lnTo>
                    <a:pt x="36088" y="27586"/>
                  </a:lnTo>
                  <a:lnTo>
                    <a:pt x="35009" y="21797"/>
                  </a:lnTo>
                  <a:lnTo>
                    <a:pt x="37352" y="16007"/>
                  </a:lnTo>
                  <a:lnTo>
                    <a:pt x="76462" y="2390"/>
                  </a:lnTo>
                  <a:lnTo>
                    <a:pt x="96824" y="0"/>
                  </a:lnTo>
                </a:path>
                <a:path extrusionOk="0" h="160020" w="567054">
                  <a:moveTo>
                    <a:pt x="236105" y="159829"/>
                  </a:moveTo>
                  <a:lnTo>
                    <a:pt x="245452" y="157403"/>
                  </a:lnTo>
                  <a:lnTo>
                    <a:pt x="253902" y="155156"/>
                  </a:lnTo>
                  <a:lnTo>
                    <a:pt x="263980" y="152111"/>
                  </a:lnTo>
                  <a:lnTo>
                    <a:pt x="273808" y="148384"/>
                  </a:lnTo>
                  <a:lnTo>
                    <a:pt x="281508" y="144094"/>
                  </a:lnTo>
                  <a:lnTo>
                    <a:pt x="285486" y="139352"/>
                  </a:lnTo>
                  <a:lnTo>
                    <a:pt x="285289" y="134329"/>
                  </a:lnTo>
                  <a:lnTo>
                    <a:pt x="280754" y="129194"/>
                  </a:lnTo>
                  <a:lnTo>
                    <a:pt x="271716" y="124117"/>
                  </a:lnTo>
                  <a:lnTo>
                    <a:pt x="258443" y="119193"/>
                  </a:lnTo>
                  <a:lnTo>
                    <a:pt x="243001" y="114271"/>
                  </a:lnTo>
                  <a:lnTo>
                    <a:pt x="227893" y="109125"/>
                  </a:lnTo>
                  <a:lnTo>
                    <a:pt x="215620" y="103530"/>
                  </a:lnTo>
                  <a:lnTo>
                    <a:pt x="208251" y="97379"/>
                  </a:lnTo>
                  <a:lnTo>
                    <a:pt x="206054" y="91114"/>
                  </a:lnTo>
                  <a:lnTo>
                    <a:pt x="208862" y="85304"/>
                  </a:lnTo>
                  <a:lnTo>
                    <a:pt x="216509" y="80518"/>
                  </a:lnTo>
                  <a:lnTo>
                    <a:pt x="228476" y="77094"/>
                  </a:lnTo>
                  <a:lnTo>
                    <a:pt x="242779" y="74466"/>
                  </a:lnTo>
                  <a:lnTo>
                    <a:pt x="257082" y="71838"/>
                  </a:lnTo>
                  <a:lnTo>
                    <a:pt x="269049" y="68414"/>
                  </a:lnTo>
                  <a:lnTo>
                    <a:pt x="276793" y="63656"/>
                  </a:lnTo>
                  <a:lnTo>
                    <a:pt x="280282" y="58045"/>
                  </a:lnTo>
                  <a:lnTo>
                    <a:pt x="279933" y="52320"/>
                  </a:lnTo>
                  <a:lnTo>
                    <a:pt x="276161" y="47218"/>
                  </a:lnTo>
                  <a:lnTo>
                    <a:pt x="269566" y="43250"/>
                  </a:lnTo>
                  <a:lnTo>
                    <a:pt x="261423" y="39958"/>
                  </a:lnTo>
                  <a:lnTo>
                    <a:pt x="253194" y="36665"/>
                  </a:lnTo>
                  <a:lnTo>
                    <a:pt x="246341" y="32689"/>
                  </a:lnTo>
                  <a:lnTo>
                    <a:pt x="242132" y="27586"/>
                  </a:lnTo>
                  <a:lnTo>
                    <a:pt x="241053" y="21797"/>
                  </a:lnTo>
                  <a:lnTo>
                    <a:pt x="243396" y="16007"/>
                  </a:lnTo>
                  <a:lnTo>
                    <a:pt x="282507" y="2390"/>
                  </a:lnTo>
                  <a:lnTo>
                    <a:pt x="302882" y="0"/>
                  </a:lnTo>
                </a:path>
                <a:path extrusionOk="0" h="160020" w="567054">
                  <a:moveTo>
                    <a:pt x="399034" y="159829"/>
                  </a:moveTo>
                  <a:lnTo>
                    <a:pt x="408381" y="157403"/>
                  </a:lnTo>
                  <a:lnTo>
                    <a:pt x="416831" y="155156"/>
                  </a:lnTo>
                  <a:lnTo>
                    <a:pt x="426908" y="152111"/>
                  </a:lnTo>
                  <a:lnTo>
                    <a:pt x="436736" y="148384"/>
                  </a:lnTo>
                  <a:lnTo>
                    <a:pt x="444436" y="144094"/>
                  </a:lnTo>
                  <a:lnTo>
                    <a:pt x="448416" y="139352"/>
                  </a:lnTo>
                  <a:lnTo>
                    <a:pt x="448222" y="134329"/>
                  </a:lnTo>
                  <a:lnTo>
                    <a:pt x="443688" y="129194"/>
                  </a:lnTo>
                  <a:lnTo>
                    <a:pt x="434644" y="124117"/>
                  </a:lnTo>
                  <a:lnTo>
                    <a:pt x="421372" y="119193"/>
                  </a:lnTo>
                  <a:lnTo>
                    <a:pt x="405930" y="114271"/>
                  </a:lnTo>
                  <a:lnTo>
                    <a:pt x="390821" y="109125"/>
                  </a:lnTo>
                  <a:lnTo>
                    <a:pt x="378548" y="103530"/>
                  </a:lnTo>
                  <a:lnTo>
                    <a:pt x="371179" y="97379"/>
                  </a:lnTo>
                  <a:lnTo>
                    <a:pt x="368982" y="91114"/>
                  </a:lnTo>
                  <a:lnTo>
                    <a:pt x="371790" y="85304"/>
                  </a:lnTo>
                  <a:lnTo>
                    <a:pt x="379437" y="80518"/>
                  </a:lnTo>
                  <a:lnTo>
                    <a:pt x="391404" y="77094"/>
                  </a:lnTo>
                  <a:lnTo>
                    <a:pt x="405706" y="74466"/>
                  </a:lnTo>
                  <a:lnTo>
                    <a:pt x="420005" y="71838"/>
                  </a:lnTo>
                  <a:lnTo>
                    <a:pt x="431965" y="68414"/>
                  </a:lnTo>
                  <a:lnTo>
                    <a:pt x="439716" y="63656"/>
                  </a:lnTo>
                  <a:lnTo>
                    <a:pt x="443209" y="58045"/>
                  </a:lnTo>
                  <a:lnTo>
                    <a:pt x="442861" y="52320"/>
                  </a:lnTo>
                  <a:lnTo>
                    <a:pt x="439089" y="47218"/>
                  </a:lnTo>
                  <a:lnTo>
                    <a:pt x="432489" y="43250"/>
                  </a:lnTo>
                  <a:lnTo>
                    <a:pt x="424346" y="39958"/>
                  </a:lnTo>
                  <a:lnTo>
                    <a:pt x="416120" y="36665"/>
                  </a:lnTo>
                  <a:lnTo>
                    <a:pt x="409270" y="32689"/>
                  </a:lnTo>
                  <a:lnTo>
                    <a:pt x="405061" y="27586"/>
                  </a:lnTo>
                  <a:lnTo>
                    <a:pt x="403982" y="21797"/>
                  </a:lnTo>
                  <a:lnTo>
                    <a:pt x="406325" y="16007"/>
                  </a:lnTo>
                  <a:lnTo>
                    <a:pt x="445437" y="2390"/>
                  </a:lnTo>
                  <a:lnTo>
                    <a:pt x="465797" y="0"/>
                  </a:lnTo>
                </a:path>
                <a:path extrusionOk="0" h="160020" w="567054">
                  <a:moveTo>
                    <a:pt x="499948" y="159829"/>
                  </a:moveTo>
                  <a:lnTo>
                    <a:pt x="509295" y="157403"/>
                  </a:lnTo>
                  <a:lnTo>
                    <a:pt x="517747" y="155156"/>
                  </a:lnTo>
                  <a:lnTo>
                    <a:pt x="527829" y="152111"/>
                  </a:lnTo>
                  <a:lnTo>
                    <a:pt x="537661" y="148384"/>
                  </a:lnTo>
                  <a:lnTo>
                    <a:pt x="545363" y="144094"/>
                  </a:lnTo>
                  <a:lnTo>
                    <a:pt x="549335" y="139352"/>
                  </a:lnTo>
                  <a:lnTo>
                    <a:pt x="549138" y="134329"/>
                  </a:lnTo>
                  <a:lnTo>
                    <a:pt x="544602" y="129194"/>
                  </a:lnTo>
                  <a:lnTo>
                    <a:pt x="535559" y="124117"/>
                  </a:lnTo>
                  <a:lnTo>
                    <a:pt x="522291" y="119193"/>
                  </a:lnTo>
                  <a:lnTo>
                    <a:pt x="506850" y="114271"/>
                  </a:lnTo>
                  <a:lnTo>
                    <a:pt x="491742" y="109125"/>
                  </a:lnTo>
                  <a:lnTo>
                    <a:pt x="479475" y="103530"/>
                  </a:lnTo>
                  <a:lnTo>
                    <a:pt x="472099" y="97379"/>
                  </a:lnTo>
                  <a:lnTo>
                    <a:pt x="469900" y="91114"/>
                  </a:lnTo>
                  <a:lnTo>
                    <a:pt x="472710" y="85304"/>
                  </a:lnTo>
                  <a:lnTo>
                    <a:pt x="480364" y="80518"/>
                  </a:lnTo>
                  <a:lnTo>
                    <a:pt x="492331" y="77094"/>
                  </a:lnTo>
                  <a:lnTo>
                    <a:pt x="506633" y="74466"/>
                  </a:lnTo>
                  <a:lnTo>
                    <a:pt x="520932" y="71838"/>
                  </a:lnTo>
                  <a:lnTo>
                    <a:pt x="532892" y="68414"/>
                  </a:lnTo>
                  <a:lnTo>
                    <a:pt x="540643" y="63656"/>
                  </a:lnTo>
                  <a:lnTo>
                    <a:pt x="544136" y="58045"/>
                  </a:lnTo>
                  <a:lnTo>
                    <a:pt x="543788" y="52320"/>
                  </a:lnTo>
                  <a:lnTo>
                    <a:pt x="540016" y="47218"/>
                  </a:lnTo>
                  <a:lnTo>
                    <a:pt x="533414" y="43250"/>
                  </a:lnTo>
                  <a:lnTo>
                    <a:pt x="525267" y="39958"/>
                  </a:lnTo>
                  <a:lnTo>
                    <a:pt x="517037" y="36665"/>
                  </a:lnTo>
                  <a:lnTo>
                    <a:pt x="510184" y="32689"/>
                  </a:lnTo>
                  <a:lnTo>
                    <a:pt x="505982" y="27586"/>
                  </a:lnTo>
                  <a:lnTo>
                    <a:pt x="504907" y="21797"/>
                  </a:lnTo>
                  <a:lnTo>
                    <a:pt x="507251" y="16007"/>
                  </a:lnTo>
                  <a:lnTo>
                    <a:pt x="546362" y="2390"/>
                  </a:lnTo>
                  <a:lnTo>
                    <a:pt x="566724"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7" name="Google Shape;317;p9"/>
            <p:cNvSpPr/>
            <p:nvPr/>
          </p:nvSpPr>
          <p:spPr>
            <a:xfrm>
              <a:off x="6495094" y="3691915"/>
              <a:ext cx="97155" cy="160020"/>
            </a:xfrm>
            <a:custGeom>
              <a:rect b="b" l="l" r="r" t="t"/>
              <a:pathLst>
                <a:path extrusionOk="0" h="160020" w="97154">
                  <a:moveTo>
                    <a:pt x="96815" y="0"/>
                  </a:moveTo>
                  <a:lnTo>
                    <a:pt x="53085" y="7003"/>
                  </a:lnTo>
                  <a:lnTo>
                    <a:pt x="34999" y="21797"/>
                  </a:lnTo>
                  <a:lnTo>
                    <a:pt x="36078" y="27586"/>
                  </a:lnTo>
                  <a:lnTo>
                    <a:pt x="40287" y="32689"/>
                  </a:lnTo>
                  <a:lnTo>
                    <a:pt x="47140" y="36665"/>
                  </a:lnTo>
                  <a:lnTo>
                    <a:pt x="55368" y="39958"/>
                  </a:lnTo>
                  <a:lnTo>
                    <a:pt x="63511" y="43250"/>
                  </a:lnTo>
                  <a:lnTo>
                    <a:pt x="70107" y="47218"/>
                  </a:lnTo>
                  <a:lnTo>
                    <a:pt x="73878" y="52320"/>
                  </a:lnTo>
                  <a:lnTo>
                    <a:pt x="74228" y="58045"/>
                  </a:lnTo>
                  <a:lnTo>
                    <a:pt x="70739" y="63656"/>
                  </a:lnTo>
                  <a:lnTo>
                    <a:pt x="62995" y="68414"/>
                  </a:lnTo>
                  <a:lnTo>
                    <a:pt x="51028" y="71838"/>
                  </a:lnTo>
                  <a:lnTo>
                    <a:pt x="22422" y="77094"/>
                  </a:lnTo>
                  <a:lnTo>
                    <a:pt x="10455" y="80518"/>
                  </a:lnTo>
                  <a:lnTo>
                    <a:pt x="2808" y="85304"/>
                  </a:lnTo>
                  <a:lnTo>
                    <a:pt x="0" y="91114"/>
                  </a:lnTo>
                  <a:lnTo>
                    <a:pt x="2197" y="97379"/>
                  </a:lnTo>
                  <a:lnTo>
                    <a:pt x="9566" y="103530"/>
                  </a:lnTo>
                  <a:lnTo>
                    <a:pt x="21838" y="109125"/>
                  </a:lnTo>
                  <a:lnTo>
                    <a:pt x="36947" y="114271"/>
                  </a:lnTo>
                  <a:lnTo>
                    <a:pt x="52389" y="119193"/>
                  </a:lnTo>
                  <a:lnTo>
                    <a:pt x="65662" y="124117"/>
                  </a:lnTo>
                  <a:lnTo>
                    <a:pt x="74705" y="129194"/>
                  </a:lnTo>
                  <a:lnTo>
                    <a:pt x="79240" y="134329"/>
                  </a:lnTo>
                  <a:lnTo>
                    <a:pt x="79433" y="139352"/>
                  </a:lnTo>
                  <a:lnTo>
                    <a:pt x="75453" y="144094"/>
                  </a:lnTo>
                  <a:lnTo>
                    <a:pt x="39398" y="157403"/>
                  </a:lnTo>
                  <a:lnTo>
                    <a:pt x="30051" y="159829"/>
                  </a:lnTo>
                  <a:lnTo>
                    <a:pt x="96815"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8" name="Google Shape;318;p9"/>
            <p:cNvSpPr/>
            <p:nvPr/>
          </p:nvSpPr>
          <p:spPr>
            <a:xfrm>
              <a:off x="6495094" y="3691915"/>
              <a:ext cx="97155" cy="160020"/>
            </a:xfrm>
            <a:custGeom>
              <a:rect b="b" l="l" r="r" t="t"/>
              <a:pathLst>
                <a:path extrusionOk="0" h="160020" w="97154">
                  <a:moveTo>
                    <a:pt x="30051" y="159829"/>
                  </a:moveTo>
                  <a:lnTo>
                    <a:pt x="39398" y="157403"/>
                  </a:lnTo>
                  <a:lnTo>
                    <a:pt x="47848" y="155156"/>
                  </a:lnTo>
                  <a:lnTo>
                    <a:pt x="57926" y="152111"/>
                  </a:lnTo>
                  <a:lnTo>
                    <a:pt x="67753" y="148384"/>
                  </a:lnTo>
                  <a:lnTo>
                    <a:pt x="75453" y="144094"/>
                  </a:lnTo>
                  <a:lnTo>
                    <a:pt x="79433" y="139352"/>
                  </a:lnTo>
                  <a:lnTo>
                    <a:pt x="79240" y="134329"/>
                  </a:lnTo>
                  <a:lnTo>
                    <a:pt x="74705" y="129194"/>
                  </a:lnTo>
                  <a:lnTo>
                    <a:pt x="65662" y="124117"/>
                  </a:lnTo>
                  <a:lnTo>
                    <a:pt x="52389" y="119193"/>
                  </a:lnTo>
                  <a:lnTo>
                    <a:pt x="36947" y="114271"/>
                  </a:lnTo>
                  <a:lnTo>
                    <a:pt x="21838" y="109125"/>
                  </a:lnTo>
                  <a:lnTo>
                    <a:pt x="9566" y="103530"/>
                  </a:lnTo>
                  <a:lnTo>
                    <a:pt x="2197" y="97379"/>
                  </a:lnTo>
                  <a:lnTo>
                    <a:pt x="0" y="91114"/>
                  </a:lnTo>
                  <a:lnTo>
                    <a:pt x="2808" y="85304"/>
                  </a:lnTo>
                  <a:lnTo>
                    <a:pt x="10455" y="80518"/>
                  </a:lnTo>
                  <a:lnTo>
                    <a:pt x="22422" y="77094"/>
                  </a:lnTo>
                  <a:lnTo>
                    <a:pt x="36725" y="74466"/>
                  </a:lnTo>
                  <a:lnTo>
                    <a:pt x="51028" y="71838"/>
                  </a:lnTo>
                  <a:lnTo>
                    <a:pt x="62995" y="68414"/>
                  </a:lnTo>
                  <a:lnTo>
                    <a:pt x="70739" y="63656"/>
                  </a:lnTo>
                  <a:lnTo>
                    <a:pt x="74228" y="58045"/>
                  </a:lnTo>
                  <a:lnTo>
                    <a:pt x="73878" y="52320"/>
                  </a:lnTo>
                  <a:lnTo>
                    <a:pt x="70107" y="47218"/>
                  </a:lnTo>
                  <a:lnTo>
                    <a:pt x="63511" y="43250"/>
                  </a:lnTo>
                  <a:lnTo>
                    <a:pt x="55368" y="39958"/>
                  </a:lnTo>
                  <a:lnTo>
                    <a:pt x="47140" y="36665"/>
                  </a:lnTo>
                  <a:lnTo>
                    <a:pt x="40287" y="32689"/>
                  </a:lnTo>
                  <a:lnTo>
                    <a:pt x="36078" y="27586"/>
                  </a:lnTo>
                  <a:lnTo>
                    <a:pt x="34999" y="21797"/>
                  </a:lnTo>
                  <a:lnTo>
                    <a:pt x="37342" y="16007"/>
                  </a:lnTo>
                  <a:lnTo>
                    <a:pt x="76454" y="2390"/>
                  </a:lnTo>
                  <a:lnTo>
                    <a:pt x="96815"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19" name="Google Shape;319;p9"/>
            <p:cNvSpPr/>
            <p:nvPr/>
          </p:nvSpPr>
          <p:spPr>
            <a:xfrm>
              <a:off x="6295780" y="3691915"/>
              <a:ext cx="97155" cy="160020"/>
            </a:xfrm>
            <a:custGeom>
              <a:rect b="b" l="l" r="r" t="t"/>
              <a:pathLst>
                <a:path extrusionOk="0" h="160020" w="97154">
                  <a:moveTo>
                    <a:pt x="96827" y="0"/>
                  </a:moveTo>
                  <a:lnTo>
                    <a:pt x="53080" y="7003"/>
                  </a:lnTo>
                  <a:lnTo>
                    <a:pt x="34999" y="21797"/>
                  </a:lnTo>
                  <a:lnTo>
                    <a:pt x="36078" y="27586"/>
                  </a:lnTo>
                  <a:lnTo>
                    <a:pt x="40287" y="32689"/>
                  </a:lnTo>
                  <a:lnTo>
                    <a:pt x="47140" y="36665"/>
                  </a:lnTo>
                  <a:lnTo>
                    <a:pt x="55370" y="39958"/>
                  </a:lnTo>
                  <a:lnTo>
                    <a:pt x="63517" y="43250"/>
                  </a:lnTo>
                  <a:lnTo>
                    <a:pt x="70119" y="47218"/>
                  </a:lnTo>
                  <a:lnTo>
                    <a:pt x="73884" y="52320"/>
                  </a:lnTo>
                  <a:lnTo>
                    <a:pt x="74229" y="58045"/>
                  </a:lnTo>
                  <a:lnTo>
                    <a:pt x="70739" y="63656"/>
                  </a:lnTo>
                  <a:lnTo>
                    <a:pt x="62995" y="68414"/>
                  </a:lnTo>
                  <a:lnTo>
                    <a:pt x="51028" y="71838"/>
                  </a:lnTo>
                  <a:lnTo>
                    <a:pt x="22422" y="77094"/>
                  </a:lnTo>
                  <a:lnTo>
                    <a:pt x="10455" y="80518"/>
                  </a:lnTo>
                  <a:lnTo>
                    <a:pt x="2808" y="85304"/>
                  </a:lnTo>
                  <a:lnTo>
                    <a:pt x="0" y="91114"/>
                  </a:lnTo>
                  <a:lnTo>
                    <a:pt x="2197" y="97379"/>
                  </a:lnTo>
                  <a:lnTo>
                    <a:pt x="9566" y="103530"/>
                  </a:lnTo>
                  <a:lnTo>
                    <a:pt x="21838" y="109125"/>
                  </a:lnTo>
                  <a:lnTo>
                    <a:pt x="36947" y="114271"/>
                  </a:lnTo>
                  <a:lnTo>
                    <a:pt x="52389" y="119193"/>
                  </a:lnTo>
                  <a:lnTo>
                    <a:pt x="65662" y="124117"/>
                  </a:lnTo>
                  <a:lnTo>
                    <a:pt x="74705" y="129194"/>
                  </a:lnTo>
                  <a:lnTo>
                    <a:pt x="79240" y="134329"/>
                  </a:lnTo>
                  <a:lnTo>
                    <a:pt x="79433" y="139352"/>
                  </a:lnTo>
                  <a:lnTo>
                    <a:pt x="75453" y="144094"/>
                  </a:lnTo>
                  <a:lnTo>
                    <a:pt x="39398" y="157403"/>
                  </a:lnTo>
                  <a:lnTo>
                    <a:pt x="30038" y="159829"/>
                  </a:lnTo>
                  <a:lnTo>
                    <a:pt x="9682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0" name="Google Shape;320;p9"/>
            <p:cNvSpPr/>
            <p:nvPr/>
          </p:nvSpPr>
          <p:spPr>
            <a:xfrm>
              <a:off x="6295780" y="3691915"/>
              <a:ext cx="97155" cy="160020"/>
            </a:xfrm>
            <a:custGeom>
              <a:rect b="b" l="l" r="r" t="t"/>
              <a:pathLst>
                <a:path extrusionOk="0" h="160020" w="97154">
                  <a:moveTo>
                    <a:pt x="30038" y="159829"/>
                  </a:moveTo>
                  <a:lnTo>
                    <a:pt x="39398" y="157403"/>
                  </a:lnTo>
                  <a:lnTo>
                    <a:pt x="47848" y="155156"/>
                  </a:lnTo>
                  <a:lnTo>
                    <a:pt x="57926" y="152111"/>
                  </a:lnTo>
                  <a:lnTo>
                    <a:pt x="67753" y="148384"/>
                  </a:lnTo>
                  <a:lnTo>
                    <a:pt x="75453" y="144094"/>
                  </a:lnTo>
                  <a:lnTo>
                    <a:pt x="79433" y="139352"/>
                  </a:lnTo>
                  <a:lnTo>
                    <a:pt x="79240" y="134329"/>
                  </a:lnTo>
                  <a:lnTo>
                    <a:pt x="74705" y="129194"/>
                  </a:lnTo>
                  <a:lnTo>
                    <a:pt x="65662" y="124117"/>
                  </a:lnTo>
                  <a:lnTo>
                    <a:pt x="52389" y="119193"/>
                  </a:lnTo>
                  <a:lnTo>
                    <a:pt x="36947" y="114271"/>
                  </a:lnTo>
                  <a:lnTo>
                    <a:pt x="21838" y="109125"/>
                  </a:lnTo>
                  <a:lnTo>
                    <a:pt x="9566" y="103530"/>
                  </a:lnTo>
                  <a:lnTo>
                    <a:pt x="2197" y="97379"/>
                  </a:lnTo>
                  <a:lnTo>
                    <a:pt x="0" y="91114"/>
                  </a:lnTo>
                  <a:lnTo>
                    <a:pt x="2808" y="85304"/>
                  </a:lnTo>
                  <a:lnTo>
                    <a:pt x="10455" y="80518"/>
                  </a:lnTo>
                  <a:lnTo>
                    <a:pt x="22422" y="77094"/>
                  </a:lnTo>
                  <a:lnTo>
                    <a:pt x="36725" y="74466"/>
                  </a:lnTo>
                  <a:lnTo>
                    <a:pt x="51028" y="71838"/>
                  </a:lnTo>
                  <a:lnTo>
                    <a:pt x="62995" y="68414"/>
                  </a:lnTo>
                  <a:lnTo>
                    <a:pt x="70739" y="63656"/>
                  </a:lnTo>
                  <a:lnTo>
                    <a:pt x="74229" y="58045"/>
                  </a:lnTo>
                  <a:lnTo>
                    <a:pt x="73884" y="52320"/>
                  </a:lnTo>
                  <a:lnTo>
                    <a:pt x="70119" y="47218"/>
                  </a:lnTo>
                  <a:lnTo>
                    <a:pt x="63517" y="43250"/>
                  </a:lnTo>
                  <a:lnTo>
                    <a:pt x="55370" y="39958"/>
                  </a:lnTo>
                  <a:lnTo>
                    <a:pt x="47140" y="36665"/>
                  </a:lnTo>
                  <a:lnTo>
                    <a:pt x="40287" y="32689"/>
                  </a:lnTo>
                  <a:lnTo>
                    <a:pt x="36078" y="27586"/>
                  </a:lnTo>
                  <a:lnTo>
                    <a:pt x="34999" y="21797"/>
                  </a:lnTo>
                  <a:lnTo>
                    <a:pt x="37342" y="16007"/>
                  </a:lnTo>
                  <a:lnTo>
                    <a:pt x="76453" y="2390"/>
                  </a:lnTo>
                  <a:lnTo>
                    <a:pt x="96827" y="0"/>
                  </a:lnTo>
                </a:path>
              </a:pathLst>
            </a:custGeom>
            <a:noFill/>
            <a:ln cap="flat" cmpd="sng" w="1077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1" name="Google Shape;321;p9"/>
            <p:cNvSpPr/>
            <p:nvPr/>
          </p:nvSpPr>
          <p:spPr>
            <a:xfrm>
              <a:off x="6297383" y="3765562"/>
              <a:ext cx="382905" cy="107950"/>
            </a:xfrm>
            <a:custGeom>
              <a:rect b="b" l="l" r="r" t="t"/>
              <a:pathLst>
                <a:path extrusionOk="0" h="107950" w="382904">
                  <a:moveTo>
                    <a:pt x="382701" y="5384"/>
                  </a:moveTo>
                  <a:lnTo>
                    <a:pt x="301853" y="0"/>
                  </a:lnTo>
                  <a:lnTo>
                    <a:pt x="118592" y="0"/>
                  </a:lnTo>
                  <a:lnTo>
                    <a:pt x="0" y="5384"/>
                  </a:lnTo>
                  <a:lnTo>
                    <a:pt x="5397" y="107797"/>
                  </a:lnTo>
                  <a:lnTo>
                    <a:pt x="371919" y="107797"/>
                  </a:lnTo>
                  <a:lnTo>
                    <a:pt x="382701" y="538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22" name="Google Shape;322;p9"/>
            <p:cNvSpPr/>
            <p:nvPr/>
          </p:nvSpPr>
          <p:spPr>
            <a:xfrm>
              <a:off x="6297383" y="3765562"/>
              <a:ext cx="382905" cy="107950"/>
            </a:xfrm>
            <a:custGeom>
              <a:rect b="b" l="l" r="r" t="t"/>
              <a:pathLst>
                <a:path extrusionOk="0" h="107950" w="382904">
                  <a:moveTo>
                    <a:pt x="371919" y="107797"/>
                  </a:moveTo>
                  <a:lnTo>
                    <a:pt x="382701" y="5384"/>
                  </a:lnTo>
                  <a:lnTo>
                    <a:pt x="301853" y="0"/>
                  </a:lnTo>
                  <a:lnTo>
                    <a:pt x="118592" y="0"/>
                  </a:lnTo>
                  <a:lnTo>
                    <a:pt x="0" y="5384"/>
                  </a:lnTo>
                  <a:lnTo>
                    <a:pt x="5397" y="107797"/>
                  </a:lnTo>
                  <a:lnTo>
                    <a:pt x="371919" y="107797"/>
                  </a:lnTo>
                  <a:close/>
                </a:path>
              </a:pathLst>
            </a:custGeom>
            <a:noFill/>
            <a:ln cap="flat" cmpd="sng" w="10775">
              <a:solidFill>
                <a:srgbClr val="FFFFFF"/>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6" name="Shape 326"/>
        <p:cNvGrpSpPr/>
        <p:nvPr/>
      </p:nvGrpSpPr>
      <p:grpSpPr>
        <a:xfrm>
          <a:off x="0" y="0"/>
          <a:ext cx="0" cy="0"/>
          <a:chOff x="0" y="0"/>
          <a:chExt cx="0" cy="0"/>
        </a:xfrm>
      </p:grpSpPr>
      <p:sp>
        <p:nvSpPr>
          <p:cNvPr id="327" name="Google Shape;327;p10"/>
          <p:cNvSpPr txBox="1"/>
          <p:nvPr>
            <p:ph type="title"/>
          </p:nvPr>
        </p:nvSpPr>
        <p:spPr>
          <a:xfrm>
            <a:off x="1387475" y="465137"/>
            <a:ext cx="7056437"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Wumpus World Characterization</a:t>
            </a:r>
            <a:endParaRPr/>
          </a:p>
        </p:txBody>
      </p:sp>
      <p:sp>
        <p:nvSpPr>
          <p:cNvPr id="328" name="Google Shape;328;p10"/>
          <p:cNvSpPr txBox="1"/>
          <p:nvPr/>
        </p:nvSpPr>
        <p:spPr>
          <a:xfrm>
            <a:off x="633412" y="1581150"/>
            <a:ext cx="1479550" cy="37147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ED145B"/>
              </a:buClr>
              <a:buSzPts val="2200"/>
              <a:buFont typeface="Tahoma"/>
              <a:buNone/>
            </a:pPr>
            <a:r>
              <a:rPr b="0" i="0" lang="en-US" sz="2200" u="none">
                <a:solidFill>
                  <a:srgbClr val="ED145B"/>
                </a:solidFill>
                <a:latin typeface="Tahoma"/>
                <a:ea typeface="Tahoma"/>
                <a:cs typeface="Tahoma"/>
                <a:sym typeface="Tahoma"/>
              </a:rPr>
              <a:t>Observable?</a:t>
            </a:r>
            <a:endParaRPr/>
          </a:p>
        </p:txBody>
      </p:sp>
      <p:sp>
        <p:nvSpPr>
          <p:cNvPr id="329" name="Google Shape;329;p10"/>
          <p:cNvSpPr txBox="1"/>
          <p:nvPr/>
        </p:nvSpPr>
        <p:spPr>
          <a:xfrm>
            <a:off x="2341562" y="1581150"/>
            <a:ext cx="3800475" cy="37147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Partially—only local perception</a:t>
            </a:r>
            <a:endParaRPr/>
          </a:p>
        </p:txBody>
      </p:sp>
      <p:sp>
        <p:nvSpPr>
          <p:cNvPr id="330" name="Google Shape;330;p10"/>
          <p:cNvSpPr txBox="1"/>
          <p:nvPr/>
        </p:nvSpPr>
        <p:spPr>
          <a:xfrm>
            <a:off x="633412" y="1927225"/>
            <a:ext cx="7331075" cy="2516187"/>
          </a:xfrm>
          <a:prstGeom prst="rect">
            <a:avLst/>
          </a:prstGeom>
          <a:noFill/>
          <a:ln>
            <a:noFill/>
          </a:ln>
        </p:spPr>
        <p:txBody>
          <a:bodyPr anchorCtr="0" anchor="t" bIns="0" lIns="0" spcFirstLastPara="1" rIns="0" wrap="square" tIns="12050">
            <a:spAutoFit/>
          </a:bodyPr>
          <a:lstStyle/>
          <a:p>
            <a:pPr indent="0" lvl="0" marL="12700" marR="0" rtl="0" algn="l">
              <a:lnSpc>
                <a:spcPct val="145000"/>
              </a:lnSpc>
              <a:spcBef>
                <a:spcPts val="0"/>
              </a:spcBef>
              <a:spcAft>
                <a:spcPts val="0"/>
              </a:spcAft>
              <a:buClr>
                <a:srgbClr val="ED145B"/>
              </a:buClr>
              <a:buSzPts val="2200"/>
              <a:buFont typeface="Tahoma"/>
              <a:buNone/>
            </a:pPr>
            <a:r>
              <a:rPr b="0" i="0" lang="en-US" sz="2200" u="none">
                <a:solidFill>
                  <a:srgbClr val="ED145B"/>
                </a:solidFill>
                <a:latin typeface="Tahoma"/>
                <a:ea typeface="Tahoma"/>
                <a:cs typeface="Tahoma"/>
                <a:sym typeface="Tahoma"/>
              </a:rPr>
              <a:t>Deterministic?	</a:t>
            </a:r>
            <a:r>
              <a:rPr b="0" i="0" lang="en-US" sz="2200" u="none">
                <a:solidFill>
                  <a:schemeClr val="dk1"/>
                </a:solidFill>
                <a:latin typeface="Tahoma"/>
                <a:ea typeface="Tahoma"/>
                <a:cs typeface="Tahoma"/>
                <a:sym typeface="Tahoma"/>
              </a:rPr>
              <a:t>Yes—outcomes exactly specified  </a:t>
            </a:r>
            <a:r>
              <a:rPr b="0" i="0" lang="en-US" sz="2200" u="none">
                <a:solidFill>
                  <a:srgbClr val="ED145B"/>
                </a:solidFill>
                <a:latin typeface="Tahoma"/>
                <a:ea typeface="Tahoma"/>
                <a:cs typeface="Tahoma"/>
                <a:sym typeface="Tahoma"/>
              </a:rPr>
              <a:t>Episodic?		</a:t>
            </a:r>
            <a:r>
              <a:rPr b="0" i="0" lang="en-US" sz="2200" u="none">
                <a:solidFill>
                  <a:schemeClr val="dk1"/>
                </a:solidFill>
                <a:latin typeface="Tahoma"/>
                <a:ea typeface="Tahoma"/>
                <a:cs typeface="Tahoma"/>
                <a:sym typeface="Tahoma"/>
              </a:rPr>
              <a:t>No—sequential at the level of actions  </a:t>
            </a:r>
            <a:r>
              <a:rPr b="0" i="0" lang="en-US" sz="2200" u="none">
                <a:solidFill>
                  <a:srgbClr val="ED145B"/>
                </a:solidFill>
                <a:latin typeface="Tahoma"/>
                <a:ea typeface="Tahoma"/>
                <a:cs typeface="Tahoma"/>
                <a:sym typeface="Tahoma"/>
              </a:rPr>
              <a:t>Static?	</a:t>
            </a:r>
            <a:r>
              <a:rPr b="0" i="0" lang="en-US" sz="2200" u="none">
                <a:solidFill>
                  <a:schemeClr val="dk1"/>
                </a:solidFill>
                <a:latin typeface="Tahoma"/>
                <a:ea typeface="Tahoma"/>
                <a:cs typeface="Tahoma"/>
                <a:sym typeface="Tahoma"/>
              </a:rPr>
              <a:t>Yes—Wumpus and Pits do not move  </a:t>
            </a:r>
            <a:r>
              <a:rPr b="0" i="0" lang="en-US" sz="2200" u="none">
                <a:solidFill>
                  <a:srgbClr val="ED145B"/>
                </a:solidFill>
                <a:latin typeface="Tahoma"/>
                <a:ea typeface="Tahoma"/>
                <a:cs typeface="Tahoma"/>
                <a:sym typeface="Tahoma"/>
              </a:rPr>
              <a:t>Discrete?	</a:t>
            </a:r>
            <a:r>
              <a:rPr b="0" i="0" lang="en-US" sz="2200" u="none">
                <a:solidFill>
                  <a:schemeClr val="dk1"/>
                </a:solidFill>
                <a:latin typeface="Tahoma"/>
                <a:ea typeface="Tahoma"/>
                <a:cs typeface="Tahoma"/>
                <a:sym typeface="Tahoma"/>
              </a:rPr>
              <a:t>Yes</a:t>
            </a:r>
            <a:endParaRPr/>
          </a:p>
          <a:p>
            <a:pPr indent="0" lvl="0" marL="12700" marR="0" rtl="0" algn="l">
              <a:lnSpc>
                <a:spcPct val="100000"/>
              </a:lnSpc>
              <a:spcBef>
                <a:spcPts val="1200"/>
              </a:spcBef>
              <a:spcAft>
                <a:spcPts val="0"/>
              </a:spcAft>
              <a:buClr>
                <a:srgbClr val="ED145B"/>
              </a:buClr>
              <a:buSzPts val="2200"/>
              <a:buFont typeface="Tahoma"/>
              <a:buNone/>
            </a:pPr>
            <a:r>
              <a:rPr b="0" i="0" lang="en-US" sz="2200" u="none">
                <a:solidFill>
                  <a:srgbClr val="ED145B"/>
                </a:solidFill>
                <a:latin typeface="Tahoma"/>
                <a:ea typeface="Tahoma"/>
                <a:cs typeface="Tahoma"/>
                <a:sym typeface="Tahoma"/>
              </a:rPr>
              <a:t>Single-agent?	</a:t>
            </a:r>
            <a:r>
              <a:rPr b="0" i="0" lang="en-US" sz="2200" u="none">
                <a:solidFill>
                  <a:schemeClr val="dk1"/>
                </a:solidFill>
                <a:latin typeface="Tahoma"/>
                <a:ea typeface="Tahoma"/>
                <a:cs typeface="Tahoma"/>
                <a:sym typeface="Tahoma"/>
              </a:rPr>
              <a:t>Yes—Wumpus is essentially a natural feature</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4" name="Shape 334"/>
        <p:cNvGrpSpPr/>
        <p:nvPr/>
      </p:nvGrpSpPr>
      <p:grpSpPr>
        <a:xfrm>
          <a:off x="0" y="0"/>
          <a:ext cx="0" cy="0"/>
          <a:chOff x="0" y="0"/>
          <a:chExt cx="0" cy="0"/>
        </a:xfrm>
      </p:grpSpPr>
      <p:sp>
        <p:nvSpPr>
          <p:cNvPr id="335" name="Google Shape;335;p11"/>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aphicFrame>
        <p:nvGraphicFramePr>
          <p:cNvPr id="336" name="Google Shape;336;p11"/>
          <p:cNvGraphicFramePr/>
          <p:nvPr/>
        </p:nvGraphicFramePr>
        <p:xfrm>
          <a:off x="2373312" y="1392237"/>
          <a:ext cx="3000000" cy="3000000"/>
        </p:xfrm>
        <a:graphic>
          <a:graphicData uri="http://schemas.openxmlformats.org/drawingml/2006/table">
            <a:tbl>
              <a:tblPr>
                <a:noFill/>
                <a:tableStyleId>{1FADA9EC-D884-4FEC-B233-E2D9179464EF}</a:tableStyleId>
              </a:tblPr>
              <a:tblGrid>
                <a:gridCol w="1255700"/>
                <a:gridCol w="1254125"/>
                <a:gridCol w="1255700"/>
                <a:gridCol w="1255700"/>
              </a:tblGrid>
              <a:tr h="1255700">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5397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5397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5397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5397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53975">
                      <a:solidFill>
                        <a:srgbClr val="000000"/>
                      </a:solidFill>
                      <a:prstDash val="solid"/>
                      <a:round/>
                      <a:headEnd len="sm" w="sm" type="none"/>
                      <a:tailEnd len="sm" w="sm" type="none"/>
                    </a:lnR>
                    <a:lnT cap="flat" cmpd="sng" w="53975">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55700">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5397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5397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55700">
                <a:tc>
                  <a:txBody>
                    <a:bodyPr/>
                    <a:lstStyle/>
                    <a:p>
                      <a:pPr indent="0" lvl="0" marL="1174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a:txBody>
                  <a:tcPr marT="34300" marB="0" marR="0" marL="0">
                    <a:lnL cap="flat" cmpd="sng" w="5397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5397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254125">
                <a:tc>
                  <a:txBody>
                    <a:bodyPr/>
                    <a:lstStyle/>
                    <a:p>
                      <a:pPr indent="0" lvl="0" marL="0" marR="0" rtl="0" algn="ctr">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0" marR="0" rtl="0" algn="ctr">
                        <a:lnSpc>
                          <a:spcPct val="100000"/>
                        </a:lnSpc>
                        <a:spcBef>
                          <a:spcPts val="11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a:txBody>
                  <a:tcPr marT="34300" marB="0" marR="0" marL="0">
                    <a:lnL cap="flat" cmpd="sng" w="53975">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53975">
                      <a:solidFill>
                        <a:srgbClr val="000000"/>
                      </a:solidFill>
                      <a:prstDash val="solid"/>
                      <a:round/>
                      <a:headEnd len="sm" w="sm" type="none"/>
                      <a:tailEnd len="sm" w="sm" type="none"/>
                    </a:lnB>
                  </a:tcPr>
                </a:tc>
                <a:tc>
                  <a:txBody>
                    <a:bodyPr/>
                    <a:lstStyle/>
                    <a:p>
                      <a:pPr indent="0" lvl="0" marL="1174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a:txBody>
                  <a:tcPr marT="3430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539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5397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38100">
                      <a:solidFill>
                        <a:srgbClr val="000000"/>
                      </a:solidFill>
                      <a:prstDash val="solid"/>
                      <a:round/>
                      <a:headEnd len="sm" w="sm" type="none"/>
                      <a:tailEnd len="sm" w="sm" type="none"/>
                    </a:lnL>
                    <a:lnR cap="flat" cmpd="sng" w="53975">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53975">
                      <a:solidFill>
                        <a:srgbClr val="000000"/>
                      </a:solidFill>
                      <a:prstDash val="solid"/>
                      <a:round/>
                      <a:headEnd len="sm" w="sm" type="none"/>
                      <a:tailEnd len="sm" w="sm" type="none"/>
                    </a:lnB>
                  </a:tcPr>
                </a:tc>
              </a:tr>
            </a:tbl>
          </a:graphicData>
        </a:graphic>
      </p:graphicFrame>
      <p:sp>
        <p:nvSpPr>
          <p:cNvPr id="337" name="Google Shape;337;p11"/>
          <p:cNvSpPr/>
          <p:nvPr/>
        </p:nvSpPr>
        <p:spPr>
          <a:xfrm>
            <a:off x="2895600" y="5695950"/>
            <a:ext cx="295275" cy="312737"/>
          </a:xfrm>
          <a:custGeom>
            <a:rect b="b" l="l" r="r" t="t"/>
            <a:pathLst>
              <a:path extrusionOk="0" h="311785" w="295275">
                <a:moveTo>
                  <a:pt x="0" y="0"/>
                </a:moveTo>
                <a:lnTo>
                  <a:pt x="0" y="311611"/>
                </a:lnTo>
                <a:lnTo>
                  <a:pt x="295205" y="311611"/>
                </a:lnTo>
                <a:lnTo>
                  <a:pt x="295205"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1" name="Shape 341"/>
        <p:cNvGrpSpPr/>
        <p:nvPr/>
      </p:nvGrpSpPr>
      <p:grpSpPr>
        <a:xfrm>
          <a:off x="0" y="0"/>
          <a:ext cx="0" cy="0"/>
          <a:chOff x="0" y="0"/>
          <a:chExt cx="0" cy="0"/>
        </a:xfrm>
      </p:grpSpPr>
      <p:sp>
        <p:nvSpPr>
          <p:cNvPr id="342" name="Google Shape;342;p12"/>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343" name="Google Shape;343;p12"/>
          <p:cNvGrpSpPr/>
          <p:nvPr/>
        </p:nvGrpSpPr>
        <p:grpSpPr>
          <a:xfrm>
            <a:off x="2399662" y="1418587"/>
            <a:ext cx="5020952" cy="5020952"/>
            <a:chOff x="2399195" y="1418717"/>
            <a:chExt cx="5021580" cy="5021580"/>
          </a:xfrm>
        </p:grpSpPr>
        <p:sp>
          <p:nvSpPr>
            <p:cNvPr id="344" name="Google Shape;344;p12"/>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2510751" y="2510751"/>
                  </a:moveTo>
                  <a:lnTo>
                    <a:pt x="2510751" y="3766131"/>
                  </a:lnTo>
                  <a:lnTo>
                    <a:pt x="3766131" y="3766131"/>
                  </a:lnTo>
                  <a:lnTo>
                    <a:pt x="3766131" y="2510751"/>
                  </a:lnTo>
                  <a:lnTo>
                    <a:pt x="2510751"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45" name="Google Shape;345;p12"/>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46" name="Google Shape;346;p12"/>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47" name="Google Shape;347;p12"/>
          <p:cNvSpPr txBox="1"/>
          <p:nvPr/>
        </p:nvSpPr>
        <p:spPr>
          <a:xfrm>
            <a:off x="3189287" y="5203825"/>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48" name="Google Shape;348;p12"/>
          <p:cNvSpPr txBox="1"/>
          <p:nvPr/>
        </p:nvSpPr>
        <p:spPr>
          <a:xfrm>
            <a:off x="3671887" y="5203825"/>
            <a:ext cx="1220787" cy="319087"/>
          </a:xfrm>
          <a:prstGeom prst="rect">
            <a:avLst/>
          </a:prstGeom>
          <a:noFill/>
          <a:ln>
            <a:noFill/>
          </a:ln>
        </p:spPr>
        <p:txBody>
          <a:bodyPr anchorCtr="0" anchor="t" bIns="0" lIns="0" spcFirstLastPara="1" rIns="0" wrap="square" tIns="15225">
            <a:spAutoFit/>
          </a:bodyPr>
          <a:lstStyle/>
          <a:p>
            <a:pPr indent="0" lvl="0" marL="78422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49" name="Google Shape;349;p12"/>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0" name="Google Shape;350;p12"/>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351" name="Google Shape;351;p12"/>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2" name="Google Shape;352;p12"/>
          <p:cNvSpPr txBox="1"/>
          <p:nvPr/>
        </p:nvSpPr>
        <p:spPr>
          <a:xfrm>
            <a:off x="2994025" y="5681662"/>
            <a:ext cx="198437" cy="3111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353" name="Google Shape;353;p12"/>
          <p:cNvGrpSpPr/>
          <p:nvPr/>
        </p:nvGrpSpPr>
        <p:grpSpPr>
          <a:xfrm>
            <a:off x="2905125" y="4764087"/>
            <a:ext cx="130175" cy="877900"/>
            <a:chOff x="2904337" y="4763719"/>
            <a:chExt cx="131445" cy="878218"/>
          </a:xfrm>
        </p:grpSpPr>
        <p:sp>
          <p:nvSpPr>
            <p:cNvPr id="354" name="Google Shape;354;p12"/>
            <p:cNvSpPr/>
            <p:nvPr/>
          </p:nvSpPr>
          <p:spPr>
            <a:xfrm>
              <a:off x="2969831" y="4842472"/>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5" name="Google Shape;355;p12"/>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56" name="Google Shape;356;p12"/>
            <p:cNvSpPr/>
            <p:nvPr/>
          </p:nvSpPr>
          <p:spPr>
            <a:xfrm>
              <a:off x="2926194" y="4842472"/>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57" name="Google Shape;357;p12"/>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13"/>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363" name="Google Shape;363;p13"/>
          <p:cNvGrpSpPr/>
          <p:nvPr/>
        </p:nvGrpSpPr>
        <p:grpSpPr>
          <a:xfrm>
            <a:off x="2399662" y="1418587"/>
            <a:ext cx="5020952" cy="5020952"/>
            <a:chOff x="2399195" y="1418717"/>
            <a:chExt cx="5021580" cy="5021580"/>
          </a:xfrm>
        </p:grpSpPr>
        <p:sp>
          <p:nvSpPr>
            <p:cNvPr id="364" name="Google Shape;364;p13"/>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2510751" y="2510751"/>
                  </a:moveTo>
                  <a:lnTo>
                    <a:pt x="2510751" y="3766131"/>
                  </a:lnTo>
                  <a:lnTo>
                    <a:pt x="3766131" y="3766131"/>
                  </a:lnTo>
                  <a:lnTo>
                    <a:pt x="3766131" y="2510751"/>
                  </a:lnTo>
                  <a:lnTo>
                    <a:pt x="2510751"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65" name="Google Shape;365;p13"/>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66" name="Google Shape;366;p13"/>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67" name="Google Shape;367;p13"/>
          <p:cNvSpPr txBox="1"/>
          <p:nvPr/>
        </p:nvSpPr>
        <p:spPr>
          <a:xfrm>
            <a:off x="3189287" y="5203825"/>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68" name="Google Shape;368;p13"/>
          <p:cNvSpPr txBox="1"/>
          <p:nvPr/>
        </p:nvSpPr>
        <p:spPr>
          <a:xfrm>
            <a:off x="4445000" y="5203825"/>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69" name="Google Shape;369;p13"/>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0" name="Google Shape;370;p13"/>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371" name="Google Shape;371;p13"/>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2" name="Google Shape;372;p13"/>
          <p:cNvSpPr txBox="1"/>
          <p:nvPr/>
        </p:nvSpPr>
        <p:spPr>
          <a:xfrm>
            <a:off x="2994025" y="5681662"/>
            <a:ext cx="198437" cy="3111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373" name="Google Shape;373;p13"/>
          <p:cNvGrpSpPr/>
          <p:nvPr/>
        </p:nvGrpSpPr>
        <p:grpSpPr>
          <a:xfrm>
            <a:off x="2905125" y="4764087"/>
            <a:ext cx="130175" cy="878218"/>
            <a:chOff x="2904337" y="4763719"/>
            <a:chExt cx="131445" cy="878218"/>
          </a:xfrm>
        </p:grpSpPr>
        <p:sp>
          <p:nvSpPr>
            <p:cNvPr id="374" name="Google Shape;374;p13"/>
            <p:cNvSpPr/>
            <p:nvPr/>
          </p:nvSpPr>
          <p:spPr>
            <a:xfrm>
              <a:off x="2969831" y="4842472"/>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5" name="Google Shape;375;p13"/>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76" name="Google Shape;376;p13"/>
            <p:cNvSpPr/>
            <p:nvPr/>
          </p:nvSpPr>
          <p:spPr>
            <a:xfrm>
              <a:off x="2926194" y="4842472"/>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77" name="Google Shape;377;p13"/>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
        <p:nvSpPr>
          <p:cNvPr id="378" name="Google Shape;378;p13"/>
          <p:cNvSpPr txBox="1"/>
          <p:nvPr/>
        </p:nvSpPr>
        <p:spPr>
          <a:xfrm>
            <a:off x="3184525" y="2692400"/>
            <a:ext cx="338137" cy="3175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a:p>
        </p:txBody>
      </p:sp>
      <p:sp>
        <p:nvSpPr>
          <p:cNvPr id="379" name="Google Shape;379;p13"/>
          <p:cNvSpPr txBox="1"/>
          <p:nvPr/>
        </p:nvSpPr>
        <p:spPr>
          <a:xfrm>
            <a:off x="4441825" y="3948112"/>
            <a:ext cx="338137"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a:p>
        </p:txBody>
      </p:sp>
      <p:sp>
        <p:nvSpPr>
          <p:cNvPr id="380" name="Google Shape;380;p13"/>
          <p:cNvSpPr/>
          <p:nvPr/>
        </p:nvSpPr>
        <p:spPr>
          <a:xfrm>
            <a:off x="3425825" y="3016250"/>
            <a:ext cx="1028700" cy="1027112"/>
          </a:xfrm>
          <a:custGeom>
            <a:rect b="b" l="l" r="r" t="t"/>
            <a:pathLst>
              <a:path extrusionOk="0" h="1027429" w="1027429">
                <a:moveTo>
                  <a:pt x="0" y="0"/>
                </a:moveTo>
                <a:lnTo>
                  <a:pt x="1027125" y="1027125"/>
                </a:lnTo>
              </a:path>
            </a:pathLst>
          </a:custGeom>
          <a:noFill/>
          <a:ln cap="flat" cmpd="sng" w="174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g2d3383a25fc_0_0"/>
          <p:cNvSpPr txBox="1"/>
          <p:nvPr>
            <p:ph type="title"/>
          </p:nvPr>
        </p:nvSpPr>
        <p:spPr>
          <a:xfrm>
            <a:off x="1892300" y="465137"/>
            <a:ext cx="5994300" cy="492600"/>
          </a:xfrm>
          <a:prstGeom prst="rect">
            <a:avLst/>
          </a:prstGeom>
        </p:spPr>
        <p:txBody>
          <a:bodyPr anchorCtr="0" anchor="t" bIns="0" lIns="0" spcFirstLastPara="1" rIns="0" wrap="square" tIns="0">
            <a:spAutoFit/>
          </a:bodyPr>
          <a:lstStyle/>
          <a:p>
            <a:pPr indent="0" lvl="0" marL="0" rtl="0" algn="ctr">
              <a:spcBef>
                <a:spcPts val="0"/>
              </a:spcBef>
              <a:spcAft>
                <a:spcPts val="0"/>
              </a:spcAft>
              <a:buNone/>
            </a:pPr>
            <a:r>
              <a:rPr b="1" lang="en-US" sz="3200"/>
              <a:t>SYLLABUS</a:t>
            </a:r>
            <a:endParaRPr b="1" sz="3200"/>
          </a:p>
        </p:txBody>
      </p:sp>
      <p:sp>
        <p:nvSpPr>
          <p:cNvPr id="52" name="Google Shape;52;g2d3383a25fc_0_0"/>
          <p:cNvSpPr txBox="1"/>
          <p:nvPr>
            <p:ph idx="1" type="body"/>
          </p:nvPr>
        </p:nvSpPr>
        <p:spPr>
          <a:xfrm>
            <a:off x="252400" y="1927225"/>
            <a:ext cx="9355500" cy="2423100"/>
          </a:xfrm>
          <a:prstGeom prst="rect">
            <a:avLst/>
          </a:prstGeom>
        </p:spPr>
        <p:txBody>
          <a:bodyPr anchorCtr="0" anchor="t" bIns="0" lIns="0" spcFirstLastPara="1" rIns="0" wrap="square" tIns="0">
            <a:spAutoFit/>
          </a:bodyPr>
          <a:lstStyle/>
          <a:p>
            <a:pPr indent="0" lvl="0" marL="127000" rtl="0" algn="l">
              <a:spcBef>
                <a:spcPts val="1045"/>
              </a:spcBef>
              <a:spcAft>
                <a:spcPts val="0"/>
              </a:spcAft>
              <a:buNone/>
            </a:pPr>
            <a:r>
              <a:rPr b="1" lang="en-US" sz="2400">
                <a:solidFill>
                  <a:srgbClr val="000000"/>
                </a:solidFill>
                <a:latin typeface="Arial"/>
                <a:ea typeface="Arial"/>
                <a:cs typeface="Arial"/>
                <a:sym typeface="Arial"/>
              </a:rPr>
              <a:t>MODULE I</a:t>
            </a:r>
            <a:r>
              <a:rPr b="1" lang="en-US" sz="2400">
                <a:solidFill>
                  <a:srgbClr val="000000"/>
                </a:solidFill>
                <a:latin typeface="Arial"/>
                <a:ea typeface="Arial"/>
                <a:cs typeface="Arial"/>
                <a:sym typeface="Arial"/>
              </a:rPr>
              <a:t>II                  </a:t>
            </a:r>
            <a:r>
              <a:rPr b="1" lang="en-US" sz="2400">
                <a:solidFill>
                  <a:srgbClr val="000000"/>
                </a:solidFill>
                <a:latin typeface="Arial"/>
                <a:ea typeface="Arial"/>
                <a:cs typeface="Arial"/>
                <a:sym typeface="Arial"/>
              </a:rPr>
              <a:t> KNOWLEDGE AND REASONING    </a:t>
            </a:r>
            <a:r>
              <a:rPr b="1" lang="en-US" sz="2400">
                <a:solidFill>
                  <a:srgbClr val="000000"/>
                </a:solidFill>
                <a:latin typeface="Arial"/>
                <a:ea typeface="Arial"/>
                <a:cs typeface="Arial"/>
                <a:sym typeface="Arial"/>
              </a:rPr>
              <a:t>      9</a:t>
            </a:r>
            <a:endParaRPr b="1" sz="2400">
              <a:solidFill>
                <a:srgbClr val="000000"/>
              </a:solidFill>
              <a:latin typeface="Arial"/>
              <a:ea typeface="Arial"/>
              <a:cs typeface="Arial"/>
              <a:sym typeface="Arial"/>
            </a:endParaRPr>
          </a:p>
          <a:p>
            <a:pPr indent="0" lvl="0" marL="127000" rtl="0" algn="just">
              <a:spcBef>
                <a:spcPts val="230"/>
              </a:spcBef>
              <a:spcAft>
                <a:spcPts val="0"/>
              </a:spcAft>
              <a:buNone/>
            </a:pPr>
            <a:r>
              <a:rPr lang="en-US" sz="2400">
                <a:solidFill>
                  <a:srgbClr val="000000"/>
                </a:solidFill>
                <a:latin typeface="Helvetica Neue"/>
                <a:ea typeface="Helvetica Neue"/>
                <a:cs typeface="Helvetica Neue"/>
                <a:sym typeface="Helvetica Neue"/>
              </a:rPr>
              <a:t>Know</a:t>
            </a:r>
            <a:r>
              <a:rPr lang="en-US" sz="2400">
                <a:solidFill>
                  <a:srgbClr val="000000"/>
                </a:solidFill>
                <a:latin typeface="Helvetica Neue"/>
                <a:ea typeface="Helvetica Neue"/>
                <a:cs typeface="Helvetica Neue"/>
                <a:sym typeface="Helvetica Neue"/>
              </a:rPr>
              <a:t>ledge Representation-Knowledge based Agents-The Wumpus World Logic-Propositional Logic-Predicate Logic-Unification and Lifting - Representing Knowledge using Rules-Semantic Networks Frame Systems Inference – Types of Reasoning.</a:t>
            </a:r>
            <a:endParaRPr sz="2400">
              <a:solidFill>
                <a:srgbClr val="000000"/>
              </a:solidFill>
              <a:latin typeface="Helvetica Neue"/>
              <a:ea typeface="Helvetica Neue"/>
              <a:cs typeface="Helvetica Neue"/>
              <a:sym typeface="Helvetica Neue"/>
            </a:endParaRPr>
          </a:p>
          <a:p>
            <a:pPr indent="0" lvl="0" marL="0" rtl="0" algn="just">
              <a:spcBef>
                <a:spcPts val="0"/>
              </a:spcBef>
              <a:spcAft>
                <a:spcPts val="0"/>
              </a:spcAft>
              <a:buNone/>
            </a:pPr>
            <a:r>
              <a:t/>
            </a:r>
            <a:endParaRPr sz="355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4" name="Shape 384"/>
        <p:cNvGrpSpPr/>
        <p:nvPr/>
      </p:nvGrpSpPr>
      <p:grpSpPr>
        <a:xfrm>
          <a:off x="0" y="0"/>
          <a:ext cx="0" cy="0"/>
          <a:chOff x="0" y="0"/>
          <a:chExt cx="0" cy="0"/>
        </a:xfrm>
      </p:grpSpPr>
      <p:sp>
        <p:nvSpPr>
          <p:cNvPr id="385" name="Google Shape;385;p14"/>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386" name="Google Shape;386;p14"/>
          <p:cNvGrpSpPr/>
          <p:nvPr/>
        </p:nvGrpSpPr>
        <p:grpSpPr>
          <a:xfrm>
            <a:off x="2399662" y="1418587"/>
            <a:ext cx="5020952" cy="5020952"/>
            <a:chOff x="2399195" y="1418717"/>
            <a:chExt cx="5021580" cy="5021580"/>
          </a:xfrm>
        </p:grpSpPr>
        <p:sp>
          <p:nvSpPr>
            <p:cNvPr id="387" name="Google Shape;387;p14"/>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2510751" y="2510751"/>
                  </a:moveTo>
                  <a:lnTo>
                    <a:pt x="2510751" y="3766131"/>
                  </a:lnTo>
                  <a:lnTo>
                    <a:pt x="3766131" y="3766131"/>
                  </a:lnTo>
                  <a:lnTo>
                    <a:pt x="3766131" y="2510751"/>
                  </a:lnTo>
                  <a:lnTo>
                    <a:pt x="2510751"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88" name="Google Shape;388;p14"/>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389" name="Google Shape;389;p14"/>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90" name="Google Shape;390;p14"/>
          <p:cNvSpPr txBox="1"/>
          <p:nvPr/>
        </p:nvSpPr>
        <p:spPr>
          <a:xfrm>
            <a:off x="3189287" y="5203825"/>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91" name="Google Shape;391;p14"/>
          <p:cNvSpPr txBox="1"/>
          <p:nvPr/>
        </p:nvSpPr>
        <p:spPr>
          <a:xfrm>
            <a:off x="4445000" y="5203825"/>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392" name="Google Shape;392;p14"/>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3" name="Google Shape;393;p14"/>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394" name="Google Shape;394;p14"/>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5" name="Google Shape;395;p14"/>
          <p:cNvSpPr txBox="1"/>
          <p:nvPr/>
        </p:nvSpPr>
        <p:spPr>
          <a:xfrm>
            <a:off x="2994025" y="5681662"/>
            <a:ext cx="198437" cy="3111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396" name="Google Shape;396;p14"/>
          <p:cNvGrpSpPr/>
          <p:nvPr/>
        </p:nvGrpSpPr>
        <p:grpSpPr>
          <a:xfrm>
            <a:off x="2905125" y="4764087"/>
            <a:ext cx="130175" cy="878218"/>
            <a:chOff x="2904337" y="4763719"/>
            <a:chExt cx="131445" cy="878218"/>
          </a:xfrm>
        </p:grpSpPr>
        <p:sp>
          <p:nvSpPr>
            <p:cNvPr id="397" name="Google Shape;397;p14"/>
            <p:cNvSpPr/>
            <p:nvPr/>
          </p:nvSpPr>
          <p:spPr>
            <a:xfrm>
              <a:off x="2969831" y="4842472"/>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8" name="Google Shape;398;p14"/>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399" name="Google Shape;399;p14"/>
            <p:cNvSpPr/>
            <p:nvPr/>
          </p:nvSpPr>
          <p:spPr>
            <a:xfrm>
              <a:off x="2926194" y="4842472"/>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00" name="Google Shape;400;p14"/>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
        <p:nvSpPr>
          <p:cNvPr id="401" name="Google Shape;401;p14"/>
          <p:cNvSpPr txBox="1"/>
          <p:nvPr/>
        </p:nvSpPr>
        <p:spPr>
          <a:xfrm>
            <a:off x="2425700" y="2692400"/>
            <a:ext cx="1211262" cy="317500"/>
          </a:xfrm>
          <a:prstGeom prst="rect">
            <a:avLst/>
          </a:prstGeom>
          <a:noFill/>
          <a:ln>
            <a:noFill/>
          </a:ln>
        </p:spPr>
        <p:txBody>
          <a:bodyPr anchorCtr="0" anchor="t" bIns="0" lIns="0" spcFirstLastPara="1" rIns="0" wrap="square" tIns="15225">
            <a:spAutoFit/>
          </a:bodyPr>
          <a:lstStyle/>
          <a:p>
            <a:pPr indent="0" lvl="0" marL="77152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a:p>
        </p:txBody>
      </p:sp>
      <p:sp>
        <p:nvSpPr>
          <p:cNvPr id="402" name="Google Shape;402;p14"/>
          <p:cNvSpPr txBox="1"/>
          <p:nvPr/>
        </p:nvSpPr>
        <p:spPr>
          <a:xfrm>
            <a:off x="3654425" y="3929062"/>
            <a:ext cx="1255712" cy="1255712"/>
          </a:xfrm>
          <a:prstGeom prst="rect">
            <a:avLst/>
          </a:prstGeom>
          <a:noFill/>
          <a:ln cap="flat" cmpd="sng" w="34900">
            <a:solidFill>
              <a:srgbClr val="000000"/>
            </a:solidFill>
            <a:prstDash val="solid"/>
            <a:miter lim="800000"/>
            <a:headEnd len="sm" w="sm" type="none"/>
            <a:tailEnd len="sm" w="sm" type="none"/>
          </a:ln>
        </p:spPr>
        <p:txBody>
          <a:bodyPr anchorCtr="0" anchor="t" bIns="0" lIns="0" spcFirstLastPara="1" rIns="0" wrap="square" tIns="34275">
            <a:spAutoFit/>
          </a:bodyPr>
          <a:lstStyle/>
          <a:p>
            <a:pPr indent="0" lvl="0" marL="798512"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a:p>
        </p:txBody>
      </p:sp>
      <p:grpSp>
        <p:nvGrpSpPr>
          <p:cNvPr id="403" name="Google Shape;403;p14"/>
          <p:cNvGrpSpPr/>
          <p:nvPr/>
        </p:nvGrpSpPr>
        <p:grpSpPr>
          <a:xfrm>
            <a:off x="3017837" y="3017200"/>
            <a:ext cx="1493224" cy="3024230"/>
            <a:chOff x="3018447" y="3016465"/>
            <a:chExt cx="1492593" cy="3024861"/>
          </a:xfrm>
        </p:grpSpPr>
        <p:sp>
          <p:nvSpPr>
            <p:cNvPr id="404" name="Google Shape;404;p14"/>
            <p:cNvSpPr/>
            <p:nvPr/>
          </p:nvSpPr>
          <p:spPr>
            <a:xfrm>
              <a:off x="3426320" y="3016465"/>
              <a:ext cx="1027430" cy="1027430"/>
            </a:xfrm>
            <a:custGeom>
              <a:rect b="b" l="l" r="r" t="t"/>
              <a:pathLst>
                <a:path extrusionOk="0" h="1027429" w="1027429">
                  <a:moveTo>
                    <a:pt x="0" y="0"/>
                  </a:moveTo>
                  <a:lnTo>
                    <a:pt x="1027125" y="1027125"/>
                  </a:lnTo>
                </a:path>
              </a:pathLst>
            </a:custGeom>
            <a:noFill/>
            <a:ln cap="flat" cmpd="sng" w="174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5" name="Google Shape;405;p14"/>
            <p:cNvSpPr/>
            <p:nvPr/>
          </p:nvSpPr>
          <p:spPr>
            <a:xfrm>
              <a:off x="3083941" y="4842459"/>
              <a:ext cx="0" cy="799465"/>
            </a:xfrm>
            <a:custGeom>
              <a:rect b="b" l="l" r="r" t="t"/>
              <a:pathLst>
                <a:path extrusionOk="0" h="799464" w="120000">
                  <a:moveTo>
                    <a:pt x="0" y="0"/>
                  </a:moveTo>
                  <a:lnTo>
                    <a:pt x="0" y="79888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6" name="Google Shape;406;p14"/>
            <p:cNvSpPr/>
            <p:nvPr/>
          </p:nvSpPr>
          <p:spPr>
            <a:xfrm>
              <a:off x="3018447" y="5431917"/>
              <a:ext cx="131445" cy="288290"/>
            </a:xfrm>
            <a:custGeom>
              <a:rect b="b" l="l" r="r" t="t"/>
              <a:pathLst>
                <a:path extrusionOk="0" h="288289" w="131444">
                  <a:moveTo>
                    <a:pt x="130987" y="0"/>
                  </a:moveTo>
                  <a:lnTo>
                    <a:pt x="0" y="0"/>
                  </a:lnTo>
                  <a:lnTo>
                    <a:pt x="65493" y="288175"/>
                  </a:lnTo>
                  <a:lnTo>
                    <a:pt x="13098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7" name="Google Shape;407;p14"/>
            <p:cNvSpPr/>
            <p:nvPr/>
          </p:nvSpPr>
          <p:spPr>
            <a:xfrm>
              <a:off x="3040316" y="5449366"/>
              <a:ext cx="87630" cy="192405"/>
            </a:xfrm>
            <a:custGeom>
              <a:rect b="b" l="l" r="r" t="t"/>
              <a:pathLst>
                <a:path extrusionOk="0" h="192404" w="87630">
                  <a:moveTo>
                    <a:pt x="87261" y="0"/>
                  </a:moveTo>
                  <a:lnTo>
                    <a:pt x="43624" y="191973"/>
                  </a:ln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08" name="Google Shape;408;p14"/>
            <p:cNvSpPr/>
            <p:nvPr/>
          </p:nvSpPr>
          <p:spPr>
            <a:xfrm>
              <a:off x="4168140" y="5698426"/>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09" name="Google Shape;409;p14"/>
          <p:cNvSpPr txBox="1"/>
          <p:nvPr/>
        </p:nvSpPr>
        <p:spPr>
          <a:xfrm>
            <a:off x="4249737" y="5681662"/>
            <a:ext cx="198437" cy="311150"/>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10" name="Google Shape;410;p14"/>
          <p:cNvGrpSpPr/>
          <p:nvPr/>
        </p:nvGrpSpPr>
        <p:grpSpPr>
          <a:xfrm>
            <a:off x="3311525" y="5803900"/>
            <a:ext cx="879017" cy="131762"/>
            <a:chOff x="3312198" y="5804115"/>
            <a:chExt cx="877748" cy="131445"/>
          </a:xfrm>
        </p:grpSpPr>
        <p:sp>
          <p:nvSpPr>
            <p:cNvPr id="411" name="Google Shape;411;p14"/>
            <p:cNvSpPr/>
            <p:nvPr/>
          </p:nvSpPr>
          <p:spPr>
            <a:xfrm>
              <a:off x="3312198" y="5869609"/>
              <a:ext cx="799465" cy="0"/>
            </a:xfrm>
            <a:custGeom>
              <a:rect b="b" l="l" r="r" t="t"/>
              <a:pathLst>
                <a:path extrusionOk="0" h="120000" w="799464">
                  <a:moveTo>
                    <a:pt x="0" y="0"/>
                  </a:moveTo>
                  <a:lnTo>
                    <a:pt x="79888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2" name="Google Shape;412;p14"/>
            <p:cNvSpPr/>
            <p:nvPr/>
          </p:nvSpPr>
          <p:spPr>
            <a:xfrm>
              <a:off x="3901656" y="5804115"/>
              <a:ext cx="288290" cy="131445"/>
            </a:xfrm>
            <a:custGeom>
              <a:rect b="b" l="l" r="r" t="t"/>
              <a:pathLst>
                <a:path extrusionOk="0" h="131445" w="288289">
                  <a:moveTo>
                    <a:pt x="288163" y="65493"/>
                  </a:moveTo>
                  <a:lnTo>
                    <a:pt x="0" y="0"/>
                  </a:lnTo>
                  <a:lnTo>
                    <a:pt x="0" y="130987"/>
                  </a:lnTo>
                  <a:lnTo>
                    <a:pt x="288163" y="6549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13" name="Google Shape;413;p14"/>
            <p:cNvSpPr/>
            <p:nvPr/>
          </p:nvSpPr>
          <p:spPr>
            <a:xfrm>
              <a:off x="3919105" y="5825985"/>
              <a:ext cx="192405" cy="87630"/>
            </a:xfrm>
            <a:custGeom>
              <a:rect b="b" l="l" r="r" t="t"/>
              <a:pathLst>
                <a:path extrusionOk="0" h="87629" w="192404">
                  <a:moveTo>
                    <a:pt x="0" y="0"/>
                  </a:moveTo>
                  <a:lnTo>
                    <a:pt x="191973" y="43624"/>
                  </a:lnTo>
                  <a:lnTo>
                    <a:pt x="0" y="87249"/>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14" name="Google Shape;414;p14"/>
          <p:cNvSpPr txBox="1"/>
          <p:nvPr/>
        </p:nvSpPr>
        <p:spPr>
          <a:xfrm>
            <a:off x="3760787" y="5187950"/>
            <a:ext cx="188912" cy="3175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S</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8" name="Shape 418"/>
        <p:cNvGrpSpPr/>
        <p:nvPr/>
      </p:nvGrpSpPr>
      <p:grpSpPr>
        <a:xfrm>
          <a:off x="0" y="0"/>
          <a:ext cx="0" cy="0"/>
          <a:chOff x="0" y="0"/>
          <a:chExt cx="0" cy="0"/>
        </a:xfrm>
      </p:grpSpPr>
      <p:sp>
        <p:nvSpPr>
          <p:cNvPr id="419" name="Google Shape;419;p15"/>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420" name="Google Shape;420;p15"/>
          <p:cNvGrpSpPr/>
          <p:nvPr/>
        </p:nvGrpSpPr>
        <p:grpSpPr>
          <a:xfrm>
            <a:off x="2399662" y="1418587"/>
            <a:ext cx="5020952" cy="5020952"/>
            <a:chOff x="2399195" y="1418717"/>
            <a:chExt cx="5021580" cy="5021580"/>
          </a:xfrm>
        </p:grpSpPr>
        <p:sp>
          <p:nvSpPr>
            <p:cNvPr id="421" name="Google Shape;421;p15"/>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2510751" y="2510751"/>
                  </a:moveTo>
                  <a:lnTo>
                    <a:pt x="2510751" y="3766131"/>
                  </a:lnTo>
                  <a:lnTo>
                    <a:pt x="3766131" y="3766131"/>
                  </a:lnTo>
                  <a:lnTo>
                    <a:pt x="3766131" y="2510751"/>
                  </a:lnTo>
                  <a:lnTo>
                    <a:pt x="2510751"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2" name="Google Shape;422;p15"/>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23" name="Google Shape;423;p15"/>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424" name="Google Shape;424;p15"/>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5" name="Google Shape;425;p15"/>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426" name="Google Shape;426;p15"/>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27" name="Google Shape;427;p15"/>
          <p:cNvSpPr txBox="1"/>
          <p:nvPr/>
        </p:nvSpPr>
        <p:spPr>
          <a:xfrm>
            <a:off x="2994025"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28" name="Google Shape;428;p15"/>
          <p:cNvGrpSpPr/>
          <p:nvPr/>
        </p:nvGrpSpPr>
        <p:grpSpPr>
          <a:xfrm>
            <a:off x="2905125" y="3017200"/>
            <a:ext cx="1605755" cy="3024230"/>
            <a:chOff x="2904337" y="3016465"/>
            <a:chExt cx="1606703" cy="3024861"/>
          </a:xfrm>
        </p:grpSpPr>
        <p:sp>
          <p:nvSpPr>
            <p:cNvPr id="429" name="Google Shape;429;p15"/>
            <p:cNvSpPr/>
            <p:nvPr/>
          </p:nvSpPr>
          <p:spPr>
            <a:xfrm>
              <a:off x="2969831" y="4842471"/>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0" name="Google Shape;430;p15"/>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1" name="Google Shape;431;p15"/>
            <p:cNvSpPr/>
            <p:nvPr/>
          </p:nvSpPr>
          <p:spPr>
            <a:xfrm>
              <a:off x="2926194" y="4842471"/>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2" name="Google Shape;432;p15"/>
            <p:cNvSpPr/>
            <p:nvPr/>
          </p:nvSpPr>
          <p:spPr>
            <a:xfrm>
              <a:off x="3426320" y="3016465"/>
              <a:ext cx="1027430" cy="1027430"/>
            </a:xfrm>
            <a:custGeom>
              <a:rect b="b" l="l" r="r" t="t"/>
              <a:pathLst>
                <a:path extrusionOk="0" h="1027429" w="1027429">
                  <a:moveTo>
                    <a:pt x="0" y="0"/>
                  </a:moveTo>
                  <a:lnTo>
                    <a:pt x="1027125" y="1027125"/>
                  </a:lnTo>
                </a:path>
              </a:pathLst>
            </a:custGeom>
            <a:noFill/>
            <a:ln cap="flat" cmpd="sng" w="174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3" name="Google Shape;433;p15"/>
            <p:cNvSpPr/>
            <p:nvPr/>
          </p:nvSpPr>
          <p:spPr>
            <a:xfrm>
              <a:off x="3083941" y="4842459"/>
              <a:ext cx="0" cy="799465"/>
            </a:xfrm>
            <a:custGeom>
              <a:rect b="b" l="l" r="r" t="t"/>
              <a:pathLst>
                <a:path extrusionOk="0" h="799464" w="120000">
                  <a:moveTo>
                    <a:pt x="0" y="0"/>
                  </a:moveTo>
                  <a:lnTo>
                    <a:pt x="0" y="79888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4" name="Google Shape;434;p15"/>
            <p:cNvSpPr/>
            <p:nvPr/>
          </p:nvSpPr>
          <p:spPr>
            <a:xfrm>
              <a:off x="3018447" y="5431917"/>
              <a:ext cx="131445" cy="288290"/>
            </a:xfrm>
            <a:custGeom>
              <a:rect b="b" l="l" r="r" t="t"/>
              <a:pathLst>
                <a:path extrusionOk="0" h="288289" w="131444">
                  <a:moveTo>
                    <a:pt x="130987" y="0"/>
                  </a:moveTo>
                  <a:lnTo>
                    <a:pt x="0" y="0"/>
                  </a:lnTo>
                  <a:lnTo>
                    <a:pt x="65493" y="288175"/>
                  </a:lnTo>
                  <a:lnTo>
                    <a:pt x="13098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5" name="Google Shape;435;p15"/>
            <p:cNvSpPr/>
            <p:nvPr/>
          </p:nvSpPr>
          <p:spPr>
            <a:xfrm>
              <a:off x="3040316" y="5449366"/>
              <a:ext cx="87630" cy="192405"/>
            </a:xfrm>
            <a:custGeom>
              <a:rect b="b" l="l" r="r" t="t"/>
              <a:pathLst>
                <a:path extrusionOk="0" h="192404" w="87630">
                  <a:moveTo>
                    <a:pt x="87261" y="0"/>
                  </a:moveTo>
                  <a:lnTo>
                    <a:pt x="43624" y="191973"/>
                  </a:ln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36" name="Google Shape;436;p15"/>
            <p:cNvSpPr/>
            <p:nvPr/>
          </p:nvSpPr>
          <p:spPr>
            <a:xfrm>
              <a:off x="4168140" y="5698426"/>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37" name="Google Shape;437;p15"/>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
        <p:nvSpPr>
          <p:cNvPr id="438" name="Google Shape;438;p15"/>
          <p:cNvSpPr txBox="1"/>
          <p:nvPr/>
        </p:nvSpPr>
        <p:spPr>
          <a:xfrm>
            <a:off x="4249737"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39" name="Google Shape;439;p15"/>
          <p:cNvGrpSpPr/>
          <p:nvPr/>
        </p:nvGrpSpPr>
        <p:grpSpPr>
          <a:xfrm>
            <a:off x="3311525" y="4043355"/>
            <a:ext cx="1484470" cy="1892284"/>
            <a:chOff x="3312198" y="4043591"/>
            <a:chExt cx="1483842" cy="1891970"/>
          </a:xfrm>
        </p:grpSpPr>
        <p:sp>
          <p:nvSpPr>
            <p:cNvPr id="440" name="Google Shape;440;p15"/>
            <p:cNvSpPr/>
            <p:nvPr/>
          </p:nvSpPr>
          <p:spPr>
            <a:xfrm>
              <a:off x="3312198" y="5869610"/>
              <a:ext cx="799465" cy="0"/>
            </a:xfrm>
            <a:custGeom>
              <a:rect b="b" l="l" r="r" t="t"/>
              <a:pathLst>
                <a:path extrusionOk="0" h="120000" w="799464">
                  <a:moveTo>
                    <a:pt x="0" y="0"/>
                  </a:moveTo>
                  <a:lnTo>
                    <a:pt x="79888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1" name="Google Shape;441;p15"/>
            <p:cNvSpPr/>
            <p:nvPr/>
          </p:nvSpPr>
          <p:spPr>
            <a:xfrm>
              <a:off x="3901656" y="5804116"/>
              <a:ext cx="288290" cy="131445"/>
            </a:xfrm>
            <a:custGeom>
              <a:rect b="b" l="l" r="r" t="t"/>
              <a:pathLst>
                <a:path extrusionOk="0" h="131445" w="288289">
                  <a:moveTo>
                    <a:pt x="288163" y="65493"/>
                  </a:moveTo>
                  <a:lnTo>
                    <a:pt x="0" y="0"/>
                  </a:lnTo>
                  <a:lnTo>
                    <a:pt x="0" y="130987"/>
                  </a:lnTo>
                  <a:lnTo>
                    <a:pt x="288163" y="6549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2" name="Google Shape;442;p15"/>
            <p:cNvSpPr/>
            <p:nvPr/>
          </p:nvSpPr>
          <p:spPr>
            <a:xfrm>
              <a:off x="3919105" y="4043591"/>
              <a:ext cx="876935" cy="1870075"/>
            </a:xfrm>
            <a:custGeom>
              <a:rect b="b" l="l" r="r" t="t"/>
              <a:pathLst>
                <a:path extrusionOk="0" h="1870075" w="876935">
                  <a:moveTo>
                    <a:pt x="0" y="1782394"/>
                  </a:moveTo>
                  <a:lnTo>
                    <a:pt x="191973" y="1826018"/>
                  </a:lnTo>
                  <a:lnTo>
                    <a:pt x="0" y="1869643"/>
                  </a:lnTo>
                </a:path>
                <a:path extrusionOk="0" h="1870075" w="876935">
                  <a:moveTo>
                    <a:pt x="420217" y="228257"/>
                  </a:moveTo>
                  <a:lnTo>
                    <a:pt x="876719" y="0"/>
                  </a:lnTo>
                </a:path>
                <a:path extrusionOk="0" h="1870075" w="876935">
                  <a:moveTo>
                    <a:pt x="420217" y="0"/>
                  </a:moveTo>
                  <a:lnTo>
                    <a:pt x="876719" y="228257"/>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43" name="Google Shape;443;p15"/>
          <p:cNvSpPr txBox="1"/>
          <p:nvPr/>
        </p:nvSpPr>
        <p:spPr>
          <a:xfrm>
            <a:off x="3760787" y="5187950"/>
            <a:ext cx="188912" cy="3175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S</a:t>
            </a:r>
            <a:endParaRPr/>
          </a:p>
        </p:txBody>
      </p:sp>
      <p:sp>
        <p:nvSpPr>
          <p:cNvPr id="444" name="Google Shape;444;p15"/>
          <p:cNvSpPr txBox="1"/>
          <p:nvPr/>
        </p:nvSpPr>
        <p:spPr>
          <a:xfrm>
            <a:off x="3654425" y="3929062"/>
            <a:ext cx="1255712" cy="1255712"/>
          </a:xfrm>
          <a:prstGeom prst="rect">
            <a:avLst/>
          </a:prstGeom>
          <a:noFill/>
          <a:ln cap="flat" cmpd="sng" w="34900">
            <a:solidFill>
              <a:srgbClr val="000000"/>
            </a:solidFill>
            <a:prstDash val="solid"/>
            <a:miter lim="800000"/>
            <a:headEnd len="sm" w="sm" type="none"/>
            <a:tailEnd len="sm" w="sm" type="none"/>
          </a:ln>
        </p:spPr>
        <p:txBody>
          <a:bodyPr anchorCtr="0" anchor="t" bIns="0" lIns="0" spcFirstLastPara="1" rIns="0" wrap="square" tIns="95875">
            <a:spAutoFit/>
          </a:bodyPr>
          <a:lstStyle/>
          <a:p>
            <a:pPr indent="-3174" lvl="0" marL="801687" marR="0" rtl="0" algn="l">
              <a:lnSpc>
                <a:spcPct val="79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  OK</a:t>
            </a:r>
            <a:endParaRPr/>
          </a:p>
        </p:txBody>
      </p:sp>
      <p:sp>
        <p:nvSpPr>
          <p:cNvPr id="445" name="Google Shape;445;p15"/>
          <p:cNvSpPr txBox="1"/>
          <p:nvPr/>
        </p:nvSpPr>
        <p:spPr>
          <a:xfrm>
            <a:off x="2425700" y="2692400"/>
            <a:ext cx="1211262" cy="998537"/>
          </a:xfrm>
          <a:prstGeom prst="rect">
            <a:avLst/>
          </a:prstGeom>
          <a:noFill/>
          <a:ln>
            <a:noFill/>
          </a:ln>
        </p:spPr>
        <p:txBody>
          <a:bodyPr anchorCtr="0" anchor="t" bIns="0" lIns="0" spcFirstLastPara="1" rIns="0" wrap="square" tIns="15225">
            <a:spAutoFit/>
          </a:bodyPr>
          <a:lstStyle/>
          <a:p>
            <a:pPr indent="0" lvl="0" marL="771525" marR="0" rtl="0" algn="l">
              <a:lnSpc>
                <a:spcPct val="78947"/>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b="0" i="0" sz="1900" u="none">
              <a:solidFill>
                <a:schemeClr val="dk1"/>
              </a:solidFill>
              <a:latin typeface="Arial"/>
              <a:ea typeface="Arial"/>
              <a:cs typeface="Arial"/>
              <a:sym typeface="Arial"/>
            </a:endParaRPr>
          </a:p>
          <a:p>
            <a:pPr indent="0" lvl="0" marL="771525" marR="0" rtl="0" algn="l">
              <a:lnSpc>
                <a:spcPct val="107017"/>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P</a:t>
            </a:r>
            <a:endParaRPr/>
          </a:p>
        </p:txBody>
      </p:sp>
      <p:sp>
        <p:nvSpPr>
          <p:cNvPr id="446" name="Google Shape;446;p15"/>
          <p:cNvSpPr txBox="1"/>
          <p:nvPr/>
        </p:nvSpPr>
        <p:spPr>
          <a:xfrm>
            <a:off x="4927600" y="5297487"/>
            <a:ext cx="1220787" cy="904875"/>
          </a:xfrm>
          <a:prstGeom prst="rect">
            <a:avLst/>
          </a:prstGeom>
          <a:noFill/>
          <a:ln>
            <a:noFill/>
          </a:ln>
        </p:spPr>
        <p:txBody>
          <a:bodyPr anchorCtr="0" anchor="t" bIns="0" lIns="0" spcFirstLastPara="1" rIns="0" wrap="square" tIns="15225">
            <a:spAutoFit/>
          </a:bodyPr>
          <a:lstStyle/>
          <a:p>
            <a:pPr indent="0" lvl="0" marL="273050" marR="0" rtl="0" algn="l">
              <a:lnSpc>
                <a:spcPct val="100000"/>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W</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0" name="Shape 450"/>
        <p:cNvGrpSpPr/>
        <p:nvPr/>
      </p:nvGrpSpPr>
      <p:grpSpPr>
        <a:xfrm>
          <a:off x="0" y="0"/>
          <a:ext cx="0" cy="0"/>
          <a:chOff x="0" y="0"/>
          <a:chExt cx="0" cy="0"/>
        </a:xfrm>
      </p:grpSpPr>
      <p:sp>
        <p:nvSpPr>
          <p:cNvPr id="451" name="Google Shape;451;p16"/>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452" name="Google Shape;452;p16"/>
          <p:cNvGrpSpPr/>
          <p:nvPr/>
        </p:nvGrpSpPr>
        <p:grpSpPr>
          <a:xfrm>
            <a:off x="2399662" y="1418587"/>
            <a:ext cx="5020952" cy="5020952"/>
            <a:chOff x="2399195" y="1418717"/>
            <a:chExt cx="5021580" cy="5021580"/>
          </a:xfrm>
        </p:grpSpPr>
        <p:sp>
          <p:nvSpPr>
            <p:cNvPr id="453" name="Google Shape;453;p16"/>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2510751" y="2510751"/>
                  </a:moveTo>
                  <a:lnTo>
                    <a:pt x="2510751" y="3766131"/>
                  </a:lnTo>
                  <a:lnTo>
                    <a:pt x="3766131" y="3766131"/>
                  </a:lnTo>
                  <a:lnTo>
                    <a:pt x="3766131" y="2510751"/>
                  </a:lnTo>
                  <a:lnTo>
                    <a:pt x="2510751"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4" name="Google Shape;454;p16"/>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55" name="Google Shape;455;p16"/>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456" name="Google Shape;456;p16"/>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7" name="Google Shape;457;p16"/>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458" name="Google Shape;458;p16"/>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59" name="Google Shape;459;p16"/>
          <p:cNvSpPr txBox="1"/>
          <p:nvPr/>
        </p:nvSpPr>
        <p:spPr>
          <a:xfrm>
            <a:off x="2994025"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60" name="Google Shape;460;p16"/>
          <p:cNvGrpSpPr/>
          <p:nvPr/>
        </p:nvGrpSpPr>
        <p:grpSpPr>
          <a:xfrm>
            <a:off x="2905125" y="3017200"/>
            <a:ext cx="1605755" cy="3024230"/>
            <a:chOff x="2904337" y="3016465"/>
            <a:chExt cx="1606703" cy="3024861"/>
          </a:xfrm>
        </p:grpSpPr>
        <p:sp>
          <p:nvSpPr>
            <p:cNvPr id="461" name="Google Shape;461;p16"/>
            <p:cNvSpPr/>
            <p:nvPr/>
          </p:nvSpPr>
          <p:spPr>
            <a:xfrm>
              <a:off x="2969831" y="4842471"/>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2" name="Google Shape;462;p16"/>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3" name="Google Shape;463;p16"/>
            <p:cNvSpPr/>
            <p:nvPr/>
          </p:nvSpPr>
          <p:spPr>
            <a:xfrm>
              <a:off x="2926194" y="4842471"/>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4" name="Google Shape;464;p16"/>
            <p:cNvSpPr/>
            <p:nvPr/>
          </p:nvSpPr>
          <p:spPr>
            <a:xfrm>
              <a:off x="3426320" y="3016465"/>
              <a:ext cx="1027430" cy="1027430"/>
            </a:xfrm>
            <a:custGeom>
              <a:rect b="b" l="l" r="r" t="t"/>
              <a:pathLst>
                <a:path extrusionOk="0" h="1027429" w="1027429">
                  <a:moveTo>
                    <a:pt x="0" y="0"/>
                  </a:moveTo>
                  <a:lnTo>
                    <a:pt x="1027125" y="1027125"/>
                  </a:lnTo>
                </a:path>
              </a:pathLst>
            </a:custGeom>
            <a:noFill/>
            <a:ln cap="flat" cmpd="sng" w="174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5" name="Google Shape;465;p16"/>
            <p:cNvSpPr/>
            <p:nvPr/>
          </p:nvSpPr>
          <p:spPr>
            <a:xfrm>
              <a:off x="3083941" y="4842459"/>
              <a:ext cx="0" cy="799465"/>
            </a:xfrm>
            <a:custGeom>
              <a:rect b="b" l="l" r="r" t="t"/>
              <a:pathLst>
                <a:path extrusionOk="0" h="799464" w="120000">
                  <a:moveTo>
                    <a:pt x="0" y="0"/>
                  </a:moveTo>
                  <a:lnTo>
                    <a:pt x="0" y="79888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6" name="Google Shape;466;p16"/>
            <p:cNvSpPr/>
            <p:nvPr/>
          </p:nvSpPr>
          <p:spPr>
            <a:xfrm>
              <a:off x="3018447" y="5431917"/>
              <a:ext cx="131445" cy="288290"/>
            </a:xfrm>
            <a:custGeom>
              <a:rect b="b" l="l" r="r" t="t"/>
              <a:pathLst>
                <a:path extrusionOk="0" h="288289" w="131444">
                  <a:moveTo>
                    <a:pt x="130987" y="0"/>
                  </a:moveTo>
                  <a:lnTo>
                    <a:pt x="0" y="0"/>
                  </a:lnTo>
                  <a:lnTo>
                    <a:pt x="65493" y="288175"/>
                  </a:lnTo>
                  <a:lnTo>
                    <a:pt x="13098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7" name="Google Shape;467;p16"/>
            <p:cNvSpPr/>
            <p:nvPr/>
          </p:nvSpPr>
          <p:spPr>
            <a:xfrm>
              <a:off x="3040316" y="5449366"/>
              <a:ext cx="87630" cy="192405"/>
            </a:xfrm>
            <a:custGeom>
              <a:rect b="b" l="l" r="r" t="t"/>
              <a:pathLst>
                <a:path extrusionOk="0" h="192404" w="87630">
                  <a:moveTo>
                    <a:pt x="87261" y="0"/>
                  </a:moveTo>
                  <a:lnTo>
                    <a:pt x="43624" y="191973"/>
                  </a:ln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68" name="Google Shape;468;p16"/>
            <p:cNvSpPr/>
            <p:nvPr/>
          </p:nvSpPr>
          <p:spPr>
            <a:xfrm>
              <a:off x="4168140" y="5698426"/>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69" name="Google Shape;469;p16"/>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
        <p:nvSpPr>
          <p:cNvPr id="470" name="Google Shape;470;p16"/>
          <p:cNvSpPr txBox="1"/>
          <p:nvPr/>
        </p:nvSpPr>
        <p:spPr>
          <a:xfrm>
            <a:off x="4249737"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71" name="Google Shape;471;p16"/>
          <p:cNvGrpSpPr/>
          <p:nvPr/>
        </p:nvGrpSpPr>
        <p:grpSpPr>
          <a:xfrm>
            <a:off x="3311529" y="4043366"/>
            <a:ext cx="1484152" cy="1892284"/>
            <a:chOff x="3312198" y="4043591"/>
            <a:chExt cx="1483842" cy="1891970"/>
          </a:xfrm>
        </p:grpSpPr>
        <p:sp>
          <p:nvSpPr>
            <p:cNvPr id="472" name="Google Shape;472;p16"/>
            <p:cNvSpPr/>
            <p:nvPr/>
          </p:nvSpPr>
          <p:spPr>
            <a:xfrm>
              <a:off x="3312198" y="5869609"/>
              <a:ext cx="799465" cy="0"/>
            </a:xfrm>
            <a:custGeom>
              <a:rect b="b" l="l" r="r" t="t"/>
              <a:pathLst>
                <a:path extrusionOk="0" h="120000" w="799464">
                  <a:moveTo>
                    <a:pt x="0" y="0"/>
                  </a:moveTo>
                  <a:lnTo>
                    <a:pt x="79888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3" name="Google Shape;473;p16"/>
            <p:cNvSpPr/>
            <p:nvPr/>
          </p:nvSpPr>
          <p:spPr>
            <a:xfrm>
              <a:off x="3901656" y="5804116"/>
              <a:ext cx="288290" cy="131445"/>
            </a:xfrm>
            <a:custGeom>
              <a:rect b="b" l="l" r="r" t="t"/>
              <a:pathLst>
                <a:path extrusionOk="0" h="131445" w="288289">
                  <a:moveTo>
                    <a:pt x="288163" y="65493"/>
                  </a:moveTo>
                  <a:lnTo>
                    <a:pt x="0" y="0"/>
                  </a:lnTo>
                  <a:lnTo>
                    <a:pt x="0" y="130987"/>
                  </a:lnTo>
                  <a:lnTo>
                    <a:pt x="288163" y="6549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74" name="Google Shape;474;p16"/>
            <p:cNvSpPr/>
            <p:nvPr/>
          </p:nvSpPr>
          <p:spPr>
            <a:xfrm>
              <a:off x="3919105" y="4043591"/>
              <a:ext cx="876935" cy="1870075"/>
            </a:xfrm>
            <a:custGeom>
              <a:rect b="b" l="l" r="r" t="t"/>
              <a:pathLst>
                <a:path extrusionOk="0" h="1870075" w="876935">
                  <a:moveTo>
                    <a:pt x="0" y="1782394"/>
                  </a:moveTo>
                  <a:lnTo>
                    <a:pt x="191973" y="1826018"/>
                  </a:lnTo>
                  <a:lnTo>
                    <a:pt x="0" y="1869643"/>
                  </a:lnTo>
                </a:path>
                <a:path extrusionOk="0" h="1870075" w="876935">
                  <a:moveTo>
                    <a:pt x="420217" y="228257"/>
                  </a:moveTo>
                  <a:lnTo>
                    <a:pt x="876719" y="0"/>
                  </a:lnTo>
                </a:path>
                <a:path extrusionOk="0" h="1870075" w="876935">
                  <a:moveTo>
                    <a:pt x="420217" y="0"/>
                  </a:moveTo>
                  <a:lnTo>
                    <a:pt x="876719" y="228257"/>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75" name="Google Shape;475;p16"/>
          <p:cNvSpPr txBox="1"/>
          <p:nvPr/>
        </p:nvSpPr>
        <p:spPr>
          <a:xfrm>
            <a:off x="3760787" y="5187950"/>
            <a:ext cx="188912" cy="3175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S</a:t>
            </a:r>
            <a:endParaRPr/>
          </a:p>
        </p:txBody>
      </p:sp>
      <p:sp>
        <p:nvSpPr>
          <p:cNvPr id="476" name="Google Shape;476;p16"/>
          <p:cNvSpPr txBox="1"/>
          <p:nvPr/>
        </p:nvSpPr>
        <p:spPr>
          <a:xfrm>
            <a:off x="4441825" y="3948112"/>
            <a:ext cx="395287" cy="547687"/>
          </a:xfrm>
          <a:prstGeom prst="rect">
            <a:avLst/>
          </a:prstGeom>
          <a:noFill/>
          <a:ln>
            <a:noFill/>
          </a:ln>
        </p:spPr>
        <p:txBody>
          <a:bodyPr anchorCtr="0" anchor="t" bIns="0" lIns="0" spcFirstLastPara="1" rIns="0" wrap="square" tIns="76825">
            <a:spAutoFit/>
          </a:bodyPr>
          <a:lstStyle/>
          <a:p>
            <a:pPr indent="-3174" lvl="0" marL="14287" marR="0" rtl="0" algn="l">
              <a:lnSpc>
                <a:spcPct val="79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  OK</a:t>
            </a:r>
            <a:endParaRPr/>
          </a:p>
        </p:txBody>
      </p:sp>
      <p:sp>
        <p:nvSpPr>
          <p:cNvPr id="477" name="Google Shape;477;p16"/>
          <p:cNvSpPr txBox="1"/>
          <p:nvPr/>
        </p:nvSpPr>
        <p:spPr>
          <a:xfrm>
            <a:off x="2425700" y="2692400"/>
            <a:ext cx="1211262" cy="998537"/>
          </a:xfrm>
          <a:prstGeom prst="rect">
            <a:avLst/>
          </a:prstGeom>
          <a:noFill/>
          <a:ln>
            <a:noFill/>
          </a:ln>
        </p:spPr>
        <p:txBody>
          <a:bodyPr anchorCtr="0" anchor="t" bIns="0" lIns="0" spcFirstLastPara="1" rIns="0" wrap="square" tIns="15225">
            <a:spAutoFit/>
          </a:bodyPr>
          <a:lstStyle/>
          <a:p>
            <a:pPr indent="0" lvl="0" marL="771525" marR="0" rtl="0" algn="l">
              <a:lnSpc>
                <a:spcPct val="78947"/>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b="0" i="0" sz="1900" u="none">
              <a:solidFill>
                <a:schemeClr val="dk1"/>
              </a:solidFill>
              <a:latin typeface="Arial"/>
              <a:ea typeface="Arial"/>
              <a:cs typeface="Arial"/>
              <a:sym typeface="Arial"/>
            </a:endParaRPr>
          </a:p>
          <a:p>
            <a:pPr indent="0" lvl="0" marL="771525" marR="0" rtl="0" algn="l">
              <a:lnSpc>
                <a:spcPct val="107017"/>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P</a:t>
            </a:r>
            <a:endParaRPr/>
          </a:p>
        </p:txBody>
      </p:sp>
      <p:sp>
        <p:nvSpPr>
          <p:cNvPr id="478" name="Google Shape;478;p16"/>
          <p:cNvSpPr txBox="1"/>
          <p:nvPr/>
        </p:nvSpPr>
        <p:spPr>
          <a:xfrm>
            <a:off x="4927600" y="5297487"/>
            <a:ext cx="1220787" cy="904875"/>
          </a:xfrm>
          <a:prstGeom prst="rect">
            <a:avLst/>
          </a:prstGeom>
          <a:noFill/>
          <a:ln>
            <a:noFill/>
          </a:ln>
        </p:spPr>
        <p:txBody>
          <a:bodyPr anchorCtr="0" anchor="t" bIns="0" lIns="0" spcFirstLastPara="1" rIns="0" wrap="square" tIns="15225">
            <a:spAutoFit/>
          </a:bodyPr>
          <a:lstStyle/>
          <a:p>
            <a:pPr indent="0" lvl="0" marL="273050" marR="0" rtl="0" algn="l">
              <a:lnSpc>
                <a:spcPct val="100000"/>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W</a:t>
            </a:r>
            <a:endParaRPr/>
          </a:p>
        </p:txBody>
      </p:sp>
      <p:sp>
        <p:nvSpPr>
          <p:cNvPr id="479" name="Google Shape;479;p16"/>
          <p:cNvSpPr/>
          <p:nvPr/>
        </p:nvSpPr>
        <p:spPr>
          <a:xfrm>
            <a:off x="4168775" y="4443412"/>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0" name="Google Shape;480;p16"/>
          <p:cNvSpPr txBox="1"/>
          <p:nvPr/>
        </p:nvSpPr>
        <p:spPr>
          <a:xfrm>
            <a:off x="4249737"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81" name="Google Shape;481;p16"/>
          <p:cNvGrpSpPr/>
          <p:nvPr/>
        </p:nvGrpSpPr>
        <p:grpSpPr>
          <a:xfrm>
            <a:off x="4273550" y="4764087"/>
            <a:ext cx="131762" cy="877900"/>
            <a:chOff x="4273829" y="4763719"/>
            <a:chExt cx="131445" cy="878218"/>
          </a:xfrm>
        </p:grpSpPr>
        <p:sp>
          <p:nvSpPr>
            <p:cNvPr id="482" name="Google Shape;482;p16"/>
            <p:cNvSpPr/>
            <p:nvPr/>
          </p:nvSpPr>
          <p:spPr>
            <a:xfrm>
              <a:off x="4339323" y="4842472"/>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3" name="Google Shape;483;p16"/>
            <p:cNvSpPr/>
            <p:nvPr/>
          </p:nvSpPr>
          <p:spPr>
            <a:xfrm>
              <a:off x="4273829" y="4763719"/>
              <a:ext cx="131445" cy="288290"/>
            </a:xfrm>
            <a:custGeom>
              <a:rect b="b" l="l" r="r" t="t"/>
              <a:pathLst>
                <a:path extrusionOk="0" h="288289" w="131445">
                  <a:moveTo>
                    <a:pt x="130987" y="288175"/>
                  </a:moveTo>
                  <a:lnTo>
                    <a:pt x="65493" y="0"/>
                  </a:lnTo>
                  <a:lnTo>
                    <a:pt x="0" y="288175"/>
                  </a:lnTo>
                  <a:lnTo>
                    <a:pt x="130987"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84" name="Google Shape;484;p16"/>
            <p:cNvSpPr/>
            <p:nvPr/>
          </p:nvSpPr>
          <p:spPr>
            <a:xfrm>
              <a:off x="4295686" y="4842472"/>
              <a:ext cx="87630" cy="192405"/>
            </a:xfrm>
            <a:custGeom>
              <a:rect b="b" l="l" r="r" t="t"/>
              <a:pathLst>
                <a:path extrusionOk="0" h="192404" w="87629">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8" name="Shape 488"/>
        <p:cNvGrpSpPr/>
        <p:nvPr/>
      </p:nvGrpSpPr>
      <p:grpSpPr>
        <a:xfrm>
          <a:off x="0" y="0"/>
          <a:ext cx="0" cy="0"/>
          <a:chOff x="0" y="0"/>
          <a:chExt cx="0" cy="0"/>
        </a:xfrm>
      </p:grpSpPr>
      <p:sp>
        <p:nvSpPr>
          <p:cNvPr id="489" name="Google Shape;489;p17"/>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490" name="Google Shape;490;p17"/>
          <p:cNvGrpSpPr/>
          <p:nvPr/>
        </p:nvGrpSpPr>
        <p:grpSpPr>
          <a:xfrm>
            <a:off x="2399662" y="1418587"/>
            <a:ext cx="5020952" cy="5020952"/>
            <a:chOff x="2399195" y="1418717"/>
            <a:chExt cx="5021580" cy="5021580"/>
          </a:xfrm>
        </p:grpSpPr>
        <p:sp>
          <p:nvSpPr>
            <p:cNvPr id="491" name="Google Shape;491;p17"/>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2" name="Google Shape;492;p17"/>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493" name="Google Shape;493;p17"/>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494" name="Google Shape;494;p17"/>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5" name="Google Shape;495;p17"/>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496" name="Google Shape;496;p17"/>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97" name="Google Shape;497;p17"/>
          <p:cNvSpPr txBox="1"/>
          <p:nvPr/>
        </p:nvSpPr>
        <p:spPr>
          <a:xfrm>
            <a:off x="2994025"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498" name="Google Shape;498;p17"/>
          <p:cNvGrpSpPr/>
          <p:nvPr/>
        </p:nvGrpSpPr>
        <p:grpSpPr>
          <a:xfrm>
            <a:off x="2905125" y="3017200"/>
            <a:ext cx="1605755" cy="3024230"/>
            <a:chOff x="2904337" y="3016465"/>
            <a:chExt cx="1606703" cy="3024861"/>
          </a:xfrm>
        </p:grpSpPr>
        <p:sp>
          <p:nvSpPr>
            <p:cNvPr id="499" name="Google Shape;499;p17"/>
            <p:cNvSpPr/>
            <p:nvPr/>
          </p:nvSpPr>
          <p:spPr>
            <a:xfrm>
              <a:off x="2969831" y="4842471"/>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0" name="Google Shape;500;p17"/>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1" name="Google Shape;501;p17"/>
            <p:cNvSpPr/>
            <p:nvPr/>
          </p:nvSpPr>
          <p:spPr>
            <a:xfrm>
              <a:off x="2926194" y="4842471"/>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2" name="Google Shape;502;p17"/>
            <p:cNvSpPr/>
            <p:nvPr/>
          </p:nvSpPr>
          <p:spPr>
            <a:xfrm>
              <a:off x="3426320" y="3016465"/>
              <a:ext cx="1027430" cy="1027430"/>
            </a:xfrm>
            <a:custGeom>
              <a:rect b="b" l="l" r="r" t="t"/>
              <a:pathLst>
                <a:path extrusionOk="0" h="1027429" w="1027429">
                  <a:moveTo>
                    <a:pt x="0" y="0"/>
                  </a:moveTo>
                  <a:lnTo>
                    <a:pt x="1027125" y="1027125"/>
                  </a:lnTo>
                </a:path>
              </a:pathLst>
            </a:custGeom>
            <a:noFill/>
            <a:ln cap="flat" cmpd="sng" w="174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3" name="Google Shape;503;p17"/>
            <p:cNvSpPr/>
            <p:nvPr/>
          </p:nvSpPr>
          <p:spPr>
            <a:xfrm>
              <a:off x="3083941" y="4842459"/>
              <a:ext cx="0" cy="799465"/>
            </a:xfrm>
            <a:custGeom>
              <a:rect b="b" l="l" r="r" t="t"/>
              <a:pathLst>
                <a:path extrusionOk="0" h="799464" w="120000">
                  <a:moveTo>
                    <a:pt x="0" y="0"/>
                  </a:moveTo>
                  <a:lnTo>
                    <a:pt x="0" y="79888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4" name="Google Shape;504;p17"/>
            <p:cNvSpPr/>
            <p:nvPr/>
          </p:nvSpPr>
          <p:spPr>
            <a:xfrm>
              <a:off x="3018447" y="5431917"/>
              <a:ext cx="131445" cy="288290"/>
            </a:xfrm>
            <a:custGeom>
              <a:rect b="b" l="l" r="r" t="t"/>
              <a:pathLst>
                <a:path extrusionOk="0" h="288289" w="131444">
                  <a:moveTo>
                    <a:pt x="130987" y="0"/>
                  </a:moveTo>
                  <a:lnTo>
                    <a:pt x="0" y="0"/>
                  </a:lnTo>
                  <a:lnTo>
                    <a:pt x="65493" y="288175"/>
                  </a:lnTo>
                  <a:lnTo>
                    <a:pt x="13098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5" name="Google Shape;505;p17"/>
            <p:cNvSpPr/>
            <p:nvPr/>
          </p:nvSpPr>
          <p:spPr>
            <a:xfrm>
              <a:off x="3040316" y="5449366"/>
              <a:ext cx="87630" cy="192405"/>
            </a:xfrm>
            <a:custGeom>
              <a:rect b="b" l="l" r="r" t="t"/>
              <a:pathLst>
                <a:path extrusionOk="0" h="192404" w="87630">
                  <a:moveTo>
                    <a:pt x="87261" y="0"/>
                  </a:moveTo>
                  <a:lnTo>
                    <a:pt x="43624" y="191973"/>
                  </a:ln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06" name="Google Shape;506;p17"/>
            <p:cNvSpPr/>
            <p:nvPr/>
          </p:nvSpPr>
          <p:spPr>
            <a:xfrm>
              <a:off x="4168140" y="5698426"/>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07" name="Google Shape;507;p17"/>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
        <p:nvSpPr>
          <p:cNvPr id="508" name="Google Shape;508;p17"/>
          <p:cNvSpPr txBox="1"/>
          <p:nvPr/>
        </p:nvSpPr>
        <p:spPr>
          <a:xfrm>
            <a:off x="4249737"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509" name="Google Shape;509;p17"/>
          <p:cNvGrpSpPr/>
          <p:nvPr/>
        </p:nvGrpSpPr>
        <p:grpSpPr>
          <a:xfrm>
            <a:off x="3311529" y="4043366"/>
            <a:ext cx="1484152" cy="1892284"/>
            <a:chOff x="3312198" y="4043591"/>
            <a:chExt cx="1483842" cy="1891970"/>
          </a:xfrm>
        </p:grpSpPr>
        <p:sp>
          <p:nvSpPr>
            <p:cNvPr id="510" name="Google Shape;510;p17"/>
            <p:cNvSpPr/>
            <p:nvPr/>
          </p:nvSpPr>
          <p:spPr>
            <a:xfrm>
              <a:off x="3312198" y="5869609"/>
              <a:ext cx="799465" cy="0"/>
            </a:xfrm>
            <a:custGeom>
              <a:rect b="b" l="l" r="r" t="t"/>
              <a:pathLst>
                <a:path extrusionOk="0" h="120000" w="799464">
                  <a:moveTo>
                    <a:pt x="0" y="0"/>
                  </a:moveTo>
                  <a:lnTo>
                    <a:pt x="79888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1" name="Google Shape;511;p17"/>
            <p:cNvSpPr/>
            <p:nvPr/>
          </p:nvSpPr>
          <p:spPr>
            <a:xfrm>
              <a:off x="3901656" y="5804116"/>
              <a:ext cx="288290" cy="131445"/>
            </a:xfrm>
            <a:custGeom>
              <a:rect b="b" l="l" r="r" t="t"/>
              <a:pathLst>
                <a:path extrusionOk="0" h="131445" w="288289">
                  <a:moveTo>
                    <a:pt x="288163" y="65493"/>
                  </a:moveTo>
                  <a:lnTo>
                    <a:pt x="0" y="0"/>
                  </a:lnTo>
                  <a:lnTo>
                    <a:pt x="0" y="130987"/>
                  </a:lnTo>
                  <a:lnTo>
                    <a:pt x="288163" y="6549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2" name="Google Shape;512;p17"/>
            <p:cNvSpPr/>
            <p:nvPr/>
          </p:nvSpPr>
          <p:spPr>
            <a:xfrm>
              <a:off x="3919105" y="4043591"/>
              <a:ext cx="876935" cy="1870075"/>
            </a:xfrm>
            <a:custGeom>
              <a:rect b="b" l="l" r="r" t="t"/>
              <a:pathLst>
                <a:path extrusionOk="0" h="1870075" w="876935">
                  <a:moveTo>
                    <a:pt x="0" y="1782394"/>
                  </a:moveTo>
                  <a:lnTo>
                    <a:pt x="191973" y="1826018"/>
                  </a:lnTo>
                  <a:lnTo>
                    <a:pt x="0" y="1869643"/>
                  </a:lnTo>
                </a:path>
                <a:path extrusionOk="0" h="1870075" w="876935">
                  <a:moveTo>
                    <a:pt x="420217" y="228257"/>
                  </a:moveTo>
                  <a:lnTo>
                    <a:pt x="876719" y="0"/>
                  </a:lnTo>
                </a:path>
                <a:path extrusionOk="0" h="1870075" w="876935">
                  <a:moveTo>
                    <a:pt x="420217" y="0"/>
                  </a:moveTo>
                  <a:lnTo>
                    <a:pt x="876719" y="228257"/>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13" name="Google Shape;513;p17"/>
          <p:cNvSpPr txBox="1"/>
          <p:nvPr/>
        </p:nvSpPr>
        <p:spPr>
          <a:xfrm>
            <a:off x="3760787" y="5187950"/>
            <a:ext cx="188912" cy="3175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S</a:t>
            </a:r>
            <a:endParaRPr/>
          </a:p>
        </p:txBody>
      </p:sp>
      <p:sp>
        <p:nvSpPr>
          <p:cNvPr id="514" name="Google Shape;514;p17"/>
          <p:cNvSpPr txBox="1"/>
          <p:nvPr/>
        </p:nvSpPr>
        <p:spPr>
          <a:xfrm>
            <a:off x="4441825" y="3948112"/>
            <a:ext cx="395287" cy="547687"/>
          </a:xfrm>
          <a:prstGeom prst="rect">
            <a:avLst/>
          </a:prstGeom>
          <a:noFill/>
          <a:ln>
            <a:noFill/>
          </a:ln>
        </p:spPr>
        <p:txBody>
          <a:bodyPr anchorCtr="0" anchor="t" bIns="0" lIns="0" spcFirstLastPara="1" rIns="0" wrap="square" tIns="76825">
            <a:spAutoFit/>
          </a:bodyPr>
          <a:lstStyle/>
          <a:p>
            <a:pPr indent="-3174" lvl="0" marL="14287" marR="0" rtl="0" algn="l">
              <a:lnSpc>
                <a:spcPct val="79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  OK</a:t>
            </a:r>
            <a:endParaRPr/>
          </a:p>
        </p:txBody>
      </p:sp>
      <p:sp>
        <p:nvSpPr>
          <p:cNvPr id="515" name="Google Shape;515;p17"/>
          <p:cNvSpPr txBox="1"/>
          <p:nvPr/>
        </p:nvSpPr>
        <p:spPr>
          <a:xfrm>
            <a:off x="2425700" y="2692400"/>
            <a:ext cx="1211262" cy="998537"/>
          </a:xfrm>
          <a:prstGeom prst="rect">
            <a:avLst/>
          </a:prstGeom>
          <a:noFill/>
          <a:ln>
            <a:noFill/>
          </a:ln>
        </p:spPr>
        <p:txBody>
          <a:bodyPr anchorCtr="0" anchor="t" bIns="0" lIns="0" spcFirstLastPara="1" rIns="0" wrap="square" tIns="15225">
            <a:spAutoFit/>
          </a:bodyPr>
          <a:lstStyle/>
          <a:p>
            <a:pPr indent="0" lvl="0" marL="771525" marR="0" rtl="0" algn="l">
              <a:lnSpc>
                <a:spcPct val="78947"/>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b="0" i="0" sz="1900" u="none">
              <a:solidFill>
                <a:schemeClr val="dk1"/>
              </a:solidFill>
              <a:latin typeface="Arial"/>
              <a:ea typeface="Arial"/>
              <a:cs typeface="Arial"/>
              <a:sym typeface="Arial"/>
            </a:endParaRPr>
          </a:p>
          <a:p>
            <a:pPr indent="0" lvl="0" marL="771525" marR="0" rtl="0" algn="l">
              <a:lnSpc>
                <a:spcPct val="107017"/>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P</a:t>
            </a:r>
            <a:endParaRPr/>
          </a:p>
        </p:txBody>
      </p:sp>
      <p:sp>
        <p:nvSpPr>
          <p:cNvPr id="516" name="Google Shape;516;p17"/>
          <p:cNvSpPr txBox="1"/>
          <p:nvPr/>
        </p:nvSpPr>
        <p:spPr>
          <a:xfrm>
            <a:off x="4927600" y="5297487"/>
            <a:ext cx="1220787" cy="904875"/>
          </a:xfrm>
          <a:prstGeom prst="rect">
            <a:avLst/>
          </a:prstGeom>
          <a:noFill/>
          <a:ln>
            <a:noFill/>
          </a:ln>
        </p:spPr>
        <p:txBody>
          <a:bodyPr anchorCtr="0" anchor="t" bIns="0" lIns="0" spcFirstLastPara="1" rIns="0" wrap="square" tIns="15225">
            <a:spAutoFit/>
          </a:bodyPr>
          <a:lstStyle/>
          <a:p>
            <a:pPr indent="0" lvl="0" marL="273050" marR="0" rtl="0" algn="l">
              <a:lnSpc>
                <a:spcPct val="100000"/>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W</a:t>
            </a:r>
            <a:endParaRPr/>
          </a:p>
        </p:txBody>
      </p:sp>
      <p:sp>
        <p:nvSpPr>
          <p:cNvPr id="517" name="Google Shape;517;p17"/>
          <p:cNvSpPr/>
          <p:nvPr/>
        </p:nvSpPr>
        <p:spPr>
          <a:xfrm>
            <a:off x="4168775" y="4443412"/>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18" name="Google Shape;518;p17"/>
          <p:cNvSpPr txBox="1"/>
          <p:nvPr/>
        </p:nvSpPr>
        <p:spPr>
          <a:xfrm>
            <a:off x="4249737"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519" name="Google Shape;519;p17"/>
          <p:cNvGrpSpPr/>
          <p:nvPr/>
        </p:nvGrpSpPr>
        <p:grpSpPr>
          <a:xfrm>
            <a:off x="4273550" y="4764087"/>
            <a:ext cx="131762" cy="877900"/>
            <a:chOff x="4273829" y="4763719"/>
            <a:chExt cx="131445" cy="878218"/>
          </a:xfrm>
        </p:grpSpPr>
        <p:sp>
          <p:nvSpPr>
            <p:cNvPr id="520" name="Google Shape;520;p17"/>
            <p:cNvSpPr/>
            <p:nvPr/>
          </p:nvSpPr>
          <p:spPr>
            <a:xfrm>
              <a:off x="4339323" y="4842472"/>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21" name="Google Shape;521;p17"/>
            <p:cNvSpPr/>
            <p:nvPr/>
          </p:nvSpPr>
          <p:spPr>
            <a:xfrm>
              <a:off x="4273829" y="4763719"/>
              <a:ext cx="131445" cy="288290"/>
            </a:xfrm>
            <a:custGeom>
              <a:rect b="b" l="l" r="r" t="t"/>
              <a:pathLst>
                <a:path extrusionOk="0" h="288289" w="131445">
                  <a:moveTo>
                    <a:pt x="130987" y="288175"/>
                  </a:moveTo>
                  <a:lnTo>
                    <a:pt x="65493" y="0"/>
                  </a:lnTo>
                  <a:lnTo>
                    <a:pt x="0" y="288175"/>
                  </a:lnTo>
                  <a:lnTo>
                    <a:pt x="130987"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22" name="Google Shape;522;p17"/>
            <p:cNvSpPr/>
            <p:nvPr/>
          </p:nvSpPr>
          <p:spPr>
            <a:xfrm>
              <a:off x="4295686" y="4842472"/>
              <a:ext cx="87630" cy="192405"/>
            </a:xfrm>
            <a:custGeom>
              <a:rect b="b" l="l" r="r" t="t"/>
              <a:pathLst>
                <a:path extrusionOk="0" h="192404" w="87629">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23" name="Google Shape;523;p17"/>
          <p:cNvSpPr txBox="1"/>
          <p:nvPr/>
        </p:nvSpPr>
        <p:spPr>
          <a:xfrm>
            <a:off x="4910137" y="3929062"/>
            <a:ext cx="1255712" cy="1255712"/>
          </a:xfrm>
          <a:prstGeom prst="rect">
            <a:avLst/>
          </a:prstGeom>
          <a:noFill/>
          <a:ln cap="flat" cmpd="sng" w="34900">
            <a:solidFill>
              <a:srgbClr val="000000"/>
            </a:solidFill>
            <a:prstDash val="solid"/>
            <a:miter lim="800000"/>
            <a:headEnd len="sm" w="sm" type="none"/>
            <a:tailEnd len="sm" w="sm" type="none"/>
          </a:ln>
        </p:spPr>
        <p:txBody>
          <a:bodyPr anchorCtr="0" anchor="t" bIns="0" lIns="0" spcFirstLastPara="1" rIns="0" wrap="square" tIns="34275">
            <a:spAutoFit/>
          </a:bodyPr>
          <a:lstStyle/>
          <a:p>
            <a:pPr indent="0" lvl="0" marL="801687"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524" name="Google Shape;524;p17"/>
          <p:cNvSpPr txBox="1"/>
          <p:nvPr/>
        </p:nvSpPr>
        <p:spPr>
          <a:xfrm>
            <a:off x="3654425" y="2673350"/>
            <a:ext cx="1255712" cy="1255712"/>
          </a:xfrm>
          <a:prstGeom prst="rect">
            <a:avLst/>
          </a:prstGeom>
          <a:noFill/>
          <a:ln cap="flat" cmpd="sng" w="34900">
            <a:solidFill>
              <a:srgbClr val="000000"/>
            </a:solidFill>
            <a:prstDash val="solid"/>
            <a:miter lim="800000"/>
            <a:headEnd len="sm" w="sm" type="none"/>
            <a:tailEnd len="sm" w="sm" type="none"/>
          </a:ln>
        </p:spPr>
        <p:txBody>
          <a:bodyPr anchorCtr="0" anchor="t" bIns="0" lIns="0" spcFirstLastPara="1" rIns="0" wrap="square" tIns="34275">
            <a:spAutoFit/>
          </a:bodyPr>
          <a:lstStyle/>
          <a:p>
            <a:pPr indent="0" lvl="0" marL="801687"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28" name="Shape 528"/>
        <p:cNvGrpSpPr/>
        <p:nvPr/>
      </p:nvGrpSpPr>
      <p:grpSpPr>
        <a:xfrm>
          <a:off x="0" y="0"/>
          <a:ext cx="0" cy="0"/>
          <a:chOff x="0" y="0"/>
          <a:chExt cx="0" cy="0"/>
        </a:xfrm>
      </p:grpSpPr>
      <p:sp>
        <p:nvSpPr>
          <p:cNvPr id="529" name="Google Shape;529;p18"/>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pSp>
        <p:nvGrpSpPr>
          <p:cNvPr id="530" name="Google Shape;530;p18"/>
          <p:cNvGrpSpPr/>
          <p:nvPr/>
        </p:nvGrpSpPr>
        <p:grpSpPr>
          <a:xfrm>
            <a:off x="2399662" y="1418587"/>
            <a:ext cx="5020952" cy="5020952"/>
            <a:chOff x="2399195" y="1418717"/>
            <a:chExt cx="5021580" cy="5021580"/>
          </a:xfrm>
        </p:grpSpPr>
        <p:sp>
          <p:nvSpPr>
            <p:cNvPr id="531" name="Google Shape;531;p18"/>
            <p:cNvSpPr/>
            <p:nvPr/>
          </p:nvSpPr>
          <p:spPr>
            <a:xfrm>
              <a:off x="2399195" y="1418717"/>
              <a:ext cx="5021580" cy="5021580"/>
            </a:xfrm>
            <a:custGeom>
              <a:rect b="b" l="l" r="r" t="t"/>
              <a:pathLst>
                <a:path extrusionOk="0" h="5021580" w="5021580">
                  <a:moveTo>
                    <a:pt x="0" y="2510751"/>
                  </a:moveTo>
                  <a:lnTo>
                    <a:pt x="0" y="3766131"/>
                  </a:lnTo>
                  <a:lnTo>
                    <a:pt x="1255379" y="3766131"/>
                  </a:lnTo>
                  <a:lnTo>
                    <a:pt x="1255379" y="2510751"/>
                  </a:lnTo>
                  <a:lnTo>
                    <a:pt x="0" y="2510751"/>
                  </a:lnTo>
                  <a:close/>
                </a:path>
                <a:path extrusionOk="0" h="5021580" w="5021580">
                  <a:moveTo>
                    <a:pt x="3766134" y="2510751"/>
                  </a:moveTo>
                  <a:lnTo>
                    <a:pt x="3766134" y="3766131"/>
                  </a:lnTo>
                  <a:lnTo>
                    <a:pt x="5021514" y="3766131"/>
                  </a:lnTo>
                  <a:lnTo>
                    <a:pt x="5021514" y="2510751"/>
                  </a:lnTo>
                  <a:lnTo>
                    <a:pt x="3766134" y="2510751"/>
                  </a:lnTo>
                  <a:close/>
                </a:path>
                <a:path extrusionOk="0" h="5021580" w="5021580">
                  <a:moveTo>
                    <a:pt x="2510751" y="2510751"/>
                  </a:moveTo>
                  <a:lnTo>
                    <a:pt x="2510751" y="3766131"/>
                  </a:lnTo>
                  <a:lnTo>
                    <a:pt x="3766131" y="3766131"/>
                  </a:lnTo>
                  <a:lnTo>
                    <a:pt x="3766131" y="2510751"/>
                  </a:lnTo>
                  <a:lnTo>
                    <a:pt x="2510751" y="2510751"/>
                  </a:lnTo>
                  <a:close/>
                </a:path>
                <a:path extrusionOk="0" h="5021580" w="5021580">
                  <a:moveTo>
                    <a:pt x="1255369" y="2510751"/>
                  </a:moveTo>
                  <a:lnTo>
                    <a:pt x="1255369" y="3766131"/>
                  </a:lnTo>
                  <a:lnTo>
                    <a:pt x="2510744" y="3766131"/>
                  </a:lnTo>
                  <a:lnTo>
                    <a:pt x="2510744" y="2510751"/>
                  </a:lnTo>
                  <a:lnTo>
                    <a:pt x="1255369" y="2510751"/>
                  </a:lnTo>
                  <a:close/>
                </a:path>
                <a:path extrusionOk="0" h="5021580" w="5021580">
                  <a:moveTo>
                    <a:pt x="0" y="3766134"/>
                  </a:moveTo>
                  <a:lnTo>
                    <a:pt x="0" y="5021514"/>
                  </a:lnTo>
                  <a:lnTo>
                    <a:pt x="1255379" y="5021514"/>
                  </a:lnTo>
                  <a:lnTo>
                    <a:pt x="1255379" y="3766134"/>
                  </a:lnTo>
                  <a:lnTo>
                    <a:pt x="0" y="3766134"/>
                  </a:lnTo>
                  <a:close/>
                </a:path>
                <a:path extrusionOk="0" h="5021580" w="5021580">
                  <a:moveTo>
                    <a:pt x="3766134" y="3766134"/>
                  </a:moveTo>
                  <a:lnTo>
                    <a:pt x="3766134" y="5021514"/>
                  </a:lnTo>
                  <a:lnTo>
                    <a:pt x="5021514" y="5021514"/>
                  </a:lnTo>
                  <a:lnTo>
                    <a:pt x="5021514" y="3766134"/>
                  </a:lnTo>
                  <a:lnTo>
                    <a:pt x="3766134" y="3766134"/>
                  </a:lnTo>
                  <a:close/>
                </a:path>
                <a:path extrusionOk="0" h="5021580" w="5021580">
                  <a:moveTo>
                    <a:pt x="2510751" y="3766134"/>
                  </a:moveTo>
                  <a:lnTo>
                    <a:pt x="2510751" y="5021514"/>
                  </a:lnTo>
                  <a:lnTo>
                    <a:pt x="3766131" y="5021514"/>
                  </a:lnTo>
                  <a:lnTo>
                    <a:pt x="3766131" y="3766134"/>
                  </a:lnTo>
                  <a:lnTo>
                    <a:pt x="2510751" y="3766134"/>
                  </a:lnTo>
                  <a:close/>
                </a:path>
                <a:path extrusionOk="0" h="5021580" w="5021580">
                  <a:moveTo>
                    <a:pt x="1255369" y="3766134"/>
                  </a:moveTo>
                  <a:lnTo>
                    <a:pt x="1255369" y="5021514"/>
                  </a:lnTo>
                  <a:lnTo>
                    <a:pt x="2510744" y="5021514"/>
                  </a:lnTo>
                  <a:lnTo>
                    <a:pt x="2510744" y="3766134"/>
                  </a:lnTo>
                  <a:lnTo>
                    <a:pt x="1255369" y="3766134"/>
                  </a:lnTo>
                  <a:close/>
                </a:path>
                <a:path extrusionOk="0" h="5021580" w="5021580">
                  <a:moveTo>
                    <a:pt x="0" y="0"/>
                  </a:moveTo>
                  <a:lnTo>
                    <a:pt x="0" y="1255379"/>
                  </a:lnTo>
                  <a:lnTo>
                    <a:pt x="1255379" y="1255379"/>
                  </a:lnTo>
                  <a:lnTo>
                    <a:pt x="1255379" y="0"/>
                  </a:lnTo>
                  <a:lnTo>
                    <a:pt x="0" y="0"/>
                  </a:lnTo>
                  <a:close/>
                </a:path>
                <a:path extrusionOk="0" h="5021580" w="5021580">
                  <a:moveTo>
                    <a:pt x="3766134" y="0"/>
                  </a:moveTo>
                  <a:lnTo>
                    <a:pt x="3766134" y="1255379"/>
                  </a:lnTo>
                  <a:lnTo>
                    <a:pt x="5021514" y="1255379"/>
                  </a:lnTo>
                  <a:lnTo>
                    <a:pt x="5021514" y="0"/>
                  </a:lnTo>
                  <a:lnTo>
                    <a:pt x="3766134" y="0"/>
                  </a:lnTo>
                  <a:close/>
                </a:path>
                <a:path extrusionOk="0" h="5021580" w="5021580">
                  <a:moveTo>
                    <a:pt x="2510751" y="0"/>
                  </a:moveTo>
                  <a:lnTo>
                    <a:pt x="2510751" y="1255379"/>
                  </a:lnTo>
                  <a:lnTo>
                    <a:pt x="3766131" y="1255379"/>
                  </a:lnTo>
                  <a:lnTo>
                    <a:pt x="3766131" y="0"/>
                  </a:lnTo>
                  <a:lnTo>
                    <a:pt x="2510751" y="0"/>
                  </a:lnTo>
                  <a:close/>
                </a:path>
                <a:path extrusionOk="0" h="5021580" w="5021580">
                  <a:moveTo>
                    <a:pt x="1255369" y="0"/>
                  </a:moveTo>
                  <a:lnTo>
                    <a:pt x="1255369" y="1255379"/>
                  </a:lnTo>
                  <a:lnTo>
                    <a:pt x="2510744" y="1255379"/>
                  </a:lnTo>
                  <a:lnTo>
                    <a:pt x="2510744" y="0"/>
                  </a:lnTo>
                  <a:lnTo>
                    <a:pt x="1255369" y="0"/>
                  </a:lnTo>
                  <a:close/>
                </a:path>
                <a:path extrusionOk="0" h="5021580" w="5021580">
                  <a:moveTo>
                    <a:pt x="0" y="1255382"/>
                  </a:moveTo>
                  <a:lnTo>
                    <a:pt x="0" y="2510762"/>
                  </a:lnTo>
                  <a:lnTo>
                    <a:pt x="1255379" y="2510762"/>
                  </a:lnTo>
                  <a:lnTo>
                    <a:pt x="1255379" y="1255382"/>
                  </a:lnTo>
                  <a:lnTo>
                    <a:pt x="0" y="1255382"/>
                  </a:lnTo>
                  <a:close/>
                </a:path>
                <a:path extrusionOk="0" h="5021580" w="5021580">
                  <a:moveTo>
                    <a:pt x="3766134" y="1255382"/>
                  </a:moveTo>
                  <a:lnTo>
                    <a:pt x="3766134" y="2510762"/>
                  </a:lnTo>
                  <a:lnTo>
                    <a:pt x="5021514" y="2510762"/>
                  </a:lnTo>
                  <a:lnTo>
                    <a:pt x="5021514" y="1255382"/>
                  </a:lnTo>
                  <a:lnTo>
                    <a:pt x="3766134" y="1255382"/>
                  </a:lnTo>
                  <a:close/>
                </a:path>
                <a:path extrusionOk="0" h="5021580" w="5021580">
                  <a:moveTo>
                    <a:pt x="2510751" y="1255382"/>
                  </a:moveTo>
                  <a:lnTo>
                    <a:pt x="2510751" y="2510762"/>
                  </a:lnTo>
                  <a:lnTo>
                    <a:pt x="3766131" y="2510762"/>
                  </a:lnTo>
                  <a:lnTo>
                    <a:pt x="3766131" y="1255382"/>
                  </a:lnTo>
                  <a:lnTo>
                    <a:pt x="2510751" y="1255382"/>
                  </a:lnTo>
                  <a:close/>
                </a:path>
                <a:path extrusionOk="0" h="5021580" w="5021580">
                  <a:moveTo>
                    <a:pt x="1255369" y="1255382"/>
                  </a:moveTo>
                  <a:lnTo>
                    <a:pt x="1255369" y="2510762"/>
                  </a:lnTo>
                  <a:lnTo>
                    <a:pt x="2510744" y="2510762"/>
                  </a:lnTo>
                  <a:lnTo>
                    <a:pt x="2510744" y="1255382"/>
                  </a:lnTo>
                  <a:lnTo>
                    <a:pt x="1255369" y="1255382"/>
                  </a:lnTo>
                  <a:close/>
                </a:path>
              </a:pathLst>
            </a:custGeom>
            <a:noFill/>
            <a:ln cap="flat" cmpd="sng" w="349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2" name="Google Shape;532;p18"/>
            <p:cNvSpPr/>
            <p:nvPr/>
          </p:nvSpPr>
          <p:spPr>
            <a:xfrm>
              <a:off x="2399195" y="1418717"/>
              <a:ext cx="5021580" cy="5021580"/>
            </a:xfrm>
            <a:custGeom>
              <a:rect b="b" l="l" r="r" t="t"/>
              <a:pathLst>
                <a:path extrusionOk="0" h="5021580" w="5021580">
                  <a:moveTo>
                    <a:pt x="0" y="0"/>
                  </a:moveTo>
                  <a:lnTo>
                    <a:pt x="0" y="5021516"/>
                  </a:lnTo>
                  <a:lnTo>
                    <a:pt x="5021516" y="5021516"/>
                  </a:lnTo>
                  <a:lnTo>
                    <a:pt x="5021516" y="0"/>
                  </a:lnTo>
                  <a:lnTo>
                    <a:pt x="0" y="0"/>
                  </a:lnTo>
                  <a:close/>
                </a:path>
              </a:pathLst>
            </a:custGeom>
            <a:noFill/>
            <a:ln cap="flat" cmpd="sng" w="523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33" name="Google Shape;533;p18"/>
          <p:cNvSpPr txBox="1"/>
          <p:nvPr/>
        </p:nvSpPr>
        <p:spPr>
          <a:xfrm>
            <a:off x="3189287" y="3948112"/>
            <a:ext cx="3921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534" name="Google Shape;534;p18"/>
          <p:cNvSpPr/>
          <p:nvPr/>
        </p:nvSpPr>
        <p:spPr>
          <a:xfrm>
            <a:off x="2913062" y="4443412"/>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5" name="Google Shape;535;p18"/>
          <p:cNvSpPr txBox="1"/>
          <p:nvPr/>
        </p:nvSpPr>
        <p:spPr>
          <a:xfrm>
            <a:off x="2994025"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sp>
        <p:nvSpPr>
          <p:cNvPr id="536" name="Google Shape;536;p18"/>
          <p:cNvSpPr/>
          <p:nvPr/>
        </p:nvSpPr>
        <p:spPr>
          <a:xfrm>
            <a:off x="2913062" y="5699125"/>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37" name="Google Shape;537;p18"/>
          <p:cNvSpPr txBox="1"/>
          <p:nvPr/>
        </p:nvSpPr>
        <p:spPr>
          <a:xfrm>
            <a:off x="2994025"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538" name="Google Shape;538;p18"/>
          <p:cNvGrpSpPr/>
          <p:nvPr/>
        </p:nvGrpSpPr>
        <p:grpSpPr>
          <a:xfrm>
            <a:off x="2905125" y="3017200"/>
            <a:ext cx="1605755" cy="3024230"/>
            <a:chOff x="2904337" y="3016465"/>
            <a:chExt cx="1606703" cy="3024861"/>
          </a:xfrm>
        </p:grpSpPr>
        <p:sp>
          <p:nvSpPr>
            <p:cNvPr id="539" name="Google Shape;539;p18"/>
            <p:cNvSpPr/>
            <p:nvPr/>
          </p:nvSpPr>
          <p:spPr>
            <a:xfrm>
              <a:off x="2969831" y="4842471"/>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0" name="Google Shape;540;p18"/>
            <p:cNvSpPr/>
            <p:nvPr/>
          </p:nvSpPr>
          <p:spPr>
            <a:xfrm>
              <a:off x="2904337" y="4763719"/>
              <a:ext cx="131445" cy="288290"/>
            </a:xfrm>
            <a:custGeom>
              <a:rect b="b" l="l" r="r" t="t"/>
              <a:pathLst>
                <a:path extrusionOk="0" h="288289" w="131444">
                  <a:moveTo>
                    <a:pt x="130975" y="288175"/>
                  </a:moveTo>
                  <a:lnTo>
                    <a:pt x="65493" y="0"/>
                  </a:lnTo>
                  <a:lnTo>
                    <a:pt x="0" y="288175"/>
                  </a:lnTo>
                  <a:lnTo>
                    <a:pt x="130975"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1" name="Google Shape;541;p18"/>
            <p:cNvSpPr/>
            <p:nvPr/>
          </p:nvSpPr>
          <p:spPr>
            <a:xfrm>
              <a:off x="2926194" y="4842471"/>
              <a:ext cx="87630" cy="192405"/>
            </a:xfrm>
            <a:custGeom>
              <a:rect b="b" l="l" r="r" t="t"/>
              <a:pathLst>
                <a:path extrusionOk="0" h="192404" w="87630">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2" name="Google Shape;542;p18"/>
            <p:cNvSpPr/>
            <p:nvPr/>
          </p:nvSpPr>
          <p:spPr>
            <a:xfrm>
              <a:off x="3426320" y="3016465"/>
              <a:ext cx="1027430" cy="1027430"/>
            </a:xfrm>
            <a:custGeom>
              <a:rect b="b" l="l" r="r" t="t"/>
              <a:pathLst>
                <a:path extrusionOk="0" h="1027429" w="1027429">
                  <a:moveTo>
                    <a:pt x="0" y="0"/>
                  </a:moveTo>
                  <a:lnTo>
                    <a:pt x="1027125" y="1027125"/>
                  </a:lnTo>
                </a:path>
              </a:pathLst>
            </a:custGeom>
            <a:noFill/>
            <a:ln cap="flat" cmpd="sng" w="174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3" name="Google Shape;543;p18"/>
            <p:cNvSpPr/>
            <p:nvPr/>
          </p:nvSpPr>
          <p:spPr>
            <a:xfrm>
              <a:off x="3083941" y="4842459"/>
              <a:ext cx="0" cy="799465"/>
            </a:xfrm>
            <a:custGeom>
              <a:rect b="b" l="l" r="r" t="t"/>
              <a:pathLst>
                <a:path extrusionOk="0" h="799464" w="120000">
                  <a:moveTo>
                    <a:pt x="0" y="0"/>
                  </a:moveTo>
                  <a:lnTo>
                    <a:pt x="0" y="79888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4" name="Google Shape;544;p18"/>
            <p:cNvSpPr/>
            <p:nvPr/>
          </p:nvSpPr>
          <p:spPr>
            <a:xfrm>
              <a:off x="3018447" y="5431917"/>
              <a:ext cx="131445" cy="288290"/>
            </a:xfrm>
            <a:custGeom>
              <a:rect b="b" l="l" r="r" t="t"/>
              <a:pathLst>
                <a:path extrusionOk="0" h="288289" w="131444">
                  <a:moveTo>
                    <a:pt x="130987" y="0"/>
                  </a:moveTo>
                  <a:lnTo>
                    <a:pt x="0" y="0"/>
                  </a:lnTo>
                  <a:lnTo>
                    <a:pt x="65493" y="288175"/>
                  </a:lnTo>
                  <a:lnTo>
                    <a:pt x="130987"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5" name="Google Shape;545;p18"/>
            <p:cNvSpPr/>
            <p:nvPr/>
          </p:nvSpPr>
          <p:spPr>
            <a:xfrm>
              <a:off x="3040316" y="5449366"/>
              <a:ext cx="87630" cy="192405"/>
            </a:xfrm>
            <a:custGeom>
              <a:rect b="b" l="l" r="r" t="t"/>
              <a:pathLst>
                <a:path extrusionOk="0" h="192404" w="87630">
                  <a:moveTo>
                    <a:pt x="87261" y="0"/>
                  </a:moveTo>
                  <a:lnTo>
                    <a:pt x="43624" y="191973"/>
                  </a:ln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46" name="Google Shape;546;p18"/>
            <p:cNvSpPr/>
            <p:nvPr/>
          </p:nvSpPr>
          <p:spPr>
            <a:xfrm>
              <a:off x="4168140" y="5698426"/>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47" name="Google Shape;547;p18"/>
          <p:cNvSpPr txBox="1"/>
          <p:nvPr/>
        </p:nvSpPr>
        <p:spPr>
          <a:xfrm>
            <a:off x="2505075" y="3948112"/>
            <a:ext cx="201612" cy="319087"/>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B</a:t>
            </a:r>
            <a:endParaRPr/>
          </a:p>
        </p:txBody>
      </p:sp>
      <p:sp>
        <p:nvSpPr>
          <p:cNvPr id="548" name="Google Shape;548;p18"/>
          <p:cNvSpPr txBox="1"/>
          <p:nvPr/>
        </p:nvSpPr>
        <p:spPr>
          <a:xfrm>
            <a:off x="4249737" y="5203825"/>
            <a:ext cx="587375" cy="788987"/>
          </a:xfrm>
          <a:prstGeom prst="rect">
            <a:avLst/>
          </a:prstGeom>
          <a:noFill/>
          <a:ln>
            <a:noFill/>
          </a:ln>
        </p:spPr>
        <p:txBody>
          <a:bodyPr anchorCtr="0" anchor="t" bIns="0" lIns="0" spcFirstLastPara="1" rIns="0" wrap="square" tIns="15225">
            <a:spAutoFit/>
          </a:bodyPr>
          <a:lstStyle/>
          <a:p>
            <a:pPr indent="0" lvl="0" marL="206375"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b="0" i="0" sz="1900" u="none">
              <a:solidFill>
                <a:schemeClr val="dk1"/>
              </a:solidFill>
              <a:latin typeface="Arial"/>
              <a:ea typeface="Arial"/>
              <a:cs typeface="Arial"/>
              <a:sym typeface="Arial"/>
            </a:endParaRPr>
          </a:p>
          <a:p>
            <a:pPr indent="0" lvl="0" marL="206375" marR="0" rtl="0" algn="l">
              <a:lnSpc>
                <a:spcPct val="100000"/>
              </a:lnSpc>
              <a:spcBef>
                <a:spcPts val="140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549" name="Google Shape;549;p18"/>
          <p:cNvGrpSpPr/>
          <p:nvPr/>
        </p:nvGrpSpPr>
        <p:grpSpPr>
          <a:xfrm>
            <a:off x="3311529" y="4043366"/>
            <a:ext cx="1484152" cy="1892284"/>
            <a:chOff x="3312198" y="4043591"/>
            <a:chExt cx="1483842" cy="1891970"/>
          </a:xfrm>
        </p:grpSpPr>
        <p:sp>
          <p:nvSpPr>
            <p:cNvPr id="550" name="Google Shape;550;p18"/>
            <p:cNvSpPr/>
            <p:nvPr/>
          </p:nvSpPr>
          <p:spPr>
            <a:xfrm>
              <a:off x="3312198" y="5869609"/>
              <a:ext cx="799465" cy="0"/>
            </a:xfrm>
            <a:custGeom>
              <a:rect b="b" l="l" r="r" t="t"/>
              <a:pathLst>
                <a:path extrusionOk="0" h="120000" w="799464">
                  <a:moveTo>
                    <a:pt x="0" y="0"/>
                  </a:moveTo>
                  <a:lnTo>
                    <a:pt x="79888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51" name="Google Shape;551;p18"/>
            <p:cNvSpPr/>
            <p:nvPr/>
          </p:nvSpPr>
          <p:spPr>
            <a:xfrm>
              <a:off x="3901656" y="5804116"/>
              <a:ext cx="288290" cy="131445"/>
            </a:xfrm>
            <a:custGeom>
              <a:rect b="b" l="l" r="r" t="t"/>
              <a:pathLst>
                <a:path extrusionOk="0" h="131445" w="288289">
                  <a:moveTo>
                    <a:pt x="288163" y="65493"/>
                  </a:moveTo>
                  <a:lnTo>
                    <a:pt x="0" y="0"/>
                  </a:lnTo>
                  <a:lnTo>
                    <a:pt x="0" y="130987"/>
                  </a:lnTo>
                  <a:lnTo>
                    <a:pt x="288163" y="6549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52" name="Google Shape;552;p18"/>
            <p:cNvSpPr/>
            <p:nvPr/>
          </p:nvSpPr>
          <p:spPr>
            <a:xfrm>
              <a:off x="3919105" y="4043591"/>
              <a:ext cx="876935" cy="1870075"/>
            </a:xfrm>
            <a:custGeom>
              <a:rect b="b" l="l" r="r" t="t"/>
              <a:pathLst>
                <a:path extrusionOk="0" h="1870075" w="876935">
                  <a:moveTo>
                    <a:pt x="0" y="1782394"/>
                  </a:moveTo>
                  <a:lnTo>
                    <a:pt x="191973" y="1826018"/>
                  </a:lnTo>
                  <a:lnTo>
                    <a:pt x="0" y="1869643"/>
                  </a:lnTo>
                </a:path>
                <a:path extrusionOk="0" h="1870075" w="876935">
                  <a:moveTo>
                    <a:pt x="420217" y="228257"/>
                  </a:moveTo>
                  <a:lnTo>
                    <a:pt x="876719" y="0"/>
                  </a:lnTo>
                </a:path>
                <a:path extrusionOk="0" h="1870075" w="876935">
                  <a:moveTo>
                    <a:pt x="420217" y="0"/>
                  </a:moveTo>
                  <a:lnTo>
                    <a:pt x="876719" y="228257"/>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53" name="Google Shape;553;p18"/>
            <p:cNvSpPr/>
            <p:nvPr/>
          </p:nvSpPr>
          <p:spPr>
            <a:xfrm>
              <a:off x="4168140" y="4443044"/>
              <a:ext cx="342900" cy="342900"/>
            </a:xfrm>
            <a:custGeom>
              <a:rect b="b" l="l" r="r" t="t"/>
              <a:pathLst>
                <a:path extrusionOk="0" h="342900" w="342900">
                  <a:moveTo>
                    <a:pt x="0" y="0"/>
                  </a:moveTo>
                  <a:lnTo>
                    <a:pt x="0" y="342374"/>
                  </a:lnTo>
                  <a:lnTo>
                    <a:pt x="342379" y="342374"/>
                  </a:lnTo>
                  <a:lnTo>
                    <a:pt x="342379"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54" name="Google Shape;554;p18"/>
          <p:cNvSpPr txBox="1"/>
          <p:nvPr/>
        </p:nvSpPr>
        <p:spPr>
          <a:xfrm>
            <a:off x="3760787" y="5187950"/>
            <a:ext cx="188912" cy="3175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S</a:t>
            </a:r>
            <a:endParaRPr/>
          </a:p>
        </p:txBody>
      </p:sp>
      <p:sp>
        <p:nvSpPr>
          <p:cNvPr id="555" name="Google Shape;555;p18"/>
          <p:cNvSpPr txBox="1"/>
          <p:nvPr/>
        </p:nvSpPr>
        <p:spPr>
          <a:xfrm>
            <a:off x="2425700" y="2692400"/>
            <a:ext cx="1211262" cy="998537"/>
          </a:xfrm>
          <a:prstGeom prst="rect">
            <a:avLst/>
          </a:prstGeom>
          <a:noFill/>
          <a:ln>
            <a:noFill/>
          </a:ln>
        </p:spPr>
        <p:txBody>
          <a:bodyPr anchorCtr="0" anchor="t" bIns="0" lIns="0" spcFirstLastPara="1" rIns="0" wrap="square" tIns="15225">
            <a:spAutoFit/>
          </a:bodyPr>
          <a:lstStyle/>
          <a:p>
            <a:pPr indent="0" lvl="0" marL="771525" marR="0" rtl="0" algn="l">
              <a:lnSpc>
                <a:spcPct val="78947"/>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a:t>
            </a:r>
            <a:endParaRPr b="0" i="0" sz="1900" u="none">
              <a:solidFill>
                <a:schemeClr val="dk1"/>
              </a:solidFill>
              <a:latin typeface="Arial"/>
              <a:ea typeface="Arial"/>
              <a:cs typeface="Arial"/>
              <a:sym typeface="Arial"/>
            </a:endParaRPr>
          </a:p>
          <a:p>
            <a:pPr indent="0" lvl="0" marL="771525" marR="0" rtl="0" algn="l">
              <a:lnSpc>
                <a:spcPct val="107017"/>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P</a:t>
            </a:r>
            <a:endParaRPr/>
          </a:p>
        </p:txBody>
      </p:sp>
      <p:sp>
        <p:nvSpPr>
          <p:cNvPr id="556" name="Google Shape;556;p18"/>
          <p:cNvSpPr txBox="1"/>
          <p:nvPr/>
        </p:nvSpPr>
        <p:spPr>
          <a:xfrm>
            <a:off x="4927600" y="5297487"/>
            <a:ext cx="1220787" cy="904875"/>
          </a:xfrm>
          <a:prstGeom prst="rect">
            <a:avLst/>
          </a:prstGeom>
          <a:noFill/>
          <a:ln>
            <a:noFill/>
          </a:ln>
        </p:spPr>
        <p:txBody>
          <a:bodyPr anchorCtr="0" anchor="t" bIns="0" lIns="0" spcFirstLastPara="1" rIns="0" wrap="square" tIns="15225">
            <a:spAutoFit/>
          </a:bodyPr>
          <a:lstStyle/>
          <a:p>
            <a:pPr indent="0" lvl="0" marL="273050" marR="0" rtl="0" algn="l">
              <a:lnSpc>
                <a:spcPct val="100000"/>
              </a:lnSpc>
              <a:spcBef>
                <a:spcPts val="0"/>
              </a:spcBef>
              <a:spcAft>
                <a:spcPts val="0"/>
              </a:spcAft>
              <a:buClr>
                <a:schemeClr val="dk1"/>
              </a:buClr>
              <a:buSzPts val="5700"/>
              <a:buFont typeface="Arial"/>
              <a:buNone/>
            </a:pPr>
            <a:r>
              <a:rPr b="1" i="0" lang="en-US" sz="5700" u="none">
                <a:solidFill>
                  <a:schemeClr val="dk1"/>
                </a:solidFill>
                <a:latin typeface="Arial"/>
                <a:ea typeface="Arial"/>
                <a:cs typeface="Arial"/>
                <a:sym typeface="Arial"/>
              </a:rPr>
              <a:t>W</a:t>
            </a:r>
            <a:endParaRPr/>
          </a:p>
        </p:txBody>
      </p:sp>
      <p:sp>
        <p:nvSpPr>
          <p:cNvPr id="557" name="Google Shape;557;p18"/>
          <p:cNvSpPr txBox="1"/>
          <p:nvPr/>
        </p:nvSpPr>
        <p:spPr>
          <a:xfrm>
            <a:off x="4249737" y="4425950"/>
            <a:ext cx="198437"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558" name="Google Shape;558;p18"/>
          <p:cNvGrpSpPr/>
          <p:nvPr/>
        </p:nvGrpSpPr>
        <p:grpSpPr>
          <a:xfrm>
            <a:off x="4273550" y="4442782"/>
            <a:ext cx="1493211" cy="1199514"/>
            <a:chOff x="4273829" y="4443044"/>
            <a:chExt cx="1492580" cy="1198892"/>
          </a:xfrm>
        </p:grpSpPr>
        <p:sp>
          <p:nvSpPr>
            <p:cNvPr id="559" name="Google Shape;559;p18"/>
            <p:cNvSpPr/>
            <p:nvPr/>
          </p:nvSpPr>
          <p:spPr>
            <a:xfrm>
              <a:off x="4339323" y="4842471"/>
              <a:ext cx="0" cy="799465"/>
            </a:xfrm>
            <a:custGeom>
              <a:rect b="b" l="l" r="r" t="t"/>
              <a:pathLst>
                <a:path extrusionOk="0" h="799464" w="120000">
                  <a:moveTo>
                    <a:pt x="0" y="798880"/>
                  </a:moveTo>
                  <a:lnTo>
                    <a:pt x="0"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60" name="Google Shape;560;p18"/>
            <p:cNvSpPr/>
            <p:nvPr/>
          </p:nvSpPr>
          <p:spPr>
            <a:xfrm>
              <a:off x="4273829" y="4763719"/>
              <a:ext cx="131445" cy="288290"/>
            </a:xfrm>
            <a:custGeom>
              <a:rect b="b" l="l" r="r" t="t"/>
              <a:pathLst>
                <a:path extrusionOk="0" h="288289" w="131445">
                  <a:moveTo>
                    <a:pt x="130987" y="288175"/>
                  </a:moveTo>
                  <a:lnTo>
                    <a:pt x="65493" y="0"/>
                  </a:lnTo>
                  <a:lnTo>
                    <a:pt x="0" y="288175"/>
                  </a:lnTo>
                  <a:lnTo>
                    <a:pt x="130987" y="288175"/>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61" name="Google Shape;561;p18"/>
            <p:cNvSpPr/>
            <p:nvPr/>
          </p:nvSpPr>
          <p:spPr>
            <a:xfrm>
              <a:off x="4295686" y="4842471"/>
              <a:ext cx="87630" cy="192405"/>
            </a:xfrm>
            <a:custGeom>
              <a:rect b="b" l="l" r="r" t="t"/>
              <a:pathLst>
                <a:path extrusionOk="0" h="192404" w="87629">
                  <a:moveTo>
                    <a:pt x="0" y="191973"/>
                  </a:moveTo>
                  <a:lnTo>
                    <a:pt x="43637" y="0"/>
                  </a:lnTo>
                  <a:lnTo>
                    <a:pt x="87261" y="191973"/>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62" name="Google Shape;562;p18"/>
            <p:cNvSpPr/>
            <p:nvPr/>
          </p:nvSpPr>
          <p:spPr>
            <a:xfrm>
              <a:off x="5423509" y="4443044"/>
              <a:ext cx="342900" cy="342900"/>
            </a:xfrm>
            <a:custGeom>
              <a:rect b="b" l="l" r="r" t="t"/>
              <a:pathLst>
                <a:path extrusionOk="0" h="342900" w="342900">
                  <a:moveTo>
                    <a:pt x="0" y="0"/>
                  </a:moveTo>
                  <a:lnTo>
                    <a:pt x="0" y="342374"/>
                  </a:lnTo>
                  <a:lnTo>
                    <a:pt x="342374" y="342374"/>
                  </a:lnTo>
                  <a:lnTo>
                    <a:pt x="342374"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63" name="Google Shape;563;p18"/>
          <p:cNvSpPr txBox="1"/>
          <p:nvPr/>
        </p:nvSpPr>
        <p:spPr>
          <a:xfrm>
            <a:off x="3654425" y="2673350"/>
            <a:ext cx="1255712" cy="1255712"/>
          </a:xfrm>
          <a:prstGeom prst="rect">
            <a:avLst/>
          </a:prstGeom>
          <a:noFill/>
          <a:ln cap="flat" cmpd="sng" w="34900">
            <a:solidFill>
              <a:srgbClr val="000000"/>
            </a:solidFill>
            <a:prstDash val="solid"/>
            <a:miter lim="800000"/>
            <a:headEnd len="sm" w="sm" type="none"/>
            <a:tailEnd len="sm" w="sm" type="none"/>
          </a:ln>
        </p:spPr>
        <p:txBody>
          <a:bodyPr anchorCtr="0" anchor="t" bIns="0" lIns="0" spcFirstLastPara="1" rIns="0" wrap="square" tIns="34275">
            <a:spAutoFit/>
          </a:bodyPr>
          <a:lstStyle/>
          <a:p>
            <a:pPr indent="0" lvl="0" marL="801687" marR="0" rtl="0" algn="l">
              <a:lnSpc>
                <a:spcPct val="100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OK</a:t>
            </a:r>
            <a:endParaRPr/>
          </a:p>
        </p:txBody>
      </p:sp>
      <p:sp>
        <p:nvSpPr>
          <p:cNvPr id="564" name="Google Shape;564;p18"/>
          <p:cNvSpPr txBox="1"/>
          <p:nvPr/>
        </p:nvSpPr>
        <p:spPr>
          <a:xfrm>
            <a:off x="5505450" y="4425950"/>
            <a:ext cx="196850" cy="312737"/>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A</a:t>
            </a:r>
            <a:endParaRPr/>
          </a:p>
        </p:txBody>
      </p:sp>
      <p:grpSp>
        <p:nvGrpSpPr>
          <p:cNvPr id="565" name="Google Shape;565;p18"/>
          <p:cNvGrpSpPr/>
          <p:nvPr/>
        </p:nvGrpSpPr>
        <p:grpSpPr>
          <a:xfrm>
            <a:off x="4567237" y="4548187"/>
            <a:ext cx="877430" cy="131762"/>
            <a:chOff x="4567580" y="4548733"/>
            <a:chExt cx="877748" cy="131445"/>
          </a:xfrm>
        </p:grpSpPr>
        <p:sp>
          <p:nvSpPr>
            <p:cNvPr id="566" name="Google Shape;566;p18"/>
            <p:cNvSpPr/>
            <p:nvPr/>
          </p:nvSpPr>
          <p:spPr>
            <a:xfrm>
              <a:off x="4567580" y="4614227"/>
              <a:ext cx="799465" cy="0"/>
            </a:xfrm>
            <a:custGeom>
              <a:rect b="b" l="l" r="r" t="t"/>
              <a:pathLst>
                <a:path extrusionOk="0" h="120000" w="799464">
                  <a:moveTo>
                    <a:pt x="0" y="0"/>
                  </a:moveTo>
                  <a:lnTo>
                    <a:pt x="798868" y="0"/>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67" name="Google Shape;567;p18"/>
            <p:cNvSpPr/>
            <p:nvPr/>
          </p:nvSpPr>
          <p:spPr>
            <a:xfrm>
              <a:off x="5157038" y="4548733"/>
              <a:ext cx="288290" cy="131445"/>
            </a:xfrm>
            <a:custGeom>
              <a:rect b="b" l="l" r="r" t="t"/>
              <a:pathLst>
                <a:path extrusionOk="0" h="131445" w="288289">
                  <a:moveTo>
                    <a:pt x="288163" y="65493"/>
                  </a:moveTo>
                  <a:lnTo>
                    <a:pt x="0" y="0"/>
                  </a:lnTo>
                  <a:lnTo>
                    <a:pt x="0" y="130987"/>
                  </a:lnTo>
                  <a:lnTo>
                    <a:pt x="288163" y="65493"/>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68" name="Google Shape;568;p18"/>
            <p:cNvSpPr/>
            <p:nvPr/>
          </p:nvSpPr>
          <p:spPr>
            <a:xfrm>
              <a:off x="5174488" y="4570602"/>
              <a:ext cx="192405" cy="87630"/>
            </a:xfrm>
            <a:custGeom>
              <a:rect b="b" l="l" r="r" t="t"/>
              <a:pathLst>
                <a:path extrusionOk="0" h="87629" w="192404">
                  <a:moveTo>
                    <a:pt x="0" y="0"/>
                  </a:moveTo>
                  <a:lnTo>
                    <a:pt x="191960" y="43624"/>
                  </a:lnTo>
                  <a:lnTo>
                    <a:pt x="0" y="87261"/>
                  </a:lnTo>
                </a:path>
              </a:pathLst>
            </a:custGeom>
            <a:noFill/>
            <a:ln cap="flat" cmpd="sng" w="349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569" name="Google Shape;569;p18"/>
          <p:cNvSpPr txBox="1"/>
          <p:nvPr/>
        </p:nvSpPr>
        <p:spPr>
          <a:xfrm>
            <a:off x="4441825" y="3948112"/>
            <a:ext cx="1649412" cy="547687"/>
          </a:xfrm>
          <a:prstGeom prst="rect">
            <a:avLst/>
          </a:prstGeom>
          <a:noFill/>
          <a:ln>
            <a:noFill/>
          </a:ln>
        </p:spPr>
        <p:txBody>
          <a:bodyPr anchorCtr="0" anchor="t" bIns="0" lIns="0" spcFirstLastPara="1" rIns="0" wrap="square" tIns="76825">
            <a:spAutoFit/>
          </a:bodyPr>
          <a:lstStyle/>
          <a:p>
            <a:pPr indent="-3174" lvl="0" marL="14287" marR="0" rtl="0" algn="l">
              <a:lnSpc>
                <a:spcPct val="79000"/>
              </a:lnSpc>
              <a:spcBef>
                <a:spcPts val="0"/>
              </a:spcBef>
              <a:spcAft>
                <a:spcPts val="0"/>
              </a:spcAft>
              <a:buClr>
                <a:schemeClr val="dk1"/>
              </a:buClr>
              <a:buSzPts val="1900"/>
              <a:buFont typeface="Arial"/>
              <a:buNone/>
            </a:pPr>
            <a:r>
              <a:rPr b="1" i="0" lang="en-US" sz="1900" u="none">
                <a:solidFill>
                  <a:schemeClr val="dk1"/>
                </a:solidFill>
                <a:latin typeface="Arial"/>
                <a:ea typeface="Arial"/>
                <a:cs typeface="Arial"/>
                <a:sym typeface="Arial"/>
              </a:rPr>
              <a:t>P?	BGS	OK  OK</a:t>
            </a:r>
            <a:endParaRP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73" name="Shape 573"/>
        <p:cNvGrpSpPr/>
        <p:nvPr/>
      </p:nvGrpSpPr>
      <p:grpSpPr>
        <a:xfrm>
          <a:off x="0" y="0"/>
          <a:ext cx="0" cy="0"/>
          <a:chOff x="0" y="0"/>
          <a:chExt cx="0" cy="0"/>
        </a:xfrm>
      </p:grpSpPr>
      <p:sp>
        <p:nvSpPr>
          <p:cNvPr id="574" name="Google Shape;574;p19"/>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sp>
        <p:nvSpPr>
          <p:cNvPr id="575" name="Google Shape;575;p19"/>
          <p:cNvSpPr/>
          <p:nvPr/>
        </p:nvSpPr>
        <p:spPr>
          <a:xfrm>
            <a:off x="4403725" y="1389062"/>
            <a:ext cx="147637" cy="155575"/>
          </a:xfrm>
          <a:custGeom>
            <a:rect b="b" l="l" r="r" t="t"/>
            <a:pathLst>
              <a:path extrusionOk="0" h="154305" w="146685">
                <a:moveTo>
                  <a:pt x="0" y="0"/>
                </a:moveTo>
                <a:lnTo>
                  <a:pt x="0" y="154289"/>
                </a:lnTo>
                <a:lnTo>
                  <a:pt x="146169" y="154289"/>
                </a:lnTo>
                <a:lnTo>
                  <a:pt x="146169" y="0"/>
                </a:lnTo>
                <a:lnTo>
                  <a:pt x="0" y="0"/>
                </a:lnTo>
                <a:close/>
              </a:path>
            </a:pathLst>
          </a:custGeom>
          <a:noFill/>
          <a:ln cap="flat" cmpd="sng" w="172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76" name="Google Shape;576;p19"/>
          <p:cNvSpPr txBox="1"/>
          <p:nvPr/>
        </p:nvSpPr>
        <p:spPr>
          <a:xfrm>
            <a:off x="4427537" y="1350962"/>
            <a:ext cx="957262" cy="1231900"/>
          </a:xfrm>
          <a:prstGeom prst="rect">
            <a:avLst/>
          </a:prstGeom>
          <a:noFill/>
          <a:ln>
            <a:noFill/>
          </a:ln>
        </p:spPr>
        <p:txBody>
          <a:bodyPr anchorCtr="0" anchor="t" bIns="0" lIns="0" spcFirstLastPara="1" rIns="0" wrap="square" tIns="29825">
            <a:spAutoFit/>
          </a:bodyPr>
          <a:lstStyle/>
          <a:p>
            <a:pPr indent="0" lvl="0" marL="12700" marR="0" rtl="0" algn="l">
              <a:lnSpc>
                <a:spcPct val="100000"/>
              </a:lnSpc>
              <a:spcBef>
                <a:spcPts val="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A	</a:t>
            </a:r>
            <a:r>
              <a:rPr b="0" i="1" lang="en-US" sz="900" u="none">
                <a:solidFill>
                  <a:schemeClr val="dk1"/>
                </a:solidFill>
                <a:latin typeface="Arial"/>
                <a:ea typeface="Arial"/>
                <a:cs typeface="Arial"/>
                <a:sym typeface="Arial"/>
              </a:rPr>
              <a:t>= Agent</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B	</a:t>
            </a:r>
            <a:r>
              <a:rPr b="0" i="1" lang="en-US" sz="900" u="none">
                <a:solidFill>
                  <a:schemeClr val="dk1"/>
                </a:solidFill>
                <a:latin typeface="Arial"/>
                <a:ea typeface="Arial"/>
                <a:cs typeface="Arial"/>
                <a:sym typeface="Arial"/>
              </a:rPr>
              <a:t>= Breeze</a:t>
            </a:r>
            <a:endParaRPr b="0" i="0" sz="9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G	</a:t>
            </a:r>
            <a:r>
              <a:rPr b="0" i="1" lang="en-US" sz="900" u="none">
                <a:solidFill>
                  <a:schemeClr val="dk1"/>
                </a:solidFill>
                <a:latin typeface="Arial"/>
                <a:ea typeface="Arial"/>
                <a:cs typeface="Arial"/>
                <a:sym typeface="Arial"/>
              </a:rPr>
              <a:t>= Glitter, Gold</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OK </a:t>
            </a:r>
            <a:r>
              <a:rPr b="0" i="1" lang="en-US" sz="900" u="none">
                <a:solidFill>
                  <a:schemeClr val="dk1"/>
                </a:solidFill>
                <a:latin typeface="Arial"/>
                <a:ea typeface="Arial"/>
                <a:cs typeface="Arial"/>
                <a:sym typeface="Arial"/>
              </a:rPr>
              <a:t>= Safe square</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P	</a:t>
            </a:r>
            <a:r>
              <a:rPr b="0" i="1" lang="en-US" sz="900" u="none">
                <a:solidFill>
                  <a:schemeClr val="dk1"/>
                </a:solidFill>
                <a:latin typeface="Arial"/>
                <a:ea typeface="Arial"/>
                <a:cs typeface="Arial"/>
                <a:sym typeface="Arial"/>
              </a:rPr>
              <a:t>= Pit</a:t>
            </a:r>
            <a:endParaRPr b="0" i="0" sz="9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S	</a:t>
            </a:r>
            <a:r>
              <a:rPr b="0" i="1" lang="en-US" sz="900" u="none">
                <a:solidFill>
                  <a:schemeClr val="dk1"/>
                </a:solidFill>
                <a:latin typeface="Arial"/>
                <a:ea typeface="Arial"/>
                <a:cs typeface="Arial"/>
                <a:sym typeface="Arial"/>
              </a:rPr>
              <a:t>= Stench</a:t>
            </a:r>
            <a:endParaRPr b="0" i="0" sz="9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V	</a:t>
            </a:r>
            <a:r>
              <a:rPr b="0" i="1" lang="en-US" sz="900" u="none">
                <a:solidFill>
                  <a:schemeClr val="dk1"/>
                </a:solidFill>
                <a:latin typeface="Arial"/>
                <a:ea typeface="Arial"/>
                <a:cs typeface="Arial"/>
                <a:sym typeface="Arial"/>
              </a:rPr>
              <a:t>= Visited</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W </a:t>
            </a:r>
            <a:r>
              <a:rPr b="0" i="1" lang="en-US" sz="900" u="none">
                <a:solidFill>
                  <a:schemeClr val="dk1"/>
                </a:solidFill>
                <a:latin typeface="Arial"/>
                <a:ea typeface="Arial"/>
                <a:cs typeface="Arial"/>
                <a:sym typeface="Arial"/>
              </a:rPr>
              <a:t>= Wumpus</a:t>
            </a:r>
            <a:endParaRPr/>
          </a:p>
        </p:txBody>
      </p:sp>
      <p:graphicFrame>
        <p:nvGraphicFramePr>
          <p:cNvPr id="577" name="Google Shape;577;p19"/>
          <p:cNvGraphicFramePr/>
          <p:nvPr/>
        </p:nvGraphicFramePr>
        <p:xfrm>
          <a:off x="1898650" y="1416050"/>
          <a:ext cx="3000000" cy="3000000"/>
        </p:xfrm>
        <a:graphic>
          <a:graphicData uri="http://schemas.openxmlformats.org/drawingml/2006/table">
            <a:tbl>
              <a:tblPr>
                <a:noFill/>
                <a:tableStyleId>{1FADA9EC-D884-4FEC-B233-E2D9179464EF}</a:tableStyleId>
              </a:tblPr>
              <a:tblGrid>
                <a:gridCol w="600075"/>
                <a:gridCol w="592125"/>
                <a:gridCol w="601650"/>
                <a:gridCol w="592125"/>
              </a:tblGrid>
              <a:tr h="60007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1,4</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4,4</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2,3</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3,3</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4,3</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007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1,2</a:t>
                      </a:r>
                      <a:endParaRPr/>
                    </a:p>
                    <a:p>
                      <a:pPr indent="0" lvl="0" marL="30162" marR="0" rtl="0" algn="l">
                        <a:lnSpc>
                          <a:spcPct val="100000"/>
                        </a:lnSpc>
                        <a:spcBef>
                          <a:spcPts val="0"/>
                        </a:spcBef>
                        <a:spcAft>
                          <a:spcPts val="0"/>
                        </a:spcAft>
                        <a:buSzPts val="1000"/>
                        <a:buFont typeface="Calibri"/>
                        <a:buNone/>
                      </a:pPr>
                      <a:r>
                        <a:t/>
                      </a:r>
                      <a:endParaRPr b="0" i="0" sz="1000" u="none">
                        <a:solidFill>
                          <a:schemeClr val="dk1"/>
                        </a:solidFill>
                        <a:latin typeface="Times New Roman"/>
                        <a:ea typeface="Times New Roman"/>
                        <a:cs typeface="Times New Roman"/>
                        <a:sym typeface="Times New Roman"/>
                      </a:endParaRPr>
                    </a:p>
                    <a:p>
                      <a:pPr indent="0" lvl="0" marL="30162" marR="0" rtl="0" algn="ctr">
                        <a:lnSpc>
                          <a:spcPct val="100000"/>
                        </a:lnSpc>
                        <a:spcBef>
                          <a:spcPts val="9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2,2</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3,2</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4,2</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a:t>
                      </a:r>
                      <a:endParaRPr/>
                    </a:p>
                    <a:p>
                      <a:pPr indent="0" lvl="0" marL="30162" marR="0" rtl="0" algn="ctr">
                        <a:lnSpc>
                          <a:spcPct val="100000"/>
                        </a:lnSpc>
                        <a:spcBef>
                          <a:spcPts val="1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A</a:t>
                      </a:r>
                      <a:endParaRPr b="0" i="0" sz="900" u="none">
                        <a:solidFill>
                          <a:schemeClr val="dk1"/>
                        </a:solidFill>
                        <a:latin typeface="Times New Roman"/>
                        <a:ea typeface="Times New Roman"/>
                        <a:cs typeface="Times New Roman"/>
                        <a:sym typeface="Times New Roman"/>
                      </a:endParaRPr>
                    </a:p>
                    <a:p>
                      <a:pPr indent="0" lvl="0" marL="30162" marR="0" rtl="0" algn="ctr">
                        <a:lnSpc>
                          <a:spcPct val="100000"/>
                        </a:lnSpc>
                        <a:spcBef>
                          <a:spcPts val="8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2,1</a:t>
                      </a:r>
                      <a:endParaRPr/>
                    </a:p>
                    <a:p>
                      <a:pPr indent="0" lvl="0" marL="30162" marR="0" rtl="0" algn="l">
                        <a:lnSpc>
                          <a:spcPct val="100000"/>
                        </a:lnSpc>
                        <a:spcBef>
                          <a:spcPts val="0"/>
                        </a:spcBef>
                        <a:spcAft>
                          <a:spcPts val="0"/>
                        </a:spcAft>
                        <a:buSzPts val="1000"/>
                        <a:buFont typeface="Calibri"/>
                        <a:buNone/>
                      </a:pPr>
                      <a:r>
                        <a:t/>
                      </a:r>
                      <a:endParaRPr b="0" i="0" sz="1000" u="none">
                        <a:solidFill>
                          <a:schemeClr val="dk1"/>
                        </a:solidFill>
                        <a:latin typeface="Times New Roman"/>
                        <a:ea typeface="Times New Roman"/>
                        <a:cs typeface="Times New Roman"/>
                        <a:sym typeface="Times New Roman"/>
                      </a:endParaRPr>
                    </a:p>
                    <a:p>
                      <a:pPr indent="0" lvl="0" marL="30162" marR="0" rtl="0" algn="l">
                        <a:lnSpc>
                          <a:spcPct val="100000"/>
                        </a:lnSpc>
                        <a:spcBef>
                          <a:spcPts val="0"/>
                        </a:spcBef>
                        <a:spcAft>
                          <a:spcPts val="0"/>
                        </a:spcAft>
                        <a:buSzPts val="700"/>
                        <a:buFont typeface="Calibri"/>
                        <a:buNone/>
                      </a:pPr>
                      <a:r>
                        <a:t/>
                      </a:r>
                      <a:endParaRPr b="0" i="0" sz="700" u="none">
                        <a:solidFill>
                          <a:schemeClr val="dk1"/>
                        </a:solidFill>
                        <a:latin typeface="Times New Roman"/>
                        <a:ea typeface="Times New Roman"/>
                        <a:cs typeface="Times New Roman"/>
                        <a:sym typeface="Times New Roman"/>
                      </a:endParaRPr>
                    </a:p>
                    <a:p>
                      <a:pPr indent="0" lvl="0" marL="30162" marR="0" rtl="0" algn="ctr">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OK</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3,1</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4,1</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578" name="Google Shape;578;p19"/>
          <p:cNvSpPr/>
          <p:nvPr/>
        </p:nvSpPr>
        <p:spPr>
          <a:xfrm>
            <a:off x="2125662" y="3387725"/>
            <a:ext cx="146050" cy="153987"/>
          </a:xfrm>
          <a:custGeom>
            <a:rect b="b" l="l" r="r" t="t"/>
            <a:pathLst>
              <a:path extrusionOk="0" h="154304" w="146685">
                <a:moveTo>
                  <a:pt x="0" y="0"/>
                </a:moveTo>
                <a:lnTo>
                  <a:pt x="0" y="154289"/>
                </a:lnTo>
                <a:lnTo>
                  <a:pt x="146174" y="154289"/>
                </a:lnTo>
                <a:lnTo>
                  <a:pt x="146174" y="0"/>
                </a:lnTo>
                <a:lnTo>
                  <a:pt x="0" y="0"/>
                </a:lnTo>
                <a:close/>
              </a:path>
            </a:pathLst>
          </a:custGeom>
          <a:noFill/>
          <a:ln cap="flat" cmpd="sng" w="172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aphicFrame>
        <p:nvGraphicFramePr>
          <p:cNvPr id="579" name="Google Shape;579;p19"/>
          <p:cNvGraphicFramePr/>
          <p:nvPr/>
        </p:nvGraphicFramePr>
        <p:xfrm>
          <a:off x="5499100" y="1416050"/>
          <a:ext cx="3000000" cy="3000000"/>
        </p:xfrm>
        <a:graphic>
          <a:graphicData uri="http://schemas.openxmlformats.org/drawingml/2006/table">
            <a:tbl>
              <a:tblPr>
                <a:noFill/>
                <a:tableStyleId>{1FADA9EC-D884-4FEC-B233-E2D9179464EF}</a:tableStyleId>
              </a:tblPr>
              <a:tblGrid>
                <a:gridCol w="600075"/>
                <a:gridCol w="592125"/>
                <a:gridCol w="601650"/>
                <a:gridCol w="592125"/>
              </a:tblGrid>
              <a:tr h="60007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1,4</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4,4</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372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2,3</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3,3</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4,3</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9550">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1,2</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30162" marR="0" rtl="0" algn="l">
                        <a:lnSpc>
                          <a:spcPct val="88888"/>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2,2</a:t>
                      </a:r>
                      <a:endParaRPr/>
                    </a:p>
                    <a:p>
                      <a:pPr indent="0" lvl="0" marL="30162" marR="0" rtl="0" algn="ctr">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P?</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3,2</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4,2</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290500">
                <a:tc>
                  <a:txBody>
                    <a:bodyPr/>
                    <a:lstStyle/>
                    <a:p>
                      <a:pPr indent="0" lvl="0" marL="0" marR="0" rtl="0" algn="ctr">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OK</a:t>
                      </a:r>
                      <a:endParaRPr/>
                    </a:p>
                  </a:txBody>
                  <a:tcPr marT="74925"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latin typeface="Calibri"/>
                        <a:ea typeface="Calibri"/>
                        <a:cs typeface="Calibri"/>
                        <a:sym typeface="Calibri"/>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r h="593725">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a:t>
                      </a:r>
                      <a:endParaRPr/>
                    </a:p>
                    <a:p>
                      <a:pPr indent="0" lvl="0" marL="30162" marR="0" rtl="0" algn="ctr">
                        <a:lnSpc>
                          <a:spcPct val="114000"/>
                        </a:lnSpc>
                        <a:spcBef>
                          <a:spcPts val="6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0162"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2,1 </a:t>
                      </a:r>
                      <a:r>
                        <a:rPr b="1" baseline="-25000" i="0" lang="en-US" sz="1300" u="none">
                          <a:solidFill>
                            <a:schemeClr val="dk1"/>
                          </a:solidFill>
                          <a:latin typeface="Times New Roman"/>
                          <a:ea typeface="Times New Roman"/>
                          <a:cs typeface="Times New Roman"/>
                          <a:sym typeface="Times New Roman"/>
                        </a:rPr>
                        <a:t>A</a:t>
                      </a:r>
                      <a:endParaRPr b="0" baseline="-25000" i="0" sz="1300" u="none">
                        <a:solidFill>
                          <a:schemeClr val="dk1"/>
                        </a:solidFill>
                        <a:latin typeface="Times New Roman"/>
                        <a:ea typeface="Times New Roman"/>
                        <a:cs typeface="Times New Roman"/>
                        <a:sym typeface="Times New Roman"/>
                      </a:endParaRPr>
                    </a:p>
                    <a:p>
                      <a:pPr indent="0" lvl="0" marL="30162" marR="0" rtl="0" algn="l">
                        <a:lnSpc>
                          <a:spcPct val="114000"/>
                        </a:lnSpc>
                        <a:spcBef>
                          <a:spcPts val="6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B  OK</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0162"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3,1 </a:t>
                      </a:r>
                      <a:r>
                        <a:rPr b="1" baseline="-25000" i="0" lang="en-US" sz="1300" u="none">
                          <a:solidFill>
                            <a:schemeClr val="dk1"/>
                          </a:solidFill>
                          <a:latin typeface="Times New Roman"/>
                          <a:ea typeface="Times New Roman"/>
                          <a:cs typeface="Times New Roman"/>
                          <a:sym typeface="Times New Roman"/>
                        </a:rPr>
                        <a:t>P?</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0162"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4,1</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580" name="Google Shape;580;p19"/>
          <p:cNvSpPr/>
          <p:nvPr/>
        </p:nvSpPr>
        <p:spPr>
          <a:xfrm>
            <a:off x="6357937" y="3305175"/>
            <a:ext cx="146050" cy="153987"/>
          </a:xfrm>
          <a:custGeom>
            <a:rect b="b" l="l" r="r" t="t"/>
            <a:pathLst>
              <a:path extrusionOk="0" h="154304" w="146684">
                <a:moveTo>
                  <a:pt x="0" y="0"/>
                </a:moveTo>
                <a:lnTo>
                  <a:pt x="0" y="154289"/>
                </a:lnTo>
                <a:lnTo>
                  <a:pt x="146169" y="154289"/>
                </a:lnTo>
                <a:lnTo>
                  <a:pt x="146169" y="0"/>
                </a:lnTo>
                <a:lnTo>
                  <a:pt x="0" y="0"/>
                </a:lnTo>
                <a:close/>
              </a:path>
            </a:pathLst>
          </a:custGeom>
          <a:noFill/>
          <a:ln cap="flat" cmpd="sng" w="1727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81" name="Google Shape;581;p19"/>
          <p:cNvSpPr txBox="1"/>
          <p:nvPr/>
        </p:nvSpPr>
        <p:spPr>
          <a:xfrm>
            <a:off x="3011487" y="3851275"/>
            <a:ext cx="174625" cy="1857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a:t>
            </a:r>
            <a:endParaRPr/>
          </a:p>
        </p:txBody>
      </p:sp>
      <p:sp>
        <p:nvSpPr>
          <p:cNvPr id="582" name="Google Shape;582;p19"/>
          <p:cNvSpPr txBox="1"/>
          <p:nvPr/>
        </p:nvSpPr>
        <p:spPr>
          <a:xfrm>
            <a:off x="6615112" y="3836987"/>
            <a:ext cx="180975" cy="185737"/>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t>
            </a:r>
            <a:endParaRPr/>
          </a:p>
        </p:txBody>
      </p:sp>
      <p:sp>
        <p:nvSpPr>
          <p:cNvPr id="583" name="Google Shape;583;p19"/>
          <p:cNvSpPr txBox="1"/>
          <p:nvPr/>
        </p:nvSpPr>
        <p:spPr>
          <a:xfrm>
            <a:off x="982662" y="4311650"/>
            <a:ext cx="157162" cy="34131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
        <p:nvSpPr>
          <p:cNvPr id="584" name="Google Shape;584;p19"/>
          <p:cNvSpPr txBox="1"/>
          <p:nvPr/>
        </p:nvSpPr>
        <p:spPr>
          <a:xfrm>
            <a:off x="1298575" y="4306887"/>
            <a:ext cx="4945062" cy="2255837"/>
          </a:xfrm>
          <a:prstGeom prst="rect">
            <a:avLst/>
          </a:prstGeom>
          <a:noFill/>
          <a:ln>
            <a:noFill/>
          </a:ln>
        </p:spPr>
        <p:txBody>
          <a:bodyPr anchorCtr="0" anchor="t" bIns="0" lIns="0" spcFirstLastPara="1" rIns="0" wrap="square" tIns="71750">
            <a:spAutoFit/>
          </a:bodyPr>
          <a:lstStyle/>
          <a:p>
            <a:pPr indent="0" lvl="0" marL="12700" marR="0" rtl="0" algn="l">
              <a:lnSpc>
                <a:spcPct val="100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What are the safe moves from (1,1)?</a:t>
            </a:r>
            <a:endParaRPr/>
          </a:p>
          <a:p>
            <a:pPr indent="0" lvl="0" marL="12700" marR="0" rtl="0" algn="l">
              <a:lnSpc>
                <a:spcPct val="10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Move to (1,2), (2,1), or stay in (1,1)</a:t>
            </a:r>
            <a:endParaRPr b="0" i="0" sz="2000" u="none">
              <a:solidFill>
                <a:schemeClr val="dk1"/>
              </a:solidFill>
              <a:latin typeface="Arial"/>
              <a:ea typeface="Arial"/>
              <a:cs typeface="Arial"/>
              <a:sym typeface="Arial"/>
            </a:endParaRPr>
          </a:p>
          <a:p>
            <a:pPr indent="0" lvl="0" marL="127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Move to (2,1) then</a:t>
            </a:r>
            <a:endParaRPr/>
          </a:p>
          <a:p>
            <a:pPr indent="0" lvl="0" marL="127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What are the safe moves from (2,1)?</a:t>
            </a:r>
            <a:endParaRPr/>
          </a:p>
          <a:p>
            <a:pPr indent="0" lvl="0" marL="12700" marR="0" rtl="0" algn="l">
              <a:lnSpc>
                <a:spcPct val="100000"/>
              </a:lnSpc>
              <a:spcBef>
                <a:spcPts val="400"/>
              </a:spcBef>
              <a:spcAft>
                <a:spcPts val="0"/>
              </a:spcAft>
              <a:buClr>
                <a:schemeClr val="dk1"/>
              </a:buClr>
              <a:buSzPts val="2000"/>
              <a:buFont typeface="Arial"/>
              <a:buNone/>
            </a:pPr>
            <a:r>
              <a:rPr b="0" i="1" lang="en-US" sz="2000" u="none">
                <a:solidFill>
                  <a:schemeClr val="dk1"/>
                </a:solidFill>
                <a:latin typeface="Arial"/>
                <a:ea typeface="Arial"/>
                <a:cs typeface="Arial"/>
                <a:sym typeface="Arial"/>
              </a:rPr>
              <a:t>B in (2,1) </a:t>
            </a:r>
            <a:r>
              <a:rPr b="0" i="0" lang="en-US" sz="2000" u="none">
                <a:solidFill>
                  <a:schemeClr val="dk1"/>
                </a:solidFill>
                <a:latin typeface="Lucida Sans"/>
                <a:ea typeface="Lucida Sans"/>
                <a:cs typeface="Lucida Sans"/>
                <a:sym typeface="Lucida Sans"/>
              </a:rPr>
              <a:t>⇒ </a:t>
            </a:r>
            <a:r>
              <a:rPr b="0" i="1" lang="en-US" sz="2000" u="none">
                <a:solidFill>
                  <a:schemeClr val="dk1"/>
                </a:solidFill>
                <a:latin typeface="Arial"/>
                <a:ea typeface="Arial"/>
                <a:cs typeface="Arial"/>
                <a:sym typeface="Arial"/>
              </a:rPr>
              <a:t>P in (2,2) or (3,1)</a:t>
            </a:r>
            <a:endParaRPr b="0" i="0" sz="2000" u="none">
              <a:solidFill>
                <a:schemeClr val="dk1"/>
              </a:solidFill>
              <a:latin typeface="Arial"/>
              <a:ea typeface="Arial"/>
              <a:cs typeface="Arial"/>
              <a:sym typeface="Arial"/>
            </a:endParaRPr>
          </a:p>
          <a:p>
            <a:pPr indent="0" lvl="0" marL="127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Move to (1,2) then</a:t>
            </a:r>
            <a:endParaRPr/>
          </a:p>
        </p:txBody>
      </p:sp>
      <p:sp>
        <p:nvSpPr>
          <p:cNvPr id="585" name="Google Shape;585;p19"/>
          <p:cNvSpPr txBox="1"/>
          <p:nvPr/>
        </p:nvSpPr>
        <p:spPr>
          <a:xfrm>
            <a:off x="982662" y="4997450"/>
            <a:ext cx="157162" cy="769937"/>
          </a:xfrm>
          <a:prstGeom prst="rect">
            <a:avLst/>
          </a:prstGeom>
          <a:noFill/>
          <a:ln>
            <a:noFill/>
          </a:ln>
        </p:spPr>
        <p:txBody>
          <a:bodyPr anchorCtr="0" anchor="t" bIns="0" lIns="0" spcFirstLastPara="1" rIns="0" wrap="square" tIns="7175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a:p>
            <a:pPr indent="0" lvl="0" marL="12700" marR="0" rtl="0" algn="l">
              <a:lnSpc>
                <a:spcPct val="100000"/>
              </a:lnSpc>
              <a:spcBef>
                <a:spcPts val="40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
        <p:nvSpPr>
          <p:cNvPr id="586" name="Google Shape;586;p19"/>
          <p:cNvSpPr txBox="1"/>
          <p:nvPr/>
        </p:nvSpPr>
        <p:spPr>
          <a:xfrm>
            <a:off x="982662" y="6169025"/>
            <a:ext cx="157162" cy="34131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0" name="Shape 590"/>
        <p:cNvGrpSpPr/>
        <p:nvPr/>
      </p:nvGrpSpPr>
      <p:grpSpPr>
        <a:xfrm>
          <a:off x="0" y="0"/>
          <a:ext cx="0" cy="0"/>
          <a:chOff x="0" y="0"/>
          <a:chExt cx="0" cy="0"/>
        </a:xfrm>
      </p:grpSpPr>
      <p:sp>
        <p:nvSpPr>
          <p:cNvPr id="591" name="Google Shape;591;p20"/>
          <p:cNvSpPr txBox="1"/>
          <p:nvPr>
            <p:ph type="title"/>
          </p:nvPr>
        </p:nvSpPr>
        <p:spPr>
          <a:xfrm>
            <a:off x="1892300" y="465137"/>
            <a:ext cx="5994400" cy="593725"/>
          </a:xfrm>
          <a:prstGeom prst="rect">
            <a:avLst/>
          </a:prstGeom>
          <a:noFill/>
          <a:ln>
            <a:noFill/>
          </a:ln>
        </p:spPr>
        <p:txBody>
          <a:bodyPr anchorCtr="0" anchor="t" bIns="0" lIns="0" spcFirstLastPara="1" rIns="0" wrap="square" tIns="15225">
            <a:spAutoFit/>
          </a:bodyPr>
          <a:lstStyle/>
          <a:p>
            <a:pPr indent="0" lvl="0" marL="61911"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Exploring a Wumpus World</a:t>
            </a:r>
            <a:endParaRPr/>
          </a:p>
        </p:txBody>
      </p:sp>
      <p:graphicFrame>
        <p:nvGraphicFramePr>
          <p:cNvPr id="592" name="Google Shape;592;p20"/>
          <p:cNvGraphicFramePr/>
          <p:nvPr/>
        </p:nvGraphicFramePr>
        <p:xfrm>
          <a:off x="5505450" y="1381125"/>
          <a:ext cx="3000000" cy="3000000"/>
        </p:xfrm>
        <a:graphic>
          <a:graphicData uri="http://schemas.openxmlformats.org/drawingml/2006/table">
            <a:tbl>
              <a:tblPr>
                <a:noFill/>
                <a:tableStyleId>{1FADA9EC-D884-4FEC-B233-E2D9179464EF}</a:tableStyleId>
              </a:tblPr>
              <a:tblGrid>
                <a:gridCol w="608000"/>
                <a:gridCol w="598475"/>
                <a:gridCol w="606425"/>
                <a:gridCol w="598475"/>
              </a:tblGrid>
              <a:tr h="608000">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1,4</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88888"/>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2,4</a:t>
                      </a:r>
                      <a:endParaRPr/>
                    </a:p>
                    <a:p>
                      <a:pPr indent="0" lvl="0" marL="31750" marR="0" rtl="0" algn="ctr">
                        <a:lnSpc>
                          <a:spcPct val="100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P?</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4,4</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475">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a:t>
                      </a:r>
                      <a:r>
                        <a:rPr b="1" baseline="-25000" i="0" lang="en-US" sz="1300" u="none">
                          <a:solidFill>
                            <a:schemeClr val="dk1"/>
                          </a:solidFill>
                          <a:latin typeface="Times New Roman"/>
                          <a:ea typeface="Times New Roman"/>
                          <a:cs typeface="Times New Roman"/>
                          <a:sym typeface="Times New Roman"/>
                        </a:rPr>
                        <a:t>W!</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2,3 </a:t>
                      </a:r>
                      <a:r>
                        <a:rPr b="1" baseline="-25000" i="0" lang="en-US" sz="1300" u="none">
                          <a:solidFill>
                            <a:schemeClr val="dk1"/>
                          </a:solidFill>
                          <a:latin typeface="Times New Roman"/>
                          <a:ea typeface="Times New Roman"/>
                          <a:cs typeface="Times New Roman"/>
                          <a:sym typeface="Times New Roman"/>
                        </a:rPr>
                        <a:t>A</a:t>
                      </a:r>
                      <a:endParaRPr b="0" baseline="-25000" i="0" sz="1300" u="none">
                        <a:solidFill>
                          <a:schemeClr val="dk1"/>
                        </a:solidFill>
                        <a:latin typeface="Times New Roman"/>
                        <a:ea typeface="Times New Roman"/>
                        <a:cs typeface="Times New Roman"/>
                        <a:sym typeface="Times New Roman"/>
                      </a:endParaRPr>
                    </a:p>
                    <a:p>
                      <a:pPr indent="0" lvl="0" marL="31750" marR="0" rtl="0" algn="l">
                        <a:lnSpc>
                          <a:spcPct val="101000"/>
                        </a:lnSpc>
                        <a:spcBef>
                          <a:spcPts val="7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S G  B</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3,3 </a:t>
                      </a:r>
                      <a:r>
                        <a:rPr b="1" baseline="-25000" i="0" lang="en-US" sz="1300" u="none">
                          <a:solidFill>
                            <a:schemeClr val="dk1"/>
                          </a:solidFill>
                          <a:latin typeface="Times New Roman"/>
                          <a:ea typeface="Times New Roman"/>
                          <a:cs typeface="Times New Roman"/>
                          <a:sym typeface="Times New Roman"/>
                        </a:rPr>
                        <a:t>P?</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4,3</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8000">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1,2 </a:t>
                      </a:r>
                      <a:r>
                        <a:rPr b="1" baseline="-25000" i="0" lang="en-US" sz="1300" u="none">
                          <a:solidFill>
                            <a:schemeClr val="dk1"/>
                          </a:solidFill>
                          <a:latin typeface="Times New Roman"/>
                          <a:ea typeface="Times New Roman"/>
                          <a:cs typeface="Times New Roman"/>
                          <a:sym typeface="Times New Roman"/>
                        </a:rPr>
                        <a:t>S</a:t>
                      </a:r>
                      <a:endParaRPr b="0" baseline="-25000" i="0" sz="1300" u="none">
                        <a:solidFill>
                          <a:schemeClr val="dk1"/>
                        </a:solidFill>
                        <a:latin typeface="Times New Roman"/>
                        <a:ea typeface="Times New Roman"/>
                        <a:cs typeface="Times New Roman"/>
                        <a:sym typeface="Times New Roman"/>
                      </a:endParaRPr>
                    </a:p>
                    <a:p>
                      <a:pPr indent="0" lvl="0" marL="31750" marR="0" rtl="0" algn="ctr">
                        <a:lnSpc>
                          <a:spcPct val="109000"/>
                        </a:lnSpc>
                        <a:spcBef>
                          <a:spcPts val="7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2,2</a:t>
                      </a:r>
                      <a:endParaRPr/>
                    </a:p>
                    <a:p>
                      <a:pPr indent="0" lvl="0" marL="31750" marR="0" rtl="0" algn="ctr">
                        <a:lnSpc>
                          <a:spcPct val="109000"/>
                        </a:lnSpc>
                        <a:spcBef>
                          <a:spcPts val="7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3,2</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4,2</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475">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a:t>
                      </a:r>
                      <a:endParaRPr/>
                    </a:p>
                    <a:p>
                      <a:pPr indent="0" lvl="0" marL="31750" marR="0" rtl="0" algn="ctr">
                        <a:lnSpc>
                          <a:spcPct val="106000"/>
                        </a:lnSpc>
                        <a:spcBef>
                          <a:spcPts val="6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2,1 </a:t>
                      </a:r>
                      <a:r>
                        <a:rPr b="1" baseline="-25000" i="0" lang="en-US" sz="1300" u="none">
                          <a:solidFill>
                            <a:schemeClr val="dk1"/>
                          </a:solidFill>
                          <a:latin typeface="Times New Roman"/>
                          <a:ea typeface="Times New Roman"/>
                          <a:cs typeface="Times New Roman"/>
                          <a:sym typeface="Times New Roman"/>
                        </a:rPr>
                        <a:t>B</a:t>
                      </a:r>
                      <a:endParaRPr b="0" baseline="-25000" i="0" sz="1300" u="none">
                        <a:solidFill>
                          <a:schemeClr val="dk1"/>
                        </a:solidFill>
                        <a:latin typeface="Times New Roman"/>
                        <a:ea typeface="Times New Roman"/>
                        <a:cs typeface="Times New Roman"/>
                        <a:sym typeface="Times New Roman"/>
                      </a:endParaRPr>
                    </a:p>
                    <a:p>
                      <a:pPr indent="0" lvl="0" marL="31750" marR="0" rtl="0" algn="ctr">
                        <a:lnSpc>
                          <a:spcPct val="106000"/>
                        </a:lnSpc>
                        <a:spcBef>
                          <a:spcPts val="6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3,1 </a:t>
                      </a:r>
                      <a:r>
                        <a:rPr b="1" baseline="-25000" i="0" lang="en-US" sz="1300" u="none">
                          <a:solidFill>
                            <a:schemeClr val="dk1"/>
                          </a:solidFill>
                          <a:latin typeface="Times New Roman"/>
                          <a:ea typeface="Times New Roman"/>
                          <a:cs typeface="Times New Roman"/>
                          <a:sym typeface="Times New Roman"/>
                        </a:rPr>
                        <a:t>P!</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4,1</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graphicFrame>
        <p:nvGraphicFramePr>
          <p:cNvPr id="593" name="Google Shape;593;p20"/>
          <p:cNvGraphicFramePr/>
          <p:nvPr/>
        </p:nvGraphicFramePr>
        <p:xfrm>
          <a:off x="1866900" y="1381125"/>
          <a:ext cx="3000000" cy="3000000"/>
        </p:xfrm>
        <a:graphic>
          <a:graphicData uri="http://schemas.openxmlformats.org/drawingml/2006/table">
            <a:tbl>
              <a:tblPr>
                <a:noFill/>
                <a:tableStyleId>{1FADA9EC-D884-4FEC-B233-E2D9179464EF}</a:tableStyleId>
              </a:tblPr>
              <a:tblGrid>
                <a:gridCol w="608000"/>
                <a:gridCol w="598475"/>
                <a:gridCol w="606425"/>
                <a:gridCol w="598475"/>
              </a:tblGrid>
              <a:tr h="608000">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1,4</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3,4</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4,4</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475">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1,3 </a:t>
                      </a:r>
                      <a:r>
                        <a:rPr b="1" baseline="-25000" i="0" lang="en-US" sz="1300" u="none">
                          <a:solidFill>
                            <a:schemeClr val="dk1"/>
                          </a:solidFill>
                          <a:latin typeface="Times New Roman"/>
                          <a:ea typeface="Times New Roman"/>
                          <a:cs typeface="Times New Roman"/>
                          <a:sym typeface="Times New Roman"/>
                        </a:rPr>
                        <a:t>W!</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2,3</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3,3</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4,3</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08000">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1,2 </a:t>
                      </a:r>
                      <a:r>
                        <a:rPr b="1" baseline="-25000" i="0" lang="en-US" sz="1300" u="none">
                          <a:solidFill>
                            <a:schemeClr val="dk1"/>
                          </a:solidFill>
                          <a:latin typeface="Times New Roman"/>
                          <a:ea typeface="Times New Roman"/>
                          <a:cs typeface="Times New Roman"/>
                          <a:sym typeface="Times New Roman"/>
                        </a:rPr>
                        <a:t>A</a:t>
                      </a:r>
                      <a:endParaRPr b="0" baseline="-25000" i="0" sz="1300" u="none">
                        <a:solidFill>
                          <a:schemeClr val="dk1"/>
                        </a:solidFill>
                        <a:latin typeface="Times New Roman"/>
                        <a:ea typeface="Times New Roman"/>
                        <a:cs typeface="Times New Roman"/>
                        <a:sym typeface="Times New Roman"/>
                      </a:endParaRPr>
                    </a:p>
                    <a:p>
                      <a:pPr indent="0" lvl="0" marL="31750" marR="0" rtl="0" algn="ctr">
                        <a:lnSpc>
                          <a:spcPct val="109000"/>
                        </a:lnSpc>
                        <a:spcBef>
                          <a:spcPts val="7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S  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2,2</a:t>
                      </a:r>
                      <a:endParaRPr/>
                    </a:p>
                    <a:p>
                      <a:pPr indent="0" lvl="0" marL="31750" marR="0" rtl="0" algn="l">
                        <a:lnSpc>
                          <a:spcPct val="100000"/>
                        </a:lnSpc>
                        <a:spcBef>
                          <a:spcPts val="0"/>
                        </a:spcBef>
                        <a:spcAft>
                          <a:spcPts val="0"/>
                        </a:spcAft>
                        <a:buSzPts val="1000"/>
                        <a:buFont typeface="Calibri"/>
                        <a:buNone/>
                      </a:pPr>
                      <a:r>
                        <a:t/>
                      </a:r>
                      <a:endParaRPr b="0" i="0" sz="1000" u="none">
                        <a:solidFill>
                          <a:schemeClr val="dk1"/>
                        </a:solidFill>
                        <a:latin typeface="Times New Roman"/>
                        <a:ea typeface="Times New Roman"/>
                        <a:cs typeface="Times New Roman"/>
                        <a:sym typeface="Times New Roman"/>
                      </a:endParaRPr>
                    </a:p>
                    <a:p>
                      <a:pPr indent="0" lvl="0" marL="31750" marR="0" rtl="0" algn="l">
                        <a:lnSpc>
                          <a:spcPct val="100000"/>
                        </a:lnSpc>
                        <a:spcBef>
                          <a:spcPts val="8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OK</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3,2</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4,2</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98475">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1,1</a:t>
                      </a:r>
                      <a:endParaRPr/>
                    </a:p>
                    <a:p>
                      <a:pPr indent="0" lvl="0" marL="31750" marR="0" rtl="0" algn="ctr">
                        <a:lnSpc>
                          <a:spcPct val="108000"/>
                        </a:lnSpc>
                        <a:spcBef>
                          <a:spcPts val="6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19050">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2,1 </a:t>
                      </a:r>
                      <a:r>
                        <a:rPr b="1" baseline="-25000" i="0" lang="en-US" sz="1300" u="none">
                          <a:solidFill>
                            <a:schemeClr val="dk1"/>
                          </a:solidFill>
                          <a:latin typeface="Times New Roman"/>
                          <a:ea typeface="Times New Roman"/>
                          <a:cs typeface="Times New Roman"/>
                          <a:sym typeface="Times New Roman"/>
                        </a:rPr>
                        <a:t>B</a:t>
                      </a:r>
                      <a:endParaRPr b="0" baseline="-25000" i="0" sz="1300" u="none">
                        <a:solidFill>
                          <a:schemeClr val="dk1"/>
                        </a:solidFill>
                        <a:latin typeface="Times New Roman"/>
                        <a:ea typeface="Times New Roman"/>
                        <a:cs typeface="Times New Roman"/>
                        <a:sym typeface="Times New Roman"/>
                      </a:endParaRPr>
                    </a:p>
                    <a:p>
                      <a:pPr indent="0" lvl="0" marL="31750" marR="0" rtl="0" algn="l">
                        <a:lnSpc>
                          <a:spcPct val="108000"/>
                        </a:lnSpc>
                        <a:spcBef>
                          <a:spcPts val="60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V  OK</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1750" marR="0" rtl="0" algn="l">
                        <a:lnSpc>
                          <a:spcPct val="6923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3,1 </a:t>
                      </a:r>
                      <a:r>
                        <a:rPr b="1" baseline="-25000" i="0" lang="en-US" sz="1300" u="none">
                          <a:solidFill>
                            <a:schemeClr val="dk1"/>
                          </a:solidFill>
                          <a:latin typeface="Times New Roman"/>
                          <a:ea typeface="Times New Roman"/>
                          <a:cs typeface="Times New Roman"/>
                          <a:sym typeface="Times New Roman"/>
                        </a:rPr>
                        <a:t>P!</a:t>
                      </a:r>
                      <a:endParaRPr/>
                    </a:p>
                  </a:txBody>
                  <a:tcPr marT="0" marB="0" marR="0" marL="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3175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4,1</a:t>
                      </a:r>
                      <a:endParaRPr/>
                    </a:p>
                  </a:txBody>
                  <a:tcPr marT="0" marB="0" marR="0" marL="0">
                    <a:lnL cap="flat" cmpd="sng" w="9525">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r>
            </a:tbl>
          </a:graphicData>
        </a:graphic>
      </p:graphicFrame>
      <p:sp>
        <p:nvSpPr>
          <p:cNvPr id="594" name="Google Shape;594;p20"/>
          <p:cNvSpPr/>
          <p:nvPr/>
        </p:nvSpPr>
        <p:spPr>
          <a:xfrm>
            <a:off x="2089150" y="2678112"/>
            <a:ext cx="147637" cy="155575"/>
          </a:xfrm>
          <a:custGeom>
            <a:rect b="b" l="l" r="r" t="t"/>
            <a:pathLst>
              <a:path extrusionOk="0" h="156210" w="147955">
                <a:moveTo>
                  <a:pt x="0" y="0"/>
                </a:moveTo>
                <a:lnTo>
                  <a:pt x="0" y="155921"/>
                </a:lnTo>
                <a:lnTo>
                  <a:pt x="147717" y="155921"/>
                </a:lnTo>
                <a:lnTo>
                  <a:pt x="147717"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95" name="Google Shape;595;p20"/>
          <p:cNvSpPr/>
          <p:nvPr/>
        </p:nvSpPr>
        <p:spPr>
          <a:xfrm>
            <a:off x="6348412" y="2074862"/>
            <a:ext cx="147637" cy="157162"/>
          </a:xfrm>
          <a:custGeom>
            <a:rect b="b" l="l" r="r" t="t"/>
            <a:pathLst>
              <a:path extrusionOk="0" h="156210" w="147954">
                <a:moveTo>
                  <a:pt x="0" y="0"/>
                </a:moveTo>
                <a:lnTo>
                  <a:pt x="0" y="155921"/>
                </a:lnTo>
                <a:lnTo>
                  <a:pt x="147712" y="155921"/>
                </a:lnTo>
                <a:lnTo>
                  <a:pt x="147712"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96" name="Google Shape;596;p20"/>
          <p:cNvSpPr txBox="1"/>
          <p:nvPr/>
        </p:nvSpPr>
        <p:spPr>
          <a:xfrm>
            <a:off x="6635750" y="3851275"/>
            <a:ext cx="182562" cy="18732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(b)</a:t>
            </a:r>
            <a:endParaRPr/>
          </a:p>
        </p:txBody>
      </p:sp>
      <p:sp>
        <p:nvSpPr>
          <p:cNvPr id="597" name="Google Shape;597;p20"/>
          <p:cNvSpPr txBox="1"/>
          <p:nvPr/>
        </p:nvSpPr>
        <p:spPr>
          <a:xfrm>
            <a:off x="2994025" y="3851275"/>
            <a:ext cx="174625" cy="18732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Clr>
                <a:schemeClr val="dk1"/>
              </a:buClr>
              <a:buSzPts val="1000"/>
              <a:buFont typeface="Times New Roman"/>
              <a:buNone/>
            </a:pPr>
            <a:r>
              <a:rPr b="0" i="0" lang="en-US" sz="1000" u="none">
                <a:solidFill>
                  <a:schemeClr val="dk1"/>
                </a:solidFill>
                <a:latin typeface="Times New Roman"/>
                <a:ea typeface="Times New Roman"/>
                <a:cs typeface="Times New Roman"/>
                <a:sym typeface="Times New Roman"/>
              </a:rPr>
              <a:t>(a)</a:t>
            </a:r>
            <a:endParaRPr/>
          </a:p>
        </p:txBody>
      </p:sp>
      <p:sp>
        <p:nvSpPr>
          <p:cNvPr id="598" name="Google Shape;598;p20"/>
          <p:cNvSpPr/>
          <p:nvPr/>
        </p:nvSpPr>
        <p:spPr>
          <a:xfrm>
            <a:off x="4398962" y="1398587"/>
            <a:ext cx="147637" cy="157162"/>
          </a:xfrm>
          <a:custGeom>
            <a:rect b="b" l="l" r="r" t="t"/>
            <a:pathLst>
              <a:path extrusionOk="0" h="156209" w="147954">
                <a:moveTo>
                  <a:pt x="0" y="0"/>
                </a:moveTo>
                <a:lnTo>
                  <a:pt x="0" y="155921"/>
                </a:lnTo>
                <a:lnTo>
                  <a:pt x="147717" y="155921"/>
                </a:lnTo>
                <a:lnTo>
                  <a:pt x="147717" y="0"/>
                </a:lnTo>
                <a:lnTo>
                  <a:pt x="0" y="0"/>
                </a:lnTo>
                <a:close/>
              </a:path>
            </a:pathLst>
          </a:custGeom>
          <a:noFill/>
          <a:ln cap="flat" cmpd="sng" w="174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599" name="Google Shape;599;p20"/>
          <p:cNvSpPr txBox="1"/>
          <p:nvPr/>
        </p:nvSpPr>
        <p:spPr>
          <a:xfrm>
            <a:off x="4422775" y="1360487"/>
            <a:ext cx="968375" cy="641350"/>
          </a:xfrm>
          <a:prstGeom prst="rect">
            <a:avLst/>
          </a:prstGeom>
          <a:noFill/>
          <a:ln>
            <a:noFill/>
          </a:ln>
        </p:spPr>
        <p:txBody>
          <a:bodyPr anchorCtr="0" anchor="t" bIns="0" lIns="0" spcFirstLastPara="1" rIns="0" wrap="square" tIns="31100">
            <a:spAutoFit/>
          </a:bodyPr>
          <a:lstStyle/>
          <a:p>
            <a:pPr indent="0" lvl="0" marL="12700" marR="0" rtl="0" algn="l">
              <a:lnSpc>
                <a:spcPct val="100000"/>
              </a:lnSpc>
              <a:spcBef>
                <a:spcPts val="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A	</a:t>
            </a:r>
            <a:r>
              <a:rPr b="0" i="1" lang="en-US" sz="900" u="none">
                <a:solidFill>
                  <a:schemeClr val="dk1"/>
                </a:solidFill>
                <a:latin typeface="Arial"/>
                <a:ea typeface="Arial"/>
                <a:cs typeface="Arial"/>
                <a:sym typeface="Arial"/>
              </a:rPr>
              <a:t>= Agent</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B	</a:t>
            </a:r>
            <a:r>
              <a:rPr b="0" i="1" lang="en-US" sz="900" u="none">
                <a:solidFill>
                  <a:schemeClr val="dk1"/>
                </a:solidFill>
                <a:latin typeface="Arial"/>
                <a:ea typeface="Arial"/>
                <a:cs typeface="Arial"/>
                <a:sym typeface="Arial"/>
              </a:rPr>
              <a:t>= Breeze</a:t>
            </a:r>
            <a:endParaRPr b="0" i="0" sz="9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G	</a:t>
            </a:r>
            <a:r>
              <a:rPr b="0" i="1" lang="en-US" sz="900" u="none">
                <a:solidFill>
                  <a:schemeClr val="dk1"/>
                </a:solidFill>
                <a:latin typeface="Arial"/>
                <a:ea typeface="Arial"/>
                <a:cs typeface="Arial"/>
                <a:sym typeface="Arial"/>
              </a:rPr>
              <a:t>= Glitter, Gold</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1300"/>
              <a:buFont typeface="Times New Roman"/>
              <a:buNone/>
            </a:pPr>
            <a:r>
              <a:rPr b="1" baseline="30000" i="0" lang="en-US" sz="1300" u="none">
                <a:solidFill>
                  <a:schemeClr val="dk1"/>
                </a:solidFill>
                <a:latin typeface="Times New Roman"/>
                <a:ea typeface="Times New Roman"/>
                <a:cs typeface="Times New Roman"/>
                <a:sym typeface="Times New Roman"/>
              </a:rPr>
              <a:t>OK </a:t>
            </a:r>
            <a:r>
              <a:rPr b="0" i="1" lang="en-US" sz="900" u="none">
                <a:solidFill>
                  <a:schemeClr val="dk1"/>
                </a:solidFill>
                <a:latin typeface="Arial"/>
                <a:ea typeface="Arial"/>
                <a:cs typeface="Arial"/>
                <a:sym typeface="Arial"/>
              </a:rPr>
              <a:t>= Safe square</a:t>
            </a:r>
            <a:endParaRPr/>
          </a:p>
        </p:txBody>
      </p:sp>
      <p:sp>
        <p:nvSpPr>
          <p:cNvPr id="600" name="Google Shape;600;p20"/>
          <p:cNvSpPr txBox="1"/>
          <p:nvPr/>
        </p:nvSpPr>
        <p:spPr>
          <a:xfrm>
            <a:off x="4422775" y="1982787"/>
            <a:ext cx="141287" cy="615950"/>
          </a:xfrm>
          <a:prstGeom prst="rect">
            <a:avLst/>
          </a:prstGeom>
          <a:noFill/>
          <a:ln>
            <a:noFill/>
          </a:ln>
        </p:spPr>
        <p:txBody>
          <a:bodyPr anchorCtr="0" anchor="t" bIns="0" lIns="0" spcFirstLastPara="1" rIns="0" wrap="square" tIns="12700">
            <a:spAutoFit/>
          </a:bodyPr>
          <a:lstStyle/>
          <a:p>
            <a:pPr indent="0" lvl="0" marL="12700" marR="0" rtl="0" algn="just">
              <a:lnSpc>
                <a:spcPct val="108000"/>
              </a:lnSpc>
              <a:spcBef>
                <a:spcPts val="0"/>
              </a:spcBef>
              <a:spcAft>
                <a:spcPts val="0"/>
              </a:spcAft>
              <a:buClr>
                <a:schemeClr val="dk1"/>
              </a:buClr>
              <a:buSzPts val="900"/>
              <a:buFont typeface="Times New Roman"/>
              <a:buNone/>
            </a:pPr>
            <a:r>
              <a:rPr b="1" i="0" lang="en-US" sz="900" u="none">
                <a:solidFill>
                  <a:schemeClr val="dk1"/>
                </a:solidFill>
                <a:latin typeface="Times New Roman"/>
                <a:ea typeface="Times New Roman"/>
                <a:cs typeface="Times New Roman"/>
                <a:sym typeface="Times New Roman"/>
              </a:rPr>
              <a:t>P  S  V  W</a:t>
            </a:r>
            <a:endParaRPr/>
          </a:p>
        </p:txBody>
      </p:sp>
      <p:sp>
        <p:nvSpPr>
          <p:cNvPr id="601" name="Google Shape;601;p20"/>
          <p:cNvSpPr txBox="1"/>
          <p:nvPr/>
        </p:nvSpPr>
        <p:spPr>
          <a:xfrm>
            <a:off x="4646612" y="1989137"/>
            <a:ext cx="577850" cy="615950"/>
          </a:xfrm>
          <a:prstGeom prst="rect">
            <a:avLst/>
          </a:prstGeom>
          <a:noFill/>
          <a:ln>
            <a:noFill/>
          </a:ln>
        </p:spPr>
        <p:txBody>
          <a:bodyPr anchorCtr="0" anchor="t" bIns="0" lIns="0" spcFirstLastPara="1" rIns="0" wrap="square" tIns="22850">
            <a:spAutoFit/>
          </a:bodyPr>
          <a:lstStyle/>
          <a:p>
            <a:pPr indent="0" lvl="0" marL="12700" marR="0" rtl="0" algn="l">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 Pit</a:t>
            </a:r>
            <a:endParaRPr b="0" i="0" sz="9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 Stench</a:t>
            </a:r>
            <a:endParaRPr b="0" i="0" sz="900" u="none">
              <a:solidFill>
                <a:schemeClr val="dk1"/>
              </a:solidFill>
              <a:latin typeface="Arial"/>
              <a:ea typeface="Arial"/>
              <a:cs typeface="Arial"/>
              <a:sym typeface="Arial"/>
            </a:endParaRPr>
          </a:p>
          <a:p>
            <a:pPr indent="0" lvl="0" marL="12700" marR="0" rtl="0" algn="l">
              <a:lnSpc>
                <a:spcPct val="100000"/>
              </a:lnSpc>
              <a:spcBef>
                <a:spcPts val="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 Visited</a:t>
            </a:r>
            <a:endParaRPr b="0" i="0" sz="900" u="none">
              <a:solidFill>
                <a:schemeClr val="dk1"/>
              </a:solidFill>
              <a:latin typeface="Arial"/>
              <a:ea typeface="Arial"/>
              <a:cs typeface="Arial"/>
              <a:sym typeface="Arial"/>
            </a:endParaRPr>
          </a:p>
          <a:p>
            <a:pPr indent="0" lvl="0" marL="12700" marR="0" rtl="0" algn="l">
              <a:lnSpc>
                <a:spcPct val="100000"/>
              </a:lnSpc>
              <a:spcBef>
                <a:spcPts val="100"/>
              </a:spcBef>
              <a:spcAft>
                <a:spcPts val="0"/>
              </a:spcAft>
              <a:buClr>
                <a:schemeClr val="dk1"/>
              </a:buClr>
              <a:buSzPts val="900"/>
              <a:buFont typeface="Arial"/>
              <a:buNone/>
            </a:pPr>
            <a:r>
              <a:rPr b="0" i="1" lang="en-US" sz="900" u="none">
                <a:solidFill>
                  <a:schemeClr val="dk1"/>
                </a:solidFill>
                <a:latin typeface="Arial"/>
                <a:ea typeface="Arial"/>
                <a:cs typeface="Arial"/>
                <a:sym typeface="Arial"/>
              </a:rPr>
              <a:t>= Wumpus</a:t>
            </a:r>
            <a:endParaRPr/>
          </a:p>
        </p:txBody>
      </p:sp>
      <p:sp>
        <p:nvSpPr>
          <p:cNvPr id="602" name="Google Shape;602;p20"/>
          <p:cNvSpPr txBox="1"/>
          <p:nvPr/>
        </p:nvSpPr>
        <p:spPr>
          <a:xfrm>
            <a:off x="982662" y="4718050"/>
            <a:ext cx="157162" cy="339725"/>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
        <p:nvSpPr>
          <p:cNvPr id="603" name="Google Shape;603;p20"/>
          <p:cNvSpPr txBox="1"/>
          <p:nvPr/>
        </p:nvSpPr>
        <p:spPr>
          <a:xfrm>
            <a:off x="1298575" y="4073525"/>
            <a:ext cx="258762" cy="34131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
        <p:nvSpPr>
          <p:cNvPr id="604" name="Google Shape;604;p20"/>
          <p:cNvSpPr txBox="1"/>
          <p:nvPr/>
        </p:nvSpPr>
        <p:spPr>
          <a:xfrm>
            <a:off x="1298575" y="4467225"/>
            <a:ext cx="258762" cy="341312"/>
          </a:xfrm>
          <a:prstGeom prst="rect">
            <a:avLst/>
          </a:prstGeom>
          <a:noFill/>
          <a:ln>
            <a:noFill/>
          </a:ln>
        </p:spPr>
        <p:txBody>
          <a:bodyPr anchorCtr="0" anchor="t" bIns="0" lIns="0" spcFirstLastPara="1" rIns="0" wrap="square" tIns="1460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
        <p:nvSpPr>
          <p:cNvPr id="605" name="Google Shape;605;p20"/>
          <p:cNvSpPr txBox="1"/>
          <p:nvPr/>
        </p:nvSpPr>
        <p:spPr>
          <a:xfrm>
            <a:off x="1273175" y="4346575"/>
            <a:ext cx="4949825" cy="341312"/>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Clr>
                <a:schemeClr val="dk1"/>
              </a:buClr>
              <a:buSzPts val="3000"/>
              <a:buFont typeface="Arial"/>
              <a:buNone/>
            </a:pPr>
            <a:r>
              <a:rPr b="1" baseline="-25000" i="0" lang="en-US" sz="3000" u="none">
                <a:solidFill>
                  <a:schemeClr val="dk1"/>
                </a:solidFill>
                <a:latin typeface="Arial"/>
                <a:ea typeface="Arial"/>
                <a:cs typeface="Arial"/>
                <a:sym typeface="Arial"/>
              </a:rPr>
              <a:t>	</a:t>
            </a:r>
            <a:r>
              <a:rPr b="0" i="0" lang="en-US" sz="2000" u="none">
                <a:solidFill>
                  <a:schemeClr val="dk1"/>
                </a:solidFill>
                <a:latin typeface="Tahoma"/>
                <a:ea typeface="Tahoma"/>
                <a:cs typeface="Tahoma"/>
                <a:sym typeface="Tahoma"/>
              </a:rPr>
              <a:t>S in (1,2) </a:t>
            </a:r>
            <a:r>
              <a:rPr b="0" i="0" lang="en-US" sz="2000" u="none">
                <a:solidFill>
                  <a:schemeClr val="dk1"/>
                </a:solidFill>
                <a:latin typeface="Lucida Sans"/>
                <a:ea typeface="Lucida Sans"/>
                <a:cs typeface="Lucida Sans"/>
                <a:sym typeface="Lucida Sans"/>
              </a:rPr>
              <a:t>⇒ </a:t>
            </a:r>
            <a:r>
              <a:rPr b="0" i="0" lang="en-US" sz="2000" u="none">
                <a:solidFill>
                  <a:schemeClr val="dk1"/>
                </a:solidFill>
                <a:latin typeface="Tahoma"/>
                <a:ea typeface="Tahoma"/>
                <a:cs typeface="Tahoma"/>
                <a:sym typeface="Tahoma"/>
              </a:rPr>
              <a:t>W in (1,1) or (2,2) or (1,3)</a:t>
            </a:r>
            <a:endParaRPr/>
          </a:p>
        </p:txBody>
      </p:sp>
      <p:sp>
        <p:nvSpPr>
          <p:cNvPr id="606" name="Google Shape;606;p20"/>
          <p:cNvSpPr txBox="1"/>
          <p:nvPr/>
        </p:nvSpPr>
        <p:spPr>
          <a:xfrm>
            <a:off x="1273175" y="4794250"/>
            <a:ext cx="5859462" cy="339725"/>
          </a:xfrm>
          <a:prstGeom prst="rect">
            <a:avLst/>
          </a:prstGeom>
          <a:noFill/>
          <a:ln>
            <a:noFill/>
          </a:ln>
        </p:spPr>
        <p:txBody>
          <a:bodyPr anchorCtr="0" anchor="t" bIns="0" lIns="0" spcFirstLastPara="1" rIns="0" wrap="square" tIns="14600">
            <a:spAutoFit/>
          </a:bodyPr>
          <a:lstStyle/>
          <a:p>
            <a:pPr indent="0" lvl="0" marL="38100" marR="0" rtl="0" algn="l">
              <a:lnSpc>
                <a:spcPct val="100000"/>
              </a:lnSpc>
              <a:spcBef>
                <a:spcPts val="0"/>
              </a:spcBef>
              <a:spcAft>
                <a:spcPts val="0"/>
              </a:spcAft>
              <a:buClr>
                <a:schemeClr val="dk1"/>
              </a:buClr>
              <a:buSzPts val="3000"/>
              <a:buFont typeface="Lucida Sans"/>
              <a:buNone/>
            </a:pPr>
            <a:r>
              <a:rPr b="0" baseline="-25000" i="0" lang="en-US" sz="3000" u="none">
                <a:solidFill>
                  <a:schemeClr val="dk1"/>
                </a:solidFill>
                <a:latin typeface="Lucida Sans"/>
                <a:ea typeface="Lucida Sans"/>
                <a:cs typeface="Lucida Sans"/>
                <a:sym typeface="Lucida Sans"/>
              </a:rPr>
              <a:t>	</a:t>
            </a:r>
            <a:r>
              <a:rPr b="0" i="0" lang="en-US" sz="2000" u="none">
                <a:solidFill>
                  <a:schemeClr val="dk1"/>
                </a:solidFill>
                <a:latin typeface="Tahoma"/>
                <a:ea typeface="Tahoma"/>
                <a:cs typeface="Tahoma"/>
                <a:sym typeface="Tahoma"/>
              </a:rPr>
              <a:t>Survived in (1,1) and no S in (2,1) </a:t>
            </a:r>
            <a:r>
              <a:rPr b="0" i="0" lang="en-US" sz="2000" u="none">
                <a:solidFill>
                  <a:schemeClr val="dk1"/>
                </a:solidFill>
                <a:latin typeface="Lucida Sans"/>
                <a:ea typeface="Lucida Sans"/>
                <a:cs typeface="Lucida Sans"/>
                <a:sym typeface="Lucida Sans"/>
              </a:rPr>
              <a:t>⇒ </a:t>
            </a:r>
            <a:r>
              <a:rPr b="0" i="0" lang="en-US" sz="2000" u="none">
                <a:solidFill>
                  <a:schemeClr val="dk1"/>
                </a:solidFill>
                <a:latin typeface="Tahoma"/>
                <a:ea typeface="Tahoma"/>
                <a:cs typeface="Tahoma"/>
                <a:sym typeface="Tahoma"/>
              </a:rPr>
              <a:t>W in (1,3)</a:t>
            </a:r>
            <a:endParaRPr/>
          </a:p>
        </p:txBody>
      </p:sp>
      <p:sp>
        <p:nvSpPr>
          <p:cNvPr id="607" name="Google Shape;607;p20"/>
          <p:cNvSpPr txBox="1"/>
          <p:nvPr/>
        </p:nvSpPr>
        <p:spPr>
          <a:xfrm>
            <a:off x="1273175" y="5102225"/>
            <a:ext cx="3448050" cy="1671637"/>
          </a:xfrm>
          <a:prstGeom prst="rect">
            <a:avLst/>
          </a:prstGeom>
          <a:noFill/>
          <a:ln>
            <a:noFill/>
          </a:ln>
        </p:spPr>
        <p:txBody>
          <a:bodyPr anchorCtr="0" anchor="t" bIns="0" lIns="0" spcFirstLastPara="1" rIns="0" wrap="square" tIns="12050">
            <a:spAutoFit/>
          </a:bodyPr>
          <a:lstStyle/>
          <a:p>
            <a:pPr indent="0" lvl="0" marL="38100" marR="0" rtl="0" algn="l">
              <a:lnSpc>
                <a:spcPct val="144000"/>
              </a:lnSpc>
              <a:spcBef>
                <a:spcPts val="0"/>
              </a:spcBef>
              <a:spcAft>
                <a:spcPts val="0"/>
              </a:spcAft>
              <a:buClr>
                <a:schemeClr val="dk1"/>
              </a:buClr>
              <a:buSzPts val="3000"/>
              <a:buFont typeface="Lucida Sans"/>
              <a:buNone/>
            </a:pPr>
            <a:r>
              <a:rPr b="0" baseline="30000" i="0" lang="en-US" sz="3000" u="none">
                <a:solidFill>
                  <a:schemeClr val="dk1"/>
                </a:solidFill>
                <a:latin typeface="Lucida Sans"/>
                <a:ea typeface="Lucida Sans"/>
                <a:cs typeface="Lucida Sans"/>
                <a:sym typeface="Lucida Sans"/>
              </a:rPr>
              <a:t>	</a:t>
            </a:r>
            <a:r>
              <a:rPr b="0" i="0" lang="en-US" sz="2000" u="none">
                <a:solidFill>
                  <a:schemeClr val="dk1"/>
                </a:solidFill>
                <a:latin typeface="Tahoma"/>
                <a:ea typeface="Tahoma"/>
                <a:cs typeface="Tahoma"/>
                <a:sym typeface="Tahoma"/>
              </a:rPr>
              <a:t>No B in (1,2) </a:t>
            </a:r>
            <a:r>
              <a:rPr b="0" i="0" lang="en-US" sz="2000" u="none">
                <a:solidFill>
                  <a:schemeClr val="dk1"/>
                </a:solidFill>
                <a:latin typeface="Lucida Sans"/>
                <a:ea typeface="Lucida Sans"/>
                <a:cs typeface="Lucida Sans"/>
                <a:sym typeface="Lucida Sans"/>
              </a:rPr>
              <a:t>⇒ </a:t>
            </a:r>
            <a:r>
              <a:rPr b="0" i="0" lang="en-US" sz="2000" u="none">
                <a:solidFill>
                  <a:schemeClr val="dk1"/>
                </a:solidFill>
                <a:latin typeface="Tahoma"/>
                <a:ea typeface="Tahoma"/>
                <a:cs typeface="Tahoma"/>
                <a:sym typeface="Tahoma"/>
              </a:rPr>
              <a:t>P in (3,1)  Move to (2,2), then to (2,3)</a:t>
            </a:r>
            <a:endParaRPr/>
          </a:p>
          <a:p>
            <a:pPr indent="0" lvl="0" marL="381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G in (2,3)</a:t>
            </a:r>
            <a:endParaRPr/>
          </a:p>
          <a:p>
            <a:pPr indent="0" lvl="0" marL="38100" marR="0" rtl="0" algn="l">
              <a:lnSpc>
                <a:spcPct val="100000"/>
              </a:lnSpc>
              <a:spcBef>
                <a:spcPts val="40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Grab G and come home</a:t>
            </a:r>
            <a:endParaRPr/>
          </a:p>
        </p:txBody>
      </p:sp>
      <p:sp>
        <p:nvSpPr>
          <p:cNvPr id="608" name="Google Shape;608;p20"/>
          <p:cNvSpPr txBox="1"/>
          <p:nvPr/>
        </p:nvSpPr>
        <p:spPr>
          <a:xfrm>
            <a:off x="982662" y="5583237"/>
            <a:ext cx="157162" cy="1136650"/>
          </a:xfrm>
          <a:prstGeom prst="rect">
            <a:avLst/>
          </a:prstGeom>
          <a:noFill/>
          <a:ln>
            <a:noFill/>
          </a:ln>
        </p:spPr>
        <p:txBody>
          <a:bodyPr anchorCtr="0" anchor="t" bIns="0" lIns="0" spcFirstLastPara="1" rIns="0" wrap="square" tIns="69850">
            <a:spAutoFit/>
          </a:bodyPr>
          <a:lstStyle/>
          <a:p>
            <a:pPr indent="0" lvl="0" marL="12700" marR="0" rtl="0" algn="l">
              <a:lnSpc>
                <a:spcPct val="100000"/>
              </a:lnSpc>
              <a:spcBef>
                <a:spcPts val="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a:p>
            <a:pPr indent="0" lvl="0" marL="12700" marR="0" rtl="0" algn="l">
              <a:lnSpc>
                <a:spcPct val="100000"/>
              </a:lnSpc>
              <a:spcBef>
                <a:spcPts val="40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a:p>
            <a:pPr indent="0" lvl="0" marL="12700" marR="0" rtl="0" algn="l">
              <a:lnSpc>
                <a:spcPct val="100000"/>
              </a:lnSpc>
              <a:spcBef>
                <a:spcPts val="400"/>
              </a:spcBef>
              <a:spcAft>
                <a:spcPts val="0"/>
              </a:spcAft>
              <a:buClr>
                <a:schemeClr val="dk1"/>
              </a:buClr>
              <a:buSzPts val="2000"/>
              <a:buFont typeface="Lucida Sans"/>
              <a:buNone/>
            </a:pPr>
            <a:r>
              <a:rPr b="0" i="0" lang="en-US" sz="2000" u="none">
                <a:solidFill>
                  <a:schemeClr val="dk1"/>
                </a:solidFill>
                <a:latin typeface="Lucida Sans"/>
                <a:ea typeface="Lucida Sans"/>
                <a:cs typeface="Lucida Sans"/>
                <a:sym typeface="Lucida Sans"/>
              </a:rPr>
              <a:t>•</a:t>
            </a:r>
            <a:endParaRP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12" name="Shape 612"/>
        <p:cNvGrpSpPr/>
        <p:nvPr/>
      </p:nvGrpSpPr>
      <p:grpSpPr>
        <a:xfrm>
          <a:off x="0" y="0"/>
          <a:ext cx="0" cy="0"/>
          <a:chOff x="0" y="0"/>
          <a:chExt cx="0" cy="0"/>
        </a:xfrm>
      </p:grpSpPr>
      <p:sp>
        <p:nvSpPr>
          <p:cNvPr id="613" name="Google Shape;613;p21"/>
          <p:cNvSpPr txBox="1"/>
          <p:nvPr>
            <p:ph type="title"/>
          </p:nvPr>
        </p:nvSpPr>
        <p:spPr>
          <a:xfrm>
            <a:off x="2620962" y="465137"/>
            <a:ext cx="4587875"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Other Considerations</a:t>
            </a:r>
            <a:endParaRPr/>
          </a:p>
        </p:txBody>
      </p:sp>
      <p:sp>
        <p:nvSpPr>
          <p:cNvPr id="614" name="Google Shape;614;p21"/>
          <p:cNvSpPr txBox="1"/>
          <p:nvPr/>
        </p:nvSpPr>
        <p:spPr>
          <a:xfrm>
            <a:off x="633412" y="1268412"/>
            <a:ext cx="3084512" cy="37147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2200"/>
              <a:buFont typeface="Helvetica Neue"/>
              <a:buNone/>
            </a:pPr>
            <a:r>
              <a:rPr b="0" i="0" lang="en-US" sz="2200" u="none">
                <a:solidFill>
                  <a:schemeClr val="dk1"/>
                </a:solidFill>
                <a:latin typeface="Helvetica Neue"/>
                <a:ea typeface="Helvetica Neue"/>
                <a:cs typeface="Helvetica Neue"/>
                <a:sym typeface="Helvetica Neue"/>
              </a:rPr>
              <a:t>Probabilistic Reasoning</a:t>
            </a:r>
            <a:endParaRPr/>
          </a:p>
        </p:txBody>
      </p:sp>
      <p:sp>
        <p:nvSpPr>
          <p:cNvPr id="615" name="Google Shape;615;p21"/>
          <p:cNvSpPr/>
          <p:nvPr/>
        </p:nvSpPr>
        <p:spPr>
          <a:xfrm>
            <a:off x="3925887" y="3146425"/>
            <a:ext cx="246062" cy="246062"/>
          </a:xfrm>
          <a:custGeom>
            <a:rect b="b" l="l" r="r" t="t"/>
            <a:pathLst>
              <a:path extrusionOk="0" h="246379" w="246379">
                <a:moveTo>
                  <a:pt x="0" y="0"/>
                </a:moveTo>
                <a:lnTo>
                  <a:pt x="0" y="246250"/>
                </a:lnTo>
                <a:lnTo>
                  <a:pt x="246250" y="246250"/>
                </a:lnTo>
                <a:lnTo>
                  <a:pt x="246250" y="0"/>
                </a:lnTo>
                <a:lnTo>
                  <a:pt x="0" y="0"/>
                </a:lnTo>
                <a:close/>
              </a:path>
            </a:pathLst>
          </a:custGeom>
          <a:noFill/>
          <a:ln cap="flat" cmpd="sng" w="125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6" name="Google Shape;616;p21"/>
          <p:cNvSpPr txBox="1"/>
          <p:nvPr/>
        </p:nvSpPr>
        <p:spPr>
          <a:xfrm>
            <a:off x="3981450" y="3130550"/>
            <a:ext cx="149225" cy="231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a:t>
            </a:r>
            <a:endParaRPr/>
          </a:p>
        </p:txBody>
      </p:sp>
      <p:grpSp>
        <p:nvGrpSpPr>
          <p:cNvPr id="617" name="Google Shape;617;p21"/>
          <p:cNvGrpSpPr/>
          <p:nvPr/>
        </p:nvGrpSpPr>
        <p:grpSpPr>
          <a:xfrm>
            <a:off x="3557584" y="1874834"/>
            <a:ext cx="2708281" cy="2708281"/>
            <a:chOff x="3556863" y="1874316"/>
            <a:chExt cx="2708910" cy="2708910"/>
          </a:xfrm>
        </p:grpSpPr>
        <p:sp>
          <p:nvSpPr>
            <p:cNvPr id="618" name="Google Shape;618;p21"/>
            <p:cNvSpPr/>
            <p:nvPr/>
          </p:nvSpPr>
          <p:spPr>
            <a:xfrm>
              <a:off x="3967276" y="3433914"/>
              <a:ext cx="0" cy="574675"/>
            </a:xfrm>
            <a:custGeom>
              <a:rect b="b" l="l" r="r" t="t"/>
              <a:pathLst>
                <a:path extrusionOk="0" h="574675" w="120000">
                  <a:moveTo>
                    <a:pt x="0" y="574586"/>
                  </a:moveTo>
                  <a:lnTo>
                    <a:pt x="0" y="0"/>
                  </a:lnTo>
                </a:path>
              </a:pathLst>
            </a:custGeom>
            <a:noFill/>
            <a:ln cap="flat" cmpd="sng" w="251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9" name="Google Shape;619;p21"/>
            <p:cNvSpPr/>
            <p:nvPr/>
          </p:nvSpPr>
          <p:spPr>
            <a:xfrm>
              <a:off x="3920172" y="3377272"/>
              <a:ext cx="94615" cy="207645"/>
            </a:xfrm>
            <a:custGeom>
              <a:rect b="b" l="l" r="r" t="t"/>
              <a:pathLst>
                <a:path extrusionOk="0" h="207645" w="94614">
                  <a:moveTo>
                    <a:pt x="94208" y="207264"/>
                  </a:moveTo>
                  <a:lnTo>
                    <a:pt x="47104" y="0"/>
                  </a:lnTo>
                  <a:lnTo>
                    <a:pt x="0" y="207264"/>
                  </a:lnTo>
                  <a:lnTo>
                    <a:pt x="94208" y="20726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0" name="Google Shape;620;p21"/>
            <p:cNvSpPr/>
            <p:nvPr/>
          </p:nvSpPr>
          <p:spPr>
            <a:xfrm>
              <a:off x="3556863" y="1874316"/>
              <a:ext cx="2708910" cy="2708910"/>
            </a:xfrm>
            <a:custGeom>
              <a:rect b="b" l="l" r="r" t="t"/>
              <a:pathLst>
                <a:path extrusionOk="0" h="2708910" w="2708910">
                  <a:moveTo>
                    <a:pt x="379031" y="1697672"/>
                  </a:moveTo>
                  <a:lnTo>
                    <a:pt x="410413" y="1559598"/>
                  </a:lnTo>
                  <a:lnTo>
                    <a:pt x="441794" y="1697672"/>
                  </a:lnTo>
                </a:path>
                <a:path extrusionOk="0" h="2708910" w="2708910">
                  <a:moveTo>
                    <a:pt x="0" y="902919"/>
                  </a:moveTo>
                  <a:lnTo>
                    <a:pt x="0" y="1805839"/>
                  </a:lnTo>
                  <a:lnTo>
                    <a:pt x="902920" y="1805839"/>
                  </a:lnTo>
                  <a:lnTo>
                    <a:pt x="902920" y="902919"/>
                  </a:lnTo>
                  <a:lnTo>
                    <a:pt x="0" y="902919"/>
                  </a:lnTo>
                  <a:close/>
                </a:path>
                <a:path extrusionOk="0" h="2708910" w="2708910">
                  <a:moveTo>
                    <a:pt x="902919" y="902919"/>
                  </a:moveTo>
                  <a:lnTo>
                    <a:pt x="902919" y="1805839"/>
                  </a:lnTo>
                  <a:lnTo>
                    <a:pt x="1805839" y="1805839"/>
                  </a:lnTo>
                  <a:lnTo>
                    <a:pt x="1805839" y="902919"/>
                  </a:lnTo>
                  <a:lnTo>
                    <a:pt x="902919" y="902919"/>
                  </a:lnTo>
                  <a:close/>
                </a:path>
                <a:path extrusionOk="0" h="2708910" w="2708910">
                  <a:moveTo>
                    <a:pt x="0" y="1805851"/>
                  </a:moveTo>
                  <a:lnTo>
                    <a:pt x="0" y="2708771"/>
                  </a:lnTo>
                  <a:lnTo>
                    <a:pt x="902920" y="2708771"/>
                  </a:lnTo>
                  <a:lnTo>
                    <a:pt x="902920" y="1805851"/>
                  </a:lnTo>
                  <a:lnTo>
                    <a:pt x="0" y="1805851"/>
                  </a:lnTo>
                  <a:close/>
                </a:path>
                <a:path extrusionOk="0" h="2708910" w="2708910">
                  <a:moveTo>
                    <a:pt x="1805838" y="1805851"/>
                  </a:moveTo>
                  <a:lnTo>
                    <a:pt x="1805838" y="2708771"/>
                  </a:lnTo>
                  <a:lnTo>
                    <a:pt x="2708763" y="2708771"/>
                  </a:lnTo>
                  <a:lnTo>
                    <a:pt x="2708763" y="1805851"/>
                  </a:lnTo>
                  <a:lnTo>
                    <a:pt x="1805838" y="1805851"/>
                  </a:lnTo>
                  <a:close/>
                </a:path>
                <a:path extrusionOk="0" h="2708910" w="2708910">
                  <a:moveTo>
                    <a:pt x="902919" y="1805851"/>
                  </a:moveTo>
                  <a:lnTo>
                    <a:pt x="902919" y="2708771"/>
                  </a:lnTo>
                  <a:lnTo>
                    <a:pt x="1805839" y="2708771"/>
                  </a:lnTo>
                  <a:lnTo>
                    <a:pt x="1805839" y="1805851"/>
                  </a:lnTo>
                  <a:lnTo>
                    <a:pt x="902919" y="1805851"/>
                  </a:lnTo>
                  <a:close/>
                </a:path>
                <a:path extrusionOk="0" h="2708910" w="2708910">
                  <a:moveTo>
                    <a:pt x="0" y="0"/>
                  </a:moveTo>
                  <a:lnTo>
                    <a:pt x="0" y="902920"/>
                  </a:lnTo>
                  <a:lnTo>
                    <a:pt x="902920" y="902920"/>
                  </a:lnTo>
                  <a:lnTo>
                    <a:pt x="902920" y="0"/>
                  </a:lnTo>
                  <a:lnTo>
                    <a:pt x="0" y="0"/>
                  </a:lnTo>
                  <a:close/>
                </a:path>
              </a:pathLst>
            </a:custGeom>
            <a:noFill/>
            <a:ln cap="flat" cmpd="sng" w="2510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621" name="Google Shape;621;p21"/>
          <p:cNvSpPr txBox="1"/>
          <p:nvPr/>
        </p:nvSpPr>
        <p:spPr>
          <a:xfrm>
            <a:off x="3629025" y="2787650"/>
            <a:ext cx="781050" cy="236537"/>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B	OK</a:t>
            </a:r>
            <a:endParaRPr/>
          </a:p>
        </p:txBody>
      </p:sp>
      <p:sp>
        <p:nvSpPr>
          <p:cNvPr id="622" name="Google Shape;622;p21"/>
          <p:cNvSpPr/>
          <p:nvPr/>
        </p:nvSpPr>
        <p:spPr>
          <a:xfrm>
            <a:off x="3925887" y="4049712"/>
            <a:ext cx="246062" cy="246062"/>
          </a:xfrm>
          <a:custGeom>
            <a:rect b="b" l="l" r="r" t="t"/>
            <a:pathLst>
              <a:path extrusionOk="0" h="246379" w="246379">
                <a:moveTo>
                  <a:pt x="0" y="0"/>
                </a:moveTo>
                <a:lnTo>
                  <a:pt x="0" y="246250"/>
                </a:lnTo>
                <a:lnTo>
                  <a:pt x="246250" y="246250"/>
                </a:lnTo>
                <a:lnTo>
                  <a:pt x="246250" y="0"/>
                </a:lnTo>
                <a:lnTo>
                  <a:pt x="0" y="0"/>
                </a:lnTo>
                <a:close/>
              </a:path>
            </a:pathLst>
          </a:custGeom>
          <a:noFill/>
          <a:ln cap="flat" cmpd="sng" w="125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3" name="Google Shape;623;p21"/>
          <p:cNvSpPr txBox="1"/>
          <p:nvPr/>
        </p:nvSpPr>
        <p:spPr>
          <a:xfrm>
            <a:off x="3981450" y="4033837"/>
            <a:ext cx="149225" cy="231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a:t>
            </a:r>
            <a:endParaRPr/>
          </a:p>
        </p:txBody>
      </p:sp>
      <p:grpSp>
        <p:nvGrpSpPr>
          <p:cNvPr id="624" name="Google Shape;624;p21"/>
          <p:cNvGrpSpPr/>
          <p:nvPr/>
        </p:nvGrpSpPr>
        <p:grpSpPr>
          <a:xfrm>
            <a:off x="4002087" y="3433762"/>
            <a:ext cx="95250" cy="631609"/>
            <a:chOff x="4002252" y="3433902"/>
            <a:chExt cx="94615" cy="631609"/>
          </a:xfrm>
        </p:grpSpPr>
        <p:sp>
          <p:nvSpPr>
            <p:cNvPr id="625" name="Google Shape;625;p21"/>
            <p:cNvSpPr/>
            <p:nvPr/>
          </p:nvSpPr>
          <p:spPr>
            <a:xfrm>
              <a:off x="4049356" y="3433902"/>
              <a:ext cx="0" cy="574675"/>
            </a:xfrm>
            <a:custGeom>
              <a:rect b="b" l="l" r="r" t="t"/>
              <a:pathLst>
                <a:path extrusionOk="0" h="574675" w="120000">
                  <a:moveTo>
                    <a:pt x="0" y="0"/>
                  </a:moveTo>
                  <a:lnTo>
                    <a:pt x="0" y="574586"/>
                  </a:lnTo>
                </a:path>
              </a:pathLst>
            </a:custGeom>
            <a:noFill/>
            <a:ln cap="flat" cmpd="sng" w="251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6" name="Google Shape;626;p21"/>
            <p:cNvSpPr/>
            <p:nvPr/>
          </p:nvSpPr>
          <p:spPr>
            <a:xfrm>
              <a:off x="4002252" y="3857866"/>
              <a:ext cx="94615" cy="207645"/>
            </a:xfrm>
            <a:custGeom>
              <a:rect b="b" l="l" r="r" t="t"/>
              <a:pathLst>
                <a:path extrusionOk="0" h="207645" w="94614">
                  <a:moveTo>
                    <a:pt x="94208" y="0"/>
                  </a:moveTo>
                  <a:lnTo>
                    <a:pt x="0" y="0"/>
                  </a:lnTo>
                  <a:lnTo>
                    <a:pt x="47104" y="207264"/>
                  </a:lnTo>
                  <a:lnTo>
                    <a:pt x="94208"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7" name="Google Shape;627;p21"/>
            <p:cNvSpPr/>
            <p:nvPr/>
          </p:nvSpPr>
          <p:spPr>
            <a:xfrm>
              <a:off x="4017975" y="3870414"/>
              <a:ext cx="62865" cy="138430"/>
            </a:xfrm>
            <a:custGeom>
              <a:rect b="b" l="l" r="r" t="t"/>
              <a:pathLst>
                <a:path extrusionOk="0" h="138429" w="62864">
                  <a:moveTo>
                    <a:pt x="62763" y="0"/>
                  </a:moveTo>
                  <a:lnTo>
                    <a:pt x="31381" y="138074"/>
                  </a:lnTo>
                  <a:lnTo>
                    <a:pt x="0" y="0"/>
                  </a:lnTo>
                </a:path>
              </a:pathLst>
            </a:custGeom>
            <a:noFill/>
            <a:ln cap="flat" cmpd="sng" w="251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628" name="Google Shape;628;p21"/>
          <p:cNvSpPr txBox="1"/>
          <p:nvPr/>
        </p:nvSpPr>
        <p:spPr>
          <a:xfrm>
            <a:off x="4121150" y="3689350"/>
            <a:ext cx="1192212" cy="238125"/>
          </a:xfrm>
          <a:prstGeom prst="rect">
            <a:avLst/>
          </a:prstGeom>
          <a:noFill/>
          <a:ln>
            <a:noFill/>
          </a:ln>
        </p:spPr>
        <p:txBody>
          <a:bodyPr anchorCtr="0" anchor="t" bIns="0" lIns="0" spcFirstLastPara="1" rIns="0" wrap="square" tIns="165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OK	B	OK</a:t>
            </a:r>
            <a:endParaRPr/>
          </a:p>
        </p:txBody>
      </p:sp>
      <p:sp>
        <p:nvSpPr>
          <p:cNvPr id="629" name="Google Shape;629;p21"/>
          <p:cNvSpPr/>
          <p:nvPr/>
        </p:nvSpPr>
        <p:spPr>
          <a:xfrm>
            <a:off x="4829175" y="4049712"/>
            <a:ext cx="246062" cy="246062"/>
          </a:xfrm>
          <a:custGeom>
            <a:rect b="b" l="l" r="r" t="t"/>
            <a:pathLst>
              <a:path extrusionOk="0" h="246379" w="246379">
                <a:moveTo>
                  <a:pt x="0" y="0"/>
                </a:moveTo>
                <a:lnTo>
                  <a:pt x="0" y="246250"/>
                </a:lnTo>
                <a:lnTo>
                  <a:pt x="246250" y="246250"/>
                </a:lnTo>
                <a:lnTo>
                  <a:pt x="246250" y="0"/>
                </a:lnTo>
                <a:lnTo>
                  <a:pt x="0" y="0"/>
                </a:lnTo>
                <a:close/>
              </a:path>
            </a:pathLst>
          </a:custGeom>
          <a:noFill/>
          <a:ln cap="flat" cmpd="sng" w="12550">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30" name="Google Shape;630;p21"/>
          <p:cNvSpPr txBox="1"/>
          <p:nvPr/>
        </p:nvSpPr>
        <p:spPr>
          <a:xfrm>
            <a:off x="4884737" y="4033837"/>
            <a:ext cx="149225" cy="231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A</a:t>
            </a:r>
            <a:endParaRPr/>
          </a:p>
        </p:txBody>
      </p:sp>
      <p:grpSp>
        <p:nvGrpSpPr>
          <p:cNvPr id="631" name="Google Shape;631;p21"/>
          <p:cNvGrpSpPr/>
          <p:nvPr/>
        </p:nvGrpSpPr>
        <p:grpSpPr>
          <a:xfrm>
            <a:off x="4213225" y="4125912"/>
            <a:ext cx="631609" cy="93662"/>
            <a:chOff x="4213530" y="4125569"/>
            <a:chExt cx="631609" cy="94615"/>
          </a:xfrm>
        </p:grpSpPr>
        <p:sp>
          <p:nvSpPr>
            <p:cNvPr id="632" name="Google Shape;632;p21"/>
            <p:cNvSpPr/>
            <p:nvPr/>
          </p:nvSpPr>
          <p:spPr>
            <a:xfrm>
              <a:off x="4213530" y="4172673"/>
              <a:ext cx="574675" cy="0"/>
            </a:xfrm>
            <a:custGeom>
              <a:rect b="b" l="l" r="r" t="t"/>
              <a:pathLst>
                <a:path extrusionOk="0" h="120000" w="574675">
                  <a:moveTo>
                    <a:pt x="0" y="0"/>
                  </a:moveTo>
                  <a:lnTo>
                    <a:pt x="574586" y="0"/>
                  </a:lnTo>
                </a:path>
              </a:pathLst>
            </a:custGeom>
            <a:noFill/>
            <a:ln cap="flat" cmpd="sng" w="251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33" name="Google Shape;633;p21"/>
            <p:cNvSpPr/>
            <p:nvPr/>
          </p:nvSpPr>
          <p:spPr>
            <a:xfrm>
              <a:off x="4637494" y="4125569"/>
              <a:ext cx="207645" cy="94615"/>
            </a:xfrm>
            <a:custGeom>
              <a:rect b="b" l="l" r="r" t="t"/>
              <a:pathLst>
                <a:path extrusionOk="0" h="94614" w="207645">
                  <a:moveTo>
                    <a:pt x="207264" y="47104"/>
                  </a:moveTo>
                  <a:lnTo>
                    <a:pt x="0" y="0"/>
                  </a:lnTo>
                  <a:lnTo>
                    <a:pt x="0" y="94208"/>
                  </a:lnTo>
                  <a:lnTo>
                    <a:pt x="207264" y="4710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34" name="Google Shape;634;p21"/>
            <p:cNvSpPr/>
            <p:nvPr/>
          </p:nvSpPr>
          <p:spPr>
            <a:xfrm>
              <a:off x="4650041" y="4141292"/>
              <a:ext cx="138430" cy="62865"/>
            </a:xfrm>
            <a:custGeom>
              <a:rect b="b" l="l" r="r" t="t"/>
              <a:pathLst>
                <a:path extrusionOk="0" h="62864" w="138429">
                  <a:moveTo>
                    <a:pt x="0" y="0"/>
                  </a:moveTo>
                  <a:lnTo>
                    <a:pt x="138074" y="31381"/>
                  </a:lnTo>
                  <a:lnTo>
                    <a:pt x="0" y="62763"/>
                  </a:lnTo>
                </a:path>
              </a:pathLst>
            </a:custGeom>
            <a:noFill/>
            <a:ln cap="flat" cmpd="sng" w="2510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635" name="Google Shape;635;p21"/>
          <p:cNvSpPr txBox="1"/>
          <p:nvPr/>
        </p:nvSpPr>
        <p:spPr>
          <a:xfrm>
            <a:off x="3557587" y="1874837"/>
            <a:ext cx="901700" cy="901700"/>
          </a:xfrm>
          <a:prstGeom prst="rect">
            <a:avLst/>
          </a:prstGeom>
          <a:noFill/>
          <a:ln cap="flat" cmpd="sng" w="25100">
            <a:solidFill>
              <a:srgbClr val="000000"/>
            </a:solidFill>
            <a:prstDash val="solid"/>
            <a:miter lim="800000"/>
            <a:headEnd len="sm" w="sm" type="none"/>
            <a:tailEnd len="sm" w="sm" type="none"/>
          </a:ln>
        </p:spPr>
        <p:txBody>
          <a:bodyPr anchorCtr="0" anchor="t" bIns="0" lIns="0" spcFirstLastPara="1" rIns="0" wrap="square" tIns="26025">
            <a:spAutoFit/>
          </a:bodyPr>
          <a:lstStyle/>
          <a:p>
            <a:pPr indent="0" lvl="0" marL="573087"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P?</a:t>
            </a:r>
            <a:endParaRPr/>
          </a:p>
        </p:txBody>
      </p:sp>
      <p:sp>
        <p:nvSpPr>
          <p:cNvPr id="636" name="Google Shape;636;p21"/>
          <p:cNvSpPr/>
          <p:nvPr/>
        </p:nvSpPr>
        <p:spPr>
          <a:xfrm>
            <a:off x="4295775" y="2120900"/>
            <a:ext cx="738187" cy="738187"/>
          </a:xfrm>
          <a:custGeom>
            <a:rect b="b" l="l" r="r" t="t"/>
            <a:pathLst>
              <a:path extrusionOk="0" h="739139" w="739139">
                <a:moveTo>
                  <a:pt x="0" y="0"/>
                </a:moveTo>
                <a:lnTo>
                  <a:pt x="738759" y="738759"/>
                </a:lnTo>
              </a:path>
            </a:pathLst>
          </a:custGeom>
          <a:noFill/>
          <a:ln cap="flat" cmpd="sng" w="125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37" name="Google Shape;637;p21"/>
          <p:cNvSpPr txBox="1"/>
          <p:nvPr/>
        </p:nvSpPr>
        <p:spPr>
          <a:xfrm>
            <a:off x="4459287" y="2776537"/>
            <a:ext cx="903287" cy="903287"/>
          </a:xfrm>
          <a:prstGeom prst="rect">
            <a:avLst/>
          </a:prstGeom>
          <a:noFill/>
          <a:ln cap="flat" cmpd="sng" w="25100">
            <a:solidFill>
              <a:srgbClr val="000000"/>
            </a:solidFill>
            <a:prstDash val="solid"/>
            <a:miter lim="800000"/>
            <a:headEnd len="sm" w="sm" type="none"/>
            <a:tailEnd len="sm" w="sm" type="none"/>
          </a:ln>
        </p:spPr>
        <p:txBody>
          <a:bodyPr anchorCtr="0" anchor="t" bIns="0" lIns="0" spcFirstLastPara="1" rIns="0" wrap="square" tIns="26650">
            <a:spAutoFit/>
          </a:bodyPr>
          <a:lstStyle/>
          <a:p>
            <a:pPr indent="0" lvl="0" marL="574675"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P?</a:t>
            </a:r>
            <a:endParaRPr b="0" i="0" sz="1300" u="none">
              <a:solidFill>
                <a:schemeClr val="dk1"/>
              </a:solidFill>
              <a:latin typeface="Arial"/>
              <a:ea typeface="Arial"/>
              <a:cs typeface="Arial"/>
              <a:sym typeface="Arial"/>
            </a:endParaRPr>
          </a:p>
          <a:p>
            <a:pPr indent="0" lvl="0" marL="574675" marR="0" rtl="0" algn="l">
              <a:lnSpc>
                <a:spcPct val="100000"/>
              </a:lnSpc>
              <a:spcBef>
                <a:spcPts val="30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P?</a:t>
            </a:r>
            <a:endParaRPr/>
          </a:p>
        </p:txBody>
      </p:sp>
      <p:sp>
        <p:nvSpPr>
          <p:cNvPr id="638" name="Google Shape;638;p21"/>
          <p:cNvSpPr txBox="1"/>
          <p:nvPr/>
        </p:nvSpPr>
        <p:spPr>
          <a:xfrm>
            <a:off x="5362575" y="3679825"/>
            <a:ext cx="903287" cy="903287"/>
          </a:xfrm>
          <a:prstGeom prst="rect">
            <a:avLst/>
          </a:prstGeom>
          <a:noFill/>
          <a:ln cap="flat" cmpd="sng" w="25100">
            <a:solidFill>
              <a:srgbClr val="000000"/>
            </a:solidFill>
            <a:prstDash val="solid"/>
            <a:miter lim="800000"/>
            <a:headEnd len="sm" w="sm" type="none"/>
            <a:tailEnd len="sm" w="sm" type="none"/>
          </a:ln>
        </p:spPr>
        <p:txBody>
          <a:bodyPr anchorCtr="0" anchor="t" bIns="0" lIns="0" spcFirstLastPara="1" rIns="0" wrap="square" tIns="2525">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rPr b="1" i="0" lang="en-US" sz="1300" u="none">
                <a:solidFill>
                  <a:schemeClr val="dk1"/>
                </a:solidFill>
                <a:latin typeface="Arial"/>
                <a:ea typeface="Arial"/>
                <a:cs typeface="Arial"/>
                <a:sym typeface="Arial"/>
              </a:rPr>
              <a:t>P?</a:t>
            </a:r>
            <a:endParaRPr/>
          </a:p>
        </p:txBody>
      </p:sp>
      <p:sp>
        <p:nvSpPr>
          <p:cNvPr id="639" name="Google Shape;639;p21"/>
          <p:cNvSpPr/>
          <p:nvPr/>
        </p:nvSpPr>
        <p:spPr>
          <a:xfrm>
            <a:off x="5199062" y="3270250"/>
            <a:ext cx="738187" cy="738187"/>
          </a:xfrm>
          <a:custGeom>
            <a:rect b="b" l="l" r="r" t="t"/>
            <a:pathLst>
              <a:path extrusionOk="0" h="739139" w="739139">
                <a:moveTo>
                  <a:pt x="0" y="0"/>
                </a:moveTo>
                <a:lnTo>
                  <a:pt x="738759" y="738759"/>
                </a:lnTo>
              </a:path>
            </a:pathLst>
          </a:custGeom>
          <a:noFill/>
          <a:ln cap="flat" cmpd="sng" w="125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40" name="Google Shape;640;p21"/>
          <p:cNvSpPr txBox="1"/>
          <p:nvPr/>
        </p:nvSpPr>
        <p:spPr>
          <a:xfrm>
            <a:off x="633412" y="4978400"/>
            <a:ext cx="7737475" cy="137795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Breeze in (1,2) and (2,1)	</a:t>
            </a:r>
            <a:r>
              <a:rPr b="0" i="0" lang="en-US" sz="2200" u="none">
                <a:solidFill>
                  <a:schemeClr val="dk1"/>
                </a:solidFill>
                <a:latin typeface="Georgia"/>
                <a:ea typeface="Georgia"/>
                <a:cs typeface="Georgia"/>
                <a:sym typeface="Georgia"/>
              </a:rPr>
              <a:t>=</a:t>
            </a:r>
            <a:r>
              <a:rPr b="0" i="0" lang="en-US" sz="2200" u="none">
                <a:solidFill>
                  <a:schemeClr val="dk1"/>
                </a:solidFill>
                <a:latin typeface="Lucida Sans"/>
                <a:ea typeface="Lucida Sans"/>
                <a:cs typeface="Lucida Sans"/>
                <a:sym typeface="Lucida Sans"/>
              </a:rPr>
              <a:t>⇒	</a:t>
            </a:r>
            <a:r>
              <a:rPr b="0" i="0" lang="en-US" sz="2200" u="none">
                <a:solidFill>
                  <a:schemeClr val="dk1"/>
                </a:solidFill>
                <a:latin typeface="Tahoma"/>
                <a:ea typeface="Tahoma"/>
                <a:cs typeface="Tahoma"/>
                <a:sym typeface="Tahoma"/>
              </a:rPr>
              <a:t>no safe actions</a:t>
            </a:r>
            <a:endParaRPr/>
          </a:p>
          <a:p>
            <a:pPr indent="0" lvl="0" marL="12700" marR="0" rtl="0" algn="l">
              <a:lnSpc>
                <a:spcPct val="100000"/>
              </a:lnSpc>
              <a:spcBef>
                <a:spcPts val="0"/>
              </a:spcBef>
              <a:spcAft>
                <a:spcPts val="0"/>
              </a:spcAft>
              <a:buClr>
                <a:schemeClr val="dk1"/>
              </a:buClr>
              <a:buSzPts val="2100"/>
              <a:buFont typeface="Calibri"/>
              <a:buNone/>
            </a:pPr>
            <a:r>
              <a:t/>
            </a:r>
            <a:endParaRPr b="0" i="0" sz="2100" u="none">
              <a:solidFill>
                <a:schemeClr val="dk1"/>
              </a:solidFill>
              <a:latin typeface="Tahoma"/>
              <a:ea typeface="Tahoma"/>
              <a:cs typeface="Tahoma"/>
              <a:sym typeface="Tahoma"/>
            </a:endParaRPr>
          </a:p>
          <a:p>
            <a:pPr indent="0" lvl="0" marL="12700" marR="0" rtl="0" algn="l">
              <a:lnSpc>
                <a:spcPct val="118181"/>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Assuming pits uniformly distributed, (2,2) has pit w/ prob 0.86,  vs. 0.31</a:t>
            </a:r>
            <a:endParaRP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2"/>
          <p:cNvSpPr txBox="1"/>
          <p:nvPr>
            <p:ph type="title"/>
          </p:nvPr>
        </p:nvSpPr>
        <p:spPr>
          <a:xfrm>
            <a:off x="2970212" y="465137"/>
            <a:ext cx="3887787"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Reasoning Agents</a:t>
            </a:r>
            <a:endParaRPr/>
          </a:p>
        </p:txBody>
      </p:sp>
      <p:grpSp>
        <p:nvGrpSpPr>
          <p:cNvPr id="58" name="Google Shape;58;p2"/>
          <p:cNvGrpSpPr/>
          <p:nvPr/>
        </p:nvGrpSpPr>
        <p:grpSpPr>
          <a:xfrm>
            <a:off x="1534478" y="2026603"/>
            <a:ext cx="6737094" cy="4266888"/>
            <a:chOff x="1534452" y="2026843"/>
            <a:chExt cx="6736778" cy="4266572"/>
          </a:xfrm>
        </p:grpSpPr>
        <p:sp>
          <p:nvSpPr>
            <p:cNvPr id="59" name="Google Shape;59;p2"/>
            <p:cNvSpPr/>
            <p:nvPr/>
          </p:nvSpPr>
          <p:spPr>
            <a:xfrm>
              <a:off x="1534452" y="2026850"/>
              <a:ext cx="5276850" cy="4266565"/>
            </a:xfrm>
            <a:custGeom>
              <a:rect b="b" l="l" r="r" t="t"/>
              <a:pathLst>
                <a:path extrusionOk="0" h="4266565" w="5276850">
                  <a:moveTo>
                    <a:pt x="5276646" y="3349351"/>
                  </a:moveTo>
                  <a:lnTo>
                    <a:pt x="5276633" y="793201"/>
                  </a:lnTo>
                  <a:lnTo>
                    <a:pt x="5276537" y="685993"/>
                  </a:lnTo>
                  <a:lnTo>
                    <a:pt x="5276278" y="593922"/>
                  </a:lnTo>
                  <a:lnTo>
                    <a:pt x="5275774" y="515681"/>
                  </a:lnTo>
                  <a:lnTo>
                    <a:pt x="5274942" y="449959"/>
                  </a:lnTo>
                  <a:lnTo>
                    <a:pt x="5273701" y="395447"/>
                  </a:lnTo>
                  <a:lnTo>
                    <a:pt x="5271970" y="350837"/>
                  </a:lnTo>
                  <a:lnTo>
                    <a:pt x="5266707" y="286083"/>
                  </a:lnTo>
                  <a:lnTo>
                    <a:pt x="5258498" y="245223"/>
                  </a:lnTo>
                  <a:lnTo>
                    <a:pt x="5239232" y="205822"/>
                  </a:lnTo>
                  <a:lnTo>
                    <a:pt x="5212735" y="170340"/>
                  </a:lnTo>
                  <a:lnTo>
                    <a:pt x="5179953" y="133064"/>
                  </a:lnTo>
                  <a:lnTo>
                    <a:pt x="5143579" y="96690"/>
                  </a:lnTo>
                  <a:lnTo>
                    <a:pt x="5106306" y="63911"/>
                  </a:lnTo>
                  <a:lnTo>
                    <a:pt x="5070830" y="37420"/>
                  </a:lnTo>
                  <a:lnTo>
                    <a:pt x="5027760" y="17603"/>
                  </a:lnTo>
                  <a:lnTo>
                    <a:pt x="4968708" y="8535"/>
                  </a:lnTo>
                  <a:lnTo>
                    <a:pt x="4904763" y="4671"/>
                  </a:lnTo>
                  <a:lnTo>
                    <a:pt x="4863050" y="3279"/>
                  </a:lnTo>
                  <a:lnTo>
                    <a:pt x="4813791" y="2194"/>
                  </a:lnTo>
                  <a:lnTo>
                    <a:pt x="4756196" y="1379"/>
                  </a:lnTo>
                  <a:lnTo>
                    <a:pt x="4689476" y="795"/>
                  </a:lnTo>
                  <a:lnTo>
                    <a:pt x="4612842" y="404"/>
                  </a:lnTo>
                  <a:lnTo>
                    <a:pt x="4525505" y="166"/>
                  </a:lnTo>
                  <a:lnTo>
                    <a:pt x="4426675" y="44"/>
                  </a:lnTo>
                  <a:lnTo>
                    <a:pt x="4315563" y="0"/>
                  </a:lnTo>
                  <a:lnTo>
                    <a:pt x="961083" y="0"/>
                  </a:lnTo>
                  <a:lnTo>
                    <a:pt x="849971" y="44"/>
                  </a:lnTo>
                  <a:lnTo>
                    <a:pt x="751142" y="166"/>
                  </a:lnTo>
                  <a:lnTo>
                    <a:pt x="663805" y="404"/>
                  </a:lnTo>
                  <a:lnTo>
                    <a:pt x="587172" y="795"/>
                  </a:lnTo>
                  <a:lnTo>
                    <a:pt x="520454" y="1379"/>
                  </a:lnTo>
                  <a:lnTo>
                    <a:pt x="462859" y="2194"/>
                  </a:lnTo>
                  <a:lnTo>
                    <a:pt x="413601" y="3279"/>
                  </a:lnTo>
                  <a:lnTo>
                    <a:pt x="371889" y="4671"/>
                  </a:lnTo>
                  <a:lnTo>
                    <a:pt x="307946" y="8535"/>
                  </a:lnTo>
                  <a:lnTo>
                    <a:pt x="264717" y="14092"/>
                  </a:lnTo>
                  <a:lnTo>
                    <a:pt x="224899" y="26279"/>
                  </a:lnTo>
                  <a:lnTo>
                    <a:pt x="170346" y="63911"/>
                  </a:lnTo>
                  <a:lnTo>
                    <a:pt x="133071" y="96690"/>
                  </a:lnTo>
                  <a:lnTo>
                    <a:pt x="96697" y="133064"/>
                  </a:lnTo>
                  <a:lnTo>
                    <a:pt x="63917" y="170340"/>
                  </a:lnTo>
                  <a:lnTo>
                    <a:pt x="37426" y="205822"/>
                  </a:lnTo>
                  <a:lnTo>
                    <a:pt x="18154" y="245223"/>
                  </a:lnTo>
                  <a:lnTo>
                    <a:pt x="9943" y="286083"/>
                  </a:lnTo>
                  <a:lnTo>
                    <a:pt x="4678" y="350837"/>
                  </a:lnTo>
                  <a:lnTo>
                    <a:pt x="2946" y="395447"/>
                  </a:lnTo>
                  <a:lnTo>
                    <a:pt x="1704" y="449959"/>
                  </a:lnTo>
                  <a:lnTo>
                    <a:pt x="872" y="515681"/>
                  </a:lnTo>
                  <a:lnTo>
                    <a:pt x="368" y="593922"/>
                  </a:lnTo>
                  <a:lnTo>
                    <a:pt x="109" y="685993"/>
                  </a:lnTo>
                  <a:lnTo>
                    <a:pt x="13" y="793201"/>
                  </a:lnTo>
                  <a:lnTo>
                    <a:pt x="0" y="916857"/>
                  </a:lnTo>
                  <a:lnTo>
                    <a:pt x="13" y="3473010"/>
                  </a:lnTo>
                  <a:lnTo>
                    <a:pt x="109" y="3580220"/>
                  </a:lnTo>
                  <a:lnTo>
                    <a:pt x="368" y="3672293"/>
                  </a:lnTo>
                  <a:lnTo>
                    <a:pt x="872" y="3750536"/>
                  </a:lnTo>
                  <a:lnTo>
                    <a:pt x="1704" y="3816259"/>
                  </a:lnTo>
                  <a:lnTo>
                    <a:pt x="2946" y="3870771"/>
                  </a:lnTo>
                  <a:lnTo>
                    <a:pt x="4678" y="3915383"/>
                  </a:lnTo>
                  <a:lnTo>
                    <a:pt x="9943" y="3980138"/>
                  </a:lnTo>
                  <a:lnTo>
                    <a:pt x="18154" y="4020998"/>
                  </a:lnTo>
                  <a:lnTo>
                    <a:pt x="37426" y="4060399"/>
                  </a:lnTo>
                  <a:lnTo>
                    <a:pt x="63917" y="4095875"/>
                  </a:lnTo>
                  <a:lnTo>
                    <a:pt x="96697" y="4133147"/>
                  </a:lnTo>
                  <a:lnTo>
                    <a:pt x="133071" y="4169522"/>
                  </a:lnTo>
                  <a:lnTo>
                    <a:pt x="170346" y="4202304"/>
                  </a:lnTo>
                  <a:lnTo>
                    <a:pt x="205828" y="4228801"/>
                  </a:lnTo>
                  <a:lnTo>
                    <a:pt x="248897" y="4248618"/>
                  </a:lnTo>
                  <a:lnTo>
                    <a:pt x="307946" y="4257686"/>
                  </a:lnTo>
                  <a:lnTo>
                    <a:pt x="371889" y="4261550"/>
                  </a:lnTo>
                  <a:lnTo>
                    <a:pt x="413601" y="4262942"/>
                  </a:lnTo>
                  <a:lnTo>
                    <a:pt x="462859" y="4264027"/>
                  </a:lnTo>
                  <a:lnTo>
                    <a:pt x="520454" y="4264842"/>
                  </a:lnTo>
                  <a:lnTo>
                    <a:pt x="587172" y="4265426"/>
                  </a:lnTo>
                  <a:lnTo>
                    <a:pt x="663805" y="4265817"/>
                  </a:lnTo>
                  <a:lnTo>
                    <a:pt x="751142" y="4266055"/>
                  </a:lnTo>
                  <a:lnTo>
                    <a:pt x="849971" y="4266177"/>
                  </a:lnTo>
                  <a:lnTo>
                    <a:pt x="961083" y="4266222"/>
                  </a:lnTo>
                  <a:lnTo>
                    <a:pt x="4315563" y="4266222"/>
                  </a:lnTo>
                  <a:lnTo>
                    <a:pt x="4426675" y="4266177"/>
                  </a:lnTo>
                  <a:lnTo>
                    <a:pt x="4525505" y="4266055"/>
                  </a:lnTo>
                  <a:lnTo>
                    <a:pt x="4612842" y="4265817"/>
                  </a:lnTo>
                  <a:lnTo>
                    <a:pt x="4689476" y="4265426"/>
                  </a:lnTo>
                  <a:lnTo>
                    <a:pt x="4756196" y="4264842"/>
                  </a:lnTo>
                  <a:lnTo>
                    <a:pt x="4813791" y="4264027"/>
                  </a:lnTo>
                  <a:lnTo>
                    <a:pt x="4863050" y="4262942"/>
                  </a:lnTo>
                  <a:lnTo>
                    <a:pt x="4904763" y="4261550"/>
                  </a:lnTo>
                  <a:lnTo>
                    <a:pt x="4968708" y="4257686"/>
                  </a:lnTo>
                  <a:lnTo>
                    <a:pt x="5011939" y="4252129"/>
                  </a:lnTo>
                  <a:lnTo>
                    <a:pt x="5051759" y="4239942"/>
                  </a:lnTo>
                  <a:lnTo>
                    <a:pt x="5106306" y="4202304"/>
                  </a:lnTo>
                  <a:lnTo>
                    <a:pt x="5143579" y="4169522"/>
                  </a:lnTo>
                  <a:lnTo>
                    <a:pt x="5179953" y="4133147"/>
                  </a:lnTo>
                  <a:lnTo>
                    <a:pt x="5212735" y="4095875"/>
                  </a:lnTo>
                  <a:lnTo>
                    <a:pt x="5239232" y="4060399"/>
                  </a:lnTo>
                  <a:lnTo>
                    <a:pt x="5258498" y="4020998"/>
                  </a:lnTo>
                  <a:lnTo>
                    <a:pt x="5266707" y="3980138"/>
                  </a:lnTo>
                  <a:lnTo>
                    <a:pt x="5271970" y="3915383"/>
                  </a:lnTo>
                  <a:lnTo>
                    <a:pt x="5273701" y="3870771"/>
                  </a:lnTo>
                  <a:lnTo>
                    <a:pt x="5274942" y="3816259"/>
                  </a:lnTo>
                  <a:lnTo>
                    <a:pt x="5275774" y="3750536"/>
                  </a:lnTo>
                  <a:lnTo>
                    <a:pt x="5276278" y="3672293"/>
                  </a:lnTo>
                  <a:lnTo>
                    <a:pt x="5276537" y="3580220"/>
                  </a:lnTo>
                  <a:lnTo>
                    <a:pt x="5276633" y="3473010"/>
                  </a:lnTo>
                  <a:lnTo>
                    <a:pt x="5276646" y="3349351"/>
                  </a:lnTo>
                  <a:close/>
                </a:path>
              </a:pathLst>
            </a:custGeom>
            <a:solidFill>
              <a:srgbClr val="BFBF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0" name="Google Shape;60;p2"/>
            <p:cNvSpPr/>
            <p:nvPr/>
          </p:nvSpPr>
          <p:spPr>
            <a:xfrm>
              <a:off x="1534452" y="2026843"/>
              <a:ext cx="5276850" cy="4266565"/>
            </a:xfrm>
            <a:custGeom>
              <a:rect b="b" l="l" r="r" t="t"/>
              <a:pathLst>
                <a:path extrusionOk="0" h="4266565" w="5276850">
                  <a:moveTo>
                    <a:pt x="0" y="916863"/>
                  </a:moveTo>
                  <a:lnTo>
                    <a:pt x="13" y="793208"/>
                  </a:lnTo>
                  <a:lnTo>
                    <a:pt x="109" y="685999"/>
                  </a:lnTo>
                  <a:lnTo>
                    <a:pt x="368" y="593929"/>
                  </a:lnTo>
                  <a:lnTo>
                    <a:pt x="872" y="515687"/>
                  </a:lnTo>
                  <a:lnTo>
                    <a:pt x="1704" y="449965"/>
                  </a:lnTo>
                  <a:lnTo>
                    <a:pt x="2946" y="395454"/>
                  </a:lnTo>
                  <a:lnTo>
                    <a:pt x="4678" y="350843"/>
                  </a:lnTo>
                  <a:lnTo>
                    <a:pt x="9943" y="286089"/>
                  </a:lnTo>
                  <a:lnTo>
                    <a:pt x="18154" y="245229"/>
                  </a:lnTo>
                  <a:lnTo>
                    <a:pt x="37426" y="205828"/>
                  </a:lnTo>
                  <a:lnTo>
                    <a:pt x="63917" y="170346"/>
                  </a:lnTo>
                  <a:lnTo>
                    <a:pt x="96697" y="133071"/>
                  </a:lnTo>
                  <a:lnTo>
                    <a:pt x="133071" y="96697"/>
                  </a:lnTo>
                  <a:lnTo>
                    <a:pt x="170346" y="63917"/>
                  </a:lnTo>
                  <a:lnTo>
                    <a:pt x="205828" y="37426"/>
                  </a:lnTo>
                  <a:lnTo>
                    <a:pt x="248897" y="17609"/>
                  </a:lnTo>
                  <a:lnTo>
                    <a:pt x="307946" y="8541"/>
                  </a:lnTo>
                  <a:lnTo>
                    <a:pt x="371889" y="4678"/>
                  </a:lnTo>
                  <a:lnTo>
                    <a:pt x="413601" y="3285"/>
                  </a:lnTo>
                  <a:lnTo>
                    <a:pt x="462859" y="2201"/>
                  </a:lnTo>
                  <a:lnTo>
                    <a:pt x="520454" y="1386"/>
                  </a:lnTo>
                  <a:lnTo>
                    <a:pt x="587172" y="802"/>
                  </a:lnTo>
                  <a:lnTo>
                    <a:pt x="663805" y="410"/>
                  </a:lnTo>
                  <a:lnTo>
                    <a:pt x="751142" y="173"/>
                  </a:lnTo>
                  <a:lnTo>
                    <a:pt x="849971" y="51"/>
                  </a:lnTo>
                  <a:lnTo>
                    <a:pt x="961083" y="6"/>
                  </a:lnTo>
                  <a:lnTo>
                    <a:pt x="1085265" y="0"/>
                  </a:lnTo>
                  <a:lnTo>
                    <a:pt x="1124512" y="0"/>
                  </a:lnTo>
                  <a:lnTo>
                    <a:pt x="1164927" y="0"/>
                  </a:lnTo>
                  <a:lnTo>
                    <a:pt x="4191381" y="0"/>
                  </a:lnTo>
                  <a:lnTo>
                    <a:pt x="4315563" y="6"/>
                  </a:lnTo>
                  <a:lnTo>
                    <a:pt x="4426675" y="51"/>
                  </a:lnTo>
                  <a:lnTo>
                    <a:pt x="4525505" y="173"/>
                  </a:lnTo>
                  <a:lnTo>
                    <a:pt x="4612842" y="410"/>
                  </a:lnTo>
                  <a:lnTo>
                    <a:pt x="4689476" y="802"/>
                  </a:lnTo>
                  <a:lnTo>
                    <a:pt x="4756196" y="1386"/>
                  </a:lnTo>
                  <a:lnTo>
                    <a:pt x="4813791" y="2201"/>
                  </a:lnTo>
                  <a:lnTo>
                    <a:pt x="4863050" y="3285"/>
                  </a:lnTo>
                  <a:lnTo>
                    <a:pt x="4904763" y="4678"/>
                  </a:lnTo>
                  <a:lnTo>
                    <a:pt x="4968708" y="8541"/>
                  </a:lnTo>
                  <a:lnTo>
                    <a:pt x="5011939" y="14099"/>
                  </a:lnTo>
                  <a:lnTo>
                    <a:pt x="5051759" y="26286"/>
                  </a:lnTo>
                  <a:lnTo>
                    <a:pt x="5106306" y="63917"/>
                  </a:lnTo>
                  <a:lnTo>
                    <a:pt x="5143579" y="96697"/>
                  </a:lnTo>
                  <a:lnTo>
                    <a:pt x="5179953" y="133071"/>
                  </a:lnTo>
                  <a:lnTo>
                    <a:pt x="5212735" y="170346"/>
                  </a:lnTo>
                  <a:lnTo>
                    <a:pt x="5239232" y="205828"/>
                  </a:lnTo>
                  <a:lnTo>
                    <a:pt x="5258498" y="245229"/>
                  </a:lnTo>
                  <a:lnTo>
                    <a:pt x="5266707" y="286089"/>
                  </a:lnTo>
                  <a:lnTo>
                    <a:pt x="5271970" y="350843"/>
                  </a:lnTo>
                  <a:lnTo>
                    <a:pt x="5273701" y="395454"/>
                  </a:lnTo>
                  <a:lnTo>
                    <a:pt x="5274942" y="449965"/>
                  </a:lnTo>
                  <a:lnTo>
                    <a:pt x="5275774" y="515687"/>
                  </a:lnTo>
                  <a:lnTo>
                    <a:pt x="5276278" y="593929"/>
                  </a:lnTo>
                  <a:lnTo>
                    <a:pt x="5276537" y="685999"/>
                  </a:lnTo>
                  <a:lnTo>
                    <a:pt x="5276633" y="793208"/>
                  </a:lnTo>
                  <a:lnTo>
                    <a:pt x="5276646" y="916863"/>
                  </a:lnTo>
                  <a:lnTo>
                    <a:pt x="5276646" y="956201"/>
                  </a:lnTo>
                  <a:lnTo>
                    <a:pt x="5276646" y="996986"/>
                  </a:lnTo>
                  <a:lnTo>
                    <a:pt x="5276646" y="3349358"/>
                  </a:lnTo>
                  <a:lnTo>
                    <a:pt x="5276633" y="3473016"/>
                  </a:lnTo>
                  <a:lnTo>
                    <a:pt x="5276537" y="3580227"/>
                  </a:lnTo>
                  <a:lnTo>
                    <a:pt x="5276278" y="3672299"/>
                  </a:lnTo>
                  <a:lnTo>
                    <a:pt x="5275774" y="3750542"/>
                  </a:lnTo>
                  <a:lnTo>
                    <a:pt x="5274942" y="3816265"/>
                  </a:lnTo>
                  <a:lnTo>
                    <a:pt x="5273701" y="3870778"/>
                  </a:lnTo>
                  <a:lnTo>
                    <a:pt x="5271970" y="3915389"/>
                  </a:lnTo>
                  <a:lnTo>
                    <a:pt x="5266707" y="3980144"/>
                  </a:lnTo>
                  <a:lnTo>
                    <a:pt x="5258498" y="4021005"/>
                  </a:lnTo>
                  <a:lnTo>
                    <a:pt x="5239232" y="4060405"/>
                  </a:lnTo>
                  <a:lnTo>
                    <a:pt x="5212735" y="4095882"/>
                  </a:lnTo>
                  <a:lnTo>
                    <a:pt x="5179953" y="4133154"/>
                  </a:lnTo>
                  <a:lnTo>
                    <a:pt x="5143579" y="4169528"/>
                  </a:lnTo>
                  <a:lnTo>
                    <a:pt x="5106306" y="4202311"/>
                  </a:lnTo>
                  <a:lnTo>
                    <a:pt x="5070830" y="4228807"/>
                  </a:lnTo>
                  <a:lnTo>
                    <a:pt x="5027760" y="4248625"/>
                  </a:lnTo>
                  <a:lnTo>
                    <a:pt x="4968708" y="4257693"/>
                  </a:lnTo>
                  <a:lnTo>
                    <a:pt x="4904763" y="4261556"/>
                  </a:lnTo>
                  <a:lnTo>
                    <a:pt x="4863050" y="4262949"/>
                  </a:lnTo>
                  <a:lnTo>
                    <a:pt x="4813791" y="4264033"/>
                  </a:lnTo>
                  <a:lnTo>
                    <a:pt x="4756196" y="4264848"/>
                  </a:lnTo>
                  <a:lnTo>
                    <a:pt x="4689476" y="4265432"/>
                  </a:lnTo>
                  <a:lnTo>
                    <a:pt x="4612842" y="4265824"/>
                  </a:lnTo>
                  <a:lnTo>
                    <a:pt x="4525505" y="4266061"/>
                  </a:lnTo>
                  <a:lnTo>
                    <a:pt x="4426675" y="4266183"/>
                  </a:lnTo>
                  <a:lnTo>
                    <a:pt x="4315563" y="4266228"/>
                  </a:lnTo>
                  <a:lnTo>
                    <a:pt x="4191381" y="4266234"/>
                  </a:lnTo>
                  <a:lnTo>
                    <a:pt x="4152134" y="4266234"/>
                  </a:lnTo>
                  <a:lnTo>
                    <a:pt x="4111720" y="4266234"/>
                  </a:lnTo>
                  <a:lnTo>
                    <a:pt x="4070179" y="4266234"/>
                  </a:lnTo>
                  <a:lnTo>
                    <a:pt x="4027549" y="4266234"/>
                  </a:lnTo>
                  <a:lnTo>
                    <a:pt x="3983871" y="4266234"/>
                  </a:lnTo>
                  <a:lnTo>
                    <a:pt x="1085265" y="4266234"/>
                  </a:lnTo>
                  <a:lnTo>
                    <a:pt x="961083" y="4266228"/>
                  </a:lnTo>
                  <a:lnTo>
                    <a:pt x="849971" y="4266183"/>
                  </a:lnTo>
                  <a:lnTo>
                    <a:pt x="751142" y="4266061"/>
                  </a:lnTo>
                  <a:lnTo>
                    <a:pt x="663805" y="4265824"/>
                  </a:lnTo>
                  <a:lnTo>
                    <a:pt x="587172" y="4265432"/>
                  </a:lnTo>
                  <a:lnTo>
                    <a:pt x="520454" y="4264848"/>
                  </a:lnTo>
                  <a:lnTo>
                    <a:pt x="462859" y="4264033"/>
                  </a:lnTo>
                  <a:lnTo>
                    <a:pt x="413601" y="4262949"/>
                  </a:lnTo>
                  <a:lnTo>
                    <a:pt x="371889" y="4261556"/>
                  </a:lnTo>
                  <a:lnTo>
                    <a:pt x="307946" y="4257693"/>
                  </a:lnTo>
                  <a:lnTo>
                    <a:pt x="264717" y="4252135"/>
                  </a:lnTo>
                  <a:lnTo>
                    <a:pt x="224899" y="4239948"/>
                  </a:lnTo>
                  <a:lnTo>
                    <a:pt x="170346" y="4202311"/>
                  </a:lnTo>
                  <a:lnTo>
                    <a:pt x="133071" y="4169528"/>
                  </a:lnTo>
                  <a:lnTo>
                    <a:pt x="96697" y="4133154"/>
                  </a:lnTo>
                  <a:lnTo>
                    <a:pt x="63917" y="4095882"/>
                  </a:lnTo>
                  <a:lnTo>
                    <a:pt x="37426" y="4060405"/>
                  </a:lnTo>
                  <a:lnTo>
                    <a:pt x="18154" y="4021005"/>
                  </a:lnTo>
                  <a:lnTo>
                    <a:pt x="9943" y="3980144"/>
                  </a:lnTo>
                  <a:lnTo>
                    <a:pt x="4678" y="3915389"/>
                  </a:lnTo>
                  <a:lnTo>
                    <a:pt x="2946" y="3870778"/>
                  </a:lnTo>
                  <a:lnTo>
                    <a:pt x="1704" y="3816265"/>
                  </a:lnTo>
                  <a:lnTo>
                    <a:pt x="872" y="3750542"/>
                  </a:lnTo>
                  <a:lnTo>
                    <a:pt x="368" y="3672299"/>
                  </a:lnTo>
                  <a:lnTo>
                    <a:pt x="109" y="3580227"/>
                  </a:lnTo>
                  <a:lnTo>
                    <a:pt x="13" y="3473016"/>
                  </a:lnTo>
                  <a:lnTo>
                    <a:pt x="0" y="3349358"/>
                  </a:lnTo>
                  <a:lnTo>
                    <a:pt x="0" y="3310021"/>
                  </a:lnTo>
                  <a:lnTo>
                    <a:pt x="0" y="3269236"/>
                  </a:lnTo>
                  <a:lnTo>
                    <a:pt x="0" y="956201"/>
                  </a:lnTo>
                  <a:lnTo>
                    <a:pt x="0" y="916863"/>
                  </a:lnTo>
                </a:path>
              </a:pathLst>
            </a:custGeom>
            <a:noFill/>
            <a:ln cap="flat" cmpd="sng" w="140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1" name="Google Shape;61;p2"/>
            <p:cNvSpPr/>
            <p:nvPr/>
          </p:nvSpPr>
          <p:spPr>
            <a:xfrm>
              <a:off x="7147915" y="2026843"/>
              <a:ext cx="1123315" cy="4266565"/>
            </a:xfrm>
            <a:custGeom>
              <a:rect b="b" l="l" r="r" t="t"/>
              <a:pathLst>
                <a:path extrusionOk="0" h="4266565" w="1123315">
                  <a:moveTo>
                    <a:pt x="1122692" y="3349358"/>
                  </a:moveTo>
                  <a:lnTo>
                    <a:pt x="1122679" y="793208"/>
                  </a:lnTo>
                  <a:lnTo>
                    <a:pt x="1122583" y="685999"/>
                  </a:lnTo>
                  <a:lnTo>
                    <a:pt x="1122324" y="593929"/>
                  </a:lnTo>
                  <a:lnTo>
                    <a:pt x="1121819" y="515687"/>
                  </a:lnTo>
                  <a:lnTo>
                    <a:pt x="1120987" y="449965"/>
                  </a:lnTo>
                  <a:lnTo>
                    <a:pt x="1119746" y="395454"/>
                  </a:lnTo>
                  <a:lnTo>
                    <a:pt x="1118014" y="350843"/>
                  </a:lnTo>
                  <a:lnTo>
                    <a:pt x="1112749" y="286089"/>
                  </a:lnTo>
                  <a:lnTo>
                    <a:pt x="1104538" y="245229"/>
                  </a:lnTo>
                  <a:lnTo>
                    <a:pt x="1085265" y="205828"/>
                  </a:lnTo>
                  <a:lnTo>
                    <a:pt x="1058773" y="170346"/>
                  </a:lnTo>
                  <a:lnTo>
                    <a:pt x="1025991" y="133071"/>
                  </a:lnTo>
                  <a:lnTo>
                    <a:pt x="989615" y="96697"/>
                  </a:lnTo>
                  <a:lnTo>
                    <a:pt x="952341" y="63917"/>
                  </a:lnTo>
                  <a:lnTo>
                    <a:pt x="916863" y="37426"/>
                  </a:lnTo>
                  <a:lnTo>
                    <a:pt x="877101" y="15789"/>
                  </a:lnTo>
                  <a:lnTo>
                    <a:pt x="837339" y="4678"/>
                  </a:lnTo>
                  <a:lnTo>
                    <a:pt x="790562" y="584"/>
                  </a:lnTo>
                  <a:lnTo>
                    <a:pt x="729754" y="0"/>
                  </a:lnTo>
                  <a:lnTo>
                    <a:pt x="392938" y="0"/>
                  </a:lnTo>
                  <a:lnTo>
                    <a:pt x="332130" y="584"/>
                  </a:lnTo>
                  <a:lnTo>
                    <a:pt x="285353" y="4678"/>
                  </a:lnTo>
                  <a:lnTo>
                    <a:pt x="245591" y="15789"/>
                  </a:lnTo>
                  <a:lnTo>
                    <a:pt x="205828" y="37426"/>
                  </a:lnTo>
                  <a:lnTo>
                    <a:pt x="170351" y="63917"/>
                  </a:lnTo>
                  <a:lnTo>
                    <a:pt x="133076" y="96697"/>
                  </a:lnTo>
                  <a:lnTo>
                    <a:pt x="96700" y="133071"/>
                  </a:lnTo>
                  <a:lnTo>
                    <a:pt x="63918" y="170346"/>
                  </a:lnTo>
                  <a:lnTo>
                    <a:pt x="37426" y="205828"/>
                  </a:lnTo>
                  <a:lnTo>
                    <a:pt x="18154" y="245229"/>
                  </a:lnTo>
                  <a:lnTo>
                    <a:pt x="9943" y="286089"/>
                  </a:lnTo>
                  <a:lnTo>
                    <a:pt x="4678" y="350843"/>
                  </a:lnTo>
                  <a:lnTo>
                    <a:pt x="2946" y="395454"/>
                  </a:lnTo>
                  <a:lnTo>
                    <a:pt x="1704" y="449965"/>
                  </a:lnTo>
                  <a:lnTo>
                    <a:pt x="872" y="515687"/>
                  </a:lnTo>
                  <a:lnTo>
                    <a:pt x="368" y="593929"/>
                  </a:lnTo>
                  <a:lnTo>
                    <a:pt x="109" y="685999"/>
                  </a:lnTo>
                  <a:lnTo>
                    <a:pt x="13" y="793208"/>
                  </a:lnTo>
                  <a:lnTo>
                    <a:pt x="0" y="916863"/>
                  </a:lnTo>
                  <a:lnTo>
                    <a:pt x="13" y="3473016"/>
                  </a:lnTo>
                  <a:lnTo>
                    <a:pt x="109" y="3580227"/>
                  </a:lnTo>
                  <a:lnTo>
                    <a:pt x="368" y="3672299"/>
                  </a:lnTo>
                  <a:lnTo>
                    <a:pt x="872" y="3750542"/>
                  </a:lnTo>
                  <a:lnTo>
                    <a:pt x="1704" y="3816265"/>
                  </a:lnTo>
                  <a:lnTo>
                    <a:pt x="2946" y="3870778"/>
                  </a:lnTo>
                  <a:lnTo>
                    <a:pt x="4678" y="3915389"/>
                  </a:lnTo>
                  <a:lnTo>
                    <a:pt x="9943" y="3980144"/>
                  </a:lnTo>
                  <a:lnTo>
                    <a:pt x="18154" y="4021005"/>
                  </a:lnTo>
                  <a:lnTo>
                    <a:pt x="37426" y="4060405"/>
                  </a:lnTo>
                  <a:lnTo>
                    <a:pt x="63918" y="4095882"/>
                  </a:lnTo>
                  <a:lnTo>
                    <a:pt x="96700" y="4133154"/>
                  </a:lnTo>
                  <a:lnTo>
                    <a:pt x="133076" y="4169528"/>
                  </a:lnTo>
                  <a:lnTo>
                    <a:pt x="170351" y="4202311"/>
                  </a:lnTo>
                  <a:lnTo>
                    <a:pt x="205828" y="4228807"/>
                  </a:lnTo>
                  <a:lnTo>
                    <a:pt x="245591" y="4250445"/>
                  </a:lnTo>
                  <a:lnTo>
                    <a:pt x="285353" y="4261556"/>
                  </a:lnTo>
                  <a:lnTo>
                    <a:pt x="332130" y="4265650"/>
                  </a:lnTo>
                  <a:lnTo>
                    <a:pt x="392938" y="4266234"/>
                  </a:lnTo>
                  <a:lnTo>
                    <a:pt x="729754" y="4266234"/>
                  </a:lnTo>
                  <a:lnTo>
                    <a:pt x="790562" y="4265650"/>
                  </a:lnTo>
                  <a:lnTo>
                    <a:pt x="837339" y="4261556"/>
                  </a:lnTo>
                  <a:lnTo>
                    <a:pt x="877101" y="4250445"/>
                  </a:lnTo>
                  <a:lnTo>
                    <a:pt x="916863" y="4228807"/>
                  </a:lnTo>
                  <a:lnTo>
                    <a:pt x="952341" y="4202311"/>
                  </a:lnTo>
                  <a:lnTo>
                    <a:pt x="989615" y="4169528"/>
                  </a:lnTo>
                  <a:lnTo>
                    <a:pt x="1025991" y="4133154"/>
                  </a:lnTo>
                  <a:lnTo>
                    <a:pt x="1058773" y="4095882"/>
                  </a:lnTo>
                  <a:lnTo>
                    <a:pt x="1085265" y="4060405"/>
                  </a:lnTo>
                  <a:lnTo>
                    <a:pt x="1104538" y="4021005"/>
                  </a:lnTo>
                  <a:lnTo>
                    <a:pt x="1112749" y="3980144"/>
                  </a:lnTo>
                  <a:lnTo>
                    <a:pt x="1118014" y="3915389"/>
                  </a:lnTo>
                  <a:lnTo>
                    <a:pt x="1119746" y="3870778"/>
                  </a:lnTo>
                  <a:lnTo>
                    <a:pt x="1120987" y="3816265"/>
                  </a:lnTo>
                  <a:lnTo>
                    <a:pt x="1121819" y="3750542"/>
                  </a:lnTo>
                  <a:lnTo>
                    <a:pt x="1122324" y="3672299"/>
                  </a:lnTo>
                  <a:lnTo>
                    <a:pt x="1122583" y="3580227"/>
                  </a:lnTo>
                  <a:lnTo>
                    <a:pt x="1122679" y="3473016"/>
                  </a:lnTo>
                  <a:lnTo>
                    <a:pt x="1122692" y="3349358"/>
                  </a:lnTo>
                  <a:close/>
                </a:path>
              </a:pathLst>
            </a:custGeom>
            <a:solidFill>
              <a:srgbClr val="BFBFB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2" name="Google Shape;62;p2"/>
            <p:cNvSpPr/>
            <p:nvPr/>
          </p:nvSpPr>
          <p:spPr>
            <a:xfrm>
              <a:off x="7147915" y="2026843"/>
              <a:ext cx="1123315" cy="4266565"/>
            </a:xfrm>
            <a:custGeom>
              <a:rect b="b" l="l" r="r" t="t"/>
              <a:pathLst>
                <a:path extrusionOk="0" h="4266565" w="1123315">
                  <a:moveTo>
                    <a:pt x="0" y="916863"/>
                  </a:moveTo>
                  <a:lnTo>
                    <a:pt x="13" y="793208"/>
                  </a:lnTo>
                  <a:lnTo>
                    <a:pt x="109" y="685999"/>
                  </a:lnTo>
                  <a:lnTo>
                    <a:pt x="368" y="593929"/>
                  </a:lnTo>
                  <a:lnTo>
                    <a:pt x="872" y="515687"/>
                  </a:lnTo>
                  <a:lnTo>
                    <a:pt x="1704" y="449965"/>
                  </a:lnTo>
                  <a:lnTo>
                    <a:pt x="2946" y="395454"/>
                  </a:lnTo>
                  <a:lnTo>
                    <a:pt x="4678" y="350843"/>
                  </a:lnTo>
                  <a:lnTo>
                    <a:pt x="9943" y="286089"/>
                  </a:lnTo>
                  <a:lnTo>
                    <a:pt x="18154" y="245229"/>
                  </a:lnTo>
                  <a:lnTo>
                    <a:pt x="37426" y="205828"/>
                  </a:lnTo>
                  <a:lnTo>
                    <a:pt x="63918" y="170346"/>
                  </a:lnTo>
                  <a:lnTo>
                    <a:pt x="96700" y="133071"/>
                  </a:lnTo>
                  <a:lnTo>
                    <a:pt x="133076" y="96697"/>
                  </a:lnTo>
                  <a:lnTo>
                    <a:pt x="170351" y="63917"/>
                  </a:lnTo>
                  <a:lnTo>
                    <a:pt x="205828" y="37426"/>
                  </a:lnTo>
                  <a:lnTo>
                    <a:pt x="245591" y="15789"/>
                  </a:lnTo>
                  <a:lnTo>
                    <a:pt x="285353" y="4678"/>
                  </a:lnTo>
                  <a:lnTo>
                    <a:pt x="332130" y="584"/>
                  </a:lnTo>
                  <a:lnTo>
                    <a:pt x="392938" y="0"/>
                  </a:lnTo>
                  <a:lnTo>
                    <a:pt x="436144" y="0"/>
                  </a:lnTo>
                  <a:lnTo>
                    <a:pt x="484261" y="0"/>
                  </a:lnTo>
                  <a:lnTo>
                    <a:pt x="729754" y="0"/>
                  </a:lnTo>
                  <a:lnTo>
                    <a:pt x="790562" y="584"/>
                  </a:lnTo>
                  <a:lnTo>
                    <a:pt x="837339" y="4678"/>
                  </a:lnTo>
                  <a:lnTo>
                    <a:pt x="877101" y="15789"/>
                  </a:lnTo>
                  <a:lnTo>
                    <a:pt x="916863" y="37426"/>
                  </a:lnTo>
                  <a:lnTo>
                    <a:pt x="952341" y="63917"/>
                  </a:lnTo>
                  <a:lnTo>
                    <a:pt x="989615" y="96697"/>
                  </a:lnTo>
                  <a:lnTo>
                    <a:pt x="1025991" y="133071"/>
                  </a:lnTo>
                  <a:lnTo>
                    <a:pt x="1058773" y="170346"/>
                  </a:lnTo>
                  <a:lnTo>
                    <a:pt x="1085265" y="205828"/>
                  </a:lnTo>
                  <a:lnTo>
                    <a:pt x="1104538" y="245229"/>
                  </a:lnTo>
                  <a:lnTo>
                    <a:pt x="1112749" y="286089"/>
                  </a:lnTo>
                  <a:lnTo>
                    <a:pt x="1118014" y="350843"/>
                  </a:lnTo>
                  <a:lnTo>
                    <a:pt x="1119746" y="395454"/>
                  </a:lnTo>
                  <a:lnTo>
                    <a:pt x="1120987" y="449965"/>
                  </a:lnTo>
                  <a:lnTo>
                    <a:pt x="1121819" y="515687"/>
                  </a:lnTo>
                  <a:lnTo>
                    <a:pt x="1122324" y="593929"/>
                  </a:lnTo>
                  <a:lnTo>
                    <a:pt x="1122583" y="685999"/>
                  </a:lnTo>
                  <a:lnTo>
                    <a:pt x="1122679" y="793208"/>
                  </a:lnTo>
                  <a:lnTo>
                    <a:pt x="1122692" y="916863"/>
                  </a:lnTo>
                  <a:lnTo>
                    <a:pt x="1122692" y="956201"/>
                  </a:lnTo>
                  <a:lnTo>
                    <a:pt x="1122692" y="996986"/>
                  </a:lnTo>
                  <a:lnTo>
                    <a:pt x="1122692" y="3349358"/>
                  </a:lnTo>
                  <a:lnTo>
                    <a:pt x="1122679" y="3473016"/>
                  </a:lnTo>
                  <a:lnTo>
                    <a:pt x="1122583" y="3580227"/>
                  </a:lnTo>
                  <a:lnTo>
                    <a:pt x="1122324" y="3672299"/>
                  </a:lnTo>
                  <a:lnTo>
                    <a:pt x="1121819" y="3750542"/>
                  </a:lnTo>
                  <a:lnTo>
                    <a:pt x="1120987" y="3816265"/>
                  </a:lnTo>
                  <a:lnTo>
                    <a:pt x="1119746" y="3870778"/>
                  </a:lnTo>
                  <a:lnTo>
                    <a:pt x="1118014" y="3915389"/>
                  </a:lnTo>
                  <a:lnTo>
                    <a:pt x="1112749" y="3980144"/>
                  </a:lnTo>
                  <a:lnTo>
                    <a:pt x="1104538" y="4021005"/>
                  </a:lnTo>
                  <a:lnTo>
                    <a:pt x="1085265" y="4060405"/>
                  </a:lnTo>
                  <a:lnTo>
                    <a:pt x="1058773" y="4095882"/>
                  </a:lnTo>
                  <a:lnTo>
                    <a:pt x="1025991" y="4133154"/>
                  </a:lnTo>
                  <a:lnTo>
                    <a:pt x="989615" y="4169528"/>
                  </a:lnTo>
                  <a:lnTo>
                    <a:pt x="952341" y="4202311"/>
                  </a:lnTo>
                  <a:lnTo>
                    <a:pt x="916863" y="4228807"/>
                  </a:lnTo>
                  <a:lnTo>
                    <a:pt x="877101" y="4250445"/>
                  </a:lnTo>
                  <a:lnTo>
                    <a:pt x="837339" y="4261556"/>
                  </a:lnTo>
                  <a:lnTo>
                    <a:pt x="790562" y="4265650"/>
                  </a:lnTo>
                  <a:lnTo>
                    <a:pt x="729754" y="4266234"/>
                  </a:lnTo>
                  <a:lnTo>
                    <a:pt x="686547" y="4266234"/>
                  </a:lnTo>
                  <a:lnTo>
                    <a:pt x="638431" y="4266234"/>
                  </a:lnTo>
                  <a:lnTo>
                    <a:pt x="392938" y="4266234"/>
                  </a:lnTo>
                  <a:lnTo>
                    <a:pt x="332130" y="4265650"/>
                  </a:lnTo>
                  <a:lnTo>
                    <a:pt x="285353" y="4261556"/>
                  </a:lnTo>
                  <a:lnTo>
                    <a:pt x="245591" y="4250445"/>
                  </a:lnTo>
                  <a:lnTo>
                    <a:pt x="205828" y="4228807"/>
                  </a:lnTo>
                  <a:lnTo>
                    <a:pt x="170351" y="4202311"/>
                  </a:lnTo>
                  <a:lnTo>
                    <a:pt x="133076" y="4169528"/>
                  </a:lnTo>
                  <a:lnTo>
                    <a:pt x="96700" y="4133154"/>
                  </a:lnTo>
                  <a:lnTo>
                    <a:pt x="63918" y="4095882"/>
                  </a:lnTo>
                  <a:lnTo>
                    <a:pt x="37426" y="4060405"/>
                  </a:lnTo>
                  <a:lnTo>
                    <a:pt x="18154" y="4021005"/>
                  </a:lnTo>
                  <a:lnTo>
                    <a:pt x="9943" y="3980144"/>
                  </a:lnTo>
                  <a:lnTo>
                    <a:pt x="4678" y="3915389"/>
                  </a:lnTo>
                  <a:lnTo>
                    <a:pt x="2946" y="3870778"/>
                  </a:lnTo>
                  <a:lnTo>
                    <a:pt x="1704" y="3816265"/>
                  </a:lnTo>
                  <a:lnTo>
                    <a:pt x="872" y="3750542"/>
                  </a:lnTo>
                  <a:lnTo>
                    <a:pt x="368" y="3672299"/>
                  </a:lnTo>
                  <a:lnTo>
                    <a:pt x="109" y="3580227"/>
                  </a:lnTo>
                  <a:lnTo>
                    <a:pt x="13" y="3473016"/>
                  </a:lnTo>
                  <a:lnTo>
                    <a:pt x="0" y="3349358"/>
                  </a:lnTo>
                  <a:lnTo>
                    <a:pt x="0" y="3310021"/>
                  </a:lnTo>
                  <a:lnTo>
                    <a:pt x="0" y="3269236"/>
                  </a:lnTo>
                  <a:lnTo>
                    <a:pt x="0" y="956201"/>
                  </a:lnTo>
                  <a:lnTo>
                    <a:pt x="0" y="916863"/>
                  </a:lnTo>
                </a:path>
              </a:pathLst>
            </a:custGeom>
            <a:noFill/>
            <a:ln cap="flat" cmpd="sng" w="140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63" name="Google Shape;63;p2"/>
          <p:cNvSpPr txBox="1"/>
          <p:nvPr/>
        </p:nvSpPr>
        <p:spPr>
          <a:xfrm>
            <a:off x="1851025" y="5638800"/>
            <a:ext cx="827087" cy="365125"/>
          </a:xfrm>
          <a:prstGeom prst="rect">
            <a:avLst/>
          </a:prstGeom>
          <a:noFill/>
          <a:ln>
            <a:noFill/>
          </a:ln>
        </p:spPr>
        <p:txBody>
          <a:bodyPr anchorCtr="0" anchor="t" bIns="0" lIns="0" spcFirstLastPara="1" rIns="0" wrap="square" tIns="15875">
            <a:spAutoFit/>
          </a:bodyPr>
          <a:lstStyle/>
          <a:p>
            <a:pPr indent="0" lvl="0" marL="12700" marR="0" rtl="0" algn="l">
              <a:lnSpc>
                <a:spcPct val="100000"/>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Agent</a:t>
            </a:r>
            <a:endParaRPr/>
          </a:p>
        </p:txBody>
      </p:sp>
      <p:sp>
        <p:nvSpPr>
          <p:cNvPr id="64" name="Google Shape;64;p2"/>
          <p:cNvSpPr txBox="1"/>
          <p:nvPr/>
        </p:nvSpPr>
        <p:spPr>
          <a:xfrm rot="5400000">
            <a:off x="6895305" y="3985419"/>
            <a:ext cx="1755775" cy="341312"/>
          </a:xfrm>
          <a:prstGeom prst="rect">
            <a:avLst/>
          </a:prstGeom>
          <a:noFill/>
          <a:ln>
            <a:noFill/>
          </a:ln>
        </p:spPr>
        <p:txBody>
          <a:bodyPr anchorCtr="0" anchor="t" bIns="0" lIns="0" spcFirstLastPara="1" rIns="0" wrap="square" tIns="0">
            <a:spAutoFit/>
          </a:bodyPr>
          <a:lstStyle/>
          <a:p>
            <a:pPr indent="0" lvl="0" marL="12700" marR="0" rtl="0" algn="l">
              <a:lnSpc>
                <a:spcPct val="113636"/>
              </a:lnSpc>
              <a:spcBef>
                <a:spcPts val="0"/>
              </a:spcBef>
              <a:spcAft>
                <a:spcPts val="0"/>
              </a:spcAft>
              <a:buClr>
                <a:schemeClr val="dk1"/>
              </a:buClr>
              <a:buSzPts val="2200"/>
              <a:buFont typeface="Arial"/>
              <a:buNone/>
            </a:pPr>
            <a:r>
              <a:rPr b="1" i="0" lang="en-US" sz="2200" u="none">
                <a:solidFill>
                  <a:schemeClr val="dk1"/>
                </a:solidFill>
                <a:latin typeface="Arial"/>
                <a:ea typeface="Arial"/>
                <a:cs typeface="Arial"/>
                <a:sym typeface="Arial"/>
              </a:rPr>
              <a:t>Environment</a:t>
            </a:r>
            <a:endParaRPr/>
          </a:p>
        </p:txBody>
      </p:sp>
      <p:grpSp>
        <p:nvGrpSpPr>
          <p:cNvPr id="65" name="Google Shape;65;p2"/>
          <p:cNvGrpSpPr/>
          <p:nvPr/>
        </p:nvGrpSpPr>
        <p:grpSpPr>
          <a:xfrm>
            <a:off x="4741862" y="2430462"/>
            <a:ext cx="2768816" cy="3584397"/>
            <a:chOff x="4741545" y="2429878"/>
            <a:chExt cx="2768816" cy="3585667"/>
          </a:xfrm>
        </p:grpSpPr>
        <p:sp>
          <p:nvSpPr>
            <p:cNvPr id="66" name="Google Shape;66;p2"/>
            <p:cNvSpPr/>
            <p:nvPr/>
          </p:nvSpPr>
          <p:spPr>
            <a:xfrm>
              <a:off x="6137490" y="2475915"/>
              <a:ext cx="1235075" cy="0"/>
            </a:xfrm>
            <a:custGeom>
              <a:rect b="b" l="l" r="r" t="t"/>
              <a:pathLst>
                <a:path extrusionOk="0" h="120000" w="1235075">
                  <a:moveTo>
                    <a:pt x="1234960" y="0"/>
                  </a:moveTo>
                  <a:lnTo>
                    <a:pt x="0"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7" name="Google Shape;67;p2"/>
            <p:cNvSpPr/>
            <p:nvPr/>
          </p:nvSpPr>
          <p:spPr>
            <a:xfrm>
              <a:off x="6079629" y="2429878"/>
              <a:ext cx="184785" cy="92710"/>
            </a:xfrm>
            <a:custGeom>
              <a:rect b="b" l="l" r="r" t="t"/>
              <a:pathLst>
                <a:path extrusionOk="0" h="92710" w="184785">
                  <a:moveTo>
                    <a:pt x="184162" y="92087"/>
                  </a:moveTo>
                  <a:lnTo>
                    <a:pt x="184162" y="0"/>
                  </a:lnTo>
                  <a:lnTo>
                    <a:pt x="0" y="46037"/>
                  </a:lnTo>
                  <a:lnTo>
                    <a:pt x="184162" y="9208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8" name="Google Shape;68;p2"/>
            <p:cNvSpPr/>
            <p:nvPr/>
          </p:nvSpPr>
          <p:spPr>
            <a:xfrm>
              <a:off x="6137490" y="2447848"/>
              <a:ext cx="1314450" cy="3521710"/>
            </a:xfrm>
            <a:custGeom>
              <a:rect b="b" l="l" r="r" t="t"/>
              <a:pathLst>
                <a:path extrusionOk="0" h="3521710" w="1314450">
                  <a:moveTo>
                    <a:pt x="112268" y="56134"/>
                  </a:moveTo>
                  <a:lnTo>
                    <a:pt x="0" y="28067"/>
                  </a:lnTo>
                  <a:lnTo>
                    <a:pt x="112268" y="0"/>
                  </a:lnTo>
                </a:path>
                <a:path extrusionOk="0" h="3521710" w="1314450">
                  <a:moveTo>
                    <a:pt x="79425" y="3521659"/>
                  </a:moveTo>
                  <a:lnTo>
                    <a:pt x="1314399" y="3521659"/>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69" name="Google Shape;69;p2"/>
            <p:cNvSpPr/>
            <p:nvPr/>
          </p:nvSpPr>
          <p:spPr>
            <a:xfrm>
              <a:off x="7325576" y="5923470"/>
              <a:ext cx="184785" cy="92075"/>
            </a:xfrm>
            <a:custGeom>
              <a:rect b="b" l="l" r="r" t="t"/>
              <a:pathLst>
                <a:path extrusionOk="0" h="92075" w="184784">
                  <a:moveTo>
                    <a:pt x="184162" y="46037"/>
                  </a:moveTo>
                  <a:lnTo>
                    <a:pt x="0" y="0"/>
                  </a:lnTo>
                  <a:lnTo>
                    <a:pt x="0" y="92075"/>
                  </a:lnTo>
                  <a:lnTo>
                    <a:pt x="184162" y="4603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0" name="Google Shape;70;p2"/>
            <p:cNvSpPr/>
            <p:nvPr/>
          </p:nvSpPr>
          <p:spPr>
            <a:xfrm>
              <a:off x="7339609" y="5941441"/>
              <a:ext cx="112395" cy="56515"/>
            </a:xfrm>
            <a:custGeom>
              <a:rect b="b" l="l" r="r" t="t"/>
              <a:pathLst>
                <a:path extrusionOk="0" h="56514" w="112395">
                  <a:moveTo>
                    <a:pt x="0" y="0"/>
                  </a:moveTo>
                  <a:lnTo>
                    <a:pt x="112280" y="28067"/>
                  </a:lnTo>
                  <a:lnTo>
                    <a:pt x="0" y="56134"/>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1" name="Google Shape;71;p2"/>
            <p:cNvSpPr/>
            <p:nvPr/>
          </p:nvSpPr>
          <p:spPr>
            <a:xfrm>
              <a:off x="4741545" y="3576370"/>
              <a:ext cx="1894205" cy="466090"/>
            </a:xfrm>
            <a:custGeom>
              <a:rect b="b" l="l" r="r" t="t"/>
              <a:pathLst>
                <a:path extrusionOk="0" h="466089" w="1894204">
                  <a:moveTo>
                    <a:pt x="1893773" y="465489"/>
                  </a:moveTo>
                  <a:lnTo>
                    <a:pt x="1893773" y="0"/>
                  </a:lnTo>
                  <a:lnTo>
                    <a:pt x="0" y="0"/>
                  </a:lnTo>
                  <a:lnTo>
                    <a:pt x="0" y="465489"/>
                  </a:lnTo>
                  <a:lnTo>
                    <a:pt x="1893773" y="46548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72" name="Google Shape;72;p2"/>
          <p:cNvSpPr txBox="1"/>
          <p:nvPr/>
        </p:nvSpPr>
        <p:spPr>
          <a:xfrm>
            <a:off x="4741862" y="3576637"/>
            <a:ext cx="1893887" cy="465137"/>
          </a:xfrm>
          <a:prstGeom prst="rect">
            <a:avLst/>
          </a:prstGeom>
          <a:noFill/>
          <a:ln cap="flat" cmpd="sng" w="14025">
            <a:solidFill>
              <a:srgbClr val="000000"/>
            </a:solidFill>
            <a:prstDash val="solid"/>
            <a:miter lim="800000"/>
            <a:headEnd len="sm" w="sm" type="none"/>
            <a:tailEnd len="sm" w="sm" type="none"/>
          </a:ln>
        </p:spPr>
        <p:txBody>
          <a:bodyPr anchorCtr="0" anchor="t" bIns="0" lIns="0" spcFirstLastPara="1" rIns="0" wrap="square" tIns="30475">
            <a:spAutoFit/>
          </a:bodyPr>
          <a:lstStyle/>
          <a:p>
            <a:pPr indent="-107950" lvl="0" marL="269875"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What it will be like  if I do action A</a:t>
            </a:r>
            <a:endParaRPr/>
          </a:p>
        </p:txBody>
      </p:sp>
      <p:sp>
        <p:nvSpPr>
          <p:cNvPr id="73" name="Google Shape;73;p2"/>
          <p:cNvSpPr/>
          <p:nvPr/>
        </p:nvSpPr>
        <p:spPr>
          <a:xfrm>
            <a:off x="4918075" y="4902200"/>
            <a:ext cx="1541462" cy="452437"/>
          </a:xfrm>
          <a:custGeom>
            <a:rect b="b" l="l" r="r" t="t"/>
            <a:pathLst>
              <a:path extrusionOk="0" h="452120" w="1542414">
                <a:moveTo>
                  <a:pt x="1541894" y="451797"/>
                </a:moveTo>
                <a:lnTo>
                  <a:pt x="1541894" y="0"/>
                </a:lnTo>
                <a:lnTo>
                  <a:pt x="0" y="0"/>
                </a:lnTo>
                <a:lnTo>
                  <a:pt x="0" y="451797"/>
                </a:lnTo>
                <a:lnTo>
                  <a:pt x="1541894" y="45179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4" name="Google Shape;74;p2"/>
          <p:cNvSpPr txBox="1"/>
          <p:nvPr/>
        </p:nvSpPr>
        <p:spPr>
          <a:xfrm>
            <a:off x="4918075" y="4902200"/>
            <a:ext cx="1541462" cy="452437"/>
          </a:xfrm>
          <a:prstGeom prst="rect">
            <a:avLst/>
          </a:prstGeom>
          <a:noFill/>
          <a:ln cap="flat" cmpd="sng" w="14025">
            <a:solidFill>
              <a:srgbClr val="000000"/>
            </a:solidFill>
            <a:prstDash val="solid"/>
            <a:miter lim="800000"/>
            <a:headEnd len="sm" w="sm" type="none"/>
            <a:tailEnd len="sm" w="sm" type="none"/>
          </a:ln>
        </p:spPr>
        <p:txBody>
          <a:bodyPr anchorCtr="0" anchor="t" bIns="0" lIns="0" spcFirstLastPara="1" rIns="0" wrap="square" tIns="23475">
            <a:spAutoFit/>
          </a:bodyPr>
          <a:lstStyle/>
          <a:p>
            <a:pPr indent="0" lvl="0" marL="131762"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What action I  should do now</a:t>
            </a:r>
            <a:endParaRPr/>
          </a:p>
        </p:txBody>
      </p:sp>
      <p:grpSp>
        <p:nvGrpSpPr>
          <p:cNvPr id="75" name="Google Shape;75;p2"/>
          <p:cNvGrpSpPr/>
          <p:nvPr/>
        </p:nvGrpSpPr>
        <p:grpSpPr>
          <a:xfrm>
            <a:off x="2731457" y="2531432"/>
            <a:ext cx="2116892" cy="416173"/>
            <a:chOff x="2731989" y="2532049"/>
            <a:chExt cx="2115626" cy="415862"/>
          </a:xfrm>
        </p:grpSpPr>
        <p:sp>
          <p:nvSpPr>
            <p:cNvPr id="76" name="Google Shape;76;p2"/>
            <p:cNvSpPr/>
            <p:nvPr/>
          </p:nvSpPr>
          <p:spPr>
            <a:xfrm>
              <a:off x="3555301" y="2700451"/>
              <a:ext cx="1235075" cy="224790"/>
            </a:xfrm>
            <a:custGeom>
              <a:rect b="b" l="l" r="r" t="t"/>
              <a:pathLst>
                <a:path extrusionOk="0" h="224789" w="1235075">
                  <a:moveTo>
                    <a:pt x="0" y="0"/>
                  </a:moveTo>
                  <a:lnTo>
                    <a:pt x="1234960" y="224536"/>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7" name="Google Shape;77;p2"/>
            <p:cNvSpPr/>
            <p:nvPr/>
          </p:nvSpPr>
          <p:spPr>
            <a:xfrm>
              <a:off x="4657750" y="2857106"/>
              <a:ext cx="189865" cy="90805"/>
            </a:xfrm>
            <a:custGeom>
              <a:rect b="b" l="l" r="r" t="t"/>
              <a:pathLst>
                <a:path extrusionOk="0" h="90805" w="189864">
                  <a:moveTo>
                    <a:pt x="189433" y="78244"/>
                  </a:moveTo>
                  <a:lnTo>
                    <a:pt x="16484" y="0"/>
                  </a:lnTo>
                  <a:lnTo>
                    <a:pt x="0" y="90589"/>
                  </a:lnTo>
                  <a:lnTo>
                    <a:pt x="189433" y="78244"/>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8" name="Google Shape;78;p2"/>
            <p:cNvSpPr/>
            <p:nvPr/>
          </p:nvSpPr>
          <p:spPr>
            <a:xfrm>
              <a:off x="4674781" y="2877299"/>
              <a:ext cx="115570" cy="55244"/>
            </a:xfrm>
            <a:custGeom>
              <a:rect b="b" l="l" r="r" t="t"/>
              <a:pathLst>
                <a:path extrusionOk="0" h="55244" w="115570">
                  <a:moveTo>
                    <a:pt x="10045" y="0"/>
                  </a:moveTo>
                  <a:lnTo>
                    <a:pt x="115481" y="47701"/>
                  </a:lnTo>
                  <a:lnTo>
                    <a:pt x="0" y="55232"/>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79" name="Google Shape;79;p2"/>
            <p:cNvSpPr/>
            <p:nvPr/>
          </p:nvSpPr>
          <p:spPr>
            <a:xfrm>
              <a:off x="2731989" y="2532049"/>
              <a:ext cx="889000" cy="337185"/>
            </a:xfrm>
            <a:custGeom>
              <a:rect b="b" l="l" r="r" t="t"/>
              <a:pathLst>
                <a:path extrusionOk="0" h="337185" w="889000">
                  <a:moveTo>
                    <a:pt x="888799" y="168406"/>
                  </a:moveTo>
                  <a:lnTo>
                    <a:pt x="874760" y="112268"/>
                  </a:lnTo>
                  <a:lnTo>
                    <a:pt x="835001" y="58478"/>
                  </a:lnTo>
                  <a:lnTo>
                    <a:pt x="781211" y="18719"/>
                  </a:lnTo>
                  <a:lnTo>
                    <a:pt x="718056" y="2339"/>
                  </a:lnTo>
                  <a:lnTo>
                    <a:pt x="673325" y="292"/>
                  </a:lnTo>
                  <a:lnTo>
                    <a:pt x="612809" y="0"/>
                  </a:lnTo>
                  <a:lnTo>
                    <a:pt x="275993" y="0"/>
                  </a:lnTo>
                  <a:lnTo>
                    <a:pt x="215472" y="292"/>
                  </a:lnTo>
                  <a:lnTo>
                    <a:pt x="170741" y="2339"/>
                  </a:lnTo>
                  <a:lnTo>
                    <a:pt x="107591" y="18719"/>
                  </a:lnTo>
                  <a:lnTo>
                    <a:pt x="53795" y="58478"/>
                  </a:lnTo>
                  <a:lnTo>
                    <a:pt x="14030" y="112268"/>
                  </a:lnTo>
                  <a:lnTo>
                    <a:pt x="0" y="168406"/>
                  </a:lnTo>
                  <a:lnTo>
                    <a:pt x="3507" y="196473"/>
                  </a:lnTo>
                  <a:lnTo>
                    <a:pt x="31283" y="252313"/>
                  </a:lnTo>
                  <a:lnTo>
                    <a:pt x="79815" y="300849"/>
                  </a:lnTo>
                  <a:lnTo>
                    <a:pt x="136536" y="328919"/>
                  </a:lnTo>
                  <a:lnTo>
                    <a:pt x="215472" y="336524"/>
                  </a:lnTo>
                  <a:lnTo>
                    <a:pt x="275993" y="336816"/>
                  </a:lnTo>
                  <a:lnTo>
                    <a:pt x="612809" y="336816"/>
                  </a:lnTo>
                  <a:lnTo>
                    <a:pt x="673325" y="336524"/>
                  </a:lnTo>
                  <a:lnTo>
                    <a:pt x="718056" y="334476"/>
                  </a:lnTo>
                  <a:lnTo>
                    <a:pt x="781211" y="318096"/>
                  </a:lnTo>
                  <a:lnTo>
                    <a:pt x="835001" y="278336"/>
                  </a:lnTo>
                  <a:lnTo>
                    <a:pt x="874760" y="224536"/>
                  </a:lnTo>
                  <a:lnTo>
                    <a:pt x="888799" y="16840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0" name="Google Shape;80;p2"/>
            <p:cNvSpPr/>
            <p:nvPr/>
          </p:nvSpPr>
          <p:spPr>
            <a:xfrm>
              <a:off x="2731989" y="2532049"/>
              <a:ext cx="889000" cy="337185"/>
            </a:xfrm>
            <a:custGeom>
              <a:rect b="b" l="l" r="r" t="t"/>
              <a:pathLst>
                <a:path extrusionOk="0" h="337185" w="889000">
                  <a:moveTo>
                    <a:pt x="14030" y="224536"/>
                  </a:moveTo>
                  <a:lnTo>
                    <a:pt x="3507" y="196473"/>
                  </a:lnTo>
                  <a:lnTo>
                    <a:pt x="0" y="168406"/>
                  </a:lnTo>
                  <a:lnTo>
                    <a:pt x="3507" y="140337"/>
                  </a:lnTo>
                  <a:lnTo>
                    <a:pt x="31283" y="84497"/>
                  </a:lnTo>
                  <a:lnTo>
                    <a:pt x="79815" y="35967"/>
                  </a:lnTo>
                  <a:lnTo>
                    <a:pt x="136536" y="7897"/>
                  </a:lnTo>
                  <a:lnTo>
                    <a:pt x="215472" y="292"/>
                  </a:lnTo>
                  <a:lnTo>
                    <a:pt x="275993" y="0"/>
                  </a:lnTo>
                  <a:lnTo>
                    <a:pt x="319200" y="0"/>
                  </a:lnTo>
                  <a:lnTo>
                    <a:pt x="367316" y="0"/>
                  </a:lnTo>
                  <a:lnTo>
                    <a:pt x="612809" y="0"/>
                  </a:lnTo>
                  <a:lnTo>
                    <a:pt x="673325" y="292"/>
                  </a:lnTo>
                  <a:lnTo>
                    <a:pt x="718056" y="2339"/>
                  </a:lnTo>
                  <a:lnTo>
                    <a:pt x="781211" y="18719"/>
                  </a:lnTo>
                  <a:lnTo>
                    <a:pt x="835001" y="58478"/>
                  </a:lnTo>
                  <a:lnTo>
                    <a:pt x="874760" y="112268"/>
                  </a:lnTo>
                  <a:lnTo>
                    <a:pt x="888799" y="168406"/>
                  </a:lnTo>
                  <a:lnTo>
                    <a:pt x="885290" y="196473"/>
                  </a:lnTo>
                  <a:lnTo>
                    <a:pt x="857512" y="252313"/>
                  </a:lnTo>
                  <a:lnTo>
                    <a:pt x="808982" y="300849"/>
                  </a:lnTo>
                  <a:lnTo>
                    <a:pt x="752264" y="328919"/>
                  </a:lnTo>
                  <a:lnTo>
                    <a:pt x="673325" y="336524"/>
                  </a:lnTo>
                  <a:lnTo>
                    <a:pt x="612809" y="336816"/>
                  </a:lnTo>
                  <a:lnTo>
                    <a:pt x="569602" y="336816"/>
                  </a:lnTo>
                  <a:lnTo>
                    <a:pt x="521486" y="336816"/>
                  </a:lnTo>
                  <a:lnTo>
                    <a:pt x="275993" y="336816"/>
                  </a:lnTo>
                  <a:lnTo>
                    <a:pt x="215472" y="336524"/>
                  </a:lnTo>
                  <a:lnTo>
                    <a:pt x="170741" y="334476"/>
                  </a:lnTo>
                  <a:lnTo>
                    <a:pt x="107591" y="318096"/>
                  </a:lnTo>
                  <a:lnTo>
                    <a:pt x="53795" y="278336"/>
                  </a:lnTo>
                  <a:lnTo>
                    <a:pt x="31283" y="252313"/>
                  </a:lnTo>
                  <a:lnTo>
                    <a:pt x="14030" y="224536"/>
                  </a:lnTo>
                </a:path>
              </a:pathLst>
            </a:custGeom>
            <a:noFill/>
            <a:ln cap="flat" cmpd="sng" w="140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81" name="Google Shape;81;p2"/>
          <p:cNvSpPr txBox="1"/>
          <p:nvPr/>
        </p:nvSpPr>
        <p:spPr>
          <a:xfrm>
            <a:off x="633412" y="1423987"/>
            <a:ext cx="5394325" cy="1382712"/>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goal-based agent</a:t>
            </a:r>
            <a:endParaRPr/>
          </a:p>
          <a:p>
            <a:pPr indent="0" lvl="0" marL="1270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ahoma"/>
              <a:ea typeface="Tahoma"/>
              <a:cs typeface="Tahoma"/>
              <a:sym typeface="Tahoma"/>
            </a:endParaRPr>
          </a:p>
          <a:p>
            <a:pPr indent="0" lvl="0" marL="12700" marR="0" rtl="0" algn="r">
              <a:lnSpc>
                <a:spcPct val="120000"/>
              </a:lnSpc>
              <a:spcBef>
                <a:spcPts val="160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Sensors</a:t>
            </a:r>
            <a:endParaRPr b="0" i="0" sz="1500" u="none">
              <a:solidFill>
                <a:schemeClr val="dk1"/>
              </a:solidFill>
              <a:latin typeface="Arial"/>
              <a:ea typeface="Arial"/>
              <a:cs typeface="Arial"/>
              <a:sym typeface="Arial"/>
            </a:endParaRPr>
          </a:p>
          <a:p>
            <a:pPr indent="0" lvl="0" marL="12700" marR="0" rtl="0" algn="ctr">
              <a:lnSpc>
                <a:spcPct val="12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State</a:t>
            </a:r>
            <a:endParaRPr/>
          </a:p>
        </p:txBody>
      </p:sp>
      <p:grpSp>
        <p:nvGrpSpPr>
          <p:cNvPr id="82" name="Google Shape;82;p2"/>
          <p:cNvGrpSpPr/>
          <p:nvPr/>
        </p:nvGrpSpPr>
        <p:grpSpPr>
          <a:xfrm>
            <a:off x="2058353" y="2966415"/>
            <a:ext cx="2790374" cy="786372"/>
            <a:chOff x="2058371" y="2967101"/>
            <a:chExt cx="2790374" cy="785114"/>
          </a:xfrm>
        </p:grpSpPr>
        <p:sp>
          <p:nvSpPr>
            <p:cNvPr id="83" name="Google Shape;83;p2"/>
            <p:cNvSpPr/>
            <p:nvPr/>
          </p:nvSpPr>
          <p:spPr>
            <a:xfrm>
              <a:off x="4116641" y="3149536"/>
              <a:ext cx="673735" cy="0"/>
            </a:xfrm>
            <a:custGeom>
              <a:rect b="b" l="l" r="r" t="t"/>
              <a:pathLst>
                <a:path extrusionOk="0" h="120000" w="673735">
                  <a:moveTo>
                    <a:pt x="0" y="0"/>
                  </a:moveTo>
                  <a:lnTo>
                    <a:pt x="673620"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4" name="Google Shape;84;p2"/>
            <p:cNvSpPr/>
            <p:nvPr/>
          </p:nvSpPr>
          <p:spPr>
            <a:xfrm>
              <a:off x="4663960" y="3103499"/>
              <a:ext cx="184785" cy="92075"/>
            </a:xfrm>
            <a:custGeom>
              <a:rect b="b" l="l" r="r" t="t"/>
              <a:pathLst>
                <a:path extrusionOk="0" h="92075" w="184785">
                  <a:moveTo>
                    <a:pt x="184162" y="46037"/>
                  </a:moveTo>
                  <a:lnTo>
                    <a:pt x="0" y="0"/>
                  </a:lnTo>
                  <a:lnTo>
                    <a:pt x="0" y="92075"/>
                  </a:lnTo>
                  <a:lnTo>
                    <a:pt x="184162" y="46037"/>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5" name="Google Shape;85;p2"/>
            <p:cNvSpPr/>
            <p:nvPr/>
          </p:nvSpPr>
          <p:spPr>
            <a:xfrm>
              <a:off x="4116641" y="3121469"/>
              <a:ext cx="673735" cy="589915"/>
            </a:xfrm>
            <a:custGeom>
              <a:rect b="b" l="l" r="r" t="t"/>
              <a:pathLst>
                <a:path extrusionOk="0" h="589914" w="673735">
                  <a:moveTo>
                    <a:pt x="561352" y="0"/>
                  </a:moveTo>
                  <a:lnTo>
                    <a:pt x="673620" y="28067"/>
                  </a:lnTo>
                  <a:lnTo>
                    <a:pt x="561352" y="56134"/>
                  </a:lnTo>
                </a:path>
                <a:path extrusionOk="0" h="589914" w="673735">
                  <a:moveTo>
                    <a:pt x="0" y="28067"/>
                  </a:moveTo>
                  <a:lnTo>
                    <a:pt x="561352" y="589407"/>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6" name="Google Shape;86;p2"/>
            <p:cNvSpPr/>
            <p:nvPr/>
          </p:nvSpPr>
          <p:spPr>
            <a:xfrm>
              <a:off x="4556125" y="3589020"/>
              <a:ext cx="163195" cy="163195"/>
            </a:xfrm>
            <a:custGeom>
              <a:rect b="b" l="l" r="r" t="t"/>
              <a:pathLst>
                <a:path extrusionOk="0" h="163195" w="163195">
                  <a:moveTo>
                    <a:pt x="162775" y="162775"/>
                  </a:moveTo>
                  <a:lnTo>
                    <a:pt x="65112" y="0"/>
                  </a:lnTo>
                  <a:lnTo>
                    <a:pt x="0" y="65112"/>
                  </a:lnTo>
                  <a:lnTo>
                    <a:pt x="162775" y="16277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7" name="Google Shape;87;p2"/>
            <p:cNvSpPr/>
            <p:nvPr/>
          </p:nvSpPr>
          <p:spPr>
            <a:xfrm>
              <a:off x="4578756" y="3611651"/>
              <a:ext cx="99695" cy="99695"/>
            </a:xfrm>
            <a:custGeom>
              <a:rect b="b" l="l" r="r" t="t"/>
              <a:pathLst>
                <a:path extrusionOk="0" h="99695" w="99695">
                  <a:moveTo>
                    <a:pt x="39687" y="0"/>
                  </a:moveTo>
                  <a:lnTo>
                    <a:pt x="99237" y="99225"/>
                  </a:lnTo>
                  <a:lnTo>
                    <a:pt x="0" y="39687"/>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8" name="Google Shape;88;p2"/>
            <p:cNvSpPr/>
            <p:nvPr/>
          </p:nvSpPr>
          <p:spPr>
            <a:xfrm>
              <a:off x="2058371" y="2967101"/>
              <a:ext cx="2236470" cy="337185"/>
            </a:xfrm>
            <a:custGeom>
              <a:rect b="b" l="l" r="r" t="t"/>
              <a:pathLst>
                <a:path extrusionOk="0" h="337185" w="2236470">
                  <a:moveTo>
                    <a:pt x="2236028" y="168397"/>
                  </a:moveTo>
                  <a:lnTo>
                    <a:pt x="2221998" y="112268"/>
                  </a:lnTo>
                  <a:lnTo>
                    <a:pt x="2182237" y="58467"/>
                  </a:lnTo>
                  <a:lnTo>
                    <a:pt x="2128437" y="18707"/>
                  </a:lnTo>
                  <a:lnTo>
                    <a:pt x="2071535" y="4567"/>
                  </a:lnTo>
                  <a:lnTo>
                    <a:pt x="1989747" y="986"/>
                  </a:lnTo>
                  <a:lnTo>
                    <a:pt x="1925830" y="292"/>
                  </a:lnTo>
                  <a:lnTo>
                    <a:pt x="1842177" y="36"/>
                  </a:lnTo>
                  <a:lnTo>
                    <a:pt x="1735499" y="0"/>
                  </a:lnTo>
                  <a:lnTo>
                    <a:pt x="393860" y="36"/>
                  </a:lnTo>
                  <a:lnTo>
                    <a:pt x="310206" y="292"/>
                  </a:lnTo>
                  <a:lnTo>
                    <a:pt x="246286" y="986"/>
                  </a:lnTo>
                  <a:lnTo>
                    <a:pt x="198812" y="2338"/>
                  </a:lnTo>
                  <a:lnTo>
                    <a:pt x="140043" y="7892"/>
                  </a:lnTo>
                  <a:lnTo>
                    <a:pt x="79817" y="35954"/>
                  </a:lnTo>
                  <a:lnTo>
                    <a:pt x="31287" y="84490"/>
                  </a:lnTo>
                  <a:lnTo>
                    <a:pt x="3509" y="140330"/>
                  </a:lnTo>
                  <a:lnTo>
                    <a:pt x="0" y="168397"/>
                  </a:lnTo>
                  <a:lnTo>
                    <a:pt x="3509" y="196466"/>
                  </a:lnTo>
                  <a:lnTo>
                    <a:pt x="31287" y="252311"/>
                  </a:lnTo>
                  <a:lnTo>
                    <a:pt x="79817" y="300843"/>
                  </a:lnTo>
                  <a:lnTo>
                    <a:pt x="122171" y="324271"/>
                  </a:lnTo>
                  <a:lnTo>
                    <a:pt x="164494" y="332236"/>
                  </a:lnTo>
                  <a:lnTo>
                    <a:pt x="246286" y="335817"/>
                  </a:lnTo>
                  <a:lnTo>
                    <a:pt x="310206" y="336511"/>
                  </a:lnTo>
                  <a:lnTo>
                    <a:pt x="393860" y="336767"/>
                  </a:lnTo>
                  <a:lnTo>
                    <a:pt x="500538" y="336804"/>
                  </a:lnTo>
                  <a:lnTo>
                    <a:pt x="1842177" y="336767"/>
                  </a:lnTo>
                  <a:lnTo>
                    <a:pt x="1925830" y="336511"/>
                  </a:lnTo>
                  <a:lnTo>
                    <a:pt x="1989747" y="335817"/>
                  </a:lnTo>
                  <a:lnTo>
                    <a:pt x="2037219" y="334465"/>
                  </a:lnTo>
                  <a:lnTo>
                    <a:pt x="2095983" y="328911"/>
                  </a:lnTo>
                  <a:lnTo>
                    <a:pt x="2156215" y="300843"/>
                  </a:lnTo>
                  <a:lnTo>
                    <a:pt x="2204750" y="252311"/>
                  </a:lnTo>
                  <a:lnTo>
                    <a:pt x="2232521" y="196466"/>
                  </a:lnTo>
                  <a:lnTo>
                    <a:pt x="2236028" y="168397"/>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89" name="Google Shape;89;p2"/>
            <p:cNvSpPr/>
            <p:nvPr/>
          </p:nvSpPr>
          <p:spPr>
            <a:xfrm>
              <a:off x="2058371" y="2967101"/>
              <a:ext cx="2236470" cy="337185"/>
            </a:xfrm>
            <a:custGeom>
              <a:rect b="b" l="l" r="r" t="t"/>
              <a:pathLst>
                <a:path extrusionOk="0" h="337185" w="2236470">
                  <a:moveTo>
                    <a:pt x="107588" y="318096"/>
                  </a:moveTo>
                  <a:lnTo>
                    <a:pt x="53798" y="278331"/>
                  </a:lnTo>
                  <a:lnTo>
                    <a:pt x="14039" y="224536"/>
                  </a:lnTo>
                  <a:lnTo>
                    <a:pt x="0" y="168397"/>
                  </a:lnTo>
                  <a:lnTo>
                    <a:pt x="3509" y="140330"/>
                  </a:lnTo>
                  <a:lnTo>
                    <a:pt x="31287" y="84490"/>
                  </a:lnTo>
                  <a:lnTo>
                    <a:pt x="79817" y="35954"/>
                  </a:lnTo>
                  <a:lnTo>
                    <a:pt x="122171" y="12532"/>
                  </a:lnTo>
                  <a:lnTo>
                    <a:pt x="164494" y="4567"/>
                  </a:lnTo>
                  <a:lnTo>
                    <a:pt x="246286" y="986"/>
                  </a:lnTo>
                  <a:lnTo>
                    <a:pt x="310206" y="292"/>
                  </a:lnTo>
                  <a:lnTo>
                    <a:pt x="393860" y="36"/>
                  </a:lnTo>
                  <a:lnTo>
                    <a:pt x="500538" y="0"/>
                  </a:lnTo>
                  <a:lnTo>
                    <a:pt x="541722" y="0"/>
                  </a:lnTo>
                  <a:lnTo>
                    <a:pt x="585585" y="0"/>
                  </a:lnTo>
                  <a:lnTo>
                    <a:pt x="631885" y="0"/>
                  </a:lnTo>
                  <a:lnTo>
                    <a:pt x="680377" y="0"/>
                  </a:lnTo>
                  <a:lnTo>
                    <a:pt x="730819" y="0"/>
                  </a:lnTo>
                  <a:lnTo>
                    <a:pt x="1735499" y="0"/>
                  </a:lnTo>
                  <a:lnTo>
                    <a:pt x="1842177" y="36"/>
                  </a:lnTo>
                  <a:lnTo>
                    <a:pt x="1925830" y="292"/>
                  </a:lnTo>
                  <a:lnTo>
                    <a:pt x="1989747" y="986"/>
                  </a:lnTo>
                  <a:lnTo>
                    <a:pt x="2037219" y="2338"/>
                  </a:lnTo>
                  <a:lnTo>
                    <a:pt x="2095983" y="7892"/>
                  </a:lnTo>
                  <a:lnTo>
                    <a:pt x="2156215" y="35954"/>
                  </a:lnTo>
                  <a:lnTo>
                    <a:pt x="2204750" y="84490"/>
                  </a:lnTo>
                  <a:lnTo>
                    <a:pt x="2232521" y="140330"/>
                  </a:lnTo>
                  <a:lnTo>
                    <a:pt x="2236028" y="168397"/>
                  </a:lnTo>
                  <a:lnTo>
                    <a:pt x="2232521" y="196466"/>
                  </a:lnTo>
                  <a:lnTo>
                    <a:pt x="2204750" y="252311"/>
                  </a:lnTo>
                  <a:lnTo>
                    <a:pt x="2156215" y="300843"/>
                  </a:lnTo>
                  <a:lnTo>
                    <a:pt x="2113854" y="324271"/>
                  </a:lnTo>
                  <a:lnTo>
                    <a:pt x="2071535" y="332236"/>
                  </a:lnTo>
                  <a:lnTo>
                    <a:pt x="1989747" y="335817"/>
                  </a:lnTo>
                  <a:lnTo>
                    <a:pt x="1925830" y="336511"/>
                  </a:lnTo>
                  <a:lnTo>
                    <a:pt x="1842177" y="336767"/>
                  </a:lnTo>
                  <a:lnTo>
                    <a:pt x="1735499" y="336804"/>
                  </a:lnTo>
                  <a:lnTo>
                    <a:pt x="1694316" y="336804"/>
                  </a:lnTo>
                  <a:lnTo>
                    <a:pt x="1650452" y="336804"/>
                  </a:lnTo>
                  <a:lnTo>
                    <a:pt x="500538" y="336804"/>
                  </a:lnTo>
                  <a:lnTo>
                    <a:pt x="393860" y="336767"/>
                  </a:lnTo>
                  <a:lnTo>
                    <a:pt x="310206" y="336511"/>
                  </a:lnTo>
                  <a:lnTo>
                    <a:pt x="246286" y="335817"/>
                  </a:lnTo>
                  <a:lnTo>
                    <a:pt x="198812" y="334465"/>
                  </a:lnTo>
                  <a:lnTo>
                    <a:pt x="140043" y="328911"/>
                  </a:lnTo>
                  <a:lnTo>
                    <a:pt x="122171" y="324271"/>
                  </a:lnTo>
                  <a:lnTo>
                    <a:pt x="107588" y="318096"/>
                  </a:lnTo>
                </a:path>
              </a:pathLst>
            </a:custGeom>
            <a:noFill/>
            <a:ln cap="flat" cmpd="sng" w="140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90" name="Google Shape;90;p2"/>
          <p:cNvSpPr txBox="1"/>
          <p:nvPr/>
        </p:nvSpPr>
        <p:spPr>
          <a:xfrm>
            <a:off x="2166937" y="2979737"/>
            <a:ext cx="1992312" cy="2619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How the world evolves</a:t>
            </a:r>
            <a:endParaRPr/>
          </a:p>
        </p:txBody>
      </p:sp>
      <p:grpSp>
        <p:nvGrpSpPr>
          <p:cNvPr id="91" name="Google Shape;91;p2"/>
          <p:cNvGrpSpPr/>
          <p:nvPr/>
        </p:nvGrpSpPr>
        <p:grpSpPr>
          <a:xfrm>
            <a:off x="2171066" y="3227387"/>
            <a:ext cx="2667567" cy="750033"/>
            <a:chOff x="2170636" y="3228174"/>
            <a:chExt cx="2667251" cy="749719"/>
          </a:xfrm>
        </p:grpSpPr>
        <p:sp>
          <p:nvSpPr>
            <p:cNvPr id="92" name="Google Shape;92;p2"/>
            <p:cNvSpPr/>
            <p:nvPr/>
          </p:nvSpPr>
          <p:spPr>
            <a:xfrm>
              <a:off x="4116641" y="3823157"/>
              <a:ext cx="561975" cy="0"/>
            </a:xfrm>
            <a:custGeom>
              <a:rect b="b" l="l" r="r" t="t"/>
              <a:pathLst>
                <a:path extrusionOk="0" h="120000" w="561975">
                  <a:moveTo>
                    <a:pt x="0" y="0"/>
                  </a:moveTo>
                  <a:lnTo>
                    <a:pt x="561352"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3" name="Google Shape;93;p2"/>
            <p:cNvSpPr/>
            <p:nvPr/>
          </p:nvSpPr>
          <p:spPr>
            <a:xfrm>
              <a:off x="4551679" y="3777106"/>
              <a:ext cx="184785" cy="92710"/>
            </a:xfrm>
            <a:custGeom>
              <a:rect b="b" l="l" r="r" t="t"/>
              <a:pathLst>
                <a:path extrusionOk="0" h="92710" w="184785">
                  <a:moveTo>
                    <a:pt x="184175" y="46050"/>
                  </a:moveTo>
                  <a:lnTo>
                    <a:pt x="0" y="0"/>
                  </a:lnTo>
                  <a:lnTo>
                    <a:pt x="0" y="92087"/>
                  </a:lnTo>
                  <a:lnTo>
                    <a:pt x="184175" y="460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4" name="Google Shape;94;p2"/>
            <p:cNvSpPr/>
            <p:nvPr/>
          </p:nvSpPr>
          <p:spPr>
            <a:xfrm>
              <a:off x="4004373" y="3261804"/>
              <a:ext cx="786130" cy="589915"/>
            </a:xfrm>
            <a:custGeom>
              <a:rect b="b" l="l" r="r" t="t"/>
              <a:pathLst>
                <a:path extrusionOk="0" h="589914" w="786129">
                  <a:moveTo>
                    <a:pt x="561340" y="533273"/>
                  </a:moveTo>
                  <a:lnTo>
                    <a:pt x="673620" y="561352"/>
                  </a:lnTo>
                  <a:lnTo>
                    <a:pt x="561340" y="589407"/>
                  </a:lnTo>
                </a:path>
                <a:path extrusionOk="0" h="589914" w="786129">
                  <a:moveTo>
                    <a:pt x="0" y="561352"/>
                  </a:moveTo>
                  <a:lnTo>
                    <a:pt x="785888"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5" name="Google Shape;95;p2"/>
            <p:cNvSpPr/>
            <p:nvPr/>
          </p:nvSpPr>
          <p:spPr>
            <a:xfrm>
              <a:off x="4660722" y="3228174"/>
              <a:ext cx="177165" cy="144780"/>
            </a:xfrm>
            <a:custGeom>
              <a:rect b="b" l="l" r="r" t="t"/>
              <a:pathLst>
                <a:path extrusionOk="0" h="144779" w="177164">
                  <a:moveTo>
                    <a:pt x="176618" y="0"/>
                  </a:moveTo>
                  <a:lnTo>
                    <a:pt x="0" y="69570"/>
                  </a:lnTo>
                  <a:lnTo>
                    <a:pt x="53517" y="144513"/>
                  </a:lnTo>
                  <a:lnTo>
                    <a:pt x="17661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6" name="Google Shape;96;p2"/>
            <p:cNvSpPr/>
            <p:nvPr/>
          </p:nvSpPr>
          <p:spPr>
            <a:xfrm>
              <a:off x="4682591" y="3261804"/>
              <a:ext cx="107950" cy="88265"/>
            </a:xfrm>
            <a:custGeom>
              <a:rect b="b" l="l" r="r" t="t"/>
              <a:pathLst>
                <a:path extrusionOk="0" h="88264" w="107950">
                  <a:moveTo>
                    <a:pt x="0" y="42418"/>
                  </a:moveTo>
                  <a:lnTo>
                    <a:pt x="107670" y="0"/>
                  </a:lnTo>
                  <a:lnTo>
                    <a:pt x="32626" y="88087"/>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7" name="Google Shape;97;p2"/>
            <p:cNvSpPr/>
            <p:nvPr/>
          </p:nvSpPr>
          <p:spPr>
            <a:xfrm>
              <a:off x="2170636" y="3640708"/>
              <a:ext cx="2011680" cy="337185"/>
            </a:xfrm>
            <a:custGeom>
              <a:rect b="b" l="l" r="r" t="t"/>
              <a:pathLst>
                <a:path extrusionOk="0" h="337185" w="2011679">
                  <a:moveTo>
                    <a:pt x="2011495" y="168406"/>
                  </a:moveTo>
                  <a:lnTo>
                    <a:pt x="1997465" y="112268"/>
                  </a:lnTo>
                  <a:lnTo>
                    <a:pt x="1957700" y="58478"/>
                  </a:lnTo>
                  <a:lnTo>
                    <a:pt x="1903904" y="18719"/>
                  </a:lnTo>
                  <a:lnTo>
                    <a:pt x="1866153" y="6822"/>
                  </a:lnTo>
                  <a:lnTo>
                    <a:pt x="1794363" y="1473"/>
                  </a:lnTo>
                  <a:lnTo>
                    <a:pt x="1735064" y="436"/>
                  </a:lnTo>
                  <a:lnTo>
                    <a:pt x="1654488" y="54"/>
                  </a:lnTo>
                  <a:lnTo>
                    <a:pt x="1548380" y="0"/>
                  </a:lnTo>
                  <a:lnTo>
                    <a:pt x="463115" y="0"/>
                  </a:lnTo>
                  <a:lnTo>
                    <a:pt x="357011" y="54"/>
                  </a:lnTo>
                  <a:lnTo>
                    <a:pt x="276437" y="436"/>
                  </a:lnTo>
                  <a:lnTo>
                    <a:pt x="217138" y="1473"/>
                  </a:lnTo>
                  <a:lnTo>
                    <a:pt x="174858" y="3492"/>
                  </a:lnTo>
                  <a:lnTo>
                    <a:pt x="124340" y="11788"/>
                  </a:lnTo>
                  <a:lnTo>
                    <a:pt x="79820" y="35967"/>
                  </a:lnTo>
                  <a:lnTo>
                    <a:pt x="31285" y="84497"/>
                  </a:lnTo>
                  <a:lnTo>
                    <a:pt x="3507" y="140337"/>
                  </a:lnTo>
                  <a:lnTo>
                    <a:pt x="0" y="168406"/>
                  </a:lnTo>
                  <a:lnTo>
                    <a:pt x="3507" y="196473"/>
                  </a:lnTo>
                  <a:lnTo>
                    <a:pt x="31285" y="252313"/>
                  </a:lnTo>
                  <a:lnTo>
                    <a:pt x="79820" y="300849"/>
                  </a:lnTo>
                  <a:lnTo>
                    <a:pt x="124340" y="325028"/>
                  </a:lnTo>
                  <a:lnTo>
                    <a:pt x="174858" y="333323"/>
                  </a:lnTo>
                  <a:lnTo>
                    <a:pt x="217138" y="335343"/>
                  </a:lnTo>
                  <a:lnTo>
                    <a:pt x="276437" y="336380"/>
                  </a:lnTo>
                  <a:lnTo>
                    <a:pt x="357011" y="336762"/>
                  </a:lnTo>
                  <a:lnTo>
                    <a:pt x="463115" y="336816"/>
                  </a:lnTo>
                  <a:lnTo>
                    <a:pt x="1548380" y="336816"/>
                  </a:lnTo>
                  <a:lnTo>
                    <a:pt x="1654488" y="336762"/>
                  </a:lnTo>
                  <a:lnTo>
                    <a:pt x="1735064" y="336380"/>
                  </a:lnTo>
                  <a:lnTo>
                    <a:pt x="1794363" y="335343"/>
                  </a:lnTo>
                  <a:lnTo>
                    <a:pt x="1836640" y="333323"/>
                  </a:lnTo>
                  <a:lnTo>
                    <a:pt x="1887156" y="325028"/>
                  </a:lnTo>
                  <a:lnTo>
                    <a:pt x="1931680" y="300849"/>
                  </a:lnTo>
                  <a:lnTo>
                    <a:pt x="1980212" y="252313"/>
                  </a:lnTo>
                  <a:lnTo>
                    <a:pt x="2007988" y="196473"/>
                  </a:lnTo>
                  <a:lnTo>
                    <a:pt x="2011495" y="16840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8" name="Google Shape;98;p2"/>
            <p:cNvSpPr/>
            <p:nvPr/>
          </p:nvSpPr>
          <p:spPr>
            <a:xfrm>
              <a:off x="2170636" y="3640708"/>
              <a:ext cx="2011680" cy="337185"/>
            </a:xfrm>
            <a:custGeom>
              <a:rect b="b" l="l" r="r" t="t"/>
              <a:pathLst>
                <a:path extrusionOk="0" h="337185" w="2011679">
                  <a:moveTo>
                    <a:pt x="107591" y="318096"/>
                  </a:moveTo>
                  <a:lnTo>
                    <a:pt x="53800" y="278336"/>
                  </a:lnTo>
                  <a:lnTo>
                    <a:pt x="14030" y="224536"/>
                  </a:lnTo>
                  <a:lnTo>
                    <a:pt x="0" y="168406"/>
                  </a:lnTo>
                  <a:lnTo>
                    <a:pt x="3507" y="140337"/>
                  </a:lnTo>
                  <a:lnTo>
                    <a:pt x="31285" y="84497"/>
                  </a:lnTo>
                  <a:lnTo>
                    <a:pt x="79820" y="35967"/>
                  </a:lnTo>
                  <a:lnTo>
                    <a:pt x="124340" y="11788"/>
                  </a:lnTo>
                  <a:lnTo>
                    <a:pt x="174858" y="3492"/>
                  </a:lnTo>
                  <a:lnTo>
                    <a:pt x="217138" y="1473"/>
                  </a:lnTo>
                  <a:lnTo>
                    <a:pt x="276437" y="436"/>
                  </a:lnTo>
                  <a:lnTo>
                    <a:pt x="357011" y="54"/>
                  </a:lnTo>
                  <a:lnTo>
                    <a:pt x="463115" y="0"/>
                  </a:lnTo>
                  <a:lnTo>
                    <a:pt x="504813" y="0"/>
                  </a:lnTo>
                  <a:lnTo>
                    <a:pt x="549505" y="0"/>
                  </a:lnTo>
                  <a:lnTo>
                    <a:pt x="1548380" y="0"/>
                  </a:lnTo>
                  <a:lnTo>
                    <a:pt x="1654488" y="54"/>
                  </a:lnTo>
                  <a:lnTo>
                    <a:pt x="1735064" y="436"/>
                  </a:lnTo>
                  <a:lnTo>
                    <a:pt x="1794363" y="1473"/>
                  </a:lnTo>
                  <a:lnTo>
                    <a:pt x="1836640" y="3492"/>
                  </a:lnTo>
                  <a:lnTo>
                    <a:pt x="1887156" y="11788"/>
                  </a:lnTo>
                  <a:lnTo>
                    <a:pt x="1931680" y="35967"/>
                  </a:lnTo>
                  <a:lnTo>
                    <a:pt x="1980212" y="84497"/>
                  </a:lnTo>
                  <a:lnTo>
                    <a:pt x="2007988" y="140337"/>
                  </a:lnTo>
                  <a:lnTo>
                    <a:pt x="2011495" y="168406"/>
                  </a:lnTo>
                  <a:lnTo>
                    <a:pt x="2007988" y="196473"/>
                  </a:lnTo>
                  <a:lnTo>
                    <a:pt x="1980212" y="252313"/>
                  </a:lnTo>
                  <a:lnTo>
                    <a:pt x="1931680" y="300849"/>
                  </a:lnTo>
                  <a:lnTo>
                    <a:pt x="1887156" y="325028"/>
                  </a:lnTo>
                  <a:lnTo>
                    <a:pt x="1836640" y="333323"/>
                  </a:lnTo>
                  <a:lnTo>
                    <a:pt x="1794363" y="335343"/>
                  </a:lnTo>
                  <a:lnTo>
                    <a:pt x="1735064" y="336380"/>
                  </a:lnTo>
                  <a:lnTo>
                    <a:pt x="1654488" y="336762"/>
                  </a:lnTo>
                  <a:lnTo>
                    <a:pt x="1548380" y="336816"/>
                  </a:lnTo>
                  <a:lnTo>
                    <a:pt x="1506682" y="336816"/>
                  </a:lnTo>
                  <a:lnTo>
                    <a:pt x="1461990" y="336816"/>
                  </a:lnTo>
                  <a:lnTo>
                    <a:pt x="463115" y="336816"/>
                  </a:lnTo>
                  <a:lnTo>
                    <a:pt x="357011" y="336762"/>
                  </a:lnTo>
                  <a:lnTo>
                    <a:pt x="276437" y="336380"/>
                  </a:lnTo>
                  <a:lnTo>
                    <a:pt x="217138" y="335343"/>
                  </a:lnTo>
                  <a:lnTo>
                    <a:pt x="174858" y="333323"/>
                  </a:lnTo>
                  <a:lnTo>
                    <a:pt x="124340" y="325028"/>
                  </a:lnTo>
                  <a:lnTo>
                    <a:pt x="107591" y="318096"/>
                  </a:lnTo>
                </a:path>
              </a:pathLst>
            </a:custGeom>
            <a:noFill/>
            <a:ln cap="flat" cmpd="sng" w="140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99" name="Google Shape;99;p2"/>
          <p:cNvSpPr txBox="1"/>
          <p:nvPr/>
        </p:nvSpPr>
        <p:spPr>
          <a:xfrm>
            <a:off x="2273300" y="3652837"/>
            <a:ext cx="1749425" cy="2619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What my actions do</a:t>
            </a:r>
            <a:endParaRPr/>
          </a:p>
        </p:txBody>
      </p:sp>
      <p:grpSp>
        <p:nvGrpSpPr>
          <p:cNvPr id="100" name="Google Shape;100;p2"/>
          <p:cNvGrpSpPr/>
          <p:nvPr/>
        </p:nvGrpSpPr>
        <p:grpSpPr>
          <a:xfrm>
            <a:off x="2760026" y="2578101"/>
            <a:ext cx="2958426" cy="3209923"/>
            <a:chOff x="2760056" y="2578049"/>
            <a:chExt cx="2959059" cy="3209607"/>
          </a:xfrm>
        </p:grpSpPr>
        <p:sp>
          <p:nvSpPr>
            <p:cNvPr id="101" name="Google Shape;101;p2"/>
            <p:cNvSpPr/>
            <p:nvPr/>
          </p:nvSpPr>
          <p:spPr>
            <a:xfrm>
              <a:off x="5672442" y="2578049"/>
              <a:ext cx="0" cy="325755"/>
            </a:xfrm>
            <a:custGeom>
              <a:rect b="b" l="l" r="r" t="t"/>
              <a:pathLst>
                <a:path extrusionOk="0" h="325755" w="120000">
                  <a:moveTo>
                    <a:pt x="0" y="0"/>
                  </a:moveTo>
                  <a:lnTo>
                    <a:pt x="0" y="325272"/>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2" name="Google Shape;102;p2"/>
            <p:cNvSpPr/>
            <p:nvPr/>
          </p:nvSpPr>
          <p:spPr>
            <a:xfrm>
              <a:off x="5626392" y="2777020"/>
              <a:ext cx="92710" cy="184785"/>
            </a:xfrm>
            <a:custGeom>
              <a:rect b="b" l="l" r="r" t="t"/>
              <a:pathLst>
                <a:path extrusionOk="0" h="184785" w="92710">
                  <a:moveTo>
                    <a:pt x="92087" y="0"/>
                  </a:moveTo>
                  <a:lnTo>
                    <a:pt x="0" y="0"/>
                  </a:lnTo>
                  <a:lnTo>
                    <a:pt x="46050" y="184162"/>
                  </a:lnTo>
                  <a:lnTo>
                    <a:pt x="9208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3" name="Google Shape;103;p2"/>
            <p:cNvSpPr/>
            <p:nvPr/>
          </p:nvSpPr>
          <p:spPr>
            <a:xfrm>
              <a:off x="5644375" y="2791053"/>
              <a:ext cx="56515" cy="2938145"/>
            </a:xfrm>
            <a:custGeom>
              <a:rect b="b" l="l" r="r" t="t"/>
              <a:pathLst>
                <a:path extrusionOk="0" h="2938145" w="56514">
                  <a:moveTo>
                    <a:pt x="56134" y="0"/>
                  </a:moveTo>
                  <a:lnTo>
                    <a:pt x="28067" y="112268"/>
                  </a:lnTo>
                  <a:lnTo>
                    <a:pt x="0" y="0"/>
                  </a:lnTo>
                </a:path>
                <a:path extrusionOk="0" h="2938145" w="56514">
                  <a:moveTo>
                    <a:pt x="28067" y="2572181"/>
                  </a:moveTo>
                  <a:lnTo>
                    <a:pt x="28067" y="2938119"/>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4" name="Google Shape;104;p2"/>
            <p:cNvSpPr/>
            <p:nvPr/>
          </p:nvSpPr>
          <p:spPr>
            <a:xfrm>
              <a:off x="5626405" y="5602871"/>
              <a:ext cx="92710" cy="184785"/>
            </a:xfrm>
            <a:custGeom>
              <a:rect b="b" l="l" r="r" t="t"/>
              <a:pathLst>
                <a:path extrusionOk="0" h="184785" w="92710">
                  <a:moveTo>
                    <a:pt x="92087" y="0"/>
                  </a:moveTo>
                  <a:lnTo>
                    <a:pt x="0" y="0"/>
                  </a:lnTo>
                  <a:lnTo>
                    <a:pt x="46037" y="184175"/>
                  </a:lnTo>
                  <a:lnTo>
                    <a:pt x="9208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5" name="Google Shape;105;p2"/>
            <p:cNvSpPr/>
            <p:nvPr/>
          </p:nvSpPr>
          <p:spPr>
            <a:xfrm>
              <a:off x="5644375" y="4048582"/>
              <a:ext cx="56515" cy="1680845"/>
            </a:xfrm>
            <a:custGeom>
              <a:rect b="b" l="l" r="r" t="t"/>
              <a:pathLst>
                <a:path extrusionOk="0" h="1680845" w="56514">
                  <a:moveTo>
                    <a:pt x="56134" y="1568335"/>
                  </a:moveTo>
                  <a:lnTo>
                    <a:pt x="28067" y="1680591"/>
                  </a:lnTo>
                  <a:lnTo>
                    <a:pt x="0" y="1568335"/>
                  </a:lnTo>
                </a:path>
                <a:path extrusionOk="0" h="1680845" w="56514">
                  <a:moveTo>
                    <a:pt x="28079" y="0"/>
                  </a:moveTo>
                  <a:lnTo>
                    <a:pt x="28079" y="853846"/>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6" name="Google Shape;106;p2"/>
            <p:cNvSpPr/>
            <p:nvPr/>
          </p:nvSpPr>
          <p:spPr>
            <a:xfrm>
              <a:off x="5626405" y="4776127"/>
              <a:ext cx="92710" cy="184785"/>
            </a:xfrm>
            <a:custGeom>
              <a:rect b="b" l="l" r="r" t="t"/>
              <a:pathLst>
                <a:path extrusionOk="0" h="184785" w="92710">
                  <a:moveTo>
                    <a:pt x="92087" y="0"/>
                  </a:moveTo>
                  <a:lnTo>
                    <a:pt x="0" y="0"/>
                  </a:lnTo>
                  <a:lnTo>
                    <a:pt x="46050" y="184162"/>
                  </a:lnTo>
                  <a:lnTo>
                    <a:pt x="92087"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07" name="Google Shape;107;p2"/>
            <p:cNvSpPr/>
            <p:nvPr/>
          </p:nvSpPr>
          <p:spPr>
            <a:xfrm>
              <a:off x="5644375" y="4790160"/>
              <a:ext cx="56515" cy="112395"/>
            </a:xfrm>
            <a:custGeom>
              <a:rect b="b" l="l" r="r" t="t"/>
              <a:pathLst>
                <a:path extrusionOk="0" h="112395" w="56514">
                  <a:moveTo>
                    <a:pt x="56134" y="0"/>
                  </a:moveTo>
                  <a:lnTo>
                    <a:pt x="28079" y="112268"/>
                  </a:lnTo>
                  <a:lnTo>
                    <a:pt x="0"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pic>
          <p:nvPicPr>
            <p:cNvPr id="108" name="Google Shape;108;p2"/>
            <p:cNvPicPr preferRelativeResize="0"/>
            <p:nvPr/>
          </p:nvPicPr>
          <p:blipFill rotWithShape="1">
            <a:blip r:embed="rId3">
              <a:alphaModFix/>
            </a:blip>
            <a:srcRect b="0" l="0" r="0" t="0"/>
            <a:stretch/>
          </p:blipFill>
          <p:spPr>
            <a:xfrm>
              <a:off x="5626405" y="3370910"/>
              <a:ext cx="92087" cy="267931"/>
            </a:xfrm>
            <a:prstGeom prst="rect">
              <a:avLst/>
            </a:prstGeom>
            <a:noFill/>
            <a:ln>
              <a:noFill/>
            </a:ln>
          </p:spPr>
        </p:pic>
        <p:sp>
          <p:nvSpPr>
            <p:cNvPr id="109" name="Google Shape;109;p2"/>
            <p:cNvSpPr/>
            <p:nvPr/>
          </p:nvSpPr>
          <p:spPr>
            <a:xfrm>
              <a:off x="2760056" y="4959870"/>
              <a:ext cx="889000" cy="337185"/>
            </a:xfrm>
            <a:custGeom>
              <a:rect b="b" l="l" r="r" t="t"/>
              <a:pathLst>
                <a:path extrusionOk="0" h="337185" w="889000">
                  <a:moveTo>
                    <a:pt x="888799" y="168409"/>
                  </a:moveTo>
                  <a:lnTo>
                    <a:pt x="874760" y="112280"/>
                  </a:lnTo>
                  <a:lnTo>
                    <a:pt x="834999" y="58480"/>
                  </a:lnTo>
                  <a:lnTo>
                    <a:pt x="781199" y="18719"/>
                  </a:lnTo>
                  <a:lnTo>
                    <a:pt x="718053" y="2339"/>
                  </a:lnTo>
                  <a:lnTo>
                    <a:pt x="673319" y="292"/>
                  </a:lnTo>
                  <a:lnTo>
                    <a:pt x="612797" y="0"/>
                  </a:lnTo>
                  <a:lnTo>
                    <a:pt x="275993" y="0"/>
                  </a:lnTo>
                  <a:lnTo>
                    <a:pt x="215472" y="292"/>
                  </a:lnTo>
                  <a:lnTo>
                    <a:pt x="170741" y="2339"/>
                  </a:lnTo>
                  <a:lnTo>
                    <a:pt x="107591" y="18719"/>
                  </a:lnTo>
                  <a:lnTo>
                    <a:pt x="53790" y="58480"/>
                  </a:lnTo>
                  <a:lnTo>
                    <a:pt x="14030" y="112280"/>
                  </a:lnTo>
                  <a:lnTo>
                    <a:pt x="0" y="168409"/>
                  </a:lnTo>
                  <a:lnTo>
                    <a:pt x="3507" y="196478"/>
                  </a:lnTo>
                  <a:lnTo>
                    <a:pt x="31278" y="252319"/>
                  </a:lnTo>
                  <a:lnTo>
                    <a:pt x="79813" y="300854"/>
                  </a:lnTo>
                  <a:lnTo>
                    <a:pt x="136536" y="328924"/>
                  </a:lnTo>
                  <a:lnTo>
                    <a:pt x="215472" y="336524"/>
                  </a:lnTo>
                  <a:lnTo>
                    <a:pt x="275993" y="336816"/>
                  </a:lnTo>
                  <a:lnTo>
                    <a:pt x="612797" y="336816"/>
                  </a:lnTo>
                  <a:lnTo>
                    <a:pt x="673319" y="336524"/>
                  </a:lnTo>
                  <a:lnTo>
                    <a:pt x="718053" y="334478"/>
                  </a:lnTo>
                  <a:lnTo>
                    <a:pt x="781199" y="318109"/>
                  </a:lnTo>
                  <a:lnTo>
                    <a:pt x="834999" y="278339"/>
                  </a:lnTo>
                  <a:lnTo>
                    <a:pt x="874760" y="224548"/>
                  </a:lnTo>
                  <a:lnTo>
                    <a:pt x="888799" y="168409"/>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0" name="Google Shape;110;p2"/>
            <p:cNvSpPr/>
            <p:nvPr/>
          </p:nvSpPr>
          <p:spPr>
            <a:xfrm>
              <a:off x="2760056" y="4959870"/>
              <a:ext cx="889000" cy="337185"/>
            </a:xfrm>
            <a:custGeom>
              <a:rect b="b" l="l" r="r" t="t"/>
              <a:pathLst>
                <a:path extrusionOk="0" h="337185" w="889000">
                  <a:moveTo>
                    <a:pt x="14030" y="224548"/>
                  </a:moveTo>
                  <a:lnTo>
                    <a:pt x="3507" y="196478"/>
                  </a:lnTo>
                  <a:lnTo>
                    <a:pt x="0" y="168409"/>
                  </a:lnTo>
                  <a:lnTo>
                    <a:pt x="3507" y="140343"/>
                  </a:lnTo>
                  <a:lnTo>
                    <a:pt x="31278" y="84503"/>
                  </a:lnTo>
                  <a:lnTo>
                    <a:pt x="79813" y="35967"/>
                  </a:lnTo>
                  <a:lnTo>
                    <a:pt x="136536" y="7897"/>
                  </a:lnTo>
                  <a:lnTo>
                    <a:pt x="215472" y="292"/>
                  </a:lnTo>
                  <a:lnTo>
                    <a:pt x="275993" y="0"/>
                  </a:lnTo>
                  <a:lnTo>
                    <a:pt x="319200" y="0"/>
                  </a:lnTo>
                  <a:lnTo>
                    <a:pt x="367316" y="0"/>
                  </a:lnTo>
                  <a:lnTo>
                    <a:pt x="612797" y="0"/>
                  </a:lnTo>
                  <a:lnTo>
                    <a:pt x="673319" y="292"/>
                  </a:lnTo>
                  <a:lnTo>
                    <a:pt x="718053" y="2339"/>
                  </a:lnTo>
                  <a:lnTo>
                    <a:pt x="781199" y="18719"/>
                  </a:lnTo>
                  <a:lnTo>
                    <a:pt x="834999" y="58480"/>
                  </a:lnTo>
                  <a:lnTo>
                    <a:pt x="874760" y="112280"/>
                  </a:lnTo>
                  <a:lnTo>
                    <a:pt x="888799" y="168409"/>
                  </a:lnTo>
                  <a:lnTo>
                    <a:pt x="885290" y="196478"/>
                  </a:lnTo>
                  <a:lnTo>
                    <a:pt x="857512" y="252319"/>
                  </a:lnTo>
                  <a:lnTo>
                    <a:pt x="808976" y="300854"/>
                  </a:lnTo>
                  <a:lnTo>
                    <a:pt x="752259" y="328924"/>
                  </a:lnTo>
                  <a:lnTo>
                    <a:pt x="673319" y="336524"/>
                  </a:lnTo>
                  <a:lnTo>
                    <a:pt x="612797" y="336816"/>
                  </a:lnTo>
                  <a:lnTo>
                    <a:pt x="569594" y="336816"/>
                  </a:lnTo>
                  <a:lnTo>
                    <a:pt x="521481" y="336816"/>
                  </a:lnTo>
                  <a:lnTo>
                    <a:pt x="275993" y="336816"/>
                  </a:lnTo>
                  <a:lnTo>
                    <a:pt x="215472" y="336524"/>
                  </a:lnTo>
                  <a:lnTo>
                    <a:pt x="170741" y="334478"/>
                  </a:lnTo>
                  <a:lnTo>
                    <a:pt x="107591" y="318109"/>
                  </a:lnTo>
                  <a:lnTo>
                    <a:pt x="53790" y="278339"/>
                  </a:lnTo>
                  <a:lnTo>
                    <a:pt x="31278" y="252319"/>
                  </a:lnTo>
                  <a:lnTo>
                    <a:pt x="14030" y="224548"/>
                  </a:lnTo>
                </a:path>
              </a:pathLst>
            </a:custGeom>
            <a:noFill/>
            <a:ln cap="flat" cmpd="sng" w="140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11" name="Google Shape;111;p2"/>
          <p:cNvSpPr txBox="1"/>
          <p:nvPr/>
        </p:nvSpPr>
        <p:spPr>
          <a:xfrm>
            <a:off x="2932112" y="4972050"/>
            <a:ext cx="539750" cy="2619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Goals</a:t>
            </a:r>
            <a:endParaRPr/>
          </a:p>
        </p:txBody>
      </p:sp>
      <p:grpSp>
        <p:nvGrpSpPr>
          <p:cNvPr id="112" name="Google Shape;112;p2"/>
          <p:cNvGrpSpPr/>
          <p:nvPr/>
        </p:nvGrpSpPr>
        <p:grpSpPr>
          <a:xfrm>
            <a:off x="3154362" y="2155571"/>
            <a:ext cx="3363924" cy="3031313"/>
            <a:chOff x="3155035" y="2154960"/>
            <a:chExt cx="3363607" cy="3031313"/>
          </a:xfrm>
        </p:grpSpPr>
        <p:sp>
          <p:nvSpPr>
            <p:cNvPr id="113" name="Google Shape;113;p2"/>
            <p:cNvSpPr/>
            <p:nvPr/>
          </p:nvSpPr>
          <p:spPr>
            <a:xfrm>
              <a:off x="3653015" y="5139613"/>
              <a:ext cx="1226820" cy="0"/>
            </a:xfrm>
            <a:custGeom>
              <a:rect b="b" l="l" r="r" t="t"/>
              <a:pathLst>
                <a:path extrusionOk="0" h="120000" w="1226820">
                  <a:moveTo>
                    <a:pt x="0" y="0"/>
                  </a:moveTo>
                  <a:lnTo>
                    <a:pt x="1226566"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4" name="Google Shape;114;p2"/>
            <p:cNvSpPr/>
            <p:nvPr/>
          </p:nvSpPr>
          <p:spPr>
            <a:xfrm>
              <a:off x="4753279" y="5093563"/>
              <a:ext cx="184785" cy="92710"/>
            </a:xfrm>
            <a:custGeom>
              <a:rect b="b" l="l" r="r" t="t"/>
              <a:pathLst>
                <a:path extrusionOk="0" h="92710" w="184785">
                  <a:moveTo>
                    <a:pt x="184162" y="46050"/>
                  </a:moveTo>
                  <a:lnTo>
                    <a:pt x="0" y="0"/>
                  </a:lnTo>
                  <a:lnTo>
                    <a:pt x="0" y="92087"/>
                  </a:lnTo>
                  <a:lnTo>
                    <a:pt x="184162" y="4605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5" name="Google Shape;115;p2"/>
            <p:cNvSpPr/>
            <p:nvPr/>
          </p:nvSpPr>
          <p:spPr>
            <a:xfrm>
              <a:off x="4767313" y="5111546"/>
              <a:ext cx="112395" cy="56515"/>
            </a:xfrm>
            <a:custGeom>
              <a:rect b="b" l="l" r="r" t="t"/>
              <a:pathLst>
                <a:path extrusionOk="0" h="56514" w="112395">
                  <a:moveTo>
                    <a:pt x="0" y="0"/>
                  </a:moveTo>
                  <a:lnTo>
                    <a:pt x="112268" y="28067"/>
                  </a:lnTo>
                  <a:lnTo>
                    <a:pt x="0" y="56134"/>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6" name="Google Shape;116;p2"/>
            <p:cNvSpPr/>
            <p:nvPr/>
          </p:nvSpPr>
          <p:spPr>
            <a:xfrm>
              <a:off x="3176397" y="2154960"/>
              <a:ext cx="2020570" cy="762635"/>
            </a:xfrm>
            <a:custGeom>
              <a:rect b="b" l="l" r="r" t="t"/>
              <a:pathLst>
                <a:path extrusionOk="0" h="762635" w="2020570">
                  <a:moveTo>
                    <a:pt x="2020125" y="762483"/>
                  </a:moveTo>
                  <a:lnTo>
                    <a:pt x="2019885" y="761610"/>
                  </a:lnTo>
                  <a:lnTo>
                    <a:pt x="2018204" y="755498"/>
                  </a:lnTo>
                  <a:lnTo>
                    <a:pt x="2013642" y="738909"/>
                  </a:lnTo>
                  <a:lnTo>
                    <a:pt x="1995587" y="674267"/>
                  </a:lnTo>
                  <a:lnTo>
                    <a:pt x="1982613" y="634209"/>
                  </a:lnTo>
                  <a:lnTo>
                    <a:pt x="1964593" y="588022"/>
                  </a:lnTo>
                  <a:lnTo>
                    <a:pt x="1940285" y="537295"/>
                  </a:lnTo>
                  <a:lnTo>
                    <a:pt x="1908448" y="483621"/>
                  </a:lnTo>
                  <a:lnTo>
                    <a:pt x="1867839" y="428588"/>
                  </a:lnTo>
                  <a:lnTo>
                    <a:pt x="1841591" y="398550"/>
                  </a:lnTo>
                  <a:lnTo>
                    <a:pt x="1812402" y="368758"/>
                  </a:lnTo>
                  <a:lnTo>
                    <a:pt x="1780310" y="339388"/>
                  </a:lnTo>
                  <a:lnTo>
                    <a:pt x="1745353" y="310617"/>
                  </a:lnTo>
                  <a:lnTo>
                    <a:pt x="1707567" y="282622"/>
                  </a:lnTo>
                  <a:lnTo>
                    <a:pt x="1666992" y="255577"/>
                  </a:lnTo>
                  <a:lnTo>
                    <a:pt x="1623666" y="229660"/>
                  </a:lnTo>
                  <a:lnTo>
                    <a:pt x="1577624" y="205047"/>
                  </a:lnTo>
                  <a:lnTo>
                    <a:pt x="1528907" y="181914"/>
                  </a:lnTo>
                  <a:lnTo>
                    <a:pt x="1477550" y="160437"/>
                  </a:lnTo>
                  <a:lnTo>
                    <a:pt x="1423593" y="140793"/>
                  </a:lnTo>
                  <a:lnTo>
                    <a:pt x="1375972" y="125701"/>
                  </a:lnTo>
                  <a:lnTo>
                    <a:pt x="1326787" y="111959"/>
                  </a:lnTo>
                  <a:lnTo>
                    <a:pt x="1276308" y="99480"/>
                  </a:lnTo>
                  <a:lnTo>
                    <a:pt x="1224807" y="88176"/>
                  </a:lnTo>
                  <a:lnTo>
                    <a:pt x="1172555" y="77960"/>
                  </a:lnTo>
                  <a:lnTo>
                    <a:pt x="1119822" y="68743"/>
                  </a:lnTo>
                  <a:lnTo>
                    <a:pt x="1066879" y="60438"/>
                  </a:lnTo>
                  <a:lnTo>
                    <a:pt x="1013998" y="52957"/>
                  </a:lnTo>
                  <a:lnTo>
                    <a:pt x="961449" y="46212"/>
                  </a:lnTo>
                  <a:lnTo>
                    <a:pt x="909503" y="40116"/>
                  </a:lnTo>
                  <a:lnTo>
                    <a:pt x="858431" y="34581"/>
                  </a:lnTo>
                  <a:lnTo>
                    <a:pt x="808504" y="29519"/>
                  </a:lnTo>
                  <a:lnTo>
                    <a:pt x="759993" y="24842"/>
                  </a:lnTo>
                  <a:lnTo>
                    <a:pt x="692836" y="18649"/>
                  </a:lnTo>
                  <a:lnTo>
                    <a:pt x="629238" y="13175"/>
                  </a:lnTo>
                  <a:lnTo>
                    <a:pt x="569238" y="8517"/>
                  </a:lnTo>
                  <a:lnTo>
                    <a:pt x="512879" y="4773"/>
                  </a:lnTo>
                  <a:lnTo>
                    <a:pt x="460199" y="2040"/>
                  </a:lnTo>
                  <a:lnTo>
                    <a:pt x="411239" y="417"/>
                  </a:lnTo>
                  <a:lnTo>
                    <a:pt x="366039" y="0"/>
                  </a:lnTo>
                  <a:lnTo>
                    <a:pt x="324641" y="887"/>
                  </a:lnTo>
                  <a:lnTo>
                    <a:pt x="216229" y="13528"/>
                  </a:lnTo>
                  <a:lnTo>
                    <a:pt x="161877" y="29900"/>
                  </a:lnTo>
                  <a:lnTo>
                    <a:pt x="120884" y="50725"/>
                  </a:lnTo>
                  <a:lnTo>
                    <a:pt x="90106" y="74435"/>
                  </a:lnTo>
                  <a:lnTo>
                    <a:pt x="49069" y="125863"/>
                  </a:lnTo>
                  <a:lnTo>
                    <a:pt x="25844" y="179909"/>
                  </a:lnTo>
                  <a:lnTo>
                    <a:pt x="11525" y="232122"/>
                  </a:lnTo>
                  <a:lnTo>
                    <a:pt x="3492" y="270714"/>
                  </a:lnTo>
                  <a:lnTo>
                    <a:pt x="0" y="288875"/>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7" name="Google Shape;117;p2"/>
            <p:cNvSpPr/>
            <p:nvPr/>
          </p:nvSpPr>
          <p:spPr>
            <a:xfrm>
              <a:off x="3155035" y="2311107"/>
              <a:ext cx="90805" cy="189865"/>
            </a:xfrm>
            <a:custGeom>
              <a:rect b="b" l="l" r="r" t="t"/>
              <a:pathLst>
                <a:path extrusionOk="0" h="189864" w="90805">
                  <a:moveTo>
                    <a:pt x="90424" y="17386"/>
                  </a:moveTo>
                  <a:lnTo>
                    <a:pt x="0" y="0"/>
                  </a:lnTo>
                  <a:lnTo>
                    <a:pt x="10426" y="189547"/>
                  </a:lnTo>
                  <a:lnTo>
                    <a:pt x="90424" y="17386"/>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8" name="Google Shape;118;p2"/>
            <p:cNvSpPr/>
            <p:nvPr/>
          </p:nvSpPr>
          <p:spPr>
            <a:xfrm>
              <a:off x="3170034" y="2328291"/>
              <a:ext cx="55244" cy="115570"/>
            </a:xfrm>
            <a:custGeom>
              <a:rect b="b" l="l" r="r" t="t"/>
              <a:pathLst>
                <a:path extrusionOk="0" h="115569" w="55244">
                  <a:moveTo>
                    <a:pt x="55118" y="10591"/>
                  </a:moveTo>
                  <a:lnTo>
                    <a:pt x="6362" y="115544"/>
                  </a:lnTo>
                  <a:lnTo>
                    <a:pt x="0" y="0"/>
                  </a:lnTo>
                </a:path>
              </a:pathLst>
            </a:custGeom>
            <a:noFill/>
            <a:ln cap="flat" cmpd="sng" w="28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19" name="Google Shape;119;p2"/>
            <p:cNvSpPr/>
            <p:nvPr/>
          </p:nvSpPr>
          <p:spPr>
            <a:xfrm>
              <a:off x="4858753" y="2902762"/>
              <a:ext cx="1659889" cy="466090"/>
            </a:xfrm>
            <a:custGeom>
              <a:rect b="b" l="l" r="r" t="t"/>
              <a:pathLst>
                <a:path extrusionOk="0" h="466089" w="1659890">
                  <a:moveTo>
                    <a:pt x="1659369" y="465494"/>
                  </a:moveTo>
                  <a:lnTo>
                    <a:pt x="1659369" y="0"/>
                  </a:lnTo>
                  <a:lnTo>
                    <a:pt x="0" y="0"/>
                  </a:lnTo>
                  <a:lnTo>
                    <a:pt x="0" y="465494"/>
                  </a:lnTo>
                  <a:lnTo>
                    <a:pt x="1659369" y="465494"/>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20" name="Google Shape;120;p2"/>
          <p:cNvSpPr txBox="1"/>
          <p:nvPr/>
        </p:nvSpPr>
        <p:spPr>
          <a:xfrm>
            <a:off x="5205412" y="5799137"/>
            <a:ext cx="942975" cy="261937"/>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Clr>
                <a:schemeClr val="dk1"/>
              </a:buClr>
              <a:buSzPts val="1500"/>
              <a:buFont typeface="Arial"/>
              <a:buNone/>
            </a:pPr>
            <a:r>
              <a:rPr b="1" i="0" lang="en-US" sz="1500" u="none">
                <a:solidFill>
                  <a:schemeClr val="dk1"/>
                </a:solidFill>
                <a:latin typeface="Arial"/>
                <a:ea typeface="Arial"/>
                <a:cs typeface="Arial"/>
                <a:sym typeface="Arial"/>
              </a:rPr>
              <a:t>Actuators</a:t>
            </a:r>
            <a:endParaRPr/>
          </a:p>
        </p:txBody>
      </p:sp>
      <p:sp>
        <p:nvSpPr>
          <p:cNvPr id="121" name="Google Shape;121;p2"/>
          <p:cNvSpPr txBox="1"/>
          <p:nvPr/>
        </p:nvSpPr>
        <p:spPr>
          <a:xfrm>
            <a:off x="4859337" y="2903537"/>
            <a:ext cx="1658937" cy="465137"/>
          </a:xfrm>
          <a:prstGeom prst="rect">
            <a:avLst/>
          </a:prstGeom>
          <a:noFill/>
          <a:ln cap="flat" cmpd="sng" w="14025">
            <a:solidFill>
              <a:srgbClr val="000000"/>
            </a:solidFill>
            <a:prstDash val="solid"/>
            <a:miter lim="800000"/>
            <a:headEnd len="sm" w="sm" type="none"/>
            <a:tailEnd len="sm" w="sm" type="none"/>
          </a:ln>
        </p:spPr>
        <p:txBody>
          <a:bodyPr anchorCtr="0" anchor="t" bIns="0" lIns="0" spcFirstLastPara="1" rIns="0" wrap="square" tIns="30475">
            <a:spAutoFit/>
          </a:bodyPr>
          <a:lstStyle/>
          <a:p>
            <a:pPr indent="0" lvl="0" marL="161925" marR="0" rtl="0" algn="l">
              <a:lnSpc>
                <a:spcPct val="100000"/>
              </a:lnSpc>
              <a:spcBef>
                <a:spcPts val="0"/>
              </a:spcBef>
              <a:spcAft>
                <a:spcPts val="0"/>
              </a:spcAft>
              <a:buClr>
                <a:schemeClr val="dk1"/>
              </a:buClr>
              <a:buSzPts val="1500"/>
              <a:buFont typeface="Arial"/>
              <a:buNone/>
            </a:pPr>
            <a:r>
              <a:rPr b="0" i="0" lang="en-US" sz="1500" u="none">
                <a:solidFill>
                  <a:schemeClr val="dk1"/>
                </a:solidFill>
                <a:latin typeface="Arial"/>
                <a:ea typeface="Arial"/>
                <a:cs typeface="Arial"/>
                <a:sym typeface="Arial"/>
              </a:rPr>
              <a:t>What the world  is like now</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3"/>
          <p:cNvSpPr txBox="1"/>
          <p:nvPr>
            <p:ph type="title"/>
          </p:nvPr>
        </p:nvSpPr>
        <p:spPr>
          <a:xfrm>
            <a:off x="809625" y="490537"/>
            <a:ext cx="8207375" cy="592137"/>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(Knowledge-based) Reasoning Agents</a:t>
            </a:r>
            <a:endParaRPr/>
          </a:p>
        </p:txBody>
      </p:sp>
      <p:sp>
        <p:nvSpPr>
          <p:cNvPr id="127" name="Google Shape;127;p3"/>
          <p:cNvSpPr txBox="1"/>
          <p:nvPr/>
        </p:nvSpPr>
        <p:spPr>
          <a:xfrm>
            <a:off x="633412" y="1581150"/>
            <a:ext cx="8507412" cy="3675062"/>
          </a:xfrm>
          <a:prstGeom prst="rect">
            <a:avLst/>
          </a:prstGeom>
          <a:noFill/>
          <a:ln>
            <a:noFill/>
          </a:ln>
        </p:spPr>
        <p:txBody>
          <a:bodyPr anchorCtr="0" anchor="t" bIns="0" lIns="0" spcFirstLastPara="1" rIns="0" wrap="square" tIns="17775">
            <a:spAutoFit/>
          </a:bodyPr>
          <a:lstStyle/>
          <a:p>
            <a:pPr indent="0" lvl="0" marL="12700" marR="0" rtl="0" algn="l">
              <a:lnSpc>
                <a:spcPct val="99000"/>
              </a:lnSpc>
              <a:spcBef>
                <a:spcPts val="0"/>
              </a:spcBef>
              <a:spcAft>
                <a:spcPts val="0"/>
              </a:spcAft>
              <a:buClr>
                <a:srgbClr val="006EB8"/>
              </a:buClr>
              <a:buSzPts val="2200"/>
              <a:buFont typeface="Tahoma"/>
              <a:buNone/>
            </a:pPr>
            <a:r>
              <a:rPr b="0" i="0" lang="en-US" sz="2200" u="none">
                <a:solidFill>
                  <a:srgbClr val="006EB8"/>
                </a:solidFill>
                <a:latin typeface="Tahoma"/>
                <a:ea typeface="Tahoma"/>
                <a:cs typeface="Tahoma"/>
                <a:sym typeface="Tahoma"/>
              </a:rPr>
              <a:t>Know about the world. </a:t>
            </a:r>
            <a:r>
              <a:rPr b="0" i="0" lang="en-US" sz="2200" u="none">
                <a:solidFill>
                  <a:schemeClr val="dk1"/>
                </a:solidFill>
                <a:latin typeface="Tahoma"/>
                <a:ea typeface="Tahoma"/>
                <a:cs typeface="Tahoma"/>
                <a:sym typeface="Tahoma"/>
              </a:rPr>
              <a:t>They maintain a collection of facts  (statements) about the world, their </a:t>
            </a:r>
            <a:r>
              <a:rPr b="0" i="0" lang="en-US" sz="2200" u="none">
                <a:solidFill>
                  <a:srgbClr val="ED145B"/>
                </a:solidFill>
                <a:latin typeface="Tahoma"/>
                <a:ea typeface="Tahoma"/>
                <a:cs typeface="Tahoma"/>
                <a:sym typeface="Tahoma"/>
              </a:rPr>
              <a:t>Knowledge Base</a:t>
            </a:r>
            <a:r>
              <a:rPr b="0" i="0" lang="en-US" sz="2200" u="none">
                <a:solidFill>
                  <a:schemeClr val="dk1"/>
                </a:solidFill>
                <a:latin typeface="Tahoma"/>
                <a:ea typeface="Tahoma"/>
                <a:cs typeface="Tahoma"/>
                <a:sym typeface="Tahoma"/>
              </a:rPr>
              <a:t>, expressed in  some </a:t>
            </a:r>
            <a:r>
              <a:rPr b="0" i="0" lang="en-US" sz="2200" u="none">
                <a:solidFill>
                  <a:srgbClr val="ED145B"/>
                </a:solidFill>
                <a:latin typeface="Tahoma"/>
                <a:ea typeface="Tahoma"/>
                <a:cs typeface="Tahoma"/>
                <a:sym typeface="Tahoma"/>
              </a:rPr>
              <a:t>formal language</a:t>
            </a:r>
            <a:endParaRPr b="0" i="0" sz="2200" u="none">
              <a:solidFill>
                <a:schemeClr val="dk1"/>
              </a:solidFill>
              <a:latin typeface="Tahoma"/>
              <a:ea typeface="Tahoma"/>
              <a:cs typeface="Tahoma"/>
              <a:sym typeface="Tahoma"/>
            </a:endParaRPr>
          </a:p>
          <a:p>
            <a:pPr indent="0" lvl="0" marL="1270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ahoma"/>
              <a:ea typeface="Tahoma"/>
              <a:cs typeface="Tahoma"/>
              <a:sym typeface="Tahoma"/>
            </a:endParaRPr>
          </a:p>
          <a:p>
            <a:pPr indent="0" lvl="0" marL="12700" marR="0" rtl="0" algn="l">
              <a:lnSpc>
                <a:spcPct val="100000"/>
              </a:lnSpc>
              <a:spcBef>
                <a:spcPts val="0"/>
              </a:spcBef>
              <a:spcAft>
                <a:spcPts val="0"/>
              </a:spcAft>
              <a:buClr>
                <a:schemeClr val="dk1"/>
              </a:buClr>
              <a:buSzPts val="1900"/>
              <a:buFont typeface="Calibri"/>
              <a:buNone/>
            </a:pPr>
            <a:r>
              <a:t/>
            </a:r>
            <a:endParaRPr b="0" i="0" sz="1900" u="none">
              <a:solidFill>
                <a:schemeClr val="dk1"/>
              </a:solidFill>
              <a:latin typeface="Tahoma"/>
              <a:ea typeface="Tahoma"/>
              <a:cs typeface="Tahoma"/>
              <a:sym typeface="Tahoma"/>
            </a:endParaRPr>
          </a:p>
          <a:p>
            <a:pPr indent="0" lvl="0" marL="12700" marR="0" rtl="0" algn="l">
              <a:lnSpc>
                <a:spcPct val="118181"/>
              </a:lnSpc>
              <a:spcBef>
                <a:spcPts val="0"/>
              </a:spcBef>
              <a:spcAft>
                <a:spcPts val="0"/>
              </a:spcAft>
              <a:buClr>
                <a:srgbClr val="006EB8"/>
              </a:buClr>
              <a:buSzPts val="2200"/>
              <a:buFont typeface="Tahoma"/>
              <a:buNone/>
            </a:pPr>
            <a:r>
              <a:rPr b="0" i="0" lang="en-US" sz="2200" u="none">
                <a:solidFill>
                  <a:srgbClr val="006EB8"/>
                </a:solidFill>
                <a:latin typeface="Tahoma"/>
                <a:ea typeface="Tahoma"/>
                <a:cs typeface="Tahoma"/>
                <a:sym typeface="Tahoma"/>
              </a:rPr>
              <a:t>Reason about the world. </a:t>
            </a:r>
            <a:r>
              <a:rPr b="0" i="0" lang="en-US" sz="2200" u="none">
                <a:solidFill>
                  <a:schemeClr val="dk1"/>
                </a:solidFill>
                <a:latin typeface="Tahoma"/>
                <a:ea typeface="Tahoma"/>
                <a:cs typeface="Tahoma"/>
                <a:sym typeface="Tahoma"/>
              </a:rPr>
              <a:t>They are able to derive new facts from those  in the KB using some </a:t>
            </a:r>
            <a:r>
              <a:rPr b="0" i="0" lang="en-US" sz="2200" u="none">
                <a:solidFill>
                  <a:srgbClr val="ED145B"/>
                </a:solidFill>
                <a:latin typeface="Tahoma"/>
                <a:ea typeface="Tahoma"/>
                <a:cs typeface="Tahoma"/>
                <a:sym typeface="Tahoma"/>
              </a:rPr>
              <a:t>inference mechanism</a:t>
            </a:r>
            <a:endParaRPr b="0" i="0" sz="2200" u="none">
              <a:solidFill>
                <a:schemeClr val="dk1"/>
              </a:solidFill>
              <a:latin typeface="Tahoma"/>
              <a:ea typeface="Tahoma"/>
              <a:cs typeface="Tahoma"/>
              <a:sym typeface="Tahoma"/>
            </a:endParaRPr>
          </a:p>
          <a:p>
            <a:pPr indent="0" lvl="0" marL="1270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ahoma"/>
              <a:ea typeface="Tahoma"/>
              <a:cs typeface="Tahoma"/>
              <a:sym typeface="Tahoma"/>
            </a:endParaRPr>
          </a:p>
          <a:p>
            <a:pPr indent="0" lvl="0" marL="1270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Tahoma"/>
              <a:ea typeface="Tahoma"/>
              <a:cs typeface="Tahoma"/>
              <a:sym typeface="Tahoma"/>
            </a:endParaRPr>
          </a:p>
          <a:p>
            <a:pPr indent="0" lvl="0" marL="12700" marR="0" rtl="0" algn="l">
              <a:lnSpc>
                <a:spcPct val="118181"/>
              </a:lnSpc>
              <a:spcBef>
                <a:spcPts val="0"/>
              </a:spcBef>
              <a:spcAft>
                <a:spcPts val="0"/>
              </a:spcAft>
              <a:buClr>
                <a:srgbClr val="006EB8"/>
              </a:buClr>
              <a:buSzPts val="2200"/>
              <a:buFont typeface="Tahoma"/>
              <a:buNone/>
            </a:pPr>
            <a:r>
              <a:rPr b="0" i="0" lang="en-US" sz="2200" u="none">
                <a:solidFill>
                  <a:srgbClr val="006EB8"/>
                </a:solidFill>
                <a:latin typeface="Tahoma"/>
                <a:ea typeface="Tahoma"/>
                <a:cs typeface="Tahoma"/>
                <a:sym typeface="Tahoma"/>
              </a:rPr>
              <a:t>Act upon the world. </a:t>
            </a:r>
            <a:r>
              <a:rPr b="0" i="0" lang="en-US" sz="2200" u="none">
                <a:solidFill>
                  <a:schemeClr val="dk1"/>
                </a:solidFill>
                <a:latin typeface="Tahoma"/>
                <a:ea typeface="Tahoma"/>
                <a:cs typeface="Tahoma"/>
                <a:sym typeface="Tahoma"/>
              </a:rPr>
              <a:t>They map percepts to actions by </a:t>
            </a:r>
            <a:r>
              <a:rPr b="0" i="0" lang="en-US" sz="2200" u="none">
                <a:solidFill>
                  <a:srgbClr val="ED145B"/>
                </a:solidFill>
                <a:latin typeface="Tahoma"/>
                <a:ea typeface="Tahoma"/>
                <a:cs typeface="Tahoma"/>
                <a:sym typeface="Tahoma"/>
              </a:rPr>
              <a:t>querying </a:t>
            </a:r>
            <a:r>
              <a:rPr b="0" i="0" lang="en-US" sz="2200" u="none">
                <a:solidFill>
                  <a:schemeClr val="dk1"/>
                </a:solidFill>
                <a:latin typeface="Tahoma"/>
                <a:ea typeface="Tahoma"/>
                <a:cs typeface="Tahoma"/>
                <a:sym typeface="Tahoma"/>
              </a:rPr>
              <a:t>and  </a:t>
            </a:r>
            <a:r>
              <a:rPr b="0" i="0" lang="en-US" sz="2200" u="none">
                <a:solidFill>
                  <a:srgbClr val="ED145B"/>
                </a:solidFill>
                <a:latin typeface="Tahoma"/>
                <a:ea typeface="Tahoma"/>
                <a:cs typeface="Tahoma"/>
                <a:sym typeface="Tahoma"/>
              </a:rPr>
              <a:t>updating </a:t>
            </a:r>
            <a:r>
              <a:rPr b="0" i="0" lang="en-US" sz="2200" u="none">
                <a:solidFill>
                  <a:schemeClr val="dk1"/>
                </a:solidFill>
                <a:latin typeface="Tahoma"/>
                <a:ea typeface="Tahoma"/>
                <a:cs typeface="Tahoma"/>
                <a:sym typeface="Tahoma"/>
              </a:rPr>
              <a:t>the KB</a:t>
            </a:r>
            <a:endParaRP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1" name="Shape 131"/>
        <p:cNvGrpSpPr/>
        <p:nvPr/>
      </p:nvGrpSpPr>
      <p:grpSpPr>
        <a:xfrm>
          <a:off x="0" y="0"/>
          <a:ext cx="0" cy="0"/>
          <a:chOff x="0" y="0"/>
          <a:chExt cx="0" cy="0"/>
        </a:xfrm>
      </p:grpSpPr>
      <p:sp>
        <p:nvSpPr>
          <p:cNvPr id="132" name="Google Shape;132;p4"/>
          <p:cNvSpPr txBox="1"/>
          <p:nvPr>
            <p:ph type="title"/>
          </p:nvPr>
        </p:nvSpPr>
        <p:spPr>
          <a:xfrm>
            <a:off x="2513012" y="465137"/>
            <a:ext cx="4805362"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Automated Reasoning</a:t>
            </a:r>
            <a:endParaRPr/>
          </a:p>
        </p:txBody>
      </p:sp>
      <p:sp>
        <p:nvSpPr>
          <p:cNvPr id="133" name="Google Shape;133;p4"/>
          <p:cNvSpPr txBox="1"/>
          <p:nvPr/>
        </p:nvSpPr>
        <p:spPr>
          <a:xfrm>
            <a:off x="633412" y="1581150"/>
            <a:ext cx="8085137" cy="4346575"/>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006EB8"/>
              </a:buClr>
              <a:buSzPts val="2200"/>
              <a:buFont typeface="Tahoma"/>
              <a:buNone/>
            </a:pPr>
            <a:r>
              <a:rPr b="0" i="0" lang="en-US" sz="2200" u="none">
                <a:solidFill>
                  <a:srgbClr val="006EB8"/>
                </a:solidFill>
                <a:latin typeface="Tahoma"/>
                <a:ea typeface="Tahoma"/>
                <a:cs typeface="Tahoma"/>
                <a:sym typeface="Tahoma"/>
              </a:rPr>
              <a:t>Main Assumption</a:t>
            </a:r>
            <a:endParaRPr b="0" i="0" sz="2200" u="none">
              <a:solidFill>
                <a:schemeClr val="dk1"/>
              </a:solidFill>
              <a:latin typeface="Tahoma"/>
              <a:ea typeface="Tahoma"/>
              <a:cs typeface="Tahoma"/>
              <a:sym typeface="Tahoma"/>
            </a:endParaRPr>
          </a:p>
          <a:p>
            <a:pPr indent="-139700" lvl="0" marL="12700" marR="0" rtl="0" algn="l">
              <a:lnSpc>
                <a:spcPct val="118181"/>
              </a:lnSpc>
              <a:spcBef>
                <a:spcPts val="1900"/>
              </a:spcBef>
              <a:spcAft>
                <a:spcPts val="0"/>
              </a:spcAft>
              <a:buClr>
                <a:srgbClr val="000000"/>
              </a:buClr>
              <a:buSzPts val="2200"/>
              <a:buFont typeface="Tahoma"/>
              <a:buAutoNum type="arabicPeriod"/>
            </a:pPr>
            <a:r>
              <a:rPr b="0" i="0" lang="en-US" sz="2200" u="none">
                <a:solidFill>
                  <a:srgbClr val="ED145B"/>
                </a:solidFill>
                <a:latin typeface="Tahoma"/>
                <a:ea typeface="Tahoma"/>
                <a:cs typeface="Tahoma"/>
                <a:sym typeface="Tahoma"/>
              </a:rPr>
              <a:t>Facts </a:t>
            </a:r>
            <a:r>
              <a:rPr b="0" i="0" lang="en-US" sz="2200" u="none">
                <a:solidFill>
                  <a:schemeClr val="dk1"/>
                </a:solidFill>
                <a:latin typeface="Tahoma"/>
                <a:ea typeface="Tahoma"/>
                <a:cs typeface="Tahoma"/>
                <a:sym typeface="Tahoma"/>
              </a:rPr>
              <a:t>about the world can be represented </a:t>
            </a:r>
            <a:r>
              <a:rPr b="0" i="0" lang="en-US" sz="2200" u="none">
                <a:solidFill>
                  <a:srgbClr val="ED145B"/>
                </a:solidFill>
                <a:latin typeface="Tahoma"/>
                <a:ea typeface="Tahoma"/>
                <a:cs typeface="Tahoma"/>
                <a:sym typeface="Tahoma"/>
              </a:rPr>
              <a:t>as </a:t>
            </a:r>
            <a:r>
              <a:rPr b="0" i="0" lang="en-US" sz="2200" u="none">
                <a:solidFill>
                  <a:schemeClr val="dk1"/>
                </a:solidFill>
                <a:latin typeface="Tahoma"/>
                <a:ea typeface="Tahoma"/>
                <a:cs typeface="Tahoma"/>
                <a:sym typeface="Tahoma"/>
              </a:rPr>
              <a:t>particular  configurations of </a:t>
            </a:r>
            <a:r>
              <a:rPr b="0" i="0" lang="en-US" sz="2200" u="none">
                <a:solidFill>
                  <a:srgbClr val="ED145B"/>
                </a:solidFill>
                <a:latin typeface="Tahoma"/>
                <a:ea typeface="Tahoma"/>
                <a:cs typeface="Tahoma"/>
                <a:sym typeface="Tahoma"/>
              </a:rPr>
              <a:t>symbols </a:t>
            </a:r>
            <a:r>
              <a:rPr b="0" i="0" lang="en-US" sz="2000" u="none">
                <a:solidFill>
                  <a:schemeClr val="dk1"/>
                </a:solidFill>
                <a:latin typeface="Tahoma"/>
                <a:ea typeface="Tahoma"/>
                <a:cs typeface="Tahoma"/>
                <a:sym typeface="Tahoma"/>
              </a:rPr>
              <a:t>(*)</a:t>
            </a:r>
            <a:endParaRPr/>
          </a:p>
          <a:p>
            <a:pPr indent="-139700" lvl="0" marL="12700" marR="0" rtl="0" algn="l">
              <a:lnSpc>
                <a:spcPct val="118181"/>
              </a:lnSpc>
              <a:spcBef>
                <a:spcPts val="700"/>
              </a:spcBef>
              <a:spcAft>
                <a:spcPts val="0"/>
              </a:spcAft>
              <a:buClr>
                <a:srgbClr val="000000"/>
              </a:buClr>
              <a:buSzPts val="2200"/>
              <a:buFont typeface="Tahoma"/>
              <a:buAutoNum type="arabicPeriod"/>
            </a:pPr>
            <a:r>
              <a:rPr b="0" i="0" lang="en-US" sz="2200" u="none">
                <a:solidFill>
                  <a:srgbClr val="ED145B"/>
                </a:solidFill>
                <a:latin typeface="Tahoma"/>
                <a:ea typeface="Tahoma"/>
                <a:cs typeface="Tahoma"/>
                <a:sym typeface="Tahoma"/>
              </a:rPr>
              <a:t>Reasoning </a:t>
            </a:r>
            <a:r>
              <a:rPr b="0" i="0" lang="en-US" sz="2200" u="none">
                <a:solidFill>
                  <a:schemeClr val="dk1"/>
                </a:solidFill>
                <a:latin typeface="Tahoma"/>
                <a:ea typeface="Tahoma"/>
                <a:cs typeface="Tahoma"/>
                <a:sym typeface="Tahoma"/>
              </a:rPr>
              <a:t>about the world can be achieved </a:t>
            </a:r>
            <a:r>
              <a:rPr b="0" i="0" lang="en-US" sz="2200" u="none">
                <a:solidFill>
                  <a:srgbClr val="ED145B"/>
                </a:solidFill>
                <a:latin typeface="Tahoma"/>
                <a:ea typeface="Tahoma"/>
                <a:cs typeface="Tahoma"/>
                <a:sym typeface="Tahoma"/>
              </a:rPr>
              <a:t>by </a:t>
            </a:r>
            <a:r>
              <a:rPr b="0" i="0" lang="en-US" sz="2200" u="none">
                <a:solidFill>
                  <a:schemeClr val="dk1"/>
                </a:solidFill>
                <a:latin typeface="Tahoma"/>
                <a:ea typeface="Tahoma"/>
                <a:cs typeface="Tahoma"/>
                <a:sym typeface="Tahoma"/>
              </a:rPr>
              <a:t>mere </a:t>
            </a:r>
            <a:r>
              <a:rPr b="0" i="0" lang="en-US" sz="2200" u="none">
                <a:solidFill>
                  <a:srgbClr val="ED145B"/>
                </a:solidFill>
                <a:latin typeface="Tahoma"/>
                <a:ea typeface="Tahoma"/>
                <a:cs typeface="Tahoma"/>
                <a:sym typeface="Tahoma"/>
              </a:rPr>
              <a:t>symbol  manipulation</a:t>
            </a:r>
            <a:endParaRPr b="0" i="0" sz="2200" u="none">
              <a:solidFill>
                <a:schemeClr val="dk1"/>
              </a:solidFill>
              <a:latin typeface="Tahoma"/>
              <a:ea typeface="Tahoma"/>
              <a:cs typeface="Tahoma"/>
              <a:sym typeface="Tahoma"/>
            </a:endParaRPr>
          </a:p>
          <a:p>
            <a:pPr indent="0" lvl="0" marL="12700" marR="0" rtl="0" algn="l">
              <a:lnSpc>
                <a:spcPct val="118181"/>
              </a:lnSpc>
              <a:spcBef>
                <a:spcPts val="180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Most AI researchers believe that reasoning </a:t>
            </a:r>
            <a:r>
              <a:rPr b="0" i="0" lang="en-US" sz="2200" u="none">
                <a:solidFill>
                  <a:srgbClr val="ED145B"/>
                </a:solidFill>
                <a:latin typeface="Tahoma"/>
                <a:ea typeface="Tahoma"/>
                <a:cs typeface="Tahoma"/>
                <a:sym typeface="Tahoma"/>
              </a:rPr>
              <a:t>is </a:t>
            </a:r>
            <a:r>
              <a:rPr b="0" i="0" lang="en-US" sz="2200" u="none">
                <a:solidFill>
                  <a:schemeClr val="dk1"/>
                </a:solidFill>
                <a:latin typeface="Tahoma"/>
                <a:ea typeface="Tahoma"/>
                <a:cs typeface="Tahoma"/>
                <a:sym typeface="Tahoma"/>
              </a:rPr>
              <a:t>symbol manipulation,  nothing else (after all, the human brain is a physical system itself)</a:t>
            </a:r>
            <a:endParaRPr/>
          </a:p>
          <a:p>
            <a:pPr indent="0" lvl="0" marL="1270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ahoma"/>
              <a:ea typeface="Tahoma"/>
              <a:cs typeface="Tahoma"/>
              <a:sym typeface="Tahoma"/>
            </a:endParaRPr>
          </a:p>
          <a:p>
            <a:pPr indent="0" lvl="0" marL="12700" marR="0" rtl="0" algn="l">
              <a:lnSpc>
                <a:spcPct val="100000"/>
              </a:lnSpc>
              <a:spcBef>
                <a:spcPts val="0"/>
              </a:spcBef>
              <a:spcAft>
                <a:spcPts val="0"/>
              </a:spcAft>
              <a:buClr>
                <a:schemeClr val="dk1"/>
              </a:buClr>
              <a:buSzPts val="1700"/>
              <a:buFont typeface="Calibri"/>
              <a:buNone/>
            </a:pPr>
            <a:r>
              <a:t/>
            </a:r>
            <a:endParaRPr b="0" i="0" sz="1700" u="none">
              <a:solidFill>
                <a:schemeClr val="dk1"/>
              </a:solidFill>
              <a:latin typeface="Tahoma"/>
              <a:ea typeface="Tahoma"/>
              <a:cs typeface="Tahoma"/>
              <a:sym typeface="Tahoma"/>
            </a:endParaRPr>
          </a:p>
          <a:p>
            <a:pPr indent="0" lvl="0" marL="12700" marR="0" rtl="0" algn="l">
              <a:lnSpc>
                <a:spcPct val="119000"/>
              </a:lnSpc>
              <a:spcBef>
                <a:spcPts val="0"/>
              </a:spcBef>
              <a:spcAft>
                <a:spcPts val="0"/>
              </a:spcAft>
              <a:buClr>
                <a:schemeClr val="dk1"/>
              </a:buClr>
              <a:buSzPts val="2000"/>
              <a:buFont typeface="Tahoma"/>
              <a:buNone/>
            </a:pPr>
            <a:r>
              <a:rPr b="0" i="0" lang="en-US" sz="2000" u="none">
                <a:solidFill>
                  <a:schemeClr val="dk1"/>
                </a:solidFill>
                <a:latin typeface="Tahoma"/>
                <a:ea typeface="Tahoma"/>
                <a:cs typeface="Tahoma"/>
                <a:sym typeface="Tahoma"/>
              </a:rPr>
              <a:t>(*) I.e., physical entities such as marks on a piece of paper, states in a  computer’s memory, and so on</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7" name="Shape 137"/>
        <p:cNvGrpSpPr/>
        <p:nvPr/>
      </p:nvGrpSpPr>
      <p:grpSpPr>
        <a:xfrm>
          <a:off x="0" y="0"/>
          <a:ext cx="0" cy="0"/>
          <a:chOff x="0" y="0"/>
          <a:chExt cx="0" cy="0"/>
        </a:xfrm>
      </p:grpSpPr>
      <p:sp>
        <p:nvSpPr>
          <p:cNvPr id="138" name="Google Shape;138;p5"/>
          <p:cNvSpPr txBox="1"/>
          <p:nvPr>
            <p:ph type="title"/>
          </p:nvPr>
        </p:nvSpPr>
        <p:spPr>
          <a:xfrm>
            <a:off x="2913062" y="465137"/>
            <a:ext cx="4000500"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Abstraction Levels</a:t>
            </a:r>
            <a:endParaRPr/>
          </a:p>
        </p:txBody>
      </p:sp>
      <p:sp>
        <p:nvSpPr>
          <p:cNvPr id="139" name="Google Shape;139;p5"/>
          <p:cNvSpPr txBox="1"/>
          <p:nvPr/>
        </p:nvSpPr>
        <p:spPr>
          <a:xfrm>
            <a:off x="633412" y="1441450"/>
            <a:ext cx="8126412" cy="2408237"/>
          </a:xfrm>
          <a:prstGeom prst="rect">
            <a:avLst/>
          </a:prstGeom>
          <a:noFill/>
          <a:ln>
            <a:noFill/>
          </a:ln>
        </p:spPr>
        <p:txBody>
          <a:bodyPr anchorCtr="0" anchor="t" bIns="0" lIns="0" spcFirstLastPara="1" rIns="0" wrap="square" tIns="28575">
            <a:spAutoFit/>
          </a:bodyPr>
          <a:lstStyle/>
          <a:p>
            <a:pPr indent="0" lvl="0" marL="12700" marR="0" rtl="0" algn="l">
              <a:lnSpc>
                <a:spcPct val="118181"/>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We can describe every reasoning agent (natural or not) at two  different abstraction levels :</a:t>
            </a:r>
            <a:endParaRPr/>
          </a:p>
          <a:p>
            <a:pPr indent="-139700" lvl="0" marL="12700" marR="0" rtl="0" algn="l">
              <a:lnSpc>
                <a:spcPct val="118181"/>
              </a:lnSpc>
              <a:spcBef>
                <a:spcPts val="1800"/>
              </a:spcBef>
              <a:spcAft>
                <a:spcPts val="0"/>
              </a:spcAft>
              <a:buClr>
                <a:srgbClr val="000000"/>
              </a:buClr>
              <a:buSzPts val="2200"/>
              <a:buFont typeface="Tahoma"/>
              <a:buAutoNum type="arabicPeriod"/>
            </a:pPr>
            <a:r>
              <a:rPr b="0" i="0" lang="en-US" sz="2200" u="none">
                <a:solidFill>
                  <a:srgbClr val="006EB8"/>
                </a:solidFill>
                <a:latin typeface="Tahoma"/>
                <a:ea typeface="Tahoma"/>
                <a:cs typeface="Tahoma"/>
                <a:sym typeface="Tahoma"/>
              </a:rPr>
              <a:t>Knowledge level: </a:t>
            </a:r>
            <a:r>
              <a:rPr b="0" i="0" lang="en-US" sz="2200" u="none">
                <a:solidFill>
                  <a:schemeClr val="dk1"/>
                </a:solidFill>
                <a:latin typeface="Tahoma"/>
                <a:ea typeface="Tahoma"/>
                <a:cs typeface="Tahoma"/>
                <a:sym typeface="Tahoma"/>
              </a:rPr>
              <a:t>what the agent knows and what the agent’s  goals are</a:t>
            </a:r>
            <a:endParaRPr/>
          </a:p>
          <a:p>
            <a:pPr indent="-139700" lvl="0" marL="12700" marR="0" rtl="0" algn="l">
              <a:lnSpc>
                <a:spcPct val="118181"/>
              </a:lnSpc>
              <a:spcBef>
                <a:spcPts val="800"/>
              </a:spcBef>
              <a:spcAft>
                <a:spcPts val="0"/>
              </a:spcAft>
              <a:buClr>
                <a:srgbClr val="000000"/>
              </a:buClr>
              <a:buSzPts val="2200"/>
              <a:buFont typeface="Tahoma"/>
              <a:buAutoNum type="arabicPeriod"/>
            </a:pPr>
            <a:r>
              <a:rPr b="0" i="0" lang="en-US" sz="2200" u="none">
                <a:solidFill>
                  <a:srgbClr val="006EB8"/>
                </a:solidFill>
                <a:latin typeface="Tahoma"/>
                <a:ea typeface="Tahoma"/>
                <a:cs typeface="Tahoma"/>
                <a:sym typeface="Tahoma"/>
              </a:rPr>
              <a:t>Symbol (or implementation) level: </a:t>
            </a:r>
            <a:r>
              <a:rPr b="0" i="0" lang="en-US" sz="2200" u="none">
                <a:solidFill>
                  <a:schemeClr val="dk1"/>
                </a:solidFill>
                <a:latin typeface="Tahoma"/>
                <a:ea typeface="Tahoma"/>
                <a:cs typeface="Tahoma"/>
                <a:sym typeface="Tahoma"/>
              </a:rPr>
              <a:t>what symbols the agent  manipulates and how</a:t>
            </a:r>
            <a:endParaRPr/>
          </a:p>
        </p:txBody>
      </p:sp>
      <p:sp>
        <p:nvSpPr>
          <p:cNvPr id="140" name="Google Shape;140;p5"/>
          <p:cNvSpPr/>
          <p:nvPr/>
        </p:nvSpPr>
        <p:spPr>
          <a:xfrm>
            <a:off x="5116512" y="4383087"/>
            <a:ext cx="1638300" cy="881062"/>
          </a:xfrm>
          <a:custGeom>
            <a:rect b="b" l="l" r="r" t="t"/>
            <a:pathLst>
              <a:path extrusionOk="0" h="882014" w="1638300">
                <a:moveTo>
                  <a:pt x="1637830" y="440956"/>
                </a:moveTo>
                <a:lnTo>
                  <a:pt x="1628950" y="506115"/>
                </a:lnTo>
                <a:lnTo>
                  <a:pt x="1603157" y="568306"/>
                </a:lnTo>
                <a:lnTo>
                  <a:pt x="1561716" y="626848"/>
                </a:lnTo>
                <a:lnTo>
                  <a:pt x="1535524" y="654536"/>
                </a:lnTo>
                <a:lnTo>
                  <a:pt x="1505895" y="681057"/>
                </a:lnTo>
                <a:lnTo>
                  <a:pt x="1472988" y="706324"/>
                </a:lnTo>
                <a:lnTo>
                  <a:pt x="1436960" y="730252"/>
                </a:lnTo>
                <a:lnTo>
                  <a:pt x="1397971" y="752755"/>
                </a:lnTo>
                <a:lnTo>
                  <a:pt x="1356179" y="773750"/>
                </a:lnTo>
                <a:lnTo>
                  <a:pt x="1311741" y="793150"/>
                </a:lnTo>
                <a:lnTo>
                  <a:pt x="1264817" y="810869"/>
                </a:lnTo>
                <a:lnTo>
                  <a:pt x="1215565" y="826824"/>
                </a:lnTo>
                <a:lnTo>
                  <a:pt x="1164142" y="840927"/>
                </a:lnTo>
                <a:lnTo>
                  <a:pt x="1110709" y="853095"/>
                </a:lnTo>
                <a:lnTo>
                  <a:pt x="1055422" y="863242"/>
                </a:lnTo>
                <a:lnTo>
                  <a:pt x="998440" y="871283"/>
                </a:lnTo>
                <a:lnTo>
                  <a:pt x="939921" y="877132"/>
                </a:lnTo>
                <a:lnTo>
                  <a:pt x="880025" y="880703"/>
                </a:lnTo>
                <a:lnTo>
                  <a:pt x="818908" y="881913"/>
                </a:lnTo>
                <a:lnTo>
                  <a:pt x="757792" y="880703"/>
                </a:lnTo>
                <a:lnTo>
                  <a:pt x="697896" y="877132"/>
                </a:lnTo>
                <a:lnTo>
                  <a:pt x="639377" y="871283"/>
                </a:lnTo>
                <a:lnTo>
                  <a:pt x="582396" y="863242"/>
                </a:lnTo>
                <a:lnTo>
                  <a:pt x="527109" y="853095"/>
                </a:lnTo>
                <a:lnTo>
                  <a:pt x="473676" y="840927"/>
                </a:lnTo>
                <a:lnTo>
                  <a:pt x="422255" y="826824"/>
                </a:lnTo>
                <a:lnTo>
                  <a:pt x="373003" y="810869"/>
                </a:lnTo>
                <a:lnTo>
                  <a:pt x="326080" y="793150"/>
                </a:lnTo>
                <a:lnTo>
                  <a:pt x="281643" y="773750"/>
                </a:lnTo>
                <a:lnTo>
                  <a:pt x="239852" y="752755"/>
                </a:lnTo>
                <a:lnTo>
                  <a:pt x="200863" y="730252"/>
                </a:lnTo>
                <a:lnTo>
                  <a:pt x="164837" y="706324"/>
                </a:lnTo>
                <a:lnTo>
                  <a:pt x="131930" y="681057"/>
                </a:lnTo>
                <a:lnTo>
                  <a:pt x="102302" y="654536"/>
                </a:lnTo>
                <a:lnTo>
                  <a:pt x="76111" y="626848"/>
                </a:lnTo>
                <a:lnTo>
                  <a:pt x="34671" y="568306"/>
                </a:lnTo>
                <a:lnTo>
                  <a:pt x="8879" y="506115"/>
                </a:lnTo>
                <a:lnTo>
                  <a:pt x="0" y="440956"/>
                </a:lnTo>
                <a:lnTo>
                  <a:pt x="2246" y="408047"/>
                </a:lnTo>
                <a:lnTo>
                  <a:pt x="19740" y="344284"/>
                </a:lnTo>
                <a:lnTo>
                  <a:pt x="53514" y="283831"/>
                </a:lnTo>
                <a:lnTo>
                  <a:pt x="102302" y="227370"/>
                </a:lnTo>
                <a:lnTo>
                  <a:pt x="131930" y="200850"/>
                </a:lnTo>
                <a:lnTo>
                  <a:pt x="164837" y="175583"/>
                </a:lnTo>
                <a:lnTo>
                  <a:pt x="200863" y="151656"/>
                </a:lnTo>
                <a:lnTo>
                  <a:pt x="239852" y="129152"/>
                </a:lnTo>
                <a:lnTo>
                  <a:pt x="281643" y="108158"/>
                </a:lnTo>
                <a:lnTo>
                  <a:pt x="326080" y="88759"/>
                </a:lnTo>
                <a:lnTo>
                  <a:pt x="373003" y="71040"/>
                </a:lnTo>
                <a:lnTo>
                  <a:pt x="422255" y="55086"/>
                </a:lnTo>
                <a:lnTo>
                  <a:pt x="473676" y="40983"/>
                </a:lnTo>
                <a:lnTo>
                  <a:pt x="527109" y="28815"/>
                </a:lnTo>
                <a:lnTo>
                  <a:pt x="582396" y="18669"/>
                </a:lnTo>
                <a:lnTo>
                  <a:pt x="639377" y="10629"/>
                </a:lnTo>
                <a:lnTo>
                  <a:pt x="697896" y="4781"/>
                </a:lnTo>
                <a:lnTo>
                  <a:pt x="757792" y="1209"/>
                </a:lnTo>
                <a:lnTo>
                  <a:pt x="818908" y="0"/>
                </a:lnTo>
                <a:lnTo>
                  <a:pt x="880025" y="1209"/>
                </a:lnTo>
                <a:lnTo>
                  <a:pt x="939921" y="4781"/>
                </a:lnTo>
                <a:lnTo>
                  <a:pt x="998440" y="10629"/>
                </a:lnTo>
                <a:lnTo>
                  <a:pt x="1055422" y="18669"/>
                </a:lnTo>
                <a:lnTo>
                  <a:pt x="1110709" y="28815"/>
                </a:lnTo>
                <a:lnTo>
                  <a:pt x="1164142" y="40983"/>
                </a:lnTo>
                <a:lnTo>
                  <a:pt x="1215565" y="55086"/>
                </a:lnTo>
                <a:lnTo>
                  <a:pt x="1264817" y="71040"/>
                </a:lnTo>
                <a:lnTo>
                  <a:pt x="1311741" y="88759"/>
                </a:lnTo>
                <a:lnTo>
                  <a:pt x="1356179" y="108158"/>
                </a:lnTo>
                <a:lnTo>
                  <a:pt x="1397971" y="129152"/>
                </a:lnTo>
                <a:lnTo>
                  <a:pt x="1436960" y="151656"/>
                </a:lnTo>
                <a:lnTo>
                  <a:pt x="1472988" y="175583"/>
                </a:lnTo>
                <a:lnTo>
                  <a:pt x="1505895" y="200850"/>
                </a:lnTo>
                <a:lnTo>
                  <a:pt x="1535524" y="227370"/>
                </a:lnTo>
                <a:lnTo>
                  <a:pt x="1561716" y="255059"/>
                </a:lnTo>
                <a:lnTo>
                  <a:pt x="1603157" y="313602"/>
                </a:lnTo>
                <a:lnTo>
                  <a:pt x="1628950" y="375795"/>
                </a:lnTo>
                <a:lnTo>
                  <a:pt x="1637830" y="440956"/>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1" name="Google Shape;141;p5"/>
          <p:cNvSpPr txBox="1"/>
          <p:nvPr/>
        </p:nvSpPr>
        <p:spPr>
          <a:xfrm>
            <a:off x="5292725" y="4443412"/>
            <a:ext cx="1349375" cy="739775"/>
          </a:xfrm>
          <a:prstGeom prst="rect">
            <a:avLst/>
          </a:prstGeom>
          <a:noFill/>
          <a:ln>
            <a:noFill/>
          </a:ln>
        </p:spPr>
        <p:txBody>
          <a:bodyPr anchorCtr="0" anchor="t" bIns="0" lIns="0" spcFirstLastPara="1" rIns="0" wrap="square" tIns="45700">
            <a:spAutoFit/>
          </a:bodyPr>
          <a:lstStyle/>
          <a:p>
            <a:pPr indent="314325" lvl="0" marL="12700" marR="0" rtl="0" algn="l">
              <a:lnSpc>
                <a:spcPct val="1062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Agent’s  Knowledge and</a:t>
            </a:r>
            <a:endParaRPr/>
          </a:p>
          <a:p>
            <a:pPr indent="314325" lvl="0" marL="12700" marR="0" rtl="0" algn="l">
              <a:lnSpc>
                <a:spcPct val="1125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Goals</a:t>
            </a:r>
            <a:endParaRPr/>
          </a:p>
        </p:txBody>
      </p:sp>
      <p:sp>
        <p:nvSpPr>
          <p:cNvPr id="142" name="Google Shape;142;p5"/>
          <p:cNvSpPr/>
          <p:nvPr/>
        </p:nvSpPr>
        <p:spPr>
          <a:xfrm>
            <a:off x="1022350" y="4351337"/>
            <a:ext cx="1638300" cy="882650"/>
          </a:xfrm>
          <a:custGeom>
            <a:rect b="b" l="l" r="r" t="t"/>
            <a:pathLst>
              <a:path extrusionOk="0" h="882014" w="1638300">
                <a:moveTo>
                  <a:pt x="1637830" y="440956"/>
                </a:moveTo>
                <a:lnTo>
                  <a:pt x="1628951" y="506115"/>
                </a:lnTo>
                <a:lnTo>
                  <a:pt x="1603158" y="568305"/>
                </a:lnTo>
                <a:lnTo>
                  <a:pt x="1561718" y="626845"/>
                </a:lnTo>
                <a:lnTo>
                  <a:pt x="1535527" y="654533"/>
                </a:lnTo>
                <a:lnTo>
                  <a:pt x="1505899" y="681053"/>
                </a:lnTo>
                <a:lnTo>
                  <a:pt x="1472992" y="706319"/>
                </a:lnTo>
                <a:lnTo>
                  <a:pt x="1436966" y="730246"/>
                </a:lnTo>
                <a:lnTo>
                  <a:pt x="1397977" y="752749"/>
                </a:lnTo>
                <a:lnTo>
                  <a:pt x="1356186" y="773743"/>
                </a:lnTo>
                <a:lnTo>
                  <a:pt x="1311749" y="793142"/>
                </a:lnTo>
                <a:lnTo>
                  <a:pt x="1264826" y="810860"/>
                </a:lnTo>
                <a:lnTo>
                  <a:pt x="1215574" y="826814"/>
                </a:lnTo>
                <a:lnTo>
                  <a:pt x="1164153" y="840917"/>
                </a:lnTo>
                <a:lnTo>
                  <a:pt x="1110720" y="853084"/>
                </a:lnTo>
                <a:lnTo>
                  <a:pt x="1055433" y="863231"/>
                </a:lnTo>
                <a:lnTo>
                  <a:pt x="998452" y="871271"/>
                </a:lnTo>
                <a:lnTo>
                  <a:pt x="939934" y="877119"/>
                </a:lnTo>
                <a:lnTo>
                  <a:pt x="880037" y="880691"/>
                </a:lnTo>
                <a:lnTo>
                  <a:pt x="818921" y="881900"/>
                </a:lnTo>
                <a:lnTo>
                  <a:pt x="757805" y="880691"/>
                </a:lnTo>
                <a:lnTo>
                  <a:pt x="697908" y="877119"/>
                </a:lnTo>
                <a:lnTo>
                  <a:pt x="639389" y="871271"/>
                </a:lnTo>
                <a:lnTo>
                  <a:pt x="582408" y="863231"/>
                </a:lnTo>
                <a:lnTo>
                  <a:pt x="527120" y="853084"/>
                </a:lnTo>
                <a:lnTo>
                  <a:pt x="473687" y="840917"/>
                </a:lnTo>
                <a:lnTo>
                  <a:pt x="422264" y="826814"/>
                </a:lnTo>
                <a:lnTo>
                  <a:pt x="373012" y="810860"/>
                </a:lnTo>
                <a:lnTo>
                  <a:pt x="326088" y="793142"/>
                </a:lnTo>
                <a:lnTo>
                  <a:pt x="281651" y="773743"/>
                </a:lnTo>
                <a:lnTo>
                  <a:pt x="239858" y="752749"/>
                </a:lnTo>
                <a:lnTo>
                  <a:pt x="200869" y="730246"/>
                </a:lnTo>
                <a:lnTo>
                  <a:pt x="164842" y="706319"/>
                </a:lnTo>
                <a:lnTo>
                  <a:pt x="131934" y="681053"/>
                </a:lnTo>
                <a:lnTo>
                  <a:pt x="102305" y="654533"/>
                </a:lnTo>
                <a:lnTo>
                  <a:pt x="76113" y="626845"/>
                </a:lnTo>
                <a:lnTo>
                  <a:pt x="34672" y="568305"/>
                </a:lnTo>
                <a:lnTo>
                  <a:pt x="8879" y="506115"/>
                </a:lnTo>
                <a:lnTo>
                  <a:pt x="0" y="440956"/>
                </a:lnTo>
                <a:lnTo>
                  <a:pt x="2246" y="408047"/>
                </a:lnTo>
                <a:lnTo>
                  <a:pt x="19740" y="344284"/>
                </a:lnTo>
                <a:lnTo>
                  <a:pt x="53516" y="283831"/>
                </a:lnTo>
                <a:lnTo>
                  <a:pt x="102305" y="227370"/>
                </a:lnTo>
                <a:lnTo>
                  <a:pt x="131934" y="200850"/>
                </a:lnTo>
                <a:lnTo>
                  <a:pt x="164842" y="175583"/>
                </a:lnTo>
                <a:lnTo>
                  <a:pt x="200869" y="151656"/>
                </a:lnTo>
                <a:lnTo>
                  <a:pt x="239858" y="129152"/>
                </a:lnTo>
                <a:lnTo>
                  <a:pt x="281651" y="108158"/>
                </a:lnTo>
                <a:lnTo>
                  <a:pt x="326088" y="88759"/>
                </a:lnTo>
                <a:lnTo>
                  <a:pt x="373012" y="71040"/>
                </a:lnTo>
                <a:lnTo>
                  <a:pt x="422264" y="55086"/>
                </a:lnTo>
                <a:lnTo>
                  <a:pt x="473687" y="40983"/>
                </a:lnTo>
                <a:lnTo>
                  <a:pt x="527120" y="28815"/>
                </a:lnTo>
                <a:lnTo>
                  <a:pt x="582408" y="18669"/>
                </a:lnTo>
                <a:lnTo>
                  <a:pt x="639389" y="10629"/>
                </a:lnTo>
                <a:lnTo>
                  <a:pt x="697908" y="4781"/>
                </a:lnTo>
                <a:lnTo>
                  <a:pt x="757805" y="1209"/>
                </a:lnTo>
                <a:lnTo>
                  <a:pt x="818921" y="0"/>
                </a:lnTo>
                <a:lnTo>
                  <a:pt x="880037" y="1209"/>
                </a:lnTo>
                <a:lnTo>
                  <a:pt x="939934" y="4781"/>
                </a:lnTo>
                <a:lnTo>
                  <a:pt x="998452" y="10629"/>
                </a:lnTo>
                <a:lnTo>
                  <a:pt x="1055433" y="18669"/>
                </a:lnTo>
                <a:lnTo>
                  <a:pt x="1110720" y="28815"/>
                </a:lnTo>
                <a:lnTo>
                  <a:pt x="1164153" y="40983"/>
                </a:lnTo>
                <a:lnTo>
                  <a:pt x="1215574" y="55086"/>
                </a:lnTo>
                <a:lnTo>
                  <a:pt x="1264826" y="71040"/>
                </a:lnTo>
                <a:lnTo>
                  <a:pt x="1311749" y="88759"/>
                </a:lnTo>
                <a:lnTo>
                  <a:pt x="1356186" y="108158"/>
                </a:lnTo>
                <a:lnTo>
                  <a:pt x="1397977" y="129152"/>
                </a:lnTo>
                <a:lnTo>
                  <a:pt x="1436966" y="151656"/>
                </a:lnTo>
                <a:lnTo>
                  <a:pt x="1472992" y="175583"/>
                </a:lnTo>
                <a:lnTo>
                  <a:pt x="1505899" y="200850"/>
                </a:lnTo>
                <a:lnTo>
                  <a:pt x="1535527" y="227370"/>
                </a:lnTo>
                <a:lnTo>
                  <a:pt x="1561718" y="255059"/>
                </a:lnTo>
                <a:lnTo>
                  <a:pt x="1603158" y="313602"/>
                </a:lnTo>
                <a:lnTo>
                  <a:pt x="1628951" y="375795"/>
                </a:lnTo>
                <a:lnTo>
                  <a:pt x="1637830" y="440956"/>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3" name="Google Shape;143;p5"/>
          <p:cNvSpPr txBox="1"/>
          <p:nvPr/>
        </p:nvSpPr>
        <p:spPr>
          <a:xfrm>
            <a:off x="1198562" y="4411662"/>
            <a:ext cx="1349375" cy="739775"/>
          </a:xfrm>
          <a:prstGeom prst="rect">
            <a:avLst/>
          </a:prstGeom>
          <a:noFill/>
          <a:ln>
            <a:noFill/>
          </a:ln>
        </p:spPr>
        <p:txBody>
          <a:bodyPr anchorCtr="0" anchor="t" bIns="0" lIns="0" spcFirstLastPara="1" rIns="0" wrap="square" tIns="45700">
            <a:spAutoFit/>
          </a:bodyPr>
          <a:lstStyle/>
          <a:p>
            <a:pPr indent="314325" lvl="0" marL="12700" marR="0" rtl="0" algn="l">
              <a:lnSpc>
                <a:spcPct val="10625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Agent’s  Knowledge and</a:t>
            </a:r>
            <a:endParaRPr/>
          </a:p>
          <a:p>
            <a:pPr indent="314325" lvl="0" marL="12700" marR="0" rtl="0" algn="l">
              <a:lnSpc>
                <a:spcPct val="1125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Goals</a:t>
            </a:r>
            <a:endParaRPr/>
          </a:p>
        </p:txBody>
      </p:sp>
      <p:sp>
        <p:nvSpPr>
          <p:cNvPr id="144" name="Google Shape;144;p5"/>
          <p:cNvSpPr/>
          <p:nvPr/>
        </p:nvSpPr>
        <p:spPr>
          <a:xfrm>
            <a:off x="1022350" y="5768975"/>
            <a:ext cx="1700212" cy="881062"/>
          </a:xfrm>
          <a:custGeom>
            <a:rect b="b" l="l" r="r" t="t"/>
            <a:pathLst>
              <a:path extrusionOk="0" h="882015" w="1701164">
                <a:moveTo>
                  <a:pt x="1700822" y="440944"/>
                </a:moveTo>
                <a:lnTo>
                  <a:pt x="1691601" y="506105"/>
                </a:lnTo>
                <a:lnTo>
                  <a:pt x="1664817" y="568298"/>
                </a:lnTo>
                <a:lnTo>
                  <a:pt x="1621784" y="626840"/>
                </a:lnTo>
                <a:lnTo>
                  <a:pt x="1594585" y="654529"/>
                </a:lnTo>
                <a:lnTo>
                  <a:pt x="1563818" y="681050"/>
                </a:lnTo>
                <a:lnTo>
                  <a:pt x="1529646" y="706316"/>
                </a:lnTo>
                <a:lnTo>
                  <a:pt x="1492234" y="730244"/>
                </a:lnTo>
                <a:lnTo>
                  <a:pt x="1451746" y="752748"/>
                </a:lnTo>
                <a:lnTo>
                  <a:pt x="1408347" y="773741"/>
                </a:lnTo>
                <a:lnTo>
                  <a:pt x="1362202" y="793141"/>
                </a:lnTo>
                <a:lnTo>
                  <a:pt x="1313474" y="810860"/>
                </a:lnTo>
                <a:lnTo>
                  <a:pt x="1262328" y="826814"/>
                </a:lnTo>
                <a:lnTo>
                  <a:pt x="1208929" y="840917"/>
                </a:lnTo>
                <a:lnTo>
                  <a:pt x="1153440" y="853084"/>
                </a:lnTo>
                <a:lnTo>
                  <a:pt x="1096027" y="863231"/>
                </a:lnTo>
                <a:lnTo>
                  <a:pt x="1036854" y="871271"/>
                </a:lnTo>
                <a:lnTo>
                  <a:pt x="976085" y="877119"/>
                </a:lnTo>
                <a:lnTo>
                  <a:pt x="913884" y="880691"/>
                </a:lnTo>
                <a:lnTo>
                  <a:pt x="850417" y="881900"/>
                </a:lnTo>
                <a:lnTo>
                  <a:pt x="786951" y="880691"/>
                </a:lnTo>
                <a:lnTo>
                  <a:pt x="724752" y="877119"/>
                </a:lnTo>
                <a:lnTo>
                  <a:pt x="663983" y="871271"/>
                </a:lnTo>
                <a:lnTo>
                  <a:pt x="604810" y="863231"/>
                </a:lnTo>
                <a:lnTo>
                  <a:pt x="547397" y="853084"/>
                </a:lnTo>
                <a:lnTo>
                  <a:pt x="491908" y="840917"/>
                </a:lnTo>
                <a:lnTo>
                  <a:pt x="438508" y="826814"/>
                </a:lnTo>
                <a:lnTo>
                  <a:pt x="387362" y="810860"/>
                </a:lnTo>
                <a:lnTo>
                  <a:pt x="338633" y="793141"/>
                </a:lnTo>
                <a:lnTo>
                  <a:pt x="292486" y="773741"/>
                </a:lnTo>
                <a:lnTo>
                  <a:pt x="249086" y="752748"/>
                </a:lnTo>
                <a:lnTo>
                  <a:pt x="208597" y="730244"/>
                </a:lnTo>
                <a:lnTo>
                  <a:pt x="171184" y="706316"/>
                </a:lnTo>
                <a:lnTo>
                  <a:pt x="137010" y="681050"/>
                </a:lnTo>
                <a:lnTo>
                  <a:pt x="106242" y="654529"/>
                </a:lnTo>
                <a:lnTo>
                  <a:pt x="79042" y="626840"/>
                </a:lnTo>
                <a:lnTo>
                  <a:pt x="36006" y="568298"/>
                </a:lnTo>
                <a:lnTo>
                  <a:pt x="9221" y="506105"/>
                </a:lnTo>
                <a:lnTo>
                  <a:pt x="0" y="440944"/>
                </a:lnTo>
                <a:lnTo>
                  <a:pt x="2332" y="408036"/>
                </a:lnTo>
                <a:lnTo>
                  <a:pt x="20500" y="344276"/>
                </a:lnTo>
                <a:lnTo>
                  <a:pt x="55575" y="283826"/>
                </a:lnTo>
                <a:lnTo>
                  <a:pt x="106242" y="227366"/>
                </a:lnTo>
                <a:lnTo>
                  <a:pt x="137010" y="200847"/>
                </a:lnTo>
                <a:lnTo>
                  <a:pt x="171184" y="175581"/>
                </a:lnTo>
                <a:lnTo>
                  <a:pt x="208597" y="151654"/>
                </a:lnTo>
                <a:lnTo>
                  <a:pt x="249086" y="129151"/>
                </a:lnTo>
                <a:lnTo>
                  <a:pt x="292486" y="108157"/>
                </a:lnTo>
                <a:lnTo>
                  <a:pt x="338633" y="88758"/>
                </a:lnTo>
                <a:lnTo>
                  <a:pt x="387362" y="71039"/>
                </a:lnTo>
                <a:lnTo>
                  <a:pt x="438508" y="55086"/>
                </a:lnTo>
                <a:lnTo>
                  <a:pt x="491908" y="40983"/>
                </a:lnTo>
                <a:lnTo>
                  <a:pt x="547397" y="28815"/>
                </a:lnTo>
                <a:lnTo>
                  <a:pt x="604810" y="18669"/>
                </a:lnTo>
                <a:lnTo>
                  <a:pt x="663983" y="10629"/>
                </a:lnTo>
                <a:lnTo>
                  <a:pt x="724752" y="4781"/>
                </a:lnTo>
                <a:lnTo>
                  <a:pt x="786951" y="1209"/>
                </a:lnTo>
                <a:lnTo>
                  <a:pt x="850417" y="0"/>
                </a:lnTo>
                <a:lnTo>
                  <a:pt x="913884" y="1209"/>
                </a:lnTo>
                <a:lnTo>
                  <a:pt x="976085" y="4781"/>
                </a:lnTo>
                <a:lnTo>
                  <a:pt x="1036854" y="10629"/>
                </a:lnTo>
                <a:lnTo>
                  <a:pt x="1096027" y="18669"/>
                </a:lnTo>
                <a:lnTo>
                  <a:pt x="1153440" y="28815"/>
                </a:lnTo>
                <a:lnTo>
                  <a:pt x="1208929" y="40983"/>
                </a:lnTo>
                <a:lnTo>
                  <a:pt x="1262328" y="55086"/>
                </a:lnTo>
                <a:lnTo>
                  <a:pt x="1313474" y="71039"/>
                </a:lnTo>
                <a:lnTo>
                  <a:pt x="1362202" y="88758"/>
                </a:lnTo>
                <a:lnTo>
                  <a:pt x="1408347" y="108157"/>
                </a:lnTo>
                <a:lnTo>
                  <a:pt x="1451746" y="129151"/>
                </a:lnTo>
                <a:lnTo>
                  <a:pt x="1492234" y="151654"/>
                </a:lnTo>
                <a:lnTo>
                  <a:pt x="1529646" y="175581"/>
                </a:lnTo>
                <a:lnTo>
                  <a:pt x="1563818" y="200847"/>
                </a:lnTo>
                <a:lnTo>
                  <a:pt x="1594585" y="227366"/>
                </a:lnTo>
                <a:lnTo>
                  <a:pt x="1621784" y="255054"/>
                </a:lnTo>
                <a:lnTo>
                  <a:pt x="1664817" y="313595"/>
                </a:lnTo>
                <a:lnTo>
                  <a:pt x="1691601" y="375785"/>
                </a:lnTo>
                <a:lnTo>
                  <a:pt x="1700822" y="440944"/>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5" name="Google Shape;145;p5"/>
          <p:cNvSpPr txBox="1"/>
          <p:nvPr/>
        </p:nvSpPr>
        <p:spPr>
          <a:xfrm>
            <a:off x="1135062" y="5818187"/>
            <a:ext cx="1384300" cy="739775"/>
          </a:xfrm>
          <a:prstGeom prst="rect">
            <a:avLst/>
          </a:prstGeom>
          <a:noFill/>
          <a:ln>
            <a:noFill/>
          </a:ln>
        </p:spPr>
        <p:txBody>
          <a:bodyPr anchorCtr="0" anchor="t" bIns="0" lIns="0" spcFirstLastPara="1" rIns="0" wrap="square" tIns="37450">
            <a:spAutoFit/>
          </a:bodyPr>
          <a:lstStyle/>
          <a:p>
            <a:pPr indent="-11112" lvl="0" marL="11112" marR="0" rtl="0" algn="ctr">
              <a:lnSpc>
                <a:spcPct val="1125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Internal  configuration of  symbols</a:t>
            </a:r>
            <a:endParaRPr/>
          </a:p>
        </p:txBody>
      </p:sp>
      <p:sp>
        <p:nvSpPr>
          <p:cNvPr id="146" name="Google Shape;146;p5"/>
          <p:cNvSpPr/>
          <p:nvPr/>
        </p:nvSpPr>
        <p:spPr>
          <a:xfrm>
            <a:off x="5116512" y="5768975"/>
            <a:ext cx="1701800" cy="881062"/>
          </a:xfrm>
          <a:custGeom>
            <a:rect b="b" l="l" r="r" t="t"/>
            <a:pathLst>
              <a:path extrusionOk="0" h="882015" w="1701165">
                <a:moveTo>
                  <a:pt x="1700822" y="440944"/>
                </a:moveTo>
                <a:lnTo>
                  <a:pt x="1691601" y="506105"/>
                </a:lnTo>
                <a:lnTo>
                  <a:pt x="1664816" y="568298"/>
                </a:lnTo>
                <a:lnTo>
                  <a:pt x="1621782" y="626840"/>
                </a:lnTo>
                <a:lnTo>
                  <a:pt x="1594583" y="654529"/>
                </a:lnTo>
                <a:lnTo>
                  <a:pt x="1563814" y="681050"/>
                </a:lnTo>
                <a:lnTo>
                  <a:pt x="1529642" y="706316"/>
                </a:lnTo>
                <a:lnTo>
                  <a:pt x="1492229" y="730244"/>
                </a:lnTo>
                <a:lnTo>
                  <a:pt x="1451741" y="752748"/>
                </a:lnTo>
                <a:lnTo>
                  <a:pt x="1408342" y="773741"/>
                </a:lnTo>
                <a:lnTo>
                  <a:pt x="1362196" y="793141"/>
                </a:lnTo>
                <a:lnTo>
                  <a:pt x="1313468" y="810860"/>
                </a:lnTo>
                <a:lnTo>
                  <a:pt x="1262322" y="826814"/>
                </a:lnTo>
                <a:lnTo>
                  <a:pt x="1208923" y="840917"/>
                </a:lnTo>
                <a:lnTo>
                  <a:pt x="1153435" y="853084"/>
                </a:lnTo>
                <a:lnTo>
                  <a:pt x="1096023" y="863231"/>
                </a:lnTo>
                <a:lnTo>
                  <a:pt x="1036850" y="871271"/>
                </a:lnTo>
                <a:lnTo>
                  <a:pt x="976082" y="877119"/>
                </a:lnTo>
                <a:lnTo>
                  <a:pt x="913883" y="880691"/>
                </a:lnTo>
                <a:lnTo>
                  <a:pt x="850417" y="881900"/>
                </a:lnTo>
                <a:lnTo>
                  <a:pt x="786949" y="880691"/>
                </a:lnTo>
                <a:lnTo>
                  <a:pt x="724749" y="877119"/>
                </a:lnTo>
                <a:lnTo>
                  <a:pt x="663979" y="871271"/>
                </a:lnTo>
                <a:lnTo>
                  <a:pt x="604806" y="863231"/>
                </a:lnTo>
                <a:lnTo>
                  <a:pt x="547392" y="853084"/>
                </a:lnTo>
                <a:lnTo>
                  <a:pt x="491903" y="840917"/>
                </a:lnTo>
                <a:lnTo>
                  <a:pt x="438503" y="826814"/>
                </a:lnTo>
                <a:lnTo>
                  <a:pt x="387356" y="810860"/>
                </a:lnTo>
                <a:lnTo>
                  <a:pt x="338628" y="793141"/>
                </a:lnTo>
                <a:lnTo>
                  <a:pt x="292481" y="773741"/>
                </a:lnTo>
                <a:lnTo>
                  <a:pt x="249081" y="752748"/>
                </a:lnTo>
                <a:lnTo>
                  <a:pt x="208593" y="730244"/>
                </a:lnTo>
                <a:lnTo>
                  <a:pt x="171180" y="706316"/>
                </a:lnTo>
                <a:lnTo>
                  <a:pt x="137007" y="681050"/>
                </a:lnTo>
                <a:lnTo>
                  <a:pt x="106239" y="654529"/>
                </a:lnTo>
                <a:lnTo>
                  <a:pt x="79040" y="626840"/>
                </a:lnTo>
                <a:lnTo>
                  <a:pt x="36005" y="568298"/>
                </a:lnTo>
                <a:lnTo>
                  <a:pt x="9220" y="506105"/>
                </a:lnTo>
                <a:lnTo>
                  <a:pt x="0" y="440944"/>
                </a:lnTo>
                <a:lnTo>
                  <a:pt x="2332" y="408036"/>
                </a:lnTo>
                <a:lnTo>
                  <a:pt x="20499" y="344276"/>
                </a:lnTo>
                <a:lnTo>
                  <a:pt x="55574" y="283826"/>
                </a:lnTo>
                <a:lnTo>
                  <a:pt x="106239" y="227366"/>
                </a:lnTo>
                <a:lnTo>
                  <a:pt x="137007" y="200847"/>
                </a:lnTo>
                <a:lnTo>
                  <a:pt x="171180" y="175581"/>
                </a:lnTo>
                <a:lnTo>
                  <a:pt x="208593" y="151654"/>
                </a:lnTo>
                <a:lnTo>
                  <a:pt x="249081" y="129151"/>
                </a:lnTo>
                <a:lnTo>
                  <a:pt x="292481" y="108157"/>
                </a:lnTo>
                <a:lnTo>
                  <a:pt x="338628" y="88758"/>
                </a:lnTo>
                <a:lnTo>
                  <a:pt x="387356" y="71039"/>
                </a:lnTo>
                <a:lnTo>
                  <a:pt x="438503" y="55086"/>
                </a:lnTo>
                <a:lnTo>
                  <a:pt x="491903" y="40983"/>
                </a:lnTo>
                <a:lnTo>
                  <a:pt x="547392" y="28815"/>
                </a:lnTo>
                <a:lnTo>
                  <a:pt x="604806" y="18669"/>
                </a:lnTo>
                <a:lnTo>
                  <a:pt x="663979" y="10629"/>
                </a:lnTo>
                <a:lnTo>
                  <a:pt x="724749" y="4781"/>
                </a:lnTo>
                <a:lnTo>
                  <a:pt x="786949" y="1209"/>
                </a:lnTo>
                <a:lnTo>
                  <a:pt x="850417" y="0"/>
                </a:lnTo>
                <a:lnTo>
                  <a:pt x="913883" y="1209"/>
                </a:lnTo>
                <a:lnTo>
                  <a:pt x="976082" y="4781"/>
                </a:lnTo>
                <a:lnTo>
                  <a:pt x="1036850" y="10629"/>
                </a:lnTo>
                <a:lnTo>
                  <a:pt x="1096023" y="18669"/>
                </a:lnTo>
                <a:lnTo>
                  <a:pt x="1153435" y="28815"/>
                </a:lnTo>
                <a:lnTo>
                  <a:pt x="1208923" y="40983"/>
                </a:lnTo>
                <a:lnTo>
                  <a:pt x="1262322" y="55086"/>
                </a:lnTo>
                <a:lnTo>
                  <a:pt x="1313468" y="71039"/>
                </a:lnTo>
                <a:lnTo>
                  <a:pt x="1362196" y="88758"/>
                </a:lnTo>
                <a:lnTo>
                  <a:pt x="1408342" y="108157"/>
                </a:lnTo>
                <a:lnTo>
                  <a:pt x="1451741" y="129151"/>
                </a:lnTo>
                <a:lnTo>
                  <a:pt x="1492229" y="151654"/>
                </a:lnTo>
                <a:lnTo>
                  <a:pt x="1529642" y="175581"/>
                </a:lnTo>
                <a:lnTo>
                  <a:pt x="1563814" y="200847"/>
                </a:lnTo>
                <a:lnTo>
                  <a:pt x="1594583" y="227366"/>
                </a:lnTo>
                <a:lnTo>
                  <a:pt x="1621782" y="255054"/>
                </a:lnTo>
                <a:lnTo>
                  <a:pt x="1664816" y="313595"/>
                </a:lnTo>
                <a:lnTo>
                  <a:pt x="1691601" y="375785"/>
                </a:lnTo>
                <a:lnTo>
                  <a:pt x="1700822" y="440944"/>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47" name="Google Shape;147;p5"/>
          <p:cNvSpPr txBox="1"/>
          <p:nvPr/>
        </p:nvSpPr>
        <p:spPr>
          <a:xfrm>
            <a:off x="5229225" y="5818187"/>
            <a:ext cx="1384300" cy="739775"/>
          </a:xfrm>
          <a:prstGeom prst="rect">
            <a:avLst/>
          </a:prstGeom>
          <a:noFill/>
          <a:ln>
            <a:noFill/>
          </a:ln>
        </p:spPr>
        <p:txBody>
          <a:bodyPr anchorCtr="0" anchor="t" bIns="0" lIns="0" spcFirstLastPara="1" rIns="0" wrap="square" tIns="37450">
            <a:spAutoFit/>
          </a:bodyPr>
          <a:lstStyle/>
          <a:p>
            <a:pPr indent="-12700" lvl="0" marL="12700" marR="0" rtl="0" algn="ctr">
              <a:lnSpc>
                <a:spcPct val="1125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Internal  configuration of  symbols</a:t>
            </a:r>
            <a:endParaRPr/>
          </a:p>
        </p:txBody>
      </p:sp>
      <p:grpSp>
        <p:nvGrpSpPr>
          <p:cNvPr id="148" name="Google Shape;148;p5"/>
          <p:cNvGrpSpPr/>
          <p:nvPr/>
        </p:nvGrpSpPr>
        <p:grpSpPr>
          <a:xfrm>
            <a:off x="1022350" y="4803221"/>
            <a:ext cx="7716837" cy="492819"/>
            <a:chOff x="1022121" y="4802682"/>
            <a:chExt cx="7717155" cy="493446"/>
          </a:xfrm>
        </p:grpSpPr>
        <p:sp>
          <p:nvSpPr>
            <p:cNvPr id="149" name="Google Shape;149;p5"/>
            <p:cNvSpPr/>
            <p:nvPr/>
          </p:nvSpPr>
          <p:spPr>
            <a:xfrm>
              <a:off x="1022121" y="5296128"/>
              <a:ext cx="7717155" cy="0"/>
            </a:xfrm>
            <a:custGeom>
              <a:rect b="b" l="l" r="r" t="t"/>
              <a:pathLst>
                <a:path extrusionOk="0" h="120000" w="7717155">
                  <a:moveTo>
                    <a:pt x="0" y="0"/>
                  </a:moveTo>
                  <a:lnTo>
                    <a:pt x="7716697" y="0"/>
                  </a:lnTo>
                </a:path>
              </a:pathLst>
            </a:custGeom>
            <a:noFill/>
            <a:ln cap="flat" cmpd="sng" w="95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0" name="Google Shape;150;p5"/>
            <p:cNvSpPr/>
            <p:nvPr/>
          </p:nvSpPr>
          <p:spPr>
            <a:xfrm>
              <a:off x="3069412" y="4818426"/>
              <a:ext cx="1713864" cy="10795"/>
            </a:xfrm>
            <a:custGeom>
              <a:rect b="b" l="l" r="r" t="t"/>
              <a:pathLst>
                <a:path extrusionOk="0" h="10795" w="1713864">
                  <a:moveTo>
                    <a:pt x="1713420" y="5249"/>
                  </a:moveTo>
                  <a:lnTo>
                    <a:pt x="1688218" y="0"/>
                  </a:lnTo>
                  <a:lnTo>
                    <a:pt x="0" y="0"/>
                  </a:lnTo>
                  <a:lnTo>
                    <a:pt x="0" y="10498"/>
                  </a:lnTo>
                  <a:lnTo>
                    <a:pt x="1688218" y="10498"/>
                  </a:lnTo>
                  <a:lnTo>
                    <a:pt x="1713420" y="524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1" name="Google Shape;151;p5"/>
            <p:cNvSpPr/>
            <p:nvPr/>
          </p:nvSpPr>
          <p:spPr>
            <a:xfrm>
              <a:off x="4682045" y="4802682"/>
              <a:ext cx="100965" cy="42545"/>
            </a:xfrm>
            <a:custGeom>
              <a:rect b="b" l="l" r="r" t="t"/>
              <a:pathLst>
                <a:path extrusionOk="0" h="42545" w="100964">
                  <a:moveTo>
                    <a:pt x="100787" y="20993"/>
                  </a:moveTo>
                  <a:lnTo>
                    <a:pt x="0" y="0"/>
                  </a:lnTo>
                  <a:lnTo>
                    <a:pt x="16802" y="20993"/>
                  </a:lnTo>
                  <a:lnTo>
                    <a:pt x="0" y="41986"/>
                  </a:lnTo>
                  <a:lnTo>
                    <a:pt x="100787" y="20993"/>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2" name="Google Shape;152;p5"/>
            <p:cNvSpPr/>
            <p:nvPr/>
          </p:nvSpPr>
          <p:spPr>
            <a:xfrm>
              <a:off x="4682045" y="4802682"/>
              <a:ext cx="100965" cy="42545"/>
            </a:xfrm>
            <a:custGeom>
              <a:rect b="b" l="l" r="r" t="t"/>
              <a:pathLst>
                <a:path extrusionOk="0" h="42545" w="100964">
                  <a:moveTo>
                    <a:pt x="0" y="0"/>
                  </a:moveTo>
                  <a:lnTo>
                    <a:pt x="100787" y="20993"/>
                  </a:lnTo>
                  <a:lnTo>
                    <a:pt x="0" y="41986"/>
                  </a:lnTo>
                  <a:lnTo>
                    <a:pt x="16802" y="20993"/>
                  </a:lnTo>
                  <a:lnTo>
                    <a:pt x="0" y="0"/>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grpSp>
        <p:nvGrpSpPr>
          <p:cNvPr id="153" name="Google Shape;153;p5"/>
          <p:cNvGrpSpPr/>
          <p:nvPr/>
        </p:nvGrpSpPr>
        <p:grpSpPr>
          <a:xfrm>
            <a:off x="3068637" y="6219275"/>
            <a:ext cx="1715132" cy="42545"/>
            <a:chOff x="3069412" y="6220028"/>
            <a:chExt cx="1713864" cy="42545"/>
          </a:xfrm>
        </p:grpSpPr>
        <p:sp>
          <p:nvSpPr>
            <p:cNvPr id="154" name="Google Shape;154;p5"/>
            <p:cNvSpPr/>
            <p:nvPr/>
          </p:nvSpPr>
          <p:spPr>
            <a:xfrm>
              <a:off x="3069412" y="6235784"/>
              <a:ext cx="1713864" cy="10795"/>
            </a:xfrm>
            <a:custGeom>
              <a:rect b="b" l="l" r="r" t="t"/>
              <a:pathLst>
                <a:path extrusionOk="0" h="10795" w="1713864">
                  <a:moveTo>
                    <a:pt x="1713420" y="5249"/>
                  </a:moveTo>
                  <a:lnTo>
                    <a:pt x="1688233" y="0"/>
                  </a:lnTo>
                  <a:lnTo>
                    <a:pt x="0" y="0"/>
                  </a:lnTo>
                  <a:lnTo>
                    <a:pt x="0" y="10498"/>
                  </a:lnTo>
                  <a:lnTo>
                    <a:pt x="1688233" y="10495"/>
                  </a:lnTo>
                  <a:lnTo>
                    <a:pt x="1713420" y="5249"/>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5" name="Google Shape;155;p5"/>
            <p:cNvSpPr/>
            <p:nvPr/>
          </p:nvSpPr>
          <p:spPr>
            <a:xfrm>
              <a:off x="4682045" y="6220028"/>
              <a:ext cx="100965" cy="42545"/>
            </a:xfrm>
            <a:custGeom>
              <a:rect b="b" l="l" r="r" t="t"/>
              <a:pathLst>
                <a:path extrusionOk="0" h="42545" w="100964">
                  <a:moveTo>
                    <a:pt x="100787" y="21005"/>
                  </a:moveTo>
                  <a:lnTo>
                    <a:pt x="0" y="0"/>
                  </a:lnTo>
                  <a:lnTo>
                    <a:pt x="16802" y="21005"/>
                  </a:lnTo>
                  <a:lnTo>
                    <a:pt x="0" y="41998"/>
                  </a:lnTo>
                  <a:lnTo>
                    <a:pt x="100787" y="21005"/>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6" name="Google Shape;156;p5"/>
            <p:cNvSpPr/>
            <p:nvPr/>
          </p:nvSpPr>
          <p:spPr>
            <a:xfrm>
              <a:off x="4682045" y="6220028"/>
              <a:ext cx="100965" cy="42545"/>
            </a:xfrm>
            <a:custGeom>
              <a:rect b="b" l="l" r="r" t="t"/>
              <a:pathLst>
                <a:path extrusionOk="0" h="42545" w="100964">
                  <a:moveTo>
                    <a:pt x="0" y="0"/>
                  </a:moveTo>
                  <a:lnTo>
                    <a:pt x="100787" y="21005"/>
                  </a:lnTo>
                  <a:lnTo>
                    <a:pt x="0" y="41998"/>
                  </a:lnTo>
                  <a:lnTo>
                    <a:pt x="16802" y="21005"/>
                  </a:lnTo>
                  <a:lnTo>
                    <a:pt x="0" y="0"/>
                  </a:lnTo>
                  <a:close/>
                </a:path>
              </a:pathLst>
            </a:custGeom>
            <a:noFill/>
            <a:ln cap="flat" cmpd="sng" w="9525">
              <a:solidFill>
                <a:srgbClr val="000000"/>
              </a:solidFill>
              <a:prstDash val="solid"/>
              <a:miter lim="800000"/>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57" name="Google Shape;157;p5"/>
          <p:cNvSpPr/>
          <p:nvPr/>
        </p:nvSpPr>
        <p:spPr>
          <a:xfrm>
            <a:off x="1022350" y="6713537"/>
            <a:ext cx="7716837" cy="0"/>
          </a:xfrm>
          <a:custGeom>
            <a:rect b="b" l="l" r="r" t="t"/>
            <a:pathLst>
              <a:path extrusionOk="0" h="120000" w="7717155">
                <a:moveTo>
                  <a:pt x="0" y="0"/>
                </a:moveTo>
                <a:lnTo>
                  <a:pt x="7716697" y="0"/>
                </a:lnTo>
              </a:path>
            </a:pathLst>
          </a:custGeom>
          <a:noFill/>
          <a:ln cap="flat" cmpd="sng" w="9525">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58" name="Google Shape;158;p5"/>
          <p:cNvSpPr txBox="1"/>
          <p:nvPr/>
        </p:nvSpPr>
        <p:spPr>
          <a:xfrm>
            <a:off x="3025775" y="5861050"/>
            <a:ext cx="1803400" cy="2778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symbol manipulation</a:t>
            </a:r>
            <a:endParaRPr/>
          </a:p>
        </p:txBody>
      </p:sp>
      <p:sp>
        <p:nvSpPr>
          <p:cNvPr id="159" name="Google Shape;159;p5"/>
          <p:cNvSpPr txBox="1"/>
          <p:nvPr/>
        </p:nvSpPr>
        <p:spPr>
          <a:xfrm>
            <a:off x="3371850" y="4443412"/>
            <a:ext cx="841375" cy="2778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600"/>
              <a:buFont typeface="Times New Roman"/>
              <a:buNone/>
            </a:pPr>
            <a:r>
              <a:rPr b="0" i="0" lang="en-US" sz="1600" u="none">
                <a:solidFill>
                  <a:schemeClr val="dk1"/>
                </a:solidFill>
                <a:latin typeface="Times New Roman"/>
                <a:ea typeface="Times New Roman"/>
                <a:cs typeface="Times New Roman"/>
                <a:sym typeface="Times New Roman"/>
              </a:rPr>
              <a:t>reasoning</a:t>
            </a:r>
            <a:endParaRPr/>
          </a:p>
        </p:txBody>
      </p:sp>
      <p:sp>
        <p:nvSpPr>
          <p:cNvPr id="160" name="Google Shape;160;p5"/>
          <p:cNvSpPr txBox="1"/>
          <p:nvPr/>
        </p:nvSpPr>
        <p:spPr>
          <a:xfrm>
            <a:off x="7497762" y="6427787"/>
            <a:ext cx="1285875" cy="2778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Symbol Level</a:t>
            </a:r>
            <a:endParaRPr/>
          </a:p>
        </p:txBody>
      </p:sp>
      <p:sp>
        <p:nvSpPr>
          <p:cNvPr id="161" name="Google Shape;161;p5"/>
          <p:cNvSpPr txBox="1"/>
          <p:nvPr/>
        </p:nvSpPr>
        <p:spPr>
          <a:xfrm>
            <a:off x="7151687" y="5010150"/>
            <a:ext cx="1624012" cy="27781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Knowledge Level</a:t>
            </a:r>
            <a:endParaRP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6"/>
          <p:cNvSpPr txBox="1"/>
          <p:nvPr>
            <p:ph type="title"/>
          </p:nvPr>
        </p:nvSpPr>
        <p:spPr>
          <a:xfrm>
            <a:off x="2913062" y="465137"/>
            <a:ext cx="4000500"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Abstraction Levels</a:t>
            </a:r>
            <a:endParaRPr/>
          </a:p>
        </p:txBody>
      </p:sp>
      <p:sp>
        <p:nvSpPr>
          <p:cNvPr id="167" name="Google Shape;167;p6"/>
          <p:cNvSpPr txBox="1"/>
          <p:nvPr/>
        </p:nvSpPr>
        <p:spPr>
          <a:xfrm>
            <a:off x="633412" y="1441450"/>
            <a:ext cx="8126412" cy="4206875"/>
          </a:xfrm>
          <a:prstGeom prst="rect">
            <a:avLst/>
          </a:prstGeom>
          <a:noFill/>
          <a:ln>
            <a:noFill/>
          </a:ln>
        </p:spPr>
        <p:txBody>
          <a:bodyPr anchorCtr="0" anchor="t" bIns="0" lIns="0" spcFirstLastPara="1" rIns="0" wrap="square" tIns="28575">
            <a:spAutoFit/>
          </a:bodyPr>
          <a:lstStyle/>
          <a:p>
            <a:pPr indent="0" lvl="0" marL="12700" marR="0" rtl="0" algn="l">
              <a:lnSpc>
                <a:spcPct val="118181"/>
              </a:lnSpc>
              <a:spcBef>
                <a:spcPts val="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We can describe every reasoning agent (natural or not) at two  different abstraction levels :</a:t>
            </a:r>
            <a:endParaRPr/>
          </a:p>
          <a:p>
            <a:pPr indent="-139700" lvl="0" marL="12700" marR="0" rtl="0" algn="l">
              <a:lnSpc>
                <a:spcPct val="118181"/>
              </a:lnSpc>
              <a:spcBef>
                <a:spcPts val="1800"/>
              </a:spcBef>
              <a:spcAft>
                <a:spcPts val="0"/>
              </a:spcAft>
              <a:buClr>
                <a:srgbClr val="000000"/>
              </a:buClr>
              <a:buSzPts val="2200"/>
              <a:buFont typeface="Tahoma"/>
              <a:buAutoNum type="arabicPeriod"/>
            </a:pPr>
            <a:r>
              <a:rPr b="0" i="0" lang="en-US" sz="2200" u="none">
                <a:solidFill>
                  <a:srgbClr val="006EB8"/>
                </a:solidFill>
                <a:latin typeface="Tahoma"/>
                <a:ea typeface="Tahoma"/>
                <a:cs typeface="Tahoma"/>
                <a:sym typeface="Tahoma"/>
              </a:rPr>
              <a:t>Knowledge level: </a:t>
            </a:r>
            <a:r>
              <a:rPr b="0" i="0" lang="en-US" sz="2200" u="none">
                <a:solidFill>
                  <a:schemeClr val="dk1"/>
                </a:solidFill>
                <a:latin typeface="Tahoma"/>
                <a:ea typeface="Tahoma"/>
                <a:cs typeface="Tahoma"/>
                <a:sym typeface="Tahoma"/>
              </a:rPr>
              <a:t>what the agent knows and what the agent’s  goals are</a:t>
            </a:r>
            <a:endParaRPr/>
          </a:p>
          <a:p>
            <a:pPr indent="-139700" lvl="0" marL="12700" marR="0" rtl="0" algn="l">
              <a:lnSpc>
                <a:spcPct val="118181"/>
              </a:lnSpc>
              <a:spcBef>
                <a:spcPts val="800"/>
              </a:spcBef>
              <a:spcAft>
                <a:spcPts val="0"/>
              </a:spcAft>
              <a:buClr>
                <a:srgbClr val="000000"/>
              </a:buClr>
              <a:buSzPts val="2200"/>
              <a:buFont typeface="Tahoma"/>
              <a:buAutoNum type="arabicPeriod"/>
            </a:pPr>
            <a:r>
              <a:rPr b="0" i="0" lang="en-US" sz="2200" u="none">
                <a:solidFill>
                  <a:srgbClr val="006EB8"/>
                </a:solidFill>
                <a:latin typeface="Tahoma"/>
                <a:ea typeface="Tahoma"/>
                <a:cs typeface="Tahoma"/>
                <a:sym typeface="Tahoma"/>
              </a:rPr>
              <a:t>Symbol (or implementation) level: </a:t>
            </a:r>
            <a:r>
              <a:rPr b="0" i="0" lang="en-US" sz="2200" u="none">
                <a:solidFill>
                  <a:schemeClr val="dk1"/>
                </a:solidFill>
                <a:latin typeface="Tahoma"/>
                <a:ea typeface="Tahoma"/>
                <a:cs typeface="Tahoma"/>
                <a:sym typeface="Tahoma"/>
              </a:rPr>
              <a:t>what symbols the agent  manipulates and how</a:t>
            </a:r>
            <a:endParaRPr/>
          </a:p>
          <a:p>
            <a:pPr indent="0" lvl="0" marL="12700" marR="0" rtl="0" algn="l">
              <a:lnSpc>
                <a:spcPct val="100000"/>
              </a:lnSpc>
              <a:spcBef>
                <a:spcPts val="0"/>
              </a:spcBef>
              <a:spcAft>
                <a:spcPts val="0"/>
              </a:spcAft>
              <a:buClr>
                <a:schemeClr val="dk1"/>
              </a:buClr>
              <a:buSzPts val="2200"/>
              <a:buFont typeface="Calibri"/>
              <a:buNone/>
            </a:pPr>
            <a:r>
              <a:t/>
            </a:r>
            <a:endParaRPr b="0" i="0" sz="2200" u="none">
              <a:solidFill>
                <a:schemeClr val="dk1"/>
              </a:solidFill>
              <a:latin typeface="Tahoma"/>
              <a:ea typeface="Tahoma"/>
              <a:cs typeface="Tahoma"/>
              <a:sym typeface="Tahoma"/>
            </a:endParaRPr>
          </a:p>
          <a:p>
            <a:pPr indent="0" lvl="0" marL="12700" marR="0" rtl="0" algn="l">
              <a:lnSpc>
                <a:spcPct val="100000"/>
              </a:lnSpc>
              <a:spcBef>
                <a:spcPts val="1500"/>
              </a:spcBef>
              <a:spcAft>
                <a:spcPts val="0"/>
              </a:spcAft>
              <a:buClr>
                <a:schemeClr val="dk1"/>
              </a:buClr>
              <a:buSzPts val="2200"/>
              <a:buFont typeface="Tahoma"/>
              <a:buNone/>
            </a:pPr>
            <a:r>
              <a:rPr b="0" i="0" lang="en-US" sz="2200" u="none">
                <a:solidFill>
                  <a:schemeClr val="dk1"/>
                </a:solidFill>
                <a:latin typeface="Tahoma"/>
                <a:ea typeface="Tahoma"/>
                <a:cs typeface="Tahoma"/>
                <a:sym typeface="Tahoma"/>
              </a:rPr>
              <a:t>At least for artificial agents,</a:t>
            </a:r>
            <a:endParaRPr/>
          </a:p>
          <a:p>
            <a:pPr indent="0" lvl="0" marL="12700" marR="0" rtl="0" algn="l">
              <a:lnSpc>
                <a:spcPct val="118181"/>
              </a:lnSpc>
              <a:spcBef>
                <a:spcPts val="1900"/>
              </a:spcBef>
              <a:spcAft>
                <a:spcPts val="0"/>
              </a:spcAft>
              <a:buClr>
                <a:schemeClr val="dk1"/>
              </a:buClr>
              <a:buSzPts val="2200"/>
              <a:buFont typeface="Arial"/>
              <a:buNone/>
            </a:pPr>
            <a:r>
              <a:rPr b="0" i="1" lang="en-US" sz="2200" u="none">
                <a:solidFill>
                  <a:schemeClr val="dk1"/>
                </a:solidFill>
                <a:latin typeface="Arial"/>
                <a:ea typeface="Arial"/>
                <a:cs typeface="Arial"/>
                <a:sym typeface="Arial"/>
              </a:rPr>
              <a:t>the knowledge level is a </a:t>
            </a:r>
            <a:r>
              <a:rPr b="0" i="1" lang="en-US" sz="2200" u="none">
                <a:solidFill>
                  <a:srgbClr val="ED145B"/>
                </a:solidFill>
                <a:latin typeface="Arial"/>
                <a:ea typeface="Arial"/>
                <a:cs typeface="Arial"/>
                <a:sym typeface="Arial"/>
              </a:rPr>
              <a:t>metaphor </a:t>
            </a:r>
            <a:r>
              <a:rPr b="0" i="1" lang="en-US" sz="2200" u="none">
                <a:solidFill>
                  <a:schemeClr val="dk1"/>
                </a:solidFill>
                <a:latin typeface="Arial"/>
                <a:ea typeface="Arial"/>
                <a:cs typeface="Arial"/>
                <a:sym typeface="Arial"/>
              </a:rPr>
              <a:t>for explaining the  behavior of the agent, which is really at the symbol level</a:t>
            </a:r>
            <a:endParaRP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7"/>
          <p:cNvSpPr txBox="1"/>
          <p:nvPr>
            <p:ph type="title"/>
          </p:nvPr>
        </p:nvSpPr>
        <p:spPr>
          <a:xfrm>
            <a:off x="3063875" y="465137"/>
            <a:ext cx="3702050"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Knowledge bases</a:t>
            </a:r>
            <a:endParaRPr/>
          </a:p>
        </p:txBody>
      </p:sp>
      <p:sp>
        <p:nvSpPr>
          <p:cNvPr id="173" name="Google Shape;173;p7"/>
          <p:cNvSpPr txBox="1"/>
          <p:nvPr/>
        </p:nvSpPr>
        <p:spPr>
          <a:xfrm>
            <a:off x="1309687" y="1714500"/>
            <a:ext cx="2524125" cy="600075"/>
          </a:xfrm>
          <a:prstGeom prst="rect">
            <a:avLst/>
          </a:prstGeom>
          <a:noFill/>
          <a:ln cap="flat" cmpd="sng" w="30050">
            <a:solidFill>
              <a:srgbClr val="000000"/>
            </a:solidFill>
            <a:prstDash val="solid"/>
            <a:miter lim="800000"/>
            <a:headEnd len="sm" w="sm" type="none"/>
            <a:tailEnd len="sm" w="sm" type="none"/>
          </a:ln>
        </p:spPr>
        <p:txBody>
          <a:bodyPr anchorCtr="0" anchor="t" bIns="0" lIns="0" spcFirstLastPara="1" rIns="0" wrap="square" tIns="101600">
            <a:spAutoFit/>
          </a:bodyPr>
          <a:lstStyle/>
          <a:p>
            <a:pPr indent="0" lvl="0" marL="239711"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Inference engine</a:t>
            </a:r>
            <a:endParaRPr/>
          </a:p>
        </p:txBody>
      </p:sp>
      <p:sp>
        <p:nvSpPr>
          <p:cNvPr id="174" name="Google Shape;174;p7"/>
          <p:cNvSpPr txBox="1"/>
          <p:nvPr/>
        </p:nvSpPr>
        <p:spPr>
          <a:xfrm>
            <a:off x="1309687" y="2314575"/>
            <a:ext cx="2524125" cy="601662"/>
          </a:xfrm>
          <a:prstGeom prst="rect">
            <a:avLst/>
          </a:prstGeom>
          <a:noFill/>
          <a:ln cap="flat" cmpd="sng" w="30050">
            <a:solidFill>
              <a:srgbClr val="000000"/>
            </a:solidFill>
            <a:prstDash val="solid"/>
            <a:miter lim="800000"/>
            <a:headEnd len="sm" w="sm" type="none"/>
            <a:tailEnd len="sm" w="sm" type="none"/>
          </a:ln>
        </p:spPr>
        <p:txBody>
          <a:bodyPr anchorCtr="0" anchor="t" bIns="0" lIns="0" spcFirstLastPara="1" rIns="0" wrap="square" tIns="101600">
            <a:spAutoFit/>
          </a:bodyPr>
          <a:lstStyle/>
          <a:p>
            <a:pPr indent="0" lvl="0" marL="269875"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Knowledge base</a:t>
            </a:r>
            <a:endParaRPr/>
          </a:p>
        </p:txBody>
      </p:sp>
      <p:sp>
        <p:nvSpPr>
          <p:cNvPr id="175" name="Google Shape;175;p7"/>
          <p:cNvSpPr txBox="1"/>
          <p:nvPr/>
        </p:nvSpPr>
        <p:spPr>
          <a:xfrm>
            <a:off x="5157787" y="2403475"/>
            <a:ext cx="2498725" cy="27781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domain−specific content</a:t>
            </a:r>
            <a:endParaRPr/>
          </a:p>
        </p:txBody>
      </p:sp>
      <p:sp>
        <p:nvSpPr>
          <p:cNvPr id="176" name="Google Shape;176;p7"/>
          <p:cNvSpPr/>
          <p:nvPr/>
        </p:nvSpPr>
        <p:spPr>
          <a:xfrm>
            <a:off x="4073525" y="1916112"/>
            <a:ext cx="962025" cy="76200"/>
          </a:xfrm>
          <a:custGeom>
            <a:rect b="b" l="l" r="r" t="t"/>
            <a:pathLst>
              <a:path extrusionOk="0" h="75564" w="962025">
                <a:moveTo>
                  <a:pt x="961644" y="37566"/>
                </a:moveTo>
                <a:lnTo>
                  <a:pt x="0" y="37566"/>
                </a:lnTo>
              </a:path>
              <a:path extrusionOk="0" h="75564" w="962025">
                <a:moveTo>
                  <a:pt x="165290" y="75133"/>
                </a:moveTo>
                <a:lnTo>
                  <a:pt x="0" y="37566"/>
                </a:lnTo>
                <a:lnTo>
                  <a:pt x="165290" y="0"/>
                </a:lnTo>
              </a:path>
            </a:pathLst>
          </a:custGeom>
          <a:noFill/>
          <a:ln cap="flat" cmpd="sng" w="30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7" name="Google Shape;177;p7"/>
          <p:cNvSpPr/>
          <p:nvPr/>
        </p:nvSpPr>
        <p:spPr>
          <a:xfrm>
            <a:off x="4073525" y="2517775"/>
            <a:ext cx="962025" cy="76200"/>
          </a:xfrm>
          <a:custGeom>
            <a:rect b="b" l="l" r="r" t="t"/>
            <a:pathLst>
              <a:path extrusionOk="0" h="75564" w="962025">
                <a:moveTo>
                  <a:pt x="961644" y="37553"/>
                </a:moveTo>
                <a:lnTo>
                  <a:pt x="0" y="37553"/>
                </a:lnTo>
              </a:path>
              <a:path extrusionOk="0" h="75564" w="962025">
                <a:moveTo>
                  <a:pt x="165290" y="75120"/>
                </a:moveTo>
                <a:lnTo>
                  <a:pt x="0" y="37553"/>
                </a:lnTo>
                <a:lnTo>
                  <a:pt x="165290" y="0"/>
                </a:lnTo>
              </a:path>
            </a:pathLst>
          </a:custGeom>
          <a:noFill/>
          <a:ln cap="flat" cmpd="sng" w="300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78" name="Google Shape;178;p7"/>
          <p:cNvSpPr txBox="1"/>
          <p:nvPr/>
        </p:nvSpPr>
        <p:spPr>
          <a:xfrm>
            <a:off x="5143500" y="1787525"/>
            <a:ext cx="3279775" cy="277812"/>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1600"/>
              <a:buFont typeface="Arial"/>
              <a:buNone/>
            </a:pPr>
            <a:r>
              <a:rPr b="1" i="0" lang="en-US" sz="1600" u="none">
                <a:solidFill>
                  <a:schemeClr val="dk1"/>
                </a:solidFill>
                <a:latin typeface="Arial"/>
                <a:ea typeface="Arial"/>
                <a:cs typeface="Arial"/>
                <a:sym typeface="Arial"/>
              </a:rPr>
              <a:t>domain−independent algorithms</a:t>
            </a:r>
            <a:endParaRPr/>
          </a:p>
        </p:txBody>
      </p:sp>
      <p:sp>
        <p:nvSpPr>
          <p:cNvPr id="179" name="Google Shape;179;p7"/>
          <p:cNvSpPr txBox="1"/>
          <p:nvPr/>
        </p:nvSpPr>
        <p:spPr>
          <a:xfrm>
            <a:off x="633398" y="3387725"/>
            <a:ext cx="8567400" cy="1015800"/>
          </a:xfrm>
          <a:prstGeom prst="rect">
            <a:avLst/>
          </a:prstGeom>
          <a:noFill/>
          <a:ln>
            <a:noFill/>
          </a:ln>
        </p:spPr>
        <p:txBody>
          <a:bodyPr anchorCtr="0" anchor="t" bIns="0" lIns="0" spcFirstLastPara="1" rIns="0" wrap="square" tIns="15225">
            <a:spAutoFit/>
          </a:bodyPr>
          <a:lstStyle/>
          <a:p>
            <a:pPr indent="0" lvl="0" marL="12700" marR="0" rtl="0" algn="l">
              <a:lnSpc>
                <a:spcPct val="100000"/>
              </a:lnSpc>
              <a:spcBef>
                <a:spcPts val="0"/>
              </a:spcBef>
              <a:spcAft>
                <a:spcPts val="0"/>
              </a:spcAft>
              <a:buClr>
                <a:srgbClr val="006EB8"/>
              </a:buClr>
              <a:buSzPts val="2200"/>
              <a:buFont typeface="Tahoma"/>
              <a:buNone/>
            </a:pPr>
            <a:r>
              <a:rPr b="0" i="0" lang="en-US" sz="2200" u="none">
                <a:solidFill>
                  <a:srgbClr val="006EB8"/>
                </a:solidFill>
                <a:latin typeface="Tahoma"/>
                <a:ea typeface="Tahoma"/>
                <a:cs typeface="Tahoma"/>
                <a:sym typeface="Tahoma"/>
              </a:rPr>
              <a:t>Knowledge base (KB) </a:t>
            </a:r>
            <a:r>
              <a:rPr b="0" i="0" lang="en-US" sz="2200" u="none">
                <a:solidFill>
                  <a:schemeClr val="dk1"/>
                </a:solidFill>
                <a:latin typeface="Tahoma"/>
                <a:ea typeface="Tahoma"/>
                <a:cs typeface="Tahoma"/>
                <a:sym typeface="Tahoma"/>
              </a:rPr>
              <a:t>= set of </a:t>
            </a:r>
            <a:r>
              <a:rPr b="0" i="0" lang="en-US" sz="2200" u="none">
                <a:solidFill>
                  <a:srgbClr val="006EB8"/>
                </a:solidFill>
                <a:latin typeface="Tahoma"/>
                <a:ea typeface="Tahoma"/>
                <a:cs typeface="Tahoma"/>
                <a:sym typeface="Tahoma"/>
              </a:rPr>
              <a:t>sentences </a:t>
            </a:r>
            <a:r>
              <a:rPr b="0" i="0" lang="en-US" sz="2200" u="none">
                <a:solidFill>
                  <a:schemeClr val="dk1"/>
                </a:solidFill>
                <a:latin typeface="Tahoma"/>
                <a:ea typeface="Tahoma"/>
                <a:cs typeface="Tahoma"/>
                <a:sym typeface="Tahoma"/>
              </a:rPr>
              <a:t>in a </a:t>
            </a:r>
            <a:r>
              <a:rPr b="0" i="0" lang="en-US" sz="2200" u="none">
                <a:solidFill>
                  <a:srgbClr val="ED145B"/>
                </a:solidFill>
                <a:latin typeface="Tahoma"/>
                <a:ea typeface="Tahoma"/>
                <a:cs typeface="Tahoma"/>
                <a:sym typeface="Tahoma"/>
              </a:rPr>
              <a:t>formal </a:t>
            </a:r>
            <a:r>
              <a:rPr b="0" i="0" lang="en-US" sz="2200" u="none">
                <a:solidFill>
                  <a:schemeClr val="dk1"/>
                </a:solidFill>
                <a:latin typeface="Tahoma"/>
                <a:ea typeface="Tahoma"/>
                <a:cs typeface="Tahoma"/>
                <a:sym typeface="Tahoma"/>
              </a:rPr>
              <a:t>language</a:t>
            </a:r>
            <a:endParaRPr/>
          </a:p>
          <a:p>
            <a:pPr indent="0" lvl="0" marL="12700" marR="0" rtl="0" algn="l">
              <a:lnSpc>
                <a:spcPct val="100000"/>
              </a:lnSpc>
              <a:spcBef>
                <a:spcPts val="0"/>
              </a:spcBef>
              <a:spcAft>
                <a:spcPts val="0"/>
              </a:spcAft>
              <a:buClr>
                <a:schemeClr val="dk1"/>
              </a:buClr>
              <a:buSzPts val="2100"/>
              <a:buFont typeface="Calibri"/>
              <a:buNone/>
            </a:pPr>
            <a:r>
              <a:t/>
            </a:r>
            <a:endParaRPr b="0" i="0" sz="2100" u="none">
              <a:solidFill>
                <a:schemeClr val="dk1"/>
              </a:solidFill>
              <a:latin typeface="Tahoma"/>
              <a:ea typeface="Tahoma"/>
              <a:cs typeface="Tahoma"/>
              <a:sym typeface="Tahoma"/>
            </a:endParaRPr>
          </a:p>
          <a:p>
            <a:pPr indent="0" lvl="0" marL="12700" marR="0" rtl="0" algn="l">
              <a:lnSpc>
                <a:spcPct val="100000"/>
              </a:lnSpc>
              <a:spcBef>
                <a:spcPts val="0"/>
              </a:spcBef>
              <a:spcAft>
                <a:spcPts val="0"/>
              </a:spcAft>
              <a:buClr>
                <a:srgbClr val="006EB8"/>
              </a:buClr>
              <a:buSzPts val="2200"/>
              <a:buFont typeface="Tahoma"/>
              <a:buNone/>
            </a:pPr>
            <a:r>
              <a:rPr b="0" i="0" lang="en-US" sz="2200" u="none">
                <a:solidFill>
                  <a:srgbClr val="006EB8"/>
                </a:solidFill>
                <a:latin typeface="Tahoma"/>
                <a:ea typeface="Tahoma"/>
                <a:cs typeface="Tahoma"/>
                <a:sym typeface="Tahoma"/>
              </a:rPr>
              <a:t>Declarative </a:t>
            </a:r>
            <a:r>
              <a:rPr b="0" i="0" lang="en-US" sz="2200" u="none">
                <a:solidFill>
                  <a:schemeClr val="dk1"/>
                </a:solidFill>
                <a:latin typeface="Tahoma"/>
                <a:ea typeface="Tahoma"/>
                <a:cs typeface="Tahoma"/>
                <a:sym typeface="Tahoma"/>
              </a:rPr>
              <a:t>approach to building an agent (or other system):</a:t>
            </a:r>
            <a:endParaRPr/>
          </a:p>
        </p:txBody>
      </p:sp>
      <p:sp>
        <p:nvSpPr>
          <p:cNvPr id="180" name="Google Shape;180;p7"/>
          <p:cNvSpPr txBox="1"/>
          <p:nvPr/>
        </p:nvSpPr>
        <p:spPr>
          <a:xfrm>
            <a:off x="773050" y="4996200"/>
            <a:ext cx="8288100" cy="788400"/>
          </a:xfrm>
          <a:prstGeom prst="rect">
            <a:avLst/>
          </a:prstGeom>
          <a:noFill/>
          <a:ln>
            <a:noFill/>
          </a:ln>
        </p:spPr>
        <p:txBody>
          <a:bodyPr anchorCtr="0" anchor="t" bIns="0" lIns="0" spcFirstLastPara="1" rIns="0" wrap="square" tIns="12700">
            <a:spAutoFit/>
          </a:bodyPr>
          <a:lstStyle/>
          <a:p>
            <a:pPr indent="-368300" lvl="0" marL="457200" marR="0" rtl="0" algn="l">
              <a:lnSpc>
                <a:spcPct val="129000"/>
              </a:lnSpc>
              <a:spcBef>
                <a:spcPts val="0"/>
              </a:spcBef>
              <a:spcAft>
                <a:spcPts val="0"/>
              </a:spcAft>
              <a:buClr>
                <a:schemeClr val="dk1"/>
              </a:buClr>
              <a:buSzPts val="2200"/>
              <a:buChar char="●"/>
            </a:pPr>
            <a:r>
              <a:rPr b="0" i="0" lang="en-US" sz="2200" u="none">
                <a:solidFill>
                  <a:schemeClr val="dk1"/>
                </a:solidFill>
                <a:latin typeface="Calibri"/>
                <a:ea typeface="Calibri"/>
                <a:cs typeface="Calibri"/>
                <a:sym typeface="Calibri"/>
              </a:rPr>
              <a:t>TELL </a:t>
            </a:r>
            <a:r>
              <a:rPr b="0" i="0" lang="en-US" sz="2200" u="none">
                <a:solidFill>
                  <a:schemeClr val="dk1"/>
                </a:solidFill>
                <a:latin typeface="Tahoma"/>
                <a:ea typeface="Tahoma"/>
                <a:cs typeface="Tahoma"/>
                <a:sym typeface="Tahoma"/>
              </a:rPr>
              <a:t>it what it needs to know Then it can </a:t>
            </a:r>
            <a:r>
              <a:rPr b="0" i="0" lang="en-US" sz="2200" u="none">
                <a:solidFill>
                  <a:schemeClr val="dk1"/>
                </a:solidFill>
                <a:latin typeface="Calibri"/>
                <a:ea typeface="Calibri"/>
                <a:cs typeface="Calibri"/>
                <a:sym typeface="Calibri"/>
              </a:rPr>
              <a:t>ASK </a:t>
            </a:r>
            <a:r>
              <a:rPr b="0" i="0" lang="en-US" sz="2200" u="none">
                <a:solidFill>
                  <a:schemeClr val="dk1"/>
                </a:solidFill>
                <a:latin typeface="Tahoma"/>
                <a:ea typeface="Tahoma"/>
                <a:cs typeface="Tahoma"/>
                <a:sym typeface="Tahoma"/>
              </a:rPr>
              <a:t>itself what to do</a:t>
            </a:r>
            <a:endParaRPr b="0" i="0" sz="2200" u="none">
              <a:solidFill>
                <a:schemeClr val="dk1"/>
              </a:solidFill>
              <a:latin typeface="Tahoma"/>
              <a:ea typeface="Tahoma"/>
              <a:cs typeface="Tahoma"/>
              <a:sym typeface="Tahoma"/>
            </a:endParaRPr>
          </a:p>
          <a:p>
            <a:pPr indent="-368300" lvl="0" marL="457200" marR="0" rtl="0" algn="l">
              <a:lnSpc>
                <a:spcPct val="129000"/>
              </a:lnSpc>
              <a:spcBef>
                <a:spcPts val="0"/>
              </a:spcBef>
              <a:spcAft>
                <a:spcPts val="0"/>
              </a:spcAft>
              <a:buClr>
                <a:schemeClr val="dk1"/>
              </a:buClr>
              <a:buSzPts val="2200"/>
              <a:buChar char="●"/>
            </a:pPr>
            <a:r>
              <a:rPr b="0" i="0" lang="en-US" sz="2200" u="none">
                <a:solidFill>
                  <a:schemeClr val="dk1"/>
                </a:solidFill>
                <a:latin typeface="Tahoma"/>
                <a:ea typeface="Tahoma"/>
                <a:cs typeface="Tahoma"/>
                <a:sym typeface="Tahoma"/>
              </a:rPr>
              <a:t>Answers are consequences of the KB</a:t>
            </a:r>
            <a:endParaRP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4" name="Shape 184"/>
        <p:cNvGrpSpPr/>
        <p:nvPr/>
      </p:nvGrpSpPr>
      <p:grpSpPr>
        <a:xfrm>
          <a:off x="0" y="0"/>
          <a:ext cx="0" cy="0"/>
          <a:chOff x="0" y="0"/>
          <a:chExt cx="0" cy="0"/>
        </a:xfrm>
      </p:grpSpPr>
      <p:sp>
        <p:nvSpPr>
          <p:cNvPr id="185" name="Google Shape;185;p8"/>
          <p:cNvSpPr txBox="1"/>
          <p:nvPr>
            <p:ph type="title"/>
          </p:nvPr>
        </p:nvSpPr>
        <p:spPr>
          <a:xfrm>
            <a:off x="1373187" y="465137"/>
            <a:ext cx="7081837" cy="593725"/>
          </a:xfrm>
          <a:prstGeom prst="rect">
            <a:avLst/>
          </a:prstGeom>
          <a:noFill/>
          <a:ln>
            <a:noFill/>
          </a:ln>
        </p:spPr>
        <p:txBody>
          <a:bodyPr anchorCtr="0" anchor="t" bIns="0" lIns="0" spcFirstLastPara="1" rIns="0" wrap="square" tIns="15225">
            <a:spAutoFit/>
          </a:bodyPr>
          <a:lstStyle/>
          <a:p>
            <a:pPr indent="0" lvl="0" marL="12700" rtl="0" algn="ctr">
              <a:lnSpc>
                <a:spcPct val="100000"/>
              </a:lnSpc>
              <a:spcBef>
                <a:spcPts val="0"/>
              </a:spcBef>
              <a:spcAft>
                <a:spcPts val="0"/>
              </a:spcAft>
              <a:buClr>
                <a:schemeClr val="dk1"/>
              </a:buClr>
              <a:buSzPts val="3700"/>
              <a:buFont typeface="Helvetica Neue"/>
              <a:buNone/>
            </a:pPr>
            <a:r>
              <a:rPr b="0" i="0" lang="en-US" sz="3700" u="none">
                <a:solidFill>
                  <a:schemeClr val="dk1"/>
                </a:solidFill>
                <a:latin typeface="Helvetica Neue"/>
                <a:ea typeface="Helvetica Neue"/>
                <a:cs typeface="Helvetica Neue"/>
                <a:sym typeface="Helvetica Neue"/>
              </a:rPr>
              <a:t>A simple knowledge-based agent</a:t>
            </a:r>
            <a:endParaRPr/>
          </a:p>
        </p:txBody>
      </p:sp>
      <p:grpSp>
        <p:nvGrpSpPr>
          <p:cNvPr id="186" name="Google Shape;186;p8"/>
          <p:cNvGrpSpPr/>
          <p:nvPr/>
        </p:nvGrpSpPr>
        <p:grpSpPr>
          <a:xfrm>
            <a:off x="646112" y="1374583"/>
            <a:ext cx="8513762" cy="3445512"/>
            <a:chOff x="645835" y="1374686"/>
            <a:chExt cx="8513445" cy="3446145"/>
          </a:xfrm>
        </p:grpSpPr>
        <p:sp>
          <p:nvSpPr>
            <p:cNvPr id="187" name="Google Shape;187;p8"/>
            <p:cNvSpPr/>
            <p:nvPr/>
          </p:nvSpPr>
          <p:spPr>
            <a:xfrm>
              <a:off x="645835" y="1375448"/>
              <a:ext cx="8513445" cy="0"/>
            </a:xfrm>
            <a:custGeom>
              <a:rect b="b" l="l" r="r" t="t"/>
              <a:pathLst>
                <a:path extrusionOk="0" h="120000" w="8513445">
                  <a:moveTo>
                    <a:pt x="0" y="0"/>
                  </a:moveTo>
                  <a:lnTo>
                    <a:pt x="8513064" y="0"/>
                  </a:lnTo>
                </a:path>
              </a:pathLst>
            </a:custGeom>
            <a:noFill/>
            <a:ln cap="flat" cmpd="sng" w="106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8" name="Google Shape;188;p8"/>
            <p:cNvSpPr/>
            <p:nvPr/>
          </p:nvSpPr>
          <p:spPr>
            <a:xfrm>
              <a:off x="651169" y="1374686"/>
              <a:ext cx="0" cy="3446145"/>
            </a:xfrm>
            <a:custGeom>
              <a:rect b="b" l="l" r="r" t="t"/>
              <a:pathLst>
                <a:path extrusionOk="0" h="3446145" w="120000">
                  <a:moveTo>
                    <a:pt x="0" y="3445764"/>
                  </a:moveTo>
                  <a:lnTo>
                    <a:pt x="0" y="0"/>
                  </a:lnTo>
                </a:path>
              </a:pathLst>
            </a:custGeom>
            <a:noFill/>
            <a:ln cap="flat" cmpd="sng" w="106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89" name="Google Shape;189;p8"/>
            <p:cNvSpPr/>
            <p:nvPr/>
          </p:nvSpPr>
          <p:spPr>
            <a:xfrm>
              <a:off x="9152038" y="1374686"/>
              <a:ext cx="0" cy="3446145"/>
            </a:xfrm>
            <a:custGeom>
              <a:rect b="b" l="l" r="r" t="t"/>
              <a:pathLst>
                <a:path extrusionOk="0" h="3446145" w="120000">
                  <a:moveTo>
                    <a:pt x="0" y="3445764"/>
                  </a:moveTo>
                  <a:lnTo>
                    <a:pt x="0" y="0"/>
                  </a:lnTo>
                </a:path>
              </a:pathLst>
            </a:custGeom>
            <a:noFill/>
            <a:ln cap="flat" cmpd="sng" w="106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190" name="Google Shape;190;p8"/>
            <p:cNvSpPr/>
            <p:nvPr/>
          </p:nvSpPr>
          <p:spPr>
            <a:xfrm>
              <a:off x="645835" y="4819688"/>
              <a:ext cx="8513445" cy="0"/>
            </a:xfrm>
            <a:custGeom>
              <a:rect b="b" l="l" r="r" t="t"/>
              <a:pathLst>
                <a:path extrusionOk="0" h="120000" w="8513445">
                  <a:moveTo>
                    <a:pt x="0" y="0"/>
                  </a:moveTo>
                  <a:lnTo>
                    <a:pt x="8513064" y="0"/>
                  </a:lnTo>
                </a:path>
              </a:pathLst>
            </a:custGeom>
            <a:noFill/>
            <a:ln cap="flat" cmpd="sng" w="10650">
              <a:solidFill>
                <a:srgbClr val="000000"/>
              </a:solidFill>
              <a:prstDash val="solid"/>
              <a:miter lim="800000"/>
              <a:headEnd len="med" w="med" type="none"/>
              <a:tailEnd len="med" w="med" type="none"/>
            </a:ln>
          </p:spPr>
          <p:txBody>
            <a:bodyPr anchorCtr="0" anchor="t" bIns="0" lIns="0" spcFirstLastPara="1" rIns="0" wrap="square" tIns="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grpSp>
      <p:sp>
        <p:nvSpPr>
          <p:cNvPr id="191" name="Google Shape;191;p8"/>
          <p:cNvSpPr txBox="1"/>
          <p:nvPr/>
        </p:nvSpPr>
        <p:spPr>
          <a:xfrm>
            <a:off x="633412" y="1498600"/>
            <a:ext cx="7085100" cy="3216900"/>
          </a:xfrm>
          <a:prstGeom prst="rect">
            <a:avLst/>
          </a:prstGeom>
          <a:noFill/>
          <a:ln>
            <a:noFill/>
          </a:ln>
        </p:spPr>
        <p:txBody>
          <a:bodyPr anchorCtr="0" anchor="t" bIns="0" lIns="0" spcFirstLastPara="1" rIns="0" wrap="square" tIns="15225">
            <a:spAutoFit/>
          </a:bodyPr>
          <a:lstStyle/>
          <a:p>
            <a:pPr indent="0" lvl="0" marL="280987" marR="0" rtl="0" algn="l">
              <a:lnSpc>
                <a:spcPct val="100000"/>
              </a:lnSpc>
              <a:spcBef>
                <a:spcPts val="0"/>
              </a:spcBef>
              <a:spcAft>
                <a:spcPts val="0"/>
              </a:spcAft>
              <a:buClr>
                <a:schemeClr val="dk1"/>
              </a:buClr>
              <a:buSzPts val="2200"/>
              <a:buFont typeface="Georgia"/>
              <a:buNone/>
            </a:pPr>
            <a:r>
              <a:rPr b="0" i="0" lang="en-US" sz="2600" u="none">
                <a:solidFill>
                  <a:schemeClr val="dk1"/>
                </a:solidFill>
                <a:latin typeface="Georgia"/>
                <a:ea typeface="Georgia"/>
                <a:cs typeface="Georgia"/>
                <a:sym typeface="Georgia"/>
              </a:rPr>
              <a:t>function </a:t>
            </a:r>
            <a:r>
              <a:rPr b="0" i="0" lang="en-US" sz="2600" u="none">
                <a:solidFill>
                  <a:schemeClr val="dk1"/>
                </a:solidFill>
                <a:latin typeface="Calibri"/>
                <a:ea typeface="Calibri"/>
                <a:cs typeface="Calibri"/>
                <a:sym typeface="Calibri"/>
              </a:rPr>
              <a:t>KB-AGENT</a:t>
            </a:r>
            <a:r>
              <a:rPr b="0" i="0" lang="en-US" sz="2600" u="none">
                <a:solidFill>
                  <a:schemeClr val="dk1"/>
                </a:solidFill>
                <a:latin typeface="Tahoma"/>
                <a:ea typeface="Tahoma"/>
                <a:cs typeface="Tahoma"/>
                <a:sym typeface="Tahoma"/>
              </a:rPr>
              <a:t>( </a:t>
            </a:r>
            <a:r>
              <a:rPr b="0" i="1" lang="en-US" sz="2600" u="none">
                <a:solidFill>
                  <a:schemeClr val="dk1"/>
                </a:solidFill>
                <a:latin typeface="Calibri"/>
                <a:ea typeface="Calibri"/>
                <a:cs typeface="Calibri"/>
                <a:sym typeface="Calibri"/>
              </a:rPr>
              <a:t>percept</a:t>
            </a:r>
            <a:r>
              <a:rPr b="0" i="0" lang="en-US" sz="2600" u="none">
                <a:solidFill>
                  <a:schemeClr val="dk1"/>
                </a:solidFill>
                <a:latin typeface="Tahoma"/>
                <a:ea typeface="Tahoma"/>
                <a:cs typeface="Tahoma"/>
                <a:sym typeface="Tahoma"/>
              </a:rPr>
              <a:t>) </a:t>
            </a:r>
            <a:r>
              <a:rPr b="0" i="0" lang="en-US" sz="2600" u="none">
                <a:solidFill>
                  <a:schemeClr val="dk1"/>
                </a:solidFill>
                <a:latin typeface="Georgia"/>
                <a:ea typeface="Georgia"/>
                <a:cs typeface="Georgia"/>
                <a:sym typeface="Georgia"/>
              </a:rPr>
              <a:t>returns </a:t>
            </a:r>
            <a:r>
              <a:rPr b="0" i="0" lang="en-US" sz="2600" u="none">
                <a:solidFill>
                  <a:schemeClr val="dk1"/>
                </a:solidFill>
                <a:latin typeface="Tahoma"/>
                <a:ea typeface="Tahoma"/>
                <a:cs typeface="Tahoma"/>
                <a:sym typeface="Tahoma"/>
              </a:rPr>
              <a:t>an </a:t>
            </a:r>
            <a:r>
              <a:rPr b="0" i="1" lang="en-US" sz="2600" u="none">
                <a:solidFill>
                  <a:schemeClr val="dk1"/>
                </a:solidFill>
                <a:latin typeface="Calibri"/>
                <a:ea typeface="Calibri"/>
                <a:cs typeface="Calibri"/>
                <a:sym typeface="Calibri"/>
              </a:rPr>
              <a:t>action</a:t>
            </a:r>
            <a:endParaRPr b="0" i="0" sz="2600" u="none">
              <a:solidFill>
                <a:schemeClr val="dk1"/>
              </a:solidFill>
              <a:latin typeface="Calibri"/>
              <a:ea typeface="Calibri"/>
              <a:cs typeface="Calibri"/>
              <a:sym typeface="Calibri"/>
            </a:endParaRPr>
          </a:p>
          <a:p>
            <a:pPr indent="0" lvl="0" marL="280987" marR="0" rtl="0" algn="l">
              <a:lnSpc>
                <a:spcPct val="100000"/>
              </a:lnSpc>
              <a:spcBef>
                <a:spcPts val="0"/>
              </a:spcBef>
              <a:spcAft>
                <a:spcPts val="0"/>
              </a:spcAft>
              <a:buClr>
                <a:schemeClr val="dk1"/>
              </a:buClr>
              <a:buSzPts val="2200"/>
              <a:buFont typeface="Georgia"/>
              <a:buNone/>
            </a:pPr>
            <a:r>
              <a:rPr b="0" i="0" lang="en-US" sz="2600" u="none">
                <a:solidFill>
                  <a:schemeClr val="dk1"/>
                </a:solidFill>
                <a:latin typeface="Georgia"/>
                <a:ea typeface="Georgia"/>
                <a:cs typeface="Georgia"/>
                <a:sym typeface="Georgia"/>
              </a:rPr>
              <a:t>static</a:t>
            </a:r>
            <a:r>
              <a:rPr b="0" i="0" lang="en-US" sz="2600" u="none">
                <a:solidFill>
                  <a:schemeClr val="dk1"/>
                </a:solidFill>
                <a:latin typeface="Tahoma"/>
                <a:ea typeface="Tahoma"/>
                <a:cs typeface="Tahoma"/>
                <a:sym typeface="Tahoma"/>
              </a:rPr>
              <a:t>: </a:t>
            </a:r>
            <a:r>
              <a:rPr b="0" i="1" lang="en-US" sz="2600" u="none">
                <a:solidFill>
                  <a:schemeClr val="dk1"/>
                </a:solidFill>
                <a:latin typeface="Calibri"/>
                <a:ea typeface="Calibri"/>
                <a:cs typeface="Calibri"/>
                <a:sym typeface="Calibri"/>
              </a:rPr>
              <a:t>KB</a:t>
            </a:r>
            <a:r>
              <a:rPr b="0" i="0" lang="en-US" sz="2600" u="none">
                <a:solidFill>
                  <a:schemeClr val="dk1"/>
                </a:solidFill>
                <a:latin typeface="Tahoma"/>
                <a:ea typeface="Tahoma"/>
                <a:cs typeface="Tahoma"/>
                <a:sym typeface="Tahoma"/>
              </a:rPr>
              <a:t>, a knowledge base</a:t>
            </a:r>
            <a:endParaRPr sz="1800"/>
          </a:p>
          <a:p>
            <a:pPr indent="0" lvl="0" marL="280987" marR="0" rtl="0" algn="l">
              <a:lnSpc>
                <a:spcPct val="100000"/>
              </a:lnSpc>
              <a:spcBef>
                <a:spcPts val="0"/>
              </a:spcBef>
              <a:spcAft>
                <a:spcPts val="0"/>
              </a:spcAft>
              <a:buClr>
                <a:schemeClr val="dk1"/>
              </a:buClr>
              <a:buSzPts val="2200"/>
              <a:buFont typeface="Calibri"/>
              <a:buNone/>
            </a:pPr>
            <a:r>
              <a:rPr b="0" i="1" lang="en-US" sz="2600" u="none">
                <a:solidFill>
                  <a:schemeClr val="dk1"/>
                </a:solidFill>
                <a:latin typeface="Calibri"/>
                <a:ea typeface="Calibri"/>
                <a:cs typeface="Calibri"/>
                <a:sym typeface="Calibri"/>
              </a:rPr>
              <a:t>t</a:t>
            </a:r>
            <a:r>
              <a:rPr b="0" i="0" lang="en-US" sz="2600" u="none">
                <a:solidFill>
                  <a:schemeClr val="dk1"/>
                </a:solidFill>
                <a:latin typeface="Tahoma"/>
                <a:ea typeface="Tahoma"/>
                <a:cs typeface="Tahoma"/>
                <a:sym typeface="Tahoma"/>
              </a:rPr>
              <a:t>, a counter, initially 0, indicating time</a:t>
            </a:r>
            <a:endParaRPr sz="1800"/>
          </a:p>
          <a:p>
            <a:pPr indent="0" lvl="0" marL="280987" marR="0" rtl="0" algn="l">
              <a:lnSpc>
                <a:spcPct val="100000"/>
              </a:lnSpc>
              <a:spcBef>
                <a:spcPts val="0"/>
              </a:spcBef>
              <a:spcAft>
                <a:spcPts val="0"/>
              </a:spcAft>
              <a:buClr>
                <a:schemeClr val="dk1"/>
              </a:buClr>
              <a:buSzPts val="2200"/>
              <a:buFont typeface="Calibri"/>
              <a:buNone/>
            </a:pPr>
            <a:r>
              <a:rPr b="0" i="0" lang="en-US" sz="2600" u="none">
                <a:solidFill>
                  <a:schemeClr val="dk1"/>
                </a:solidFill>
                <a:latin typeface="Calibri"/>
                <a:ea typeface="Calibri"/>
                <a:cs typeface="Calibri"/>
                <a:sym typeface="Calibri"/>
              </a:rPr>
              <a:t>TELL</a:t>
            </a:r>
            <a:r>
              <a:rPr b="0" i="0" lang="en-US" sz="2600" u="none">
                <a:solidFill>
                  <a:schemeClr val="dk1"/>
                </a:solidFill>
                <a:latin typeface="Tahoma"/>
                <a:ea typeface="Tahoma"/>
                <a:cs typeface="Tahoma"/>
                <a:sym typeface="Tahoma"/>
              </a:rPr>
              <a:t>(</a:t>
            </a:r>
            <a:r>
              <a:rPr b="0" i="1" lang="en-US" sz="2600" u="none">
                <a:solidFill>
                  <a:schemeClr val="dk1"/>
                </a:solidFill>
                <a:latin typeface="Calibri"/>
                <a:ea typeface="Calibri"/>
                <a:cs typeface="Calibri"/>
                <a:sym typeface="Calibri"/>
              </a:rPr>
              <a:t>KB</a:t>
            </a:r>
            <a:r>
              <a:rPr b="0" i="0" lang="en-US" sz="2600" u="none">
                <a:solidFill>
                  <a:schemeClr val="dk1"/>
                </a:solidFill>
                <a:latin typeface="Tahoma"/>
                <a:ea typeface="Tahoma"/>
                <a:cs typeface="Tahoma"/>
                <a:sym typeface="Tahoma"/>
              </a:rPr>
              <a:t>, </a:t>
            </a:r>
            <a:r>
              <a:rPr b="0" i="0" lang="en-US" sz="2600" u="none">
                <a:solidFill>
                  <a:schemeClr val="dk1"/>
                </a:solidFill>
                <a:latin typeface="Calibri"/>
                <a:ea typeface="Calibri"/>
                <a:cs typeface="Calibri"/>
                <a:sym typeface="Calibri"/>
              </a:rPr>
              <a:t>MAKE-PERCEPT-SENTENCE</a:t>
            </a:r>
            <a:r>
              <a:rPr b="0" i="0" lang="en-US" sz="2600" u="none">
                <a:solidFill>
                  <a:schemeClr val="dk1"/>
                </a:solidFill>
                <a:latin typeface="Tahoma"/>
                <a:ea typeface="Tahoma"/>
                <a:cs typeface="Tahoma"/>
                <a:sym typeface="Tahoma"/>
              </a:rPr>
              <a:t>( </a:t>
            </a:r>
            <a:r>
              <a:rPr b="0" i="1" lang="en-US" sz="2600" u="none">
                <a:solidFill>
                  <a:schemeClr val="dk1"/>
                </a:solidFill>
                <a:latin typeface="Calibri"/>
                <a:ea typeface="Calibri"/>
                <a:cs typeface="Calibri"/>
                <a:sym typeface="Calibri"/>
              </a:rPr>
              <a:t>percept, t</a:t>
            </a:r>
            <a:r>
              <a:rPr b="0" i="0" lang="en-US" sz="2600" u="none">
                <a:solidFill>
                  <a:schemeClr val="dk1"/>
                </a:solidFill>
                <a:latin typeface="Tahoma"/>
                <a:ea typeface="Tahoma"/>
                <a:cs typeface="Tahoma"/>
                <a:sym typeface="Tahoma"/>
              </a:rPr>
              <a:t>)) </a:t>
            </a:r>
            <a:endParaRPr b="0" i="0" sz="2600" u="none">
              <a:solidFill>
                <a:schemeClr val="dk1"/>
              </a:solidFill>
              <a:latin typeface="Tahoma"/>
              <a:ea typeface="Tahoma"/>
              <a:cs typeface="Tahoma"/>
              <a:sym typeface="Tahoma"/>
            </a:endParaRPr>
          </a:p>
          <a:p>
            <a:pPr indent="0" lvl="0" marL="280987" marR="0" rtl="0" algn="l">
              <a:lnSpc>
                <a:spcPct val="100000"/>
              </a:lnSpc>
              <a:spcBef>
                <a:spcPts val="0"/>
              </a:spcBef>
              <a:spcAft>
                <a:spcPts val="0"/>
              </a:spcAft>
              <a:buClr>
                <a:schemeClr val="dk1"/>
              </a:buClr>
              <a:buSzPts val="2200"/>
              <a:buFont typeface="Calibri"/>
              <a:buNone/>
            </a:pPr>
            <a:r>
              <a:rPr b="0" i="1" lang="en-US" sz="2600" u="none">
                <a:solidFill>
                  <a:schemeClr val="dk1"/>
                </a:solidFill>
                <a:latin typeface="Calibri"/>
                <a:ea typeface="Calibri"/>
                <a:cs typeface="Calibri"/>
                <a:sym typeface="Calibri"/>
              </a:rPr>
              <a:t>action </a:t>
            </a:r>
            <a:r>
              <a:rPr b="0" i="0" lang="en-US" sz="2600" u="none">
                <a:solidFill>
                  <a:schemeClr val="dk1"/>
                </a:solidFill>
                <a:latin typeface="Lucida Sans"/>
                <a:ea typeface="Lucida Sans"/>
                <a:cs typeface="Lucida Sans"/>
                <a:sym typeface="Lucida Sans"/>
              </a:rPr>
              <a:t>← </a:t>
            </a:r>
            <a:r>
              <a:rPr b="0" i="0" lang="en-US" sz="2600" u="none">
                <a:solidFill>
                  <a:schemeClr val="dk1"/>
                </a:solidFill>
                <a:latin typeface="Calibri"/>
                <a:ea typeface="Calibri"/>
                <a:cs typeface="Calibri"/>
                <a:sym typeface="Calibri"/>
              </a:rPr>
              <a:t>ASK</a:t>
            </a:r>
            <a:r>
              <a:rPr b="0" i="0" lang="en-US" sz="2600" u="none">
                <a:solidFill>
                  <a:schemeClr val="dk1"/>
                </a:solidFill>
                <a:latin typeface="Tahoma"/>
                <a:ea typeface="Tahoma"/>
                <a:cs typeface="Tahoma"/>
                <a:sym typeface="Tahoma"/>
              </a:rPr>
              <a:t>(</a:t>
            </a:r>
            <a:r>
              <a:rPr b="0" i="1" lang="en-US" sz="2600" u="none">
                <a:solidFill>
                  <a:schemeClr val="dk1"/>
                </a:solidFill>
                <a:latin typeface="Calibri"/>
                <a:ea typeface="Calibri"/>
                <a:cs typeface="Calibri"/>
                <a:sym typeface="Calibri"/>
              </a:rPr>
              <a:t>KB</a:t>
            </a:r>
            <a:r>
              <a:rPr b="0" i="0" lang="en-US" sz="2600" u="none">
                <a:solidFill>
                  <a:schemeClr val="dk1"/>
                </a:solidFill>
                <a:latin typeface="Tahoma"/>
                <a:ea typeface="Tahoma"/>
                <a:cs typeface="Tahoma"/>
                <a:sym typeface="Tahoma"/>
              </a:rPr>
              <a:t>, </a:t>
            </a:r>
            <a:r>
              <a:rPr b="0" i="0" lang="en-US" sz="2600" u="none">
                <a:solidFill>
                  <a:schemeClr val="dk1"/>
                </a:solidFill>
                <a:latin typeface="Calibri"/>
                <a:ea typeface="Calibri"/>
                <a:cs typeface="Calibri"/>
                <a:sym typeface="Calibri"/>
              </a:rPr>
              <a:t>MAKE-ACTION-QUERY</a:t>
            </a:r>
            <a:r>
              <a:rPr b="0" i="0" lang="en-US" sz="2600" u="none">
                <a:solidFill>
                  <a:schemeClr val="dk1"/>
                </a:solidFill>
                <a:latin typeface="Tahoma"/>
                <a:ea typeface="Tahoma"/>
                <a:cs typeface="Tahoma"/>
                <a:sym typeface="Tahoma"/>
              </a:rPr>
              <a:t>(</a:t>
            </a:r>
            <a:r>
              <a:rPr b="0" i="1" lang="en-US" sz="2600" u="none">
                <a:solidFill>
                  <a:schemeClr val="dk1"/>
                </a:solidFill>
                <a:latin typeface="Calibri"/>
                <a:ea typeface="Calibri"/>
                <a:cs typeface="Calibri"/>
                <a:sym typeface="Calibri"/>
              </a:rPr>
              <a:t>t</a:t>
            </a:r>
            <a:r>
              <a:rPr b="0" i="0" lang="en-US" sz="2600" u="none">
                <a:solidFill>
                  <a:schemeClr val="dk1"/>
                </a:solidFill>
                <a:latin typeface="Tahoma"/>
                <a:ea typeface="Tahoma"/>
                <a:cs typeface="Tahoma"/>
                <a:sym typeface="Tahoma"/>
              </a:rPr>
              <a:t>)) </a:t>
            </a:r>
            <a:endParaRPr b="0" i="0" sz="2600" u="none">
              <a:solidFill>
                <a:schemeClr val="dk1"/>
              </a:solidFill>
              <a:latin typeface="Tahoma"/>
              <a:ea typeface="Tahoma"/>
              <a:cs typeface="Tahoma"/>
              <a:sym typeface="Tahoma"/>
            </a:endParaRPr>
          </a:p>
          <a:p>
            <a:pPr indent="0" lvl="0" marL="280987" marR="0" rtl="0" algn="l">
              <a:lnSpc>
                <a:spcPct val="100000"/>
              </a:lnSpc>
              <a:spcBef>
                <a:spcPts val="0"/>
              </a:spcBef>
              <a:spcAft>
                <a:spcPts val="0"/>
              </a:spcAft>
              <a:buClr>
                <a:schemeClr val="dk1"/>
              </a:buClr>
              <a:buSzPts val="2200"/>
              <a:buFont typeface="Calibri"/>
              <a:buNone/>
            </a:pPr>
            <a:r>
              <a:rPr b="0" i="0" lang="en-US" sz="2600" u="none">
                <a:solidFill>
                  <a:schemeClr val="dk1"/>
                </a:solidFill>
                <a:latin typeface="Calibri"/>
                <a:ea typeface="Calibri"/>
                <a:cs typeface="Calibri"/>
                <a:sym typeface="Calibri"/>
              </a:rPr>
              <a:t>TELL</a:t>
            </a:r>
            <a:r>
              <a:rPr b="0" i="0" lang="en-US" sz="2600" u="none">
                <a:solidFill>
                  <a:schemeClr val="dk1"/>
                </a:solidFill>
                <a:latin typeface="Tahoma"/>
                <a:ea typeface="Tahoma"/>
                <a:cs typeface="Tahoma"/>
                <a:sym typeface="Tahoma"/>
              </a:rPr>
              <a:t>(</a:t>
            </a:r>
            <a:r>
              <a:rPr b="0" i="1" lang="en-US" sz="2600" u="none">
                <a:solidFill>
                  <a:schemeClr val="dk1"/>
                </a:solidFill>
                <a:latin typeface="Calibri"/>
                <a:ea typeface="Calibri"/>
                <a:cs typeface="Calibri"/>
                <a:sym typeface="Calibri"/>
              </a:rPr>
              <a:t>KB</a:t>
            </a:r>
            <a:r>
              <a:rPr b="0" i="0" lang="en-US" sz="2600" u="none">
                <a:solidFill>
                  <a:schemeClr val="dk1"/>
                </a:solidFill>
                <a:latin typeface="Tahoma"/>
                <a:ea typeface="Tahoma"/>
                <a:cs typeface="Tahoma"/>
                <a:sym typeface="Tahoma"/>
              </a:rPr>
              <a:t>, </a:t>
            </a:r>
            <a:r>
              <a:rPr b="0" i="0" lang="en-US" sz="2600" u="none">
                <a:solidFill>
                  <a:schemeClr val="dk1"/>
                </a:solidFill>
                <a:latin typeface="Calibri"/>
                <a:ea typeface="Calibri"/>
                <a:cs typeface="Calibri"/>
                <a:sym typeface="Calibri"/>
              </a:rPr>
              <a:t>MAKE-ACTION-SENTENCE</a:t>
            </a:r>
            <a:r>
              <a:rPr b="0" i="0" lang="en-US" sz="2600" u="none">
                <a:solidFill>
                  <a:schemeClr val="dk1"/>
                </a:solidFill>
                <a:latin typeface="Tahoma"/>
                <a:ea typeface="Tahoma"/>
                <a:cs typeface="Tahoma"/>
                <a:sym typeface="Tahoma"/>
              </a:rPr>
              <a:t>(</a:t>
            </a:r>
            <a:r>
              <a:rPr b="0" i="1" lang="en-US" sz="2600" u="none">
                <a:solidFill>
                  <a:schemeClr val="dk1"/>
                </a:solidFill>
                <a:latin typeface="Calibri"/>
                <a:ea typeface="Calibri"/>
                <a:cs typeface="Calibri"/>
                <a:sym typeface="Calibri"/>
              </a:rPr>
              <a:t>action</a:t>
            </a:r>
            <a:r>
              <a:rPr b="0" i="0" lang="en-US" sz="2600" u="none">
                <a:solidFill>
                  <a:schemeClr val="dk1"/>
                </a:solidFill>
                <a:latin typeface="Tahoma"/>
                <a:ea typeface="Tahoma"/>
                <a:cs typeface="Tahoma"/>
                <a:sym typeface="Tahoma"/>
              </a:rPr>
              <a:t>, </a:t>
            </a:r>
            <a:r>
              <a:rPr b="0" i="1" lang="en-US" sz="2600" u="none">
                <a:solidFill>
                  <a:schemeClr val="dk1"/>
                </a:solidFill>
                <a:latin typeface="Calibri"/>
                <a:ea typeface="Calibri"/>
                <a:cs typeface="Calibri"/>
                <a:sym typeface="Calibri"/>
              </a:rPr>
              <a:t>t</a:t>
            </a:r>
            <a:r>
              <a:rPr b="0" i="0" lang="en-US" sz="2600" u="none">
                <a:solidFill>
                  <a:schemeClr val="dk1"/>
                </a:solidFill>
                <a:latin typeface="Tahoma"/>
                <a:ea typeface="Tahoma"/>
                <a:cs typeface="Tahoma"/>
                <a:sym typeface="Tahoma"/>
              </a:rPr>
              <a:t>))</a:t>
            </a:r>
            <a:endParaRPr sz="1800"/>
          </a:p>
          <a:p>
            <a:pPr indent="0" lvl="0" marL="280987" marR="0" rtl="0" algn="l">
              <a:lnSpc>
                <a:spcPct val="100000"/>
              </a:lnSpc>
              <a:spcBef>
                <a:spcPts val="0"/>
              </a:spcBef>
              <a:spcAft>
                <a:spcPts val="0"/>
              </a:spcAft>
              <a:buClr>
                <a:schemeClr val="dk1"/>
              </a:buClr>
              <a:buSzPts val="2200"/>
              <a:buFont typeface="Calibri"/>
              <a:buNone/>
            </a:pPr>
            <a:r>
              <a:rPr b="0" i="1" lang="en-US" sz="2600" u="none">
                <a:solidFill>
                  <a:schemeClr val="dk1"/>
                </a:solidFill>
                <a:latin typeface="Calibri"/>
                <a:ea typeface="Calibri"/>
                <a:cs typeface="Calibri"/>
                <a:sym typeface="Calibri"/>
              </a:rPr>
              <a:t>t </a:t>
            </a:r>
            <a:r>
              <a:rPr b="0" i="0" lang="en-US" sz="2600" u="none">
                <a:solidFill>
                  <a:schemeClr val="dk1"/>
                </a:solidFill>
                <a:latin typeface="Lucida Sans"/>
                <a:ea typeface="Lucida Sans"/>
                <a:cs typeface="Lucida Sans"/>
                <a:sym typeface="Lucida Sans"/>
              </a:rPr>
              <a:t>← </a:t>
            </a:r>
            <a:r>
              <a:rPr b="0" i="1" lang="en-US" sz="2600" u="none">
                <a:solidFill>
                  <a:schemeClr val="dk1"/>
                </a:solidFill>
                <a:latin typeface="Calibri"/>
                <a:ea typeface="Calibri"/>
                <a:cs typeface="Calibri"/>
                <a:sym typeface="Calibri"/>
              </a:rPr>
              <a:t>t </a:t>
            </a:r>
            <a:r>
              <a:rPr b="0" i="0" lang="en-US" sz="2600" u="none">
                <a:solidFill>
                  <a:schemeClr val="dk1"/>
                </a:solidFill>
                <a:latin typeface="Tahoma"/>
                <a:ea typeface="Tahoma"/>
                <a:cs typeface="Tahoma"/>
                <a:sym typeface="Tahoma"/>
              </a:rPr>
              <a:t>+ 1</a:t>
            </a:r>
            <a:endParaRPr sz="1800"/>
          </a:p>
          <a:p>
            <a:pPr indent="0" lvl="0" marL="280987" marR="0" rtl="0" algn="l">
              <a:lnSpc>
                <a:spcPct val="100000"/>
              </a:lnSpc>
              <a:spcBef>
                <a:spcPts val="0"/>
              </a:spcBef>
              <a:spcAft>
                <a:spcPts val="0"/>
              </a:spcAft>
              <a:buClr>
                <a:schemeClr val="dk1"/>
              </a:buClr>
              <a:buSzPts val="2200"/>
              <a:buFont typeface="Georgia"/>
              <a:buNone/>
            </a:pPr>
            <a:r>
              <a:rPr b="0" i="0" lang="en-US" sz="2600" u="none">
                <a:solidFill>
                  <a:schemeClr val="dk1"/>
                </a:solidFill>
                <a:latin typeface="Georgia"/>
                <a:ea typeface="Georgia"/>
                <a:cs typeface="Georgia"/>
                <a:sym typeface="Georgia"/>
              </a:rPr>
              <a:t>return </a:t>
            </a:r>
            <a:r>
              <a:rPr b="0" i="1" lang="en-US" sz="2600" u="none">
                <a:solidFill>
                  <a:schemeClr val="dk1"/>
                </a:solidFill>
                <a:latin typeface="Calibri"/>
                <a:ea typeface="Calibri"/>
                <a:cs typeface="Calibri"/>
                <a:sym typeface="Calibri"/>
              </a:rPr>
              <a:t>action</a:t>
            </a:r>
            <a:endParaRPr sz="1800"/>
          </a:p>
        </p:txBody>
      </p:sp>
      <p:sp>
        <p:nvSpPr>
          <p:cNvPr id="192" name="Google Shape;192;p8"/>
          <p:cNvSpPr txBox="1"/>
          <p:nvPr/>
        </p:nvSpPr>
        <p:spPr>
          <a:xfrm>
            <a:off x="646100" y="4974625"/>
            <a:ext cx="6757200" cy="2368500"/>
          </a:xfrm>
          <a:prstGeom prst="rect">
            <a:avLst/>
          </a:prstGeom>
          <a:noFill/>
          <a:ln>
            <a:noFill/>
          </a:ln>
        </p:spPr>
        <p:txBody>
          <a:bodyPr anchorCtr="0" anchor="t" bIns="0" lIns="0" spcFirstLastPara="1" rIns="0" wrap="square" tIns="28575">
            <a:spAutoFit/>
          </a:bodyPr>
          <a:lstStyle/>
          <a:p>
            <a:pPr indent="0" lvl="0" marL="280987" rtl="0" algn="l">
              <a:spcBef>
                <a:spcPts val="0"/>
              </a:spcBef>
              <a:spcAft>
                <a:spcPts val="0"/>
              </a:spcAft>
              <a:buNone/>
            </a:pPr>
            <a:r>
              <a:rPr lang="en-US" sz="2600">
                <a:solidFill>
                  <a:schemeClr val="dk1"/>
                </a:solidFill>
                <a:latin typeface="Tahoma"/>
                <a:ea typeface="Tahoma"/>
                <a:cs typeface="Tahoma"/>
                <a:sym typeface="Tahoma"/>
              </a:rPr>
              <a:t>The agent must be able to:</a:t>
            </a:r>
            <a:endParaRPr sz="2200">
              <a:solidFill>
                <a:schemeClr val="dk1"/>
              </a:solidFill>
              <a:latin typeface="Tahoma"/>
              <a:ea typeface="Tahoma"/>
              <a:cs typeface="Tahoma"/>
              <a:sym typeface="Tahoma"/>
            </a:endParaRPr>
          </a:p>
          <a:p>
            <a:pPr indent="-368300" lvl="0" marL="457200" marR="0" rtl="0" algn="l">
              <a:lnSpc>
                <a:spcPct val="118181"/>
              </a:lnSpc>
              <a:spcBef>
                <a:spcPts val="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Represent states, actions, etc.  </a:t>
            </a:r>
            <a:endParaRPr b="0" i="0" sz="2200" u="none">
              <a:solidFill>
                <a:schemeClr val="dk1"/>
              </a:solidFill>
              <a:latin typeface="Tahoma"/>
              <a:ea typeface="Tahoma"/>
              <a:cs typeface="Tahoma"/>
              <a:sym typeface="Tahoma"/>
            </a:endParaRPr>
          </a:p>
          <a:p>
            <a:pPr indent="-368300" lvl="0" marL="457200" marR="0" rtl="0" algn="l">
              <a:lnSpc>
                <a:spcPct val="118181"/>
              </a:lnSpc>
              <a:spcBef>
                <a:spcPts val="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Incorporate new percepts</a:t>
            </a:r>
            <a:endParaRPr/>
          </a:p>
          <a:p>
            <a:pPr indent="-368300" lvl="0" marL="457200" marR="0" rtl="0" algn="l">
              <a:lnSpc>
                <a:spcPct val="118181"/>
              </a:lnSpc>
              <a:spcBef>
                <a:spcPts val="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Update internal representations of the world  </a:t>
            </a:r>
            <a:endParaRPr b="0" i="0" sz="2200" u="none">
              <a:solidFill>
                <a:schemeClr val="dk1"/>
              </a:solidFill>
              <a:latin typeface="Tahoma"/>
              <a:ea typeface="Tahoma"/>
              <a:cs typeface="Tahoma"/>
              <a:sym typeface="Tahoma"/>
            </a:endParaRPr>
          </a:p>
          <a:p>
            <a:pPr indent="-368300" lvl="0" marL="457200" marR="0" rtl="0" algn="l">
              <a:lnSpc>
                <a:spcPct val="118181"/>
              </a:lnSpc>
              <a:spcBef>
                <a:spcPts val="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Deduce hidden properties of the world</a:t>
            </a:r>
            <a:endParaRPr/>
          </a:p>
          <a:p>
            <a:pPr indent="-368300" lvl="0" marL="457200" marR="0" rtl="0" algn="l">
              <a:lnSpc>
                <a:spcPct val="118181"/>
              </a:lnSpc>
              <a:spcBef>
                <a:spcPts val="0"/>
              </a:spcBef>
              <a:spcAft>
                <a:spcPts val="0"/>
              </a:spcAft>
              <a:buClr>
                <a:schemeClr val="dk1"/>
              </a:buClr>
              <a:buSzPts val="2200"/>
              <a:buFont typeface="Tahoma"/>
              <a:buChar char="●"/>
            </a:pPr>
            <a:r>
              <a:rPr b="0" i="0" lang="en-US" sz="2200" u="none">
                <a:solidFill>
                  <a:schemeClr val="dk1"/>
                </a:solidFill>
                <a:latin typeface="Tahoma"/>
                <a:ea typeface="Tahoma"/>
                <a:cs typeface="Tahoma"/>
                <a:sym typeface="Tahoma"/>
              </a:rPr>
              <a:t>Deduce appropriate actions</a:t>
            </a:r>
            <a:endParaRP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2023-08-15T16:27:50Z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2019-03-05T00:00:00Z</vt:filetime>
  </property>
  <property fmtid="{D5CDD505-2E9C-101B-9397-08002B2CF9AE}" pid="3" name="Creator">
    <vt:lpstr>LaTeX with hyperref package</vt:lpstr>
  </property>
  <property fmtid="{D5CDD505-2E9C-101B-9397-08002B2CF9AE}" pid="4" name="LastSaved">
    <vt:filetime>2023-08-15T00:00:00Z</vt:filetime>
  </property>
</Properties>
</file>