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6858000" cx="9144000"/>
  <p:notesSz cx="6858000" cy="9144000"/>
  <p:embeddedFontLst>
    <p:embeddedFont>
      <p:font typeface="Corsiva"/>
      <p:regular r:id="rId43"/>
      <p:bold r:id="rId44"/>
      <p:italic r:id="rId45"/>
      <p:boldItalic r:id="rId46"/>
    </p:embeddedFont>
    <p:embeddedFont>
      <p:font typeface="Tahoma"/>
      <p:regular r:id="rId47"/>
      <p:bold r:id="rId48"/>
    </p:embeddedFont>
    <p:embeddedFont>
      <p:font typeface="Helvetica Neue"/>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3" roundtripDataSignature="AMtx7mjEQ8a76yvd9wKA3VrWinc5Zfke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Corsiva-bold.fntdata"/><Relationship Id="rId43" Type="http://schemas.openxmlformats.org/officeDocument/2006/relationships/font" Target="fonts/Corsiva-regular.fntdata"/><Relationship Id="rId46" Type="http://schemas.openxmlformats.org/officeDocument/2006/relationships/font" Target="fonts/Corsiva-boldItalic.fntdata"/><Relationship Id="rId45" Type="http://schemas.openxmlformats.org/officeDocument/2006/relationships/font" Target="fonts/Corsiv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Tahoma-bold.fntdata"/><Relationship Id="rId47" Type="http://schemas.openxmlformats.org/officeDocument/2006/relationships/font" Target="fonts/Tahoma-regular.fntdata"/><Relationship Id="rId49" Type="http://schemas.openxmlformats.org/officeDocument/2006/relationships/font" Target="fonts/HelveticaNeue-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customschemas.google.com/relationships/presentationmetadata" Target="metadata"/><Relationship Id="rId52"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notes"/>
          <p:cNvSpPr/>
          <p:nvPr>
            <p:ph idx="2" type="sldImg"/>
          </p:nvPr>
        </p:nvSpPr>
        <p:spPr>
          <a:xfrm>
            <a:off x="1144587" y="685800"/>
            <a:ext cx="4570412"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2" name="Google Shape;12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32" name="Google Shape;1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 name="Google Shape;133;p1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42" name="Google Shape;14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52" name="Google Shape;15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 name="Google Shape;153;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62" name="Google Shape;16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3" name="Google Shape;163;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2" name="Google Shape;17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79" name="Google Shape;17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86" name="Google Shape;18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93" name="Google Shape;19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0" name="Google Shape;20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7" name="Google Shape;207;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14" name="Google Shape;21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21" name="Google Shape;2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0" name="Google Shape;23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37" name="Google Shape;23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311" name="Google Shape;31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79" name="Google Shape;7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 name="Google Shape;95;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1" name="Google Shape;10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8" name="Google Shape;10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5" name="Google Shape;11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6" name="Google Shape;116;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38"/>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8"/>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lvl1pPr indent="-342900" lvl="0" marL="457200" algn="l">
              <a:spcBef>
                <a:spcPts val="360"/>
              </a:spcBef>
              <a:spcAft>
                <a:spcPts val="0"/>
              </a:spcAft>
              <a:buClr>
                <a:srgbClr val="5F604A"/>
              </a:buClr>
              <a:buSzPts val="1800"/>
              <a:buChar char=" "/>
              <a:defRPr/>
            </a:lvl1pPr>
            <a:lvl2pPr indent="-342900" lvl="1" marL="914400" algn="l">
              <a:spcBef>
                <a:spcPts val="360"/>
              </a:spcBef>
              <a:spcAft>
                <a:spcPts val="0"/>
              </a:spcAft>
              <a:buClr>
                <a:srgbClr val="7F7358"/>
              </a:buClr>
              <a:buSzPts val="1800"/>
              <a:buChar char="–"/>
              <a:defRPr/>
            </a:lvl2pPr>
            <a:lvl3pPr indent="-342900" lvl="2" marL="1371600" algn="l">
              <a:spcBef>
                <a:spcPts val="360"/>
              </a:spcBef>
              <a:spcAft>
                <a:spcPts val="0"/>
              </a:spcAft>
              <a:buClr>
                <a:srgbClr val="7F7358"/>
              </a:buClr>
              <a:buSzPts val="1800"/>
              <a:buChar char="–"/>
              <a:defRPr/>
            </a:lvl3pPr>
            <a:lvl4pPr indent="-342900" lvl="3" marL="1828800" algn="l">
              <a:spcBef>
                <a:spcPts val="360"/>
              </a:spcBef>
              <a:spcAft>
                <a:spcPts val="0"/>
              </a:spcAft>
              <a:buClr>
                <a:srgbClr val="7F7358"/>
              </a:buClr>
              <a:buSzPts val="1800"/>
              <a:buChar char="–"/>
              <a:defRPr/>
            </a:lvl4pPr>
            <a:lvl5pPr indent="-342900" lvl="4" marL="2286000" algn="l">
              <a:spcBef>
                <a:spcPts val="360"/>
              </a:spcBef>
              <a:spcAft>
                <a:spcPts val="0"/>
              </a:spcAft>
              <a:buClr>
                <a:srgbClr val="7F7358"/>
              </a:buClr>
              <a:buSzPts val="1800"/>
              <a:buChar char="»"/>
              <a:defRPr/>
            </a:lvl5pPr>
            <a:lvl6pPr indent="-342900" lvl="5" marL="2743200" algn="l">
              <a:spcBef>
                <a:spcPts val="360"/>
              </a:spcBef>
              <a:spcAft>
                <a:spcPts val="0"/>
              </a:spcAft>
              <a:buClr>
                <a:srgbClr val="7F7358"/>
              </a:buClr>
              <a:buSzPts val="1800"/>
              <a:buChar char="»"/>
              <a:defRPr/>
            </a:lvl6pPr>
            <a:lvl7pPr indent="-342900" lvl="6" marL="3200400" algn="l">
              <a:spcBef>
                <a:spcPts val="360"/>
              </a:spcBef>
              <a:spcAft>
                <a:spcPts val="0"/>
              </a:spcAft>
              <a:buClr>
                <a:srgbClr val="7F7358"/>
              </a:buClr>
              <a:buSzPts val="1800"/>
              <a:buChar char="»"/>
              <a:defRPr/>
            </a:lvl7pPr>
            <a:lvl8pPr indent="-342900" lvl="7" marL="3657600" algn="l">
              <a:spcBef>
                <a:spcPts val="360"/>
              </a:spcBef>
              <a:spcAft>
                <a:spcPts val="0"/>
              </a:spcAft>
              <a:buClr>
                <a:srgbClr val="7F7358"/>
              </a:buClr>
              <a:buSzPts val="1800"/>
              <a:buChar char="»"/>
              <a:defRPr/>
            </a:lvl8pPr>
            <a:lvl9pPr indent="-342900" lvl="8" marL="4114800" algn="l">
              <a:spcBef>
                <a:spcPts val="360"/>
              </a:spcBef>
              <a:spcAft>
                <a:spcPts val="0"/>
              </a:spcAft>
              <a:buClr>
                <a:srgbClr val="7F7358"/>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47"/>
          <p:cNvSpPr txBox="1"/>
          <p:nvPr>
            <p:ph type="title"/>
          </p:nvPr>
        </p:nvSpPr>
        <p:spPr>
          <a:xfrm>
            <a:off x="722313" y="4406900"/>
            <a:ext cx="7772400" cy="1362075"/>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7"/>
          <p:cNvSpPr txBox="1"/>
          <p:nvPr>
            <p:ph idx="1" type="body"/>
          </p:nvPr>
        </p:nvSpPr>
        <p:spPr>
          <a:xfrm>
            <a:off x="722313" y="2906713"/>
            <a:ext cx="7772400" cy="1500187"/>
          </a:xfrm>
          <a:prstGeom prst="rect">
            <a:avLst/>
          </a:prstGeom>
          <a:noFill/>
          <a:ln>
            <a:noFill/>
          </a:ln>
        </p:spPr>
        <p:txBody>
          <a:bodyPr anchorCtr="0" anchor="b" bIns="0" lIns="0" spcFirstLastPara="1" rIns="0" wrap="square" tIns="0">
            <a:noAutofit/>
          </a:bodyPr>
          <a:lstStyle>
            <a:lvl1pPr indent="-228600" lvl="0" marL="457200" algn="l">
              <a:spcBef>
                <a:spcPts val="400"/>
              </a:spcBef>
              <a:spcAft>
                <a:spcPts val="0"/>
              </a:spcAft>
              <a:buClr>
                <a:srgbClr val="5F604A"/>
              </a:buClr>
              <a:buSzPts val="2000"/>
              <a:buNone/>
              <a:defRPr sz="2000"/>
            </a:lvl1pPr>
            <a:lvl2pPr indent="-228600" lvl="1" marL="914400" algn="l">
              <a:spcBef>
                <a:spcPts val="360"/>
              </a:spcBef>
              <a:spcAft>
                <a:spcPts val="0"/>
              </a:spcAft>
              <a:buClr>
                <a:srgbClr val="7F7358"/>
              </a:buClr>
              <a:buSzPts val="1800"/>
              <a:buFont typeface="Verdana"/>
              <a:buNone/>
              <a:defRPr sz="1800"/>
            </a:lvl2pPr>
            <a:lvl3pPr indent="-228600" lvl="2" marL="1371600" algn="l">
              <a:spcBef>
                <a:spcPts val="320"/>
              </a:spcBef>
              <a:spcAft>
                <a:spcPts val="0"/>
              </a:spcAft>
              <a:buClr>
                <a:srgbClr val="7F7358"/>
              </a:buClr>
              <a:buSzPts val="1600"/>
              <a:buFont typeface="Verdana"/>
              <a:buNone/>
              <a:defRPr sz="1600"/>
            </a:lvl3pPr>
            <a:lvl4pPr indent="-228600" lvl="3" marL="1828800" algn="l">
              <a:spcBef>
                <a:spcPts val="280"/>
              </a:spcBef>
              <a:spcAft>
                <a:spcPts val="0"/>
              </a:spcAft>
              <a:buClr>
                <a:srgbClr val="7F7358"/>
              </a:buClr>
              <a:buSzPts val="1400"/>
              <a:buFont typeface="Verdana"/>
              <a:buNone/>
              <a:defRPr sz="1400"/>
            </a:lvl4pPr>
            <a:lvl5pPr indent="-228600" lvl="4" marL="2286000" algn="l">
              <a:spcBef>
                <a:spcPts val="280"/>
              </a:spcBef>
              <a:spcAft>
                <a:spcPts val="0"/>
              </a:spcAft>
              <a:buClr>
                <a:srgbClr val="7F7358"/>
              </a:buClr>
              <a:buSzPts val="1400"/>
              <a:buFont typeface="Verdana"/>
              <a:buNone/>
              <a:defRPr sz="1400"/>
            </a:lvl5pPr>
            <a:lvl6pPr indent="-228600" lvl="5" marL="2743200" algn="l">
              <a:spcBef>
                <a:spcPts val="280"/>
              </a:spcBef>
              <a:spcAft>
                <a:spcPts val="0"/>
              </a:spcAft>
              <a:buClr>
                <a:srgbClr val="7F7358"/>
              </a:buClr>
              <a:buSzPts val="1400"/>
              <a:buFont typeface="Verdana"/>
              <a:buNone/>
              <a:defRPr sz="1400"/>
            </a:lvl6pPr>
            <a:lvl7pPr indent="-228600" lvl="6" marL="3200400" algn="l">
              <a:spcBef>
                <a:spcPts val="280"/>
              </a:spcBef>
              <a:spcAft>
                <a:spcPts val="0"/>
              </a:spcAft>
              <a:buClr>
                <a:srgbClr val="7F7358"/>
              </a:buClr>
              <a:buSzPts val="1400"/>
              <a:buFont typeface="Verdana"/>
              <a:buNone/>
              <a:defRPr sz="1400"/>
            </a:lvl7pPr>
            <a:lvl8pPr indent="-228600" lvl="7" marL="3657600" algn="l">
              <a:spcBef>
                <a:spcPts val="280"/>
              </a:spcBef>
              <a:spcAft>
                <a:spcPts val="0"/>
              </a:spcAft>
              <a:buClr>
                <a:srgbClr val="7F7358"/>
              </a:buClr>
              <a:buSzPts val="1400"/>
              <a:buFont typeface="Verdana"/>
              <a:buNone/>
              <a:defRPr sz="1400"/>
            </a:lvl8pPr>
            <a:lvl9pPr indent="-228600" lvl="8" marL="4114800" algn="l">
              <a:spcBef>
                <a:spcPts val="280"/>
              </a:spcBef>
              <a:spcAft>
                <a:spcPts val="0"/>
              </a:spcAft>
              <a:buClr>
                <a:srgbClr val="7F7358"/>
              </a:buClr>
              <a:buSzPts val="1400"/>
              <a:buFont typeface="Verdana"/>
              <a:buNone/>
              <a:defRPr sz="14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sp>
        <p:nvSpPr>
          <p:cNvPr id="53" name="Google Shape;53;p49"/>
          <p:cNvSpPr txBox="1"/>
          <p:nvPr>
            <p:ph type="ctrTitle"/>
          </p:nvPr>
        </p:nvSpPr>
        <p:spPr>
          <a:xfrm>
            <a:off x="1079500" y="1619250"/>
            <a:ext cx="7772400" cy="2097088"/>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400"/>
              <a:buNone/>
              <a:defRPr sz="45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9"/>
          <p:cNvSpPr txBox="1"/>
          <p:nvPr>
            <p:ph idx="1" type="subTitle"/>
          </p:nvPr>
        </p:nvSpPr>
        <p:spPr>
          <a:xfrm>
            <a:off x="1079500" y="4138613"/>
            <a:ext cx="7740650" cy="585787"/>
          </a:xfrm>
          <a:prstGeom prst="rect">
            <a:avLst/>
          </a:prstGeom>
          <a:noFill/>
          <a:ln>
            <a:noFill/>
          </a:ln>
        </p:spPr>
        <p:txBody>
          <a:bodyPr anchorCtr="0" anchor="t" bIns="0" lIns="0" spcFirstLastPara="1" rIns="0" wrap="square" tIns="0">
            <a:noAutofit/>
          </a:bodyPr>
          <a:lstStyle>
            <a:lvl1pPr lvl="0" algn="l">
              <a:spcBef>
                <a:spcPts val="400"/>
              </a:spcBef>
              <a:spcAft>
                <a:spcPts val="0"/>
              </a:spcAft>
              <a:buClr>
                <a:srgbClr val="5F604A"/>
              </a:buClr>
              <a:buSzPts val="2000"/>
              <a:buFont typeface="Verdana"/>
              <a:buNone/>
              <a:defRPr sz="2000"/>
            </a:lvl1pPr>
            <a:lvl2pPr lvl="1" algn="l">
              <a:spcBef>
                <a:spcPts val="360"/>
              </a:spcBef>
              <a:spcAft>
                <a:spcPts val="0"/>
              </a:spcAft>
              <a:buClr>
                <a:srgbClr val="7F7358"/>
              </a:buClr>
              <a:buSzPts val="1800"/>
              <a:buChar char="–"/>
              <a:defRPr/>
            </a:lvl2pPr>
            <a:lvl3pPr lvl="2" algn="l">
              <a:spcBef>
                <a:spcPts val="360"/>
              </a:spcBef>
              <a:spcAft>
                <a:spcPts val="0"/>
              </a:spcAft>
              <a:buClr>
                <a:srgbClr val="7F7358"/>
              </a:buClr>
              <a:buSzPts val="1800"/>
              <a:buChar char="–"/>
              <a:defRPr/>
            </a:lvl3pPr>
            <a:lvl4pPr lvl="3" algn="l">
              <a:spcBef>
                <a:spcPts val="360"/>
              </a:spcBef>
              <a:spcAft>
                <a:spcPts val="0"/>
              </a:spcAft>
              <a:buClr>
                <a:srgbClr val="7F7358"/>
              </a:buClr>
              <a:buSzPts val="1800"/>
              <a:buChar char="–"/>
              <a:defRPr/>
            </a:lvl4pPr>
            <a:lvl5pPr lvl="4" algn="l">
              <a:spcBef>
                <a:spcPts val="360"/>
              </a:spcBef>
              <a:spcAft>
                <a:spcPts val="0"/>
              </a:spcAft>
              <a:buClr>
                <a:srgbClr val="7F7358"/>
              </a:buClr>
              <a:buSzPts val="1800"/>
              <a:buChar char="»"/>
              <a:defRPr/>
            </a:lvl5pPr>
            <a:lvl6pPr lvl="5" algn="l">
              <a:spcBef>
                <a:spcPts val="360"/>
              </a:spcBef>
              <a:spcAft>
                <a:spcPts val="0"/>
              </a:spcAft>
              <a:buClr>
                <a:srgbClr val="7F7358"/>
              </a:buClr>
              <a:buSzPts val="1800"/>
              <a:buChar char="»"/>
              <a:defRPr/>
            </a:lvl6pPr>
            <a:lvl7pPr lvl="6" algn="l">
              <a:spcBef>
                <a:spcPts val="360"/>
              </a:spcBef>
              <a:spcAft>
                <a:spcPts val="0"/>
              </a:spcAft>
              <a:buClr>
                <a:srgbClr val="7F7358"/>
              </a:buClr>
              <a:buSzPts val="1800"/>
              <a:buChar char="»"/>
              <a:defRPr/>
            </a:lvl7pPr>
            <a:lvl8pPr lvl="7" algn="l">
              <a:spcBef>
                <a:spcPts val="360"/>
              </a:spcBef>
              <a:spcAft>
                <a:spcPts val="0"/>
              </a:spcAft>
              <a:buClr>
                <a:srgbClr val="7F7358"/>
              </a:buClr>
              <a:buSzPts val="1800"/>
              <a:buChar char="»"/>
              <a:defRPr/>
            </a:lvl8pPr>
            <a:lvl9pPr lvl="8" algn="l">
              <a:spcBef>
                <a:spcPts val="360"/>
              </a:spcBef>
              <a:spcAft>
                <a:spcPts val="0"/>
              </a:spcAft>
              <a:buClr>
                <a:srgbClr val="7F7358"/>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 name="Shape 17"/>
        <p:cNvGrpSpPr/>
        <p:nvPr/>
      </p:nvGrpSpPr>
      <p:grpSpPr>
        <a:xfrm>
          <a:off x="0" y="0"/>
          <a:ext cx="0" cy="0"/>
          <a:chOff x="0" y="0"/>
          <a:chExt cx="0" cy="0"/>
        </a:xfrm>
      </p:grpSpPr>
      <p:sp>
        <p:nvSpPr>
          <p:cNvPr id="18" name="Google Shape;18;p39"/>
          <p:cNvSpPr txBox="1"/>
          <p:nvPr>
            <p:ph type="title"/>
          </p:nvPr>
        </p:nvSpPr>
        <p:spPr>
          <a:xfrm rot="5400000">
            <a:off x="5000625" y="1855788"/>
            <a:ext cx="5995988" cy="2284412"/>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9"/>
          <p:cNvSpPr txBox="1"/>
          <p:nvPr>
            <p:ph idx="1" type="body"/>
          </p:nvPr>
        </p:nvSpPr>
        <p:spPr>
          <a:xfrm rot="5400000">
            <a:off x="354013" y="-354013"/>
            <a:ext cx="5995988" cy="6704013"/>
          </a:xfrm>
          <a:prstGeom prst="rect">
            <a:avLst/>
          </a:prstGeom>
          <a:noFill/>
          <a:ln>
            <a:noFill/>
          </a:ln>
        </p:spPr>
        <p:txBody>
          <a:bodyPr anchorCtr="0" anchor="t" bIns="0" lIns="0" spcFirstLastPara="1" rIns="0" wrap="square" tIns="0">
            <a:noAutofit/>
          </a:bodyPr>
          <a:lstStyle>
            <a:lvl1pPr indent="-342900" lvl="0" marL="457200" algn="l">
              <a:spcBef>
                <a:spcPts val="360"/>
              </a:spcBef>
              <a:spcAft>
                <a:spcPts val="0"/>
              </a:spcAft>
              <a:buClr>
                <a:srgbClr val="5F604A"/>
              </a:buClr>
              <a:buSzPts val="1800"/>
              <a:buChar char=" "/>
              <a:defRPr/>
            </a:lvl1pPr>
            <a:lvl2pPr indent="-342900" lvl="1" marL="914400" algn="l">
              <a:spcBef>
                <a:spcPts val="360"/>
              </a:spcBef>
              <a:spcAft>
                <a:spcPts val="0"/>
              </a:spcAft>
              <a:buClr>
                <a:srgbClr val="7F7358"/>
              </a:buClr>
              <a:buSzPts val="1800"/>
              <a:buChar char="–"/>
              <a:defRPr/>
            </a:lvl2pPr>
            <a:lvl3pPr indent="-342900" lvl="2" marL="1371600" algn="l">
              <a:spcBef>
                <a:spcPts val="360"/>
              </a:spcBef>
              <a:spcAft>
                <a:spcPts val="0"/>
              </a:spcAft>
              <a:buClr>
                <a:srgbClr val="7F7358"/>
              </a:buClr>
              <a:buSzPts val="1800"/>
              <a:buChar char="–"/>
              <a:defRPr/>
            </a:lvl3pPr>
            <a:lvl4pPr indent="-342900" lvl="3" marL="1828800" algn="l">
              <a:spcBef>
                <a:spcPts val="360"/>
              </a:spcBef>
              <a:spcAft>
                <a:spcPts val="0"/>
              </a:spcAft>
              <a:buClr>
                <a:srgbClr val="7F7358"/>
              </a:buClr>
              <a:buSzPts val="1800"/>
              <a:buChar char="–"/>
              <a:defRPr/>
            </a:lvl4pPr>
            <a:lvl5pPr indent="-342900" lvl="4" marL="2286000" algn="l">
              <a:spcBef>
                <a:spcPts val="360"/>
              </a:spcBef>
              <a:spcAft>
                <a:spcPts val="0"/>
              </a:spcAft>
              <a:buClr>
                <a:srgbClr val="7F7358"/>
              </a:buClr>
              <a:buSzPts val="1800"/>
              <a:buChar char="»"/>
              <a:defRPr/>
            </a:lvl5pPr>
            <a:lvl6pPr indent="-342900" lvl="5" marL="2743200" algn="l">
              <a:spcBef>
                <a:spcPts val="360"/>
              </a:spcBef>
              <a:spcAft>
                <a:spcPts val="0"/>
              </a:spcAft>
              <a:buClr>
                <a:srgbClr val="7F7358"/>
              </a:buClr>
              <a:buSzPts val="1800"/>
              <a:buChar char="»"/>
              <a:defRPr/>
            </a:lvl6pPr>
            <a:lvl7pPr indent="-342900" lvl="6" marL="3200400" algn="l">
              <a:spcBef>
                <a:spcPts val="360"/>
              </a:spcBef>
              <a:spcAft>
                <a:spcPts val="0"/>
              </a:spcAft>
              <a:buClr>
                <a:srgbClr val="7F7358"/>
              </a:buClr>
              <a:buSzPts val="1800"/>
              <a:buChar char="»"/>
              <a:defRPr/>
            </a:lvl7pPr>
            <a:lvl8pPr indent="-342900" lvl="7" marL="3657600" algn="l">
              <a:spcBef>
                <a:spcPts val="360"/>
              </a:spcBef>
              <a:spcAft>
                <a:spcPts val="0"/>
              </a:spcAft>
              <a:buClr>
                <a:srgbClr val="7F7358"/>
              </a:buClr>
              <a:buSzPts val="1800"/>
              <a:buChar char="»"/>
              <a:defRPr/>
            </a:lvl8pPr>
            <a:lvl9pPr indent="-342900" lvl="8" marL="4114800" algn="l">
              <a:spcBef>
                <a:spcPts val="360"/>
              </a:spcBef>
              <a:spcAft>
                <a:spcPts val="0"/>
              </a:spcAft>
              <a:buClr>
                <a:srgbClr val="7F7358"/>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 name="Shape 20"/>
        <p:cNvGrpSpPr/>
        <p:nvPr/>
      </p:nvGrpSpPr>
      <p:grpSpPr>
        <a:xfrm>
          <a:off x="0" y="0"/>
          <a:ext cx="0" cy="0"/>
          <a:chOff x="0" y="0"/>
          <a:chExt cx="0" cy="0"/>
        </a:xfrm>
      </p:grpSpPr>
      <p:sp>
        <p:nvSpPr>
          <p:cNvPr id="21" name="Google Shape;21;p40"/>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0"/>
          <p:cNvSpPr txBox="1"/>
          <p:nvPr>
            <p:ph idx="1" type="body"/>
          </p:nvPr>
        </p:nvSpPr>
        <p:spPr>
          <a:xfrm rot="5400000">
            <a:off x="2751930" y="-272257"/>
            <a:ext cx="4006850" cy="8529637"/>
          </a:xfrm>
          <a:prstGeom prst="rect">
            <a:avLst/>
          </a:prstGeom>
          <a:noFill/>
          <a:ln>
            <a:noFill/>
          </a:ln>
        </p:spPr>
        <p:txBody>
          <a:bodyPr anchorCtr="0" anchor="t" bIns="0" lIns="0" spcFirstLastPara="1" rIns="0" wrap="square" tIns="0">
            <a:noAutofit/>
          </a:bodyPr>
          <a:lstStyle>
            <a:lvl1pPr indent="-342900" lvl="0" marL="457200" algn="l">
              <a:spcBef>
                <a:spcPts val="360"/>
              </a:spcBef>
              <a:spcAft>
                <a:spcPts val="0"/>
              </a:spcAft>
              <a:buClr>
                <a:srgbClr val="5F604A"/>
              </a:buClr>
              <a:buSzPts val="1800"/>
              <a:buChar char=" "/>
              <a:defRPr/>
            </a:lvl1pPr>
            <a:lvl2pPr indent="-342900" lvl="1" marL="914400" algn="l">
              <a:spcBef>
                <a:spcPts val="360"/>
              </a:spcBef>
              <a:spcAft>
                <a:spcPts val="0"/>
              </a:spcAft>
              <a:buClr>
                <a:srgbClr val="7F7358"/>
              </a:buClr>
              <a:buSzPts val="1800"/>
              <a:buChar char="–"/>
              <a:defRPr/>
            </a:lvl2pPr>
            <a:lvl3pPr indent="-342900" lvl="2" marL="1371600" algn="l">
              <a:spcBef>
                <a:spcPts val="360"/>
              </a:spcBef>
              <a:spcAft>
                <a:spcPts val="0"/>
              </a:spcAft>
              <a:buClr>
                <a:srgbClr val="7F7358"/>
              </a:buClr>
              <a:buSzPts val="1800"/>
              <a:buChar char="–"/>
              <a:defRPr/>
            </a:lvl3pPr>
            <a:lvl4pPr indent="-342900" lvl="3" marL="1828800" algn="l">
              <a:spcBef>
                <a:spcPts val="360"/>
              </a:spcBef>
              <a:spcAft>
                <a:spcPts val="0"/>
              </a:spcAft>
              <a:buClr>
                <a:srgbClr val="7F7358"/>
              </a:buClr>
              <a:buSzPts val="1800"/>
              <a:buChar char="–"/>
              <a:defRPr/>
            </a:lvl4pPr>
            <a:lvl5pPr indent="-342900" lvl="4" marL="2286000" algn="l">
              <a:spcBef>
                <a:spcPts val="360"/>
              </a:spcBef>
              <a:spcAft>
                <a:spcPts val="0"/>
              </a:spcAft>
              <a:buClr>
                <a:srgbClr val="7F7358"/>
              </a:buClr>
              <a:buSzPts val="1800"/>
              <a:buChar char="»"/>
              <a:defRPr/>
            </a:lvl5pPr>
            <a:lvl6pPr indent="-342900" lvl="5" marL="2743200" algn="l">
              <a:spcBef>
                <a:spcPts val="360"/>
              </a:spcBef>
              <a:spcAft>
                <a:spcPts val="0"/>
              </a:spcAft>
              <a:buClr>
                <a:srgbClr val="7F7358"/>
              </a:buClr>
              <a:buSzPts val="1800"/>
              <a:buChar char="»"/>
              <a:defRPr/>
            </a:lvl6pPr>
            <a:lvl7pPr indent="-342900" lvl="6" marL="3200400" algn="l">
              <a:spcBef>
                <a:spcPts val="360"/>
              </a:spcBef>
              <a:spcAft>
                <a:spcPts val="0"/>
              </a:spcAft>
              <a:buClr>
                <a:srgbClr val="7F7358"/>
              </a:buClr>
              <a:buSzPts val="1800"/>
              <a:buChar char="»"/>
              <a:defRPr/>
            </a:lvl7pPr>
            <a:lvl8pPr indent="-342900" lvl="7" marL="3657600" algn="l">
              <a:spcBef>
                <a:spcPts val="360"/>
              </a:spcBef>
              <a:spcAft>
                <a:spcPts val="0"/>
              </a:spcAft>
              <a:buClr>
                <a:srgbClr val="7F7358"/>
              </a:buClr>
              <a:buSzPts val="1800"/>
              <a:buChar char="»"/>
              <a:defRPr/>
            </a:lvl8pPr>
            <a:lvl9pPr indent="-342900" lvl="8" marL="4114800" algn="l">
              <a:spcBef>
                <a:spcPts val="360"/>
              </a:spcBef>
              <a:spcAft>
                <a:spcPts val="0"/>
              </a:spcAft>
              <a:buClr>
                <a:srgbClr val="7F7358"/>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 name="Shape 23"/>
        <p:cNvGrpSpPr/>
        <p:nvPr/>
      </p:nvGrpSpPr>
      <p:grpSpPr>
        <a:xfrm>
          <a:off x="0" y="0"/>
          <a:ext cx="0" cy="0"/>
          <a:chOff x="0" y="0"/>
          <a:chExt cx="0" cy="0"/>
        </a:xfrm>
      </p:grpSpPr>
      <p:sp>
        <p:nvSpPr>
          <p:cNvPr id="24" name="Google Shape;24;p41"/>
          <p:cNvSpPr txBox="1"/>
          <p:nvPr>
            <p:ph type="title"/>
          </p:nvPr>
        </p:nvSpPr>
        <p:spPr>
          <a:xfrm>
            <a:off x="1792288" y="4800600"/>
            <a:ext cx="5486400" cy="566738"/>
          </a:xfrm>
          <a:prstGeom prst="rect">
            <a:avLst/>
          </a:prstGeom>
          <a:solidFill>
            <a:srgbClr val="5F604A"/>
          </a:solidFill>
          <a:ln>
            <a:noFill/>
          </a:ln>
        </p:spPr>
        <p:txBody>
          <a:bodyPr anchorCtr="0" anchor="b" bIns="0" lIns="792000" spcFirstLastPara="1" rIns="0" wrap="square" tIns="4320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1"/>
          <p:cNvSpPr/>
          <p:nvPr>
            <p:ph idx="2" type="pic"/>
          </p:nvPr>
        </p:nvSpPr>
        <p:spPr>
          <a:xfrm>
            <a:off x="1792288" y="612775"/>
            <a:ext cx="5486400" cy="4114800"/>
          </a:xfrm>
          <a:prstGeom prst="rect">
            <a:avLst/>
          </a:prstGeom>
          <a:noFill/>
          <a:ln>
            <a:noFill/>
          </a:ln>
        </p:spPr>
      </p:sp>
      <p:sp>
        <p:nvSpPr>
          <p:cNvPr id="26" name="Google Shape;26;p41"/>
          <p:cNvSpPr txBox="1"/>
          <p:nvPr>
            <p:ph idx="1" type="body"/>
          </p:nvPr>
        </p:nvSpPr>
        <p:spPr>
          <a:xfrm>
            <a:off x="1792288" y="5367338"/>
            <a:ext cx="5486400" cy="804862"/>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Clr>
                <a:srgbClr val="5F604A"/>
              </a:buClr>
              <a:buSzPts val="1400"/>
              <a:buNone/>
              <a:defRPr sz="1400"/>
            </a:lvl1pPr>
            <a:lvl2pPr indent="-228600" lvl="1" marL="914400" algn="l">
              <a:spcBef>
                <a:spcPts val="240"/>
              </a:spcBef>
              <a:spcAft>
                <a:spcPts val="0"/>
              </a:spcAft>
              <a:buClr>
                <a:srgbClr val="7F7358"/>
              </a:buClr>
              <a:buSzPts val="1200"/>
              <a:buFont typeface="Verdana"/>
              <a:buNone/>
              <a:defRPr sz="1200"/>
            </a:lvl2pPr>
            <a:lvl3pPr indent="-228600" lvl="2" marL="1371600" algn="l">
              <a:spcBef>
                <a:spcPts val="200"/>
              </a:spcBef>
              <a:spcAft>
                <a:spcPts val="0"/>
              </a:spcAft>
              <a:buClr>
                <a:srgbClr val="7F7358"/>
              </a:buClr>
              <a:buSzPts val="1000"/>
              <a:buFont typeface="Verdana"/>
              <a:buNone/>
              <a:defRPr sz="1000"/>
            </a:lvl3pPr>
            <a:lvl4pPr indent="-228600" lvl="3" marL="1828800" algn="l">
              <a:spcBef>
                <a:spcPts val="180"/>
              </a:spcBef>
              <a:spcAft>
                <a:spcPts val="0"/>
              </a:spcAft>
              <a:buClr>
                <a:srgbClr val="7F7358"/>
              </a:buClr>
              <a:buSzPts val="900"/>
              <a:buFont typeface="Verdana"/>
              <a:buNone/>
              <a:defRPr sz="900"/>
            </a:lvl4pPr>
            <a:lvl5pPr indent="-228600" lvl="4" marL="2286000" algn="l">
              <a:spcBef>
                <a:spcPts val="180"/>
              </a:spcBef>
              <a:spcAft>
                <a:spcPts val="0"/>
              </a:spcAft>
              <a:buClr>
                <a:srgbClr val="7F7358"/>
              </a:buClr>
              <a:buSzPts val="900"/>
              <a:buFont typeface="Verdana"/>
              <a:buNone/>
              <a:defRPr sz="900"/>
            </a:lvl5pPr>
            <a:lvl6pPr indent="-228600" lvl="5" marL="2743200" algn="l">
              <a:spcBef>
                <a:spcPts val="180"/>
              </a:spcBef>
              <a:spcAft>
                <a:spcPts val="0"/>
              </a:spcAft>
              <a:buClr>
                <a:srgbClr val="7F7358"/>
              </a:buClr>
              <a:buSzPts val="900"/>
              <a:buFont typeface="Verdana"/>
              <a:buNone/>
              <a:defRPr sz="900"/>
            </a:lvl6pPr>
            <a:lvl7pPr indent="-228600" lvl="6" marL="3200400" algn="l">
              <a:spcBef>
                <a:spcPts val="180"/>
              </a:spcBef>
              <a:spcAft>
                <a:spcPts val="0"/>
              </a:spcAft>
              <a:buClr>
                <a:srgbClr val="7F7358"/>
              </a:buClr>
              <a:buSzPts val="900"/>
              <a:buFont typeface="Verdana"/>
              <a:buNone/>
              <a:defRPr sz="900"/>
            </a:lvl7pPr>
            <a:lvl8pPr indent="-228600" lvl="7" marL="3657600" algn="l">
              <a:spcBef>
                <a:spcPts val="180"/>
              </a:spcBef>
              <a:spcAft>
                <a:spcPts val="0"/>
              </a:spcAft>
              <a:buClr>
                <a:srgbClr val="7F7358"/>
              </a:buClr>
              <a:buSzPts val="900"/>
              <a:buFont typeface="Verdana"/>
              <a:buNone/>
              <a:defRPr sz="900"/>
            </a:lvl8pPr>
            <a:lvl9pPr indent="-228600" lvl="8" marL="4114800" algn="l">
              <a:spcBef>
                <a:spcPts val="180"/>
              </a:spcBef>
              <a:spcAft>
                <a:spcPts val="0"/>
              </a:spcAft>
              <a:buClr>
                <a:srgbClr val="7F7358"/>
              </a:buClr>
              <a:buSzPts val="900"/>
              <a:buFont typeface="Verdana"/>
              <a:buNone/>
              <a:defRPr sz="9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7" name="Shape 27"/>
        <p:cNvGrpSpPr/>
        <p:nvPr/>
      </p:nvGrpSpPr>
      <p:grpSpPr>
        <a:xfrm>
          <a:off x="0" y="0"/>
          <a:ext cx="0" cy="0"/>
          <a:chOff x="0" y="0"/>
          <a:chExt cx="0" cy="0"/>
        </a:xfrm>
      </p:grpSpPr>
      <p:sp>
        <p:nvSpPr>
          <p:cNvPr id="28" name="Google Shape;28;p42"/>
          <p:cNvSpPr txBox="1"/>
          <p:nvPr>
            <p:ph type="title"/>
          </p:nvPr>
        </p:nvSpPr>
        <p:spPr>
          <a:xfrm>
            <a:off x="457200" y="273050"/>
            <a:ext cx="3008313" cy="1162050"/>
          </a:xfrm>
          <a:prstGeom prst="rect">
            <a:avLst/>
          </a:prstGeom>
          <a:solidFill>
            <a:srgbClr val="5F604A"/>
          </a:solidFill>
          <a:ln>
            <a:noFill/>
          </a:ln>
        </p:spPr>
        <p:txBody>
          <a:bodyPr anchorCtr="0" anchor="b" bIns="0" lIns="792000" spcFirstLastPara="1" rIns="0" wrap="square" tIns="4320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2"/>
          <p:cNvSpPr txBox="1"/>
          <p:nvPr>
            <p:ph idx="1" type="body"/>
          </p:nvPr>
        </p:nvSpPr>
        <p:spPr>
          <a:xfrm>
            <a:off x="3575050" y="273050"/>
            <a:ext cx="5111750" cy="5853113"/>
          </a:xfrm>
          <a:prstGeom prst="rect">
            <a:avLst/>
          </a:prstGeom>
          <a:noFill/>
          <a:ln>
            <a:noFill/>
          </a:ln>
        </p:spPr>
        <p:txBody>
          <a:bodyPr anchorCtr="0" anchor="t" bIns="0" lIns="0" spcFirstLastPara="1" rIns="0" wrap="square" tIns="0">
            <a:noAutofit/>
          </a:bodyPr>
          <a:lstStyle>
            <a:lvl1pPr indent="-431800" lvl="0" marL="457200" algn="l">
              <a:spcBef>
                <a:spcPts val="640"/>
              </a:spcBef>
              <a:spcAft>
                <a:spcPts val="0"/>
              </a:spcAft>
              <a:buClr>
                <a:srgbClr val="5F604A"/>
              </a:buClr>
              <a:buSzPts val="3200"/>
              <a:buChar char=" "/>
              <a:defRPr sz="3200"/>
            </a:lvl1pPr>
            <a:lvl2pPr indent="-406400" lvl="1" marL="914400" algn="l">
              <a:spcBef>
                <a:spcPts val="560"/>
              </a:spcBef>
              <a:spcAft>
                <a:spcPts val="0"/>
              </a:spcAft>
              <a:buClr>
                <a:srgbClr val="7F7358"/>
              </a:buClr>
              <a:buSzPts val="2800"/>
              <a:buFont typeface="Verdana"/>
              <a:buChar char="–"/>
              <a:defRPr sz="2800"/>
            </a:lvl2pPr>
            <a:lvl3pPr indent="-381000" lvl="2" marL="1371600" algn="l">
              <a:spcBef>
                <a:spcPts val="480"/>
              </a:spcBef>
              <a:spcAft>
                <a:spcPts val="0"/>
              </a:spcAft>
              <a:buClr>
                <a:srgbClr val="7F7358"/>
              </a:buClr>
              <a:buSzPts val="2400"/>
              <a:buFont typeface="Verdana"/>
              <a:buChar char="–"/>
              <a:defRPr sz="2400"/>
            </a:lvl3pPr>
            <a:lvl4pPr indent="-355600" lvl="3" marL="1828800" algn="l">
              <a:spcBef>
                <a:spcPts val="400"/>
              </a:spcBef>
              <a:spcAft>
                <a:spcPts val="0"/>
              </a:spcAft>
              <a:buClr>
                <a:srgbClr val="7F7358"/>
              </a:buClr>
              <a:buSzPts val="2000"/>
              <a:buFont typeface="Verdana"/>
              <a:buChar char="–"/>
              <a:defRPr sz="2000"/>
            </a:lvl4pPr>
            <a:lvl5pPr indent="-355600" lvl="4" marL="2286000" algn="l">
              <a:spcBef>
                <a:spcPts val="400"/>
              </a:spcBef>
              <a:spcAft>
                <a:spcPts val="0"/>
              </a:spcAft>
              <a:buClr>
                <a:srgbClr val="7F7358"/>
              </a:buClr>
              <a:buSzPts val="2000"/>
              <a:buFont typeface="Verdana"/>
              <a:buChar char="»"/>
              <a:defRPr sz="2000"/>
            </a:lvl5pPr>
            <a:lvl6pPr indent="-355600" lvl="5" marL="2743200" algn="l">
              <a:spcBef>
                <a:spcPts val="400"/>
              </a:spcBef>
              <a:spcAft>
                <a:spcPts val="0"/>
              </a:spcAft>
              <a:buClr>
                <a:srgbClr val="7F7358"/>
              </a:buClr>
              <a:buSzPts val="2000"/>
              <a:buFont typeface="Verdana"/>
              <a:buChar char="»"/>
              <a:defRPr sz="2000"/>
            </a:lvl6pPr>
            <a:lvl7pPr indent="-355600" lvl="6" marL="3200400" algn="l">
              <a:spcBef>
                <a:spcPts val="400"/>
              </a:spcBef>
              <a:spcAft>
                <a:spcPts val="0"/>
              </a:spcAft>
              <a:buClr>
                <a:srgbClr val="7F7358"/>
              </a:buClr>
              <a:buSzPts val="2000"/>
              <a:buFont typeface="Verdana"/>
              <a:buChar char="»"/>
              <a:defRPr sz="2000"/>
            </a:lvl7pPr>
            <a:lvl8pPr indent="-355600" lvl="7" marL="3657600" algn="l">
              <a:spcBef>
                <a:spcPts val="400"/>
              </a:spcBef>
              <a:spcAft>
                <a:spcPts val="0"/>
              </a:spcAft>
              <a:buClr>
                <a:srgbClr val="7F7358"/>
              </a:buClr>
              <a:buSzPts val="2000"/>
              <a:buFont typeface="Verdana"/>
              <a:buChar char="»"/>
              <a:defRPr sz="2000"/>
            </a:lvl8pPr>
            <a:lvl9pPr indent="-355600" lvl="8" marL="4114800" algn="l">
              <a:spcBef>
                <a:spcPts val="400"/>
              </a:spcBef>
              <a:spcAft>
                <a:spcPts val="0"/>
              </a:spcAft>
              <a:buClr>
                <a:srgbClr val="7F7358"/>
              </a:buClr>
              <a:buSzPts val="2000"/>
              <a:buFont typeface="Verdana"/>
              <a:buChar char="»"/>
              <a:defRPr sz="2000"/>
            </a:lvl9pPr>
          </a:lstStyle>
          <a:p/>
        </p:txBody>
      </p:sp>
      <p:sp>
        <p:nvSpPr>
          <p:cNvPr id="30" name="Google Shape;30;p42"/>
          <p:cNvSpPr txBox="1"/>
          <p:nvPr>
            <p:ph idx="2" type="body"/>
          </p:nvPr>
        </p:nvSpPr>
        <p:spPr>
          <a:xfrm>
            <a:off x="457200" y="1435100"/>
            <a:ext cx="3008313" cy="4691063"/>
          </a:xfrm>
          <a:prstGeom prst="rect">
            <a:avLst/>
          </a:prstGeom>
          <a:noFill/>
          <a:ln>
            <a:noFill/>
          </a:ln>
        </p:spPr>
        <p:txBody>
          <a:bodyPr anchorCtr="0" anchor="t" bIns="0" lIns="0" spcFirstLastPara="1" rIns="0" wrap="square" tIns="0">
            <a:noAutofit/>
          </a:bodyPr>
          <a:lstStyle>
            <a:lvl1pPr indent="-228600" lvl="0" marL="457200" algn="l">
              <a:spcBef>
                <a:spcPts val="280"/>
              </a:spcBef>
              <a:spcAft>
                <a:spcPts val="0"/>
              </a:spcAft>
              <a:buClr>
                <a:srgbClr val="5F604A"/>
              </a:buClr>
              <a:buSzPts val="1400"/>
              <a:buNone/>
              <a:defRPr sz="1400"/>
            </a:lvl1pPr>
            <a:lvl2pPr indent="-228600" lvl="1" marL="914400" algn="l">
              <a:spcBef>
                <a:spcPts val="240"/>
              </a:spcBef>
              <a:spcAft>
                <a:spcPts val="0"/>
              </a:spcAft>
              <a:buClr>
                <a:srgbClr val="7F7358"/>
              </a:buClr>
              <a:buSzPts val="1200"/>
              <a:buFont typeface="Verdana"/>
              <a:buNone/>
              <a:defRPr sz="1200"/>
            </a:lvl2pPr>
            <a:lvl3pPr indent="-228600" lvl="2" marL="1371600" algn="l">
              <a:spcBef>
                <a:spcPts val="200"/>
              </a:spcBef>
              <a:spcAft>
                <a:spcPts val="0"/>
              </a:spcAft>
              <a:buClr>
                <a:srgbClr val="7F7358"/>
              </a:buClr>
              <a:buSzPts val="1000"/>
              <a:buFont typeface="Verdana"/>
              <a:buNone/>
              <a:defRPr sz="1000"/>
            </a:lvl3pPr>
            <a:lvl4pPr indent="-228600" lvl="3" marL="1828800" algn="l">
              <a:spcBef>
                <a:spcPts val="180"/>
              </a:spcBef>
              <a:spcAft>
                <a:spcPts val="0"/>
              </a:spcAft>
              <a:buClr>
                <a:srgbClr val="7F7358"/>
              </a:buClr>
              <a:buSzPts val="900"/>
              <a:buFont typeface="Verdana"/>
              <a:buNone/>
              <a:defRPr sz="900"/>
            </a:lvl4pPr>
            <a:lvl5pPr indent="-228600" lvl="4" marL="2286000" algn="l">
              <a:spcBef>
                <a:spcPts val="180"/>
              </a:spcBef>
              <a:spcAft>
                <a:spcPts val="0"/>
              </a:spcAft>
              <a:buClr>
                <a:srgbClr val="7F7358"/>
              </a:buClr>
              <a:buSzPts val="900"/>
              <a:buFont typeface="Verdana"/>
              <a:buNone/>
              <a:defRPr sz="900"/>
            </a:lvl5pPr>
            <a:lvl6pPr indent="-228600" lvl="5" marL="2743200" algn="l">
              <a:spcBef>
                <a:spcPts val="180"/>
              </a:spcBef>
              <a:spcAft>
                <a:spcPts val="0"/>
              </a:spcAft>
              <a:buClr>
                <a:srgbClr val="7F7358"/>
              </a:buClr>
              <a:buSzPts val="900"/>
              <a:buFont typeface="Verdana"/>
              <a:buNone/>
              <a:defRPr sz="900"/>
            </a:lvl6pPr>
            <a:lvl7pPr indent="-228600" lvl="6" marL="3200400" algn="l">
              <a:spcBef>
                <a:spcPts val="180"/>
              </a:spcBef>
              <a:spcAft>
                <a:spcPts val="0"/>
              </a:spcAft>
              <a:buClr>
                <a:srgbClr val="7F7358"/>
              </a:buClr>
              <a:buSzPts val="900"/>
              <a:buFont typeface="Verdana"/>
              <a:buNone/>
              <a:defRPr sz="900"/>
            </a:lvl7pPr>
            <a:lvl8pPr indent="-228600" lvl="7" marL="3657600" algn="l">
              <a:spcBef>
                <a:spcPts val="180"/>
              </a:spcBef>
              <a:spcAft>
                <a:spcPts val="0"/>
              </a:spcAft>
              <a:buClr>
                <a:srgbClr val="7F7358"/>
              </a:buClr>
              <a:buSzPts val="900"/>
              <a:buFont typeface="Verdana"/>
              <a:buNone/>
              <a:defRPr sz="900"/>
            </a:lvl8pPr>
            <a:lvl9pPr indent="-228600" lvl="8" marL="4114800" algn="l">
              <a:spcBef>
                <a:spcPts val="180"/>
              </a:spcBef>
              <a:spcAft>
                <a:spcPts val="0"/>
              </a:spcAft>
              <a:buClr>
                <a:srgbClr val="7F7358"/>
              </a:buClr>
              <a:buSzPts val="900"/>
              <a:buFont typeface="Verdana"/>
              <a:buNone/>
              <a:defRPr sz="9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44"/>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45"/>
          <p:cNvSpPr txBox="1"/>
          <p:nvPr>
            <p:ph type="title"/>
          </p:nvPr>
        </p:nvSpPr>
        <p:spPr>
          <a:xfrm>
            <a:off x="457200" y="274638"/>
            <a:ext cx="8229600" cy="1143000"/>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5"/>
          <p:cNvSpPr txBox="1"/>
          <p:nvPr>
            <p:ph idx="1" type="body"/>
          </p:nvPr>
        </p:nvSpPr>
        <p:spPr>
          <a:xfrm>
            <a:off x="457200" y="1535113"/>
            <a:ext cx="4040188" cy="639762"/>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Clr>
                <a:srgbClr val="5F604A"/>
              </a:buClr>
              <a:buSzPts val="2400"/>
              <a:buNone/>
              <a:defRPr b="1" sz="2400"/>
            </a:lvl1pPr>
            <a:lvl2pPr indent="-228600" lvl="1" marL="914400" algn="l">
              <a:spcBef>
                <a:spcPts val="400"/>
              </a:spcBef>
              <a:spcAft>
                <a:spcPts val="0"/>
              </a:spcAft>
              <a:buClr>
                <a:srgbClr val="7F7358"/>
              </a:buClr>
              <a:buSzPts val="2000"/>
              <a:buFont typeface="Verdana"/>
              <a:buNone/>
              <a:defRPr b="1" sz="2000"/>
            </a:lvl2pPr>
            <a:lvl3pPr indent="-228600" lvl="2" marL="1371600" algn="l">
              <a:spcBef>
                <a:spcPts val="360"/>
              </a:spcBef>
              <a:spcAft>
                <a:spcPts val="0"/>
              </a:spcAft>
              <a:buClr>
                <a:srgbClr val="7F7358"/>
              </a:buClr>
              <a:buSzPts val="1800"/>
              <a:buFont typeface="Verdana"/>
              <a:buNone/>
              <a:defRPr b="1" sz="1800"/>
            </a:lvl3pPr>
            <a:lvl4pPr indent="-228600" lvl="3" marL="1828800" algn="l">
              <a:spcBef>
                <a:spcPts val="320"/>
              </a:spcBef>
              <a:spcAft>
                <a:spcPts val="0"/>
              </a:spcAft>
              <a:buClr>
                <a:srgbClr val="7F7358"/>
              </a:buClr>
              <a:buSzPts val="1600"/>
              <a:buFont typeface="Verdana"/>
              <a:buNone/>
              <a:defRPr b="1" sz="1600"/>
            </a:lvl4pPr>
            <a:lvl5pPr indent="-228600" lvl="4" marL="2286000" algn="l">
              <a:spcBef>
                <a:spcPts val="320"/>
              </a:spcBef>
              <a:spcAft>
                <a:spcPts val="0"/>
              </a:spcAft>
              <a:buClr>
                <a:srgbClr val="7F7358"/>
              </a:buClr>
              <a:buSzPts val="1600"/>
              <a:buFont typeface="Verdana"/>
              <a:buNone/>
              <a:defRPr b="1" sz="1600"/>
            </a:lvl5pPr>
            <a:lvl6pPr indent="-228600" lvl="5" marL="2743200" algn="l">
              <a:spcBef>
                <a:spcPts val="320"/>
              </a:spcBef>
              <a:spcAft>
                <a:spcPts val="0"/>
              </a:spcAft>
              <a:buClr>
                <a:srgbClr val="7F7358"/>
              </a:buClr>
              <a:buSzPts val="1600"/>
              <a:buFont typeface="Verdana"/>
              <a:buNone/>
              <a:defRPr b="1" sz="1600"/>
            </a:lvl6pPr>
            <a:lvl7pPr indent="-228600" lvl="6" marL="3200400" algn="l">
              <a:spcBef>
                <a:spcPts val="320"/>
              </a:spcBef>
              <a:spcAft>
                <a:spcPts val="0"/>
              </a:spcAft>
              <a:buClr>
                <a:srgbClr val="7F7358"/>
              </a:buClr>
              <a:buSzPts val="1600"/>
              <a:buFont typeface="Verdana"/>
              <a:buNone/>
              <a:defRPr b="1" sz="1600"/>
            </a:lvl7pPr>
            <a:lvl8pPr indent="-228600" lvl="7" marL="3657600" algn="l">
              <a:spcBef>
                <a:spcPts val="320"/>
              </a:spcBef>
              <a:spcAft>
                <a:spcPts val="0"/>
              </a:spcAft>
              <a:buClr>
                <a:srgbClr val="7F7358"/>
              </a:buClr>
              <a:buSzPts val="1600"/>
              <a:buFont typeface="Verdana"/>
              <a:buNone/>
              <a:defRPr b="1" sz="1600"/>
            </a:lvl8pPr>
            <a:lvl9pPr indent="-228600" lvl="8" marL="4114800" algn="l">
              <a:spcBef>
                <a:spcPts val="320"/>
              </a:spcBef>
              <a:spcAft>
                <a:spcPts val="0"/>
              </a:spcAft>
              <a:buClr>
                <a:srgbClr val="7F7358"/>
              </a:buClr>
              <a:buSzPts val="1600"/>
              <a:buFont typeface="Verdana"/>
              <a:buNone/>
              <a:defRPr b="1" sz="1600"/>
            </a:lvl9pPr>
          </a:lstStyle>
          <a:p/>
        </p:txBody>
      </p:sp>
      <p:sp>
        <p:nvSpPr>
          <p:cNvPr id="37" name="Google Shape;37;p45"/>
          <p:cNvSpPr txBox="1"/>
          <p:nvPr>
            <p:ph idx="2" type="body"/>
          </p:nvPr>
        </p:nvSpPr>
        <p:spPr>
          <a:xfrm>
            <a:off x="457200" y="2174875"/>
            <a:ext cx="4040188" cy="3951288"/>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5F604A"/>
              </a:buClr>
              <a:buSzPts val="2400"/>
              <a:buChar char=" "/>
              <a:defRPr sz="2400"/>
            </a:lvl1pPr>
            <a:lvl2pPr indent="-355600" lvl="1" marL="914400" algn="l">
              <a:spcBef>
                <a:spcPts val="400"/>
              </a:spcBef>
              <a:spcAft>
                <a:spcPts val="0"/>
              </a:spcAft>
              <a:buClr>
                <a:srgbClr val="7F7358"/>
              </a:buClr>
              <a:buSzPts val="2000"/>
              <a:buFont typeface="Verdana"/>
              <a:buChar char="–"/>
              <a:defRPr sz="2000"/>
            </a:lvl2pPr>
            <a:lvl3pPr indent="-342900" lvl="2" marL="1371600" algn="l">
              <a:spcBef>
                <a:spcPts val="360"/>
              </a:spcBef>
              <a:spcAft>
                <a:spcPts val="0"/>
              </a:spcAft>
              <a:buClr>
                <a:srgbClr val="7F7358"/>
              </a:buClr>
              <a:buSzPts val="1800"/>
              <a:buFont typeface="Verdana"/>
              <a:buChar char="–"/>
              <a:defRPr sz="1800"/>
            </a:lvl3pPr>
            <a:lvl4pPr indent="-330200" lvl="3" marL="1828800" algn="l">
              <a:spcBef>
                <a:spcPts val="320"/>
              </a:spcBef>
              <a:spcAft>
                <a:spcPts val="0"/>
              </a:spcAft>
              <a:buClr>
                <a:srgbClr val="7F7358"/>
              </a:buClr>
              <a:buSzPts val="1600"/>
              <a:buFont typeface="Verdana"/>
              <a:buChar char="–"/>
              <a:defRPr sz="1600"/>
            </a:lvl4pPr>
            <a:lvl5pPr indent="-330200" lvl="4" marL="2286000" algn="l">
              <a:spcBef>
                <a:spcPts val="320"/>
              </a:spcBef>
              <a:spcAft>
                <a:spcPts val="0"/>
              </a:spcAft>
              <a:buClr>
                <a:srgbClr val="7F7358"/>
              </a:buClr>
              <a:buSzPts val="1600"/>
              <a:buFont typeface="Verdana"/>
              <a:buChar char="»"/>
              <a:defRPr sz="1600"/>
            </a:lvl5pPr>
            <a:lvl6pPr indent="-330200" lvl="5" marL="2743200" algn="l">
              <a:spcBef>
                <a:spcPts val="320"/>
              </a:spcBef>
              <a:spcAft>
                <a:spcPts val="0"/>
              </a:spcAft>
              <a:buClr>
                <a:srgbClr val="7F7358"/>
              </a:buClr>
              <a:buSzPts val="1600"/>
              <a:buFont typeface="Verdana"/>
              <a:buChar char="»"/>
              <a:defRPr sz="1600"/>
            </a:lvl6pPr>
            <a:lvl7pPr indent="-330200" lvl="6" marL="3200400" algn="l">
              <a:spcBef>
                <a:spcPts val="320"/>
              </a:spcBef>
              <a:spcAft>
                <a:spcPts val="0"/>
              </a:spcAft>
              <a:buClr>
                <a:srgbClr val="7F7358"/>
              </a:buClr>
              <a:buSzPts val="1600"/>
              <a:buFont typeface="Verdana"/>
              <a:buChar char="»"/>
              <a:defRPr sz="1600"/>
            </a:lvl7pPr>
            <a:lvl8pPr indent="-330200" lvl="7" marL="3657600" algn="l">
              <a:spcBef>
                <a:spcPts val="320"/>
              </a:spcBef>
              <a:spcAft>
                <a:spcPts val="0"/>
              </a:spcAft>
              <a:buClr>
                <a:srgbClr val="7F7358"/>
              </a:buClr>
              <a:buSzPts val="1600"/>
              <a:buFont typeface="Verdana"/>
              <a:buChar char="»"/>
              <a:defRPr sz="1600"/>
            </a:lvl8pPr>
            <a:lvl9pPr indent="-330200" lvl="8" marL="4114800" algn="l">
              <a:spcBef>
                <a:spcPts val="320"/>
              </a:spcBef>
              <a:spcAft>
                <a:spcPts val="0"/>
              </a:spcAft>
              <a:buClr>
                <a:srgbClr val="7F7358"/>
              </a:buClr>
              <a:buSzPts val="1600"/>
              <a:buFont typeface="Verdana"/>
              <a:buChar char="»"/>
              <a:defRPr sz="1600"/>
            </a:lvl9pPr>
          </a:lstStyle>
          <a:p/>
        </p:txBody>
      </p:sp>
      <p:sp>
        <p:nvSpPr>
          <p:cNvPr id="38" name="Google Shape;38;p45"/>
          <p:cNvSpPr txBox="1"/>
          <p:nvPr>
            <p:ph idx="3" type="body"/>
          </p:nvPr>
        </p:nvSpPr>
        <p:spPr>
          <a:xfrm>
            <a:off x="4645025" y="1535113"/>
            <a:ext cx="4041775" cy="639762"/>
          </a:xfrm>
          <a:prstGeom prst="rect">
            <a:avLst/>
          </a:prstGeom>
          <a:noFill/>
          <a:ln>
            <a:noFill/>
          </a:ln>
        </p:spPr>
        <p:txBody>
          <a:bodyPr anchorCtr="0" anchor="b" bIns="0" lIns="0" spcFirstLastPara="1" rIns="0" wrap="square" tIns="0">
            <a:noAutofit/>
          </a:bodyPr>
          <a:lstStyle>
            <a:lvl1pPr indent="-228600" lvl="0" marL="457200" algn="l">
              <a:spcBef>
                <a:spcPts val="480"/>
              </a:spcBef>
              <a:spcAft>
                <a:spcPts val="0"/>
              </a:spcAft>
              <a:buClr>
                <a:srgbClr val="5F604A"/>
              </a:buClr>
              <a:buSzPts val="2400"/>
              <a:buNone/>
              <a:defRPr b="1" sz="2400"/>
            </a:lvl1pPr>
            <a:lvl2pPr indent="-228600" lvl="1" marL="914400" algn="l">
              <a:spcBef>
                <a:spcPts val="400"/>
              </a:spcBef>
              <a:spcAft>
                <a:spcPts val="0"/>
              </a:spcAft>
              <a:buClr>
                <a:srgbClr val="7F7358"/>
              </a:buClr>
              <a:buSzPts val="2000"/>
              <a:buFont typeface="Verdana"/>
              <a:buNone/>
              <a:defRPr b="1" sz="2000"/>
            </a:lvl2pPr>
            <a:lvl3pPr indent="-228600" lvl="2" marL="1371600" algn="l">
              <a:spcBef>
                <a:spcPts val="360"/>
              </a:spcBef>
              <a:spcAft>
                <a:spcPts val="0"/>
              </a:spcAft>
              <a:buClr>
                <a:srgbClr val="7F7358"/>
              </a:buClr>
              <a:buSzPts val="1800"/>
              <a:buFont typeface="Verdana"/>
              <a:buNone/>
              <a:defRPr b="1" sz="1800"/>
            </a:lvl3pPr>
            <a:lvl4pPr indent="-228600" lvl="3" marL="1828800" algn="l">
              <a:spcBef>
                <a:spcPts val="320"/>
              </a:spcBef>
              <a:spcAft>
                <a:spcPts val="0"/>
              </a:spcAft>
              <a:buClr>
                <a:srgbClr val="7F7358"/>
              </a:buClr>
              <a:buSzPts val="1600"/>
              <a:buFont typeface="Verdana"/>
              <a:buNone/>
              <a:defRPr b="1" sz="1600"/>
            </a:lvl4pPr>
            <a:lvl5pPr indent="-228600" lvl="4" marL="2286000" algn="l">
              <a:spcBef>
                <a:spcPts val="320"/>
              </a:spcBef>
              <a:spcAft>
                <a:spcPts val="0"/>
              </a:spcAft>
              <a:buClr>
                <a:srgbClr val="7F7358"/>
              </a:buClr>
              <a:buSzPts val="1600"/>
              <a:buFont typeface="Verdana"/>
              <a:buNone/>
              <a:defRPr b="1" sz="1600"/>
            </a:lvl5pPr>
            <a:lvl6pPr indent="-228600" lvl="5" marL="2743200" algn="l">
              <a:spcBef>
                <a:spcPts val="320"/>
              </a:spcBef>
              <a:spcAft>
                <a:spcPts val="0"/>
              </a:spcAft>
              <a:buClr>
                <a:srgbClr val="7F7358"/>
              </a:buClr>
              <a:buSzPts val="1600"/>
              <a:buFont typeface="Verdana"/>
              <a:buNone/>
              <a:defRPr b="1" sz="1600"/>
            </a:lvl6pPr>
            <a:lvl7pPr indent="-228600" lvl="6" marL="3200400" algn="l">
              <a:spcBef>
                <a:spcPts val="320"/>
              </a:spcBef>
              <a:spcAft>
                <a:spcPts val="0"/>
              </a:spcAft>
              <a:buClr>
                <a:srgbClr val="7F7358"/>
              </a:buClr>
              <a:buSzPts val="1600"/>
              <a:buFont typeface="Verdana"/>
              <a:buNone/>
              <a:defRPr b="1" sz="1600"/>
            </a:lvl7pPr>
            <a:lvl8pPr indent="-228600" lvl="7" marL="3657600" algn="l">
              <a:spcBef>
                <a:spcPts val="320"/>
              </a:spcBef>
              <a:spcAft>
                <a:spcPts val="0"/>
              </a:spcAft>
              <a:buClr>
                <a:srgbClr val="7F7358"/>
              </a:buClr>
              <a:buSzPts val="1600"/>
              <a:buFont typeface="Verdana"/>
              <a:buNone/>
              <a:defRPr b="1" sz="1600"/>
            </a:lvl8pPr>
            <a:lvl9pPr indent="-228600" lvl="8" marL="4114800" algn="l">
              <a:spcBef>
                <a:spcPts val="320"/>
              </a:spcBef>
              <a:spcAft>
                <a:spcPts val="0"/>
              </a:spcAft>
              <a:buClr>
                <a:srgbClr val="7F7358"/>
              </a:buClr>
              <a:buSzPts val="1600"/>
              <a:buFont typeface="Verdana"/>
              <a:buNone/>
              <a:defRPr b="1" sz="1600"/>
            </a:lvl9pPr>
          </a:lstStyle>
          <a:p/>
        </p:txBody>
      </p:sp>
      <p:sp>
        <p:nvSpPr>
          <p:cNvPr id="39" name="Google Shape;39;p45"/>
          <p:cNvSpPr txBox="1"/>
          <p:nvPr>
            <p:ph idx="4" type="body"/>
          </p:nvPr>
        </p:nvSpPr>
        <p:spPr>
          <a:xfrm>
            <a:off x="4645025" y="2174875"/>
            <a:ext cx="4041775" cy="3951288"/>
          </a:xfrm>
          <a:prstGeom prst="rect">
            <a:avLst/>
          </a:prstGeom>
          <a:noFill/>
          <a:ln>
            <a:noFill/>
          </a:ln>
        </p:spPr>
        <p:txBody>
          <a:bodyPr anchorCtr="0" anchor="t" bIns="0" lIns="0" spcFirstLastPara="1" rIns="0" wrap="square" tIns="0">
            <a:noAutofit/>
          </a:bodyPr>
          <a:lstStyle>
            <a:lvl1pPr indent="-381000" lvl="0" marL="457200" algn="l">
              <a:spcBef>
                <a:spcPts val="480"/>
              </a:spcBef>
              <a:spcAft>
                <a:spcPts val="0"/>
              </a:spcAft>
              <a:buClr>
                <a:srgbClr val="5F604A"/>
              </a:buClr>
              <a:buSzPts val="2400"/>
              <a:buChar char=" "/>
              <a:defRPr sz="2400"/>
            </a:lvl1pPr>
            <a:lvl2pPr indent="-355600" lvl="1" marL="914400" algn="l">
              <a:spcBef>
                <a:spcPts val="400"/>
              </a:spcBef>
              <a:spcAft>
                <a:spcPts val="0"/>
              </a:spcAft>
              <a:buClr>
                <a:srgbClr val="7F7358"/>
              </a:buClr>
              <a:buSzPts val="2000"/>
              <a:buFont typeface="Verdana"/>
              <a:buChar char="–"/>
              <a:defRPr sz="2000"/>
            </a:lvl2pPr>
            <a:lvl3pPr indent="-342900" lvl="2" marL="1371600" algn="l">
              <a:spcBef>
                <a:spcPts val="360"/>
              </a:spcBef>
              <a:spcAft>
                <a:spcPts val="0"/>
              </a:spcAft>
              <a:buClr>
                <a:srgbClr val="7F7358"/>
              </a:buClr>
              <a:buSzPts val="1800"/>
              <a:buFont typeface="Verdana"/>
              <a:buChar char="–"/>
              <a:defRPr sz="1800"/>
            </a:lvl3pPr>
            <a:lvl4pPr indent="-330200" lvl="3" marL="1828800" algn="l">
              <a:spcBef>
                <a:spcPts val="320"/>
              </a:spcBef>
              <a:spcAft>
                <a:spcPts val="0"/>
              </a:spcAft>
              <a:buClr>
                <a:srgbClr val="7F7358"/>
              </a:buClr>
              <a:buSzPts val="1600"/>
              <a:buFont typeface="Verdana"/>
              <a:buChar char="–"/>
              <a:defRPr sz="1600"/>
            </a:lvl4pPr>
            <a:lvl5pPr indent="-330200" lvl="4" marL="2286000" algn="l">
              <a:spcBef>
                <a:spcPts val="320"/>
              </a:spcBef>
              <a:spcAft>
                <a:spcPts val="0"/>
              </a:spcAft>
              <a:buClr>
                <a:srgbClr val="7F7358"/>
              </a:buClr>
              <a:buSzPts val="1600"/>
              <a:buFont typeface="Verdana"/>
              <a:buChar char="»"/>
              <a:defRPr sz="1600"/>
            </a:lvl5pPr>
            <a:lvl6pPr indent="-330200" lvl="5" marL="2743200" algn="l">
              <a:spcBef>
                <a:spcPts val="320"/>
              </a:spcBef>
              <a:spcAft>
                <a:spcPts val="0"/>
              </a:spcAft>
              <a:buClr>
                <a:srgbClr val="7F7358"/>
              </a:buClr>
              <a:buSzPts val="1600"/>
              <a:buFont typeface="Verdana"/>
              <a:buChar char="»"/>
              <a:defRPr sz="1600"/>
            </a:lvl6pPr>
            <a:lvl7pPr indent="-330200" lvl="6" marL="3200400" algn="l">
              <a:spcBef>
                <a:spcPts val="320"/>
              </a:spcBef>
              <a:spcAft>
                <a:spcPts val="0"/>
              </a:spcAft>
              <a:buClr>
                <a:srgbClr val="7F7358"/>
              </a:buClr>
              <a:buSzPts val="1600"/>
              <a:buFont typeface="Verdana"/>
              <a:buChar char="»"/>
              <a:defRPr sz="1600"/>
            </a:lvl7pPr>
            <a:lvl8pPr indent="-330200" lvl="7" marL="3657600" algn="l">
              <a:spcBef>
                <a:spcPts val="320"/>
              </a:spcBef>
              <a:spcAft>
                <a:spcPts val="0"/>
              </a:spcAft>
              <a:buClr>
                <a:srgbClr val="7F7358"/>
              </a:buClr>
              <a:buSzPts val="1600"/>
              <a:buFont typeface="Verdana"/>
              <a:buChar char="»"/>
              <a:defRPr sz="1600"/>
            </a:lvl8pPr>
            <a:lvl9pPr indent="-330200" lvl="8" marL="4114800" algn="l">
              <a:spcBef>
                <a:spcPts val="320"/>
              </a:spcBef>
              <a:spcAft>
                <a:spcPts val="0"/>
              </a:spcAft>
              <a:buClr>
                <a:srgbClr val="7F7358"/>
              </a:buClr>
              <a:buSzPts val="1600"/>
              <a:buFont typeface="Verdana"/>
              <a:buChar char="»"/>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46"/>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6"/>
          <p:cNvSpPr txBox="1"/>
          <p:nvPr>
            <p:ph idx="1" type="body"/>
          </p:nvPr>
        </p:nvSpPr>
        <p:spPr>
          <a:xfrm>
            <a:off x="490538" y="1989138"/>
            <a:ext cx="4187825" cy="4006850"/>
          </a:xfrm>
          <a:prstGeom prst="rect">
            <a:avLst/>
          </a:prstGeom>
          <a:noFill/>
          <a:ln>
            <a:noFill/>
          </a:ln>
        </p:spPr>
        <p:txBody>
          <a:bodyPr anchorCtr="0" anchor="t" bIns="0" lIns="0" spcFirstLastPara="1" rIns="0" wrap="square" tIns="0">
            <a:noAutofit/>
          </a:bodyPr>
          <a:lstStyle>
            <a:lvl1pPr indent="-406400" lvl="0" marL="457200" algn="l">
              <a:spcBef>
                <a:spcPts val="560"/>
              </a:spcBef>
              <a:spcAft>
                <a:spcPts val="0"/>
              </a:spcAft>
              <a:buClr>
                <a:srgbClr val="5F604A"/>
              </a:buClr>
              <a:buSzPts val="2800"/>
              <a:buChar char=" "/>
              <a:defRPr sz="2800"/>
            </a:lvl1pPr>
            <a:lvl2pPr indent="-381000" lvl="1" marL="914400" algn="l">
              <a:spcBef>
                <a:spcPts val="480"/>
              </a:spcBef>
              <a:spcAft>
                <a:spcPts val="0"/>
              </a:spcAft>
              <a:buClr>
                <a:srgbClr val="7F7358"/>
              </a:buClr>
              <a:buSzPts val="2400"/>
              <a:buFont typeface="Verdana"/>
              <a:buChar char="–"/>
              <a:defRPr sz="2400"/>
            </a:lvl2pPr>
            <a:lvl3pPr indent="-355600" lvl="2" marL="1371600" algn="l">
              <a:spcBef>
                <a:spcPts val="400"/>
              </a:spcBef>
              <a:spcAft>
                <a:spcPts val="0"/>
              </a:spcAft>
              <a:buClr>
                <a:srgbClr val="7F7358"/>
              </a:buClr>
              <a:buSzPts val="2000"/>
              <a:buFont typeface="Verdana"/>
              <a:buChar char="–"/>
              <a:defRPr sz="2000"/>
            </a:lvl3pPr>
            <a:lvl4pPr indent="-342900" lvl="3" marL="1828800" algn="l">
              <a:spcBef>
                <a:spcPts val="360"/>
              </a:spcBef>
              <a:spcAft>
                <a:spcPts val="0"/>
              </a:spcAft>
              <a:buClr>
                <a:srgbClr val="7F7358"/>
              </a:buClr>
              <a:buSzPts val="1800"/>
              <a:buFont typeface="Verdana"/>
              <a:buChar char="–"/>
              <a:defRPr sz="1800"/>
            </a:lvl4pPr>
            <a:lvl5pPr indent="-342900" lvl="4" marL="2286000" algn="l">
              <a:spcBef>
                <a:spcPts val="360"/>
              </a:spcBef>
              <a:spcAft>
                <a:spcPts val="0"/>
              </a:spcAft>
              <a:buClr>
                <a:srgbClr val="7F7358"/>
              </a:buClr>
              <a:buSzPts val="1800"/>
              <a:buFont typeface="Verdana"/>
              <a:buChar char="»"/>
              <a:defRPr sz="1800"/>
            </a:lvl5pPr>
            <a:lvl6pPr indent="-342900" lvl="5" marL="2743200" algn="l">
              <a:spcBef>
                <a:spcPts val="360"/>
              </a:spcBef>
              <a:spcAft>
                <a:spcPts val="0"/>
              </a:spcAft>
              <a:buClr>
                <a:srgbClr val="7F7358"/>
              </a:buClr>
              <a:buSzPts val="1800"/>
              <a:buFont typeface="Verdana"/>
              <a:buChar char="»"/>
              <a:defRPr sz="1800"/>
            </a:lvl6pPr>
            <a:lvl7pPr indent="-342900" lvl="6" marL="3200400" algn="l">
              <a:spcBef>
                <a:spcPts val="360"/>
              </a:spcBef>
              <a:spcAft>
                <a:spcPts val="0"/>
              </a:spcAft>
              <a:buClr>
                <a:srgbClr val="7F7358"/>
              </a:buClr>
              <a:buSzPts val="1800"/>
              <a:buFont typeface="Verdana"/>
              <a:buChar char="»"/>
              <a:defRPr sz="1800"/>
            </a:lvl7pPr>
            <a:lvl8pPr indent="-342900" lvl="7" marL="3657600" algn="l">
              <a:spcBef>
                <a:spcPts val="360"/>
              </a:spcBef>
              <a:spcAft>
                <a:spcPts val="0"/>
              </a:spcAft>
              <a:buClr>
                <a:srgbClr val="7F7358"/>
              </a:buClr>
              <a:buSzPts val="1800"/>
              <a:buFont typeface="Verdana"/>
              <a:buChar char="»"/>
              <a:defRPr sz="1800"/>
            </a:lvl8pPr>
            <a:lvl9pPr indent="-342900" lvl="8" marL="4114800" algn="l">
              <a:spcBef>
                <a:spcPts val="360"/>
              </a:spcBef>
              <a:spcAft>
                <a:spcPts val="0"/>
              </a:spcAft>
              <a:buClr>
                <a:srgbClr val="7F7358"/>
              </a:buClr>
              <a:buSzPts val="1800"/>
              <a:buFont typeface="Verdana"/>
              <a:buChar char="»"/>
              <a:defRPr sz="1800"/>
            </a:lvl9pPr>
          </a:lstStyle>
          <a:p/>
        </p:txBody>
      </p:sp>
      <p:sp>
        <p:nvSpPr>
          <p:cNvPr id="43" name="Google Shape;43;p46"/>
          <p:cNvSpPr txBox="1"/>
          <p:nvPr>
            <p:ph idx="2" type="body"/>
          </p:nvPr>
        </p:nvSpPr>
        <p:spPr>
          <a:xfrm>
            <a:off x="4830763" y="1989138"/>
            <a:ext cx="4189412" cy="4006850"/>
          </a:xfrm>
          <a:prstGeom prst="rect">
            <a:avLst/>
          </a:prstGeom>
          <a:noFill/>
          <a:ln>
            <a:noFill/>
          </a:ln>
        </p:spPr>
        <p:txBody>
          <a:bodyPr anchorCtr="0" anchor="t" bIns="0" lIns="0" spcFirstLastPara="1" rIns="0" wrap="square" tIns="0">
            <a:noAutofit/>
          </a:bodyPr>
          <a:lstStyle>
            <a:lvl1pPr indent="-406400" lvl="0" marL="457200" algn="l">
              <a:spcBef>
                <a:spcPts val="560"/>
              </a:spcBef>
              <a:spcAft>
                <a:spcPts val="0"/>
              </a:spcAft>
              <a:buClr>
                <a:srgbClr val="5F604A"/>
              </a:buClr>
              <a:buSzPts val="2800"/>
              <a:buChar char=" "/>
              <a:defRPr sz="2800"/>
            </a:lvl1pPr>
            <a:lvl2pPr indent="-381000" lvl="1" marL="914400" algn="l">
              <a:spcBef>
                <a:spcPts val="480"/>
              </a:spcBef>
              <a:spcAft>
                <a:spcPts val="0"/>
              </a:spcAft>
              <a:buClr>
                <a:srgbClr val="7F7358"/>
              </a:buClr>
              <a:buSzPts val="2400"/>
              <a:buFont typeface="Verdana"/>
              <a:buChar char="–"/>
              <a:defRPr sz="2400"/>
            </a:lvl2pPr>
            <a:lvl3pPr indent="-355600" lvl="2" marL="1371600" algn="l">
              <a:spcBef>
                <a:spcPts val="400"/>
              </a:spcBef>
              <a:spcAft>
                <a:spcPts val="0"/>
              </a:spcAft>
              <a:buClr>
                <a:srgbClr val="7F7358"/>
              </a:buClr>
              <a:buSzPts val="2000"/>
              <a:buFont typeface="Verdana"/>
              <a:buChar char="–"/>
              <a:defRPr sz="2000"/>
            </a:lvl3pPr>
            <a:lvl4pPr indent="-342900" lvl="3" marL="1828800" algn="l">
              <a:spcBef>
                <a:spcPts val="360"/>
              </a:spcBef>
              <a:spcAft>
                <a:spcPts val="0"/>
              </a:spcAft>
              <a:buClr>
                <a:srgbClr val="7F7358"/>
              </a:buClr>
              <a:buSzPts val="1800"/>
              <a:buFont typeface="Verdana"/>
              <a:buChar char="–"/>
              <a:defRPr sz="1800"/>
            </a:lvl4pPr>
            <a:lvl5pPr indent="-342900" lvl="4" marL="2286000" algn="l">
              <a:spcBef>
                <a:spcPts val="360"/>
              </a:spcBef>
              <a:spcAft>
                <a:spcPts val="0"/>
              </a:spcAft>
              <a:buClr>
                <a:srgbClr val="7F7358"/>
              </a:buClr>
              <a:buSzPts val="1800"/>
              <a:buFont typeface="Verdana"/>
              <a:buChar char="»"/>
              <a:defRPr sz="1800"/>
            </a:lvl5pPr>
            <a:lvl6pPr indent="-342900" lvl="5" marL="2743200" algn="l">
              <a:spcBef>
                <a:spcPts val="360"/>
              </a:spcBef>
              <a:spcAft>
                <a:spcPts val="0"/>
              </a:spcAft>
              <a:buClr>
                <a:srgbClr val="7F7358"/>
              </a:buClr>
              <a:buSzPts val="1800"/>
              <a:buFont typeface="Verdana"/>
              <a:buChar char="»"/>
              <a:defRPr sz="1800"/>
            </a:lvl6pPr>
            <a:lvl7pPr indent="-342900" lvl="6" marL="3200400" algn="l">
              <a:spcBef>
                <a:spcPts val="360"/>
              </a:spcBef>
              <a:spcAft>
                <a:spcPts val="0"/>
              </a:spcAft>
              <a:buClr>
                <a:srgbClr val="7F7358"/>
              </a:buClr>
              <a:buSzPts val="1800"/>
              <a:buFont typeface="Verdana"/>
              <a:buChar char="»"/>
              <a:defRPr sz="1800"/>
            </a:lvl7pPr>
            <a:lvl8pPr indent="-342900" lvl="7" marL="3657600" algn="l">
              <a:spcBef>
                <a:spcPts val="360"/>
              </a:spcBef>
              <a:spcAft>
                <a:spcPts val="0"/>
              </a:spcAft>
              <a:buClr>
                <a:srgbClr val="7F7358"/>
              </a:buClr>
              <a:buSzPts val="1800"/>
              <a:buFont typeface="Verdana"/>
              <a:buChar char="»"/>
              <a:defRPr sz="1800"/>
            </a:lvl8pPr>
            <a:lvl9pPr indent="-342900" lvl="8" marL="4114800" algn="l">
              <a:spcBef>
                <a:spcPts val="360"/>
              </a:spcBef>
              <a:spcAft>
                <a:spcPts val="0"/>
              </a:spcAft>
              <a:buClr>
                <a:srgbClr val="7F7358"/>
              </a:buClr>
              <a:buSzPts val="1800"/>
              <a:buFont typeface="Verdana"/>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nvSpPr>
        <p:spPr>
          <a:xfrm>
            <a:off x="0" y="6207125"/>
            <a:ext cx="9140825" cy="647700"/>
          </a:xfrm>
          <a:prstGeom prst="rect">
            <a:avLst/>
          </a:prstGeom>
          <a:solidFill>
            <a:srgbClr val="ABB202"/>
          </a:solidFill>
          <a:ln cap="flat" cmpd="sng" w="9525">
            <a:solidFill>
              <a:srgbClr val="ABB20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37"/>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9pPr>
          </a:lstStyle>
          <a:p/>
        </p:txBody>
      </p:sp>
      <p:sp>
        <p:nvSpPr>
          <p:cNvPr id="12" name="Google Shape;12;p37"/>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lvl1pPr indent="-482600" lvl="0" marL="457200" marR="0" rtl="0" algn="l">
              <a:spcBef>
                <a:spcPts val="800"/>
              </a:spcBef>
              <a:spcAft>
                <a:spcPts val="0"/>
              </a:spcAft>
              <a:buClr>
                <a:srgbClr val="5F604A"/>
              </a:buClr>
              <a:buSzPts val="4000"/>
              <a:buFont typeface="Verdana"/>
              <a:buChar char=" "/>
              <a:defRPr b="0" i="0" sz="4000" u="none" cap="none" strike="noStrike">
                <a:solidFill>
                  <a:srgbClr val="5F604A"/>
                </a:solidFill>
                <a:latin typeface="Verdana"/>
                <a:ea typeface="Verdana"/>
                <a:cs typeface="Verdana"/>
                <a:sym typeface="Verdana"/>
              </a:defRPr>
            </a:lvl1pPr>
            <a:lvl2pPr indent="-419100" lvl="1" marL="914400" marR="0" rtl="0" algn="l">
              <a:spcBef>
                <a:spcPts val="600"/>
              </a:spcBef>
              <a:spcAft>
                <a:spcPts val="0"/>
              </a:spcAft>
              <a:buClr>
                <a:srgbClr val="7F7358"/>
              </a:buClr>
              <a:buSzPts val="3000"/>
              <a:buFont typeface="Verdana"/>
              <a:buChar char="–"/>
              <a:defRPr b="0" i="0" sz="3000" u="none" cap="none" strike="noStrike">
                <a:solidFill>
                  <a:srgbClr val="7F7358"/>
                </a:solidFill>
                <a:latin typeface="Verdana"/>
                <a:ea typeface="Verdana"/>
                <a:cs typeface="Verdana"/>
                <a:sym typeface="Verdana"/>
              </a:defRPr>
            </a:lvl2pPr>
            <a:lvl3pPr indent="-381000" lvl="2" marL="1371600" marR="0" rtl="0" algn="l">
              <a:spcBef>
                <a:spcPts val="480"/>
              </a:spcBef>
              <a:spcAft>
                <a:spcPts val="0"/>
              </a:spcAft>
              <a:buClr>
                <a:srgbClr val="7F7358"/>
              </a:buClr>
              <a:buSzPts val="2400"/>
              <a:buFont typeface="Verdana"/>
              <a:buChar char="–"/>
              <a:defRPr b="0" i="0" sz="2400" u="none" cap="none" strike="noStrike">
                <a:solidFill>
                  <a:srgbClr val="7F7358"/>
                </a:solidFill>
                <a:latin typeface="Verdana"/>
                <a:ea typeface="Verdana"/>
                <a:cs typeface="Verdana"/>
                <a:sym typeface="Verdana"/>
              </a:defRPr>
            </a:lvl3pPr>
            <a:lvl4pPr indent="-355600" lvl="3" marL="18288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4pPr>
            <a:lvl5pPr indent="-355600" lvl="4" marL="22860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5pPr>
            <a:lvl6pPr indent="-355600" lvl="5" marL="27432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6pPr>
            <a:lvl7pPr indent="-355600" lvl="6" marL="32004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7pPr>
            <a:lvl8pPr indent="-355600" lvl="7" marL="36576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8pPr>
            <a:lvl9pPr indent="-355600" lvl="8" marL="41148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9pPr>
          </a:lstStyle>
          <a:p/>
        </p:txBody>
      </p:sp>
      <p:sp>
        <p:nvSpPr>
          <p:cNvPr id="13" name="Google Shape;13;p37"/>
          <p:cNvSpPr txBox="1"/>
          <p:nvPr/>
        </p:nvSpPr>
        <p:spPr>
          <a:xfrm>
            <a:off x="5219700" y="6207125"/>
            <a:ext cx="3922712" cy="215900"/>
          </a:xfrm>
          <a:prstGeom prst="rect">
            <a:avLst/>
          </a:prstGeom>
          <a:solidFill>
            <a:srgbClr val="5F604A"/>
          </a:solidFill>
          <a:ln cap="flat" cmpd="sng" w="9525">
            <a:solidFill>
              <a:srgbClr val="5F60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7" name="Shape 47"/>
        <p:cNvGrpSpPr/>
        <p:nvPr/>
      </p:nvGrpSpPr>
      <p:grpSpPr>
        <a:xfrm>
          <a:off x="0" y="0"/>
          <a:ext cx="0" cy="0"/>
          <a:chOff x="0" y="0"/>
          <a:chExt cx="0" cy="0"/>
        </a:xfrm>
      </p:grpSpPr>
      <p:sp>
        <p:nvSpPr>
          <p:cNvPr id="48" name="Google Shape;48;p48"/>
          <p:cNvSpPr txBox="1"/>
          <p:nvPr/>
        </p:nvSpPr>
        <p:spPr>
          <a:xfrm>
            <a:off x="0" y="0"/>
            <a:ext cx="9140825" cy="5235575"/>
          </a:xfrm>
          <a:prstGeom prst="rect">
            <a:avLst/>
          </a:prstGeom>
          <a:solidFill>
            <a:srgbClr val="7F7358"/>
          </a:solidFill>
          <a:ln cap="flat" cmpd="sng" w="9525">
            <a:solidFill>
              <a:srgbClr val="7F73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9" name="Google Shape;49;p48"/>
          <p:cNvSpPr txBox="1"/>
          <p:nvPr/>
        </p:nvSpPr>
        <p:spPr>
          <a:xfrm>
            <a:off x="5218112" y="6638925"/>
            <a:ext cx="3922712" cy="215900"/>
          </a:xfrm>
          <a:prstGeom prst="rect">
            <a:avLst/>
          </a:prstGeom>
          <a:solidFill>
            <a:srgbClr val="5F604A"/>
          </a:solidFill>
          <a:ln cap="flat" cmpd="sng" w="9525">
            <a:solidFill>
              <a:srgbClr val="5F604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 name="Google Shape;50;p48"/>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lvl1pPr lvl="0"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1pPr>
            <a:lvl2pPr lvl="1"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2pPr>
            <a:lvl3pPr lvl="2"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3pPr>
            <a:lvl4pPr lvl="3"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4pPr>
            <a:lvl5pPr lvl="4"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5pPr>
            <a:lvl6pPr lvl="5"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6pPr>
            <a:lvl7pPr lvl="6"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7pPr>
            <a:lvl8pPr lvl="7"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8pPr>
            <a:lvl9pPr lvl="8" marR="0" rtl="0" algn="l">
              <a:spcBef>
                <a:spcPts val="0"/>
              </a:spcBef>
              <a:spcAft>
                <a:spcPts val="0"/>
              </a:spcAft>
              <a:buSzPts val="1400"/>
              <a:buNone/>
              <a:defRPr b="0" i="0" sz="4200" u="none" cap="none" strike="noStrike">
                <a:solidFill>
                  <a:schemeClr val="lt1"/>
                </a:solidFill>
                <a:latin typeface="Verdana"/>
                <a:ea typeface="Verdana"/>
                <a:cs typeface="Verdana"/>
                <a:sym typeface="Verdana"/>
              </a:defRPr>
            </a:lvl9pPr>
          </a:lstStyle>
          <a:p/>
        </p:txBody>
      </p:sp>
      <p:sp>
        <p:nvSpPr>
          <p:cNvPr id="51" name="Google Shape;51;p48"/>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lvl1pPr indent="-482600" lvl="0" marL="457200" marR="0" rtl="0" algn="l">
              <a:spcBef>
                <a:spcPts val="800"/>
              </a:spcBef>
              <a:spcAft>
                <a:spcPts val="0"/>
              </a:spcAft>
              <a:buClr>
                <a:srgbClr val="5F604A"/>
              </a:buClr>
              <a:buSzPts val="4000"/>
              <a:buFont typeface="Verdana"/>
              <a:buChar char=" "/>
              <a:defRPr b="0" i="0" sz="4000" u="none" cap="none" strike="noStrike">
                <a:solidFill>
                  <a:srgbClr val="5F604A"/>
                </a:solidFill>
                <a:latin typeface="Verdana"/>
                <a:ea typeface="Verdana"/>
                <a:cs typeface="Verdana"/>
                <a:sym typeface="Verdana"/>
              </a:defRPr>
            </a:lvl1pPr>
            <a:lvl2pPr indent="-419100" lvl="1" marL="914400" marR="0" rtl="0" algn="l">
              <a:spcBef>
                <a:spcPts val="600"/>
              </a:spcBef>
              <a:spcAft>
                <a:spcPts val="0"/>
              </a:spcAft>
              <a:buClr>
                <a:srgbClr val="7F7358"/>
              </a:buClr>
              <a:buSzPts val="3000"/>
              <a:buFont typeface="Verdana"/>
              <a:buChar char="–"/>
              <a:defRPr b="0" i="0" sz="3000" u="none" cap="none" strike="noStrike">
                <a:solidFill>
                  <a:srgbClr val="7F7358"/>
                </a:solidFill>
                <a:latin typeface="Verdana"/>
                <a:ea typeface="Verdana"/>
                <a:cs typeface="Verdana"/>
                <a:sym typeface="Verdana"/>
              </a:defRPr>
            </a:lvl2pPr>
            <a:lvl3pPr indent="-381000" lvl="2" marL="1371600" marR="0" rtl="0" algn="l">
              <a:spcBef>
                <a:spcPts val="480"/>
              </a:spcBef>
              <a:spcAft>
                <a:spcPts val="0"/>
              </a:spcAft>
              <a:buClr>
                <a:srgbClr val="7F7358"/>
              </a:buClr>
              <a:buSzPts val="2400"/>
              <a:buFont typeface="Verdana"/>
              <a:buChar char="–"/>
              <a:defRPr b="0" i="0" sz="2400" u="none" cap="none" strike="noStrike">
                <a:solidFill>
                  <a:srgbClr val="7F7358"/>
                </a:solidFill>
                <a:latin typeface="Verdana"/>
                <a:ea typeface="Verdana"/>
                <a:cs typeface="Verdana"/>
                <a:sym typeface="Verdana"/>
              </a:defRPr>
            </a:lvl3pPr>
            <a:lvl4pPr indent="-355600" lvl="3" marL="18288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4pPr>
            <a:lvl5pPr indent="-355600" lvl="4" marL="22860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5pPr>
            <a:lvl6pPr indent="-355600" lvl="5" marL="27432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6pPr>
            <a:lvl7pPr indent="-355600" lvl="6" marL="32004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7pPr>
            <a:lvl8pPr indent="-355600" lvl="7" marL="36576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8pPr>
            <a:lvl9pPr indent="-355600" lvl="8" marL="4114800" marR="0" rtl="0" algn="l">
              <a:spcBef>
                <a:spcPts val="400"/>
              </a:spcBef>
              <a:spcAft>
                <a:spcPts val="0"/>
              </a:spcAft>
              <a:buClr>
                <a:srgbClr val="7F7358"/>
              </a:buClr>
              <a:buSzPts val="2000"/>
              <a:buFont typeface="Verdana"/>
              <a:buChar char="»"/>
              <a:defRPr b="0" i="0" sz="2000" u="none" cap="none" strike="noStrike">
                <a:solidFill>
                  <a:srgbClr val="7F7358"/>
                </a:solidFill>
                <a:latin typeface="Verdana"/>
                <a:ea typeface="Verdana"/>
                <a:cs typeface="Verdana"/>
                <a:sym typeface="Verdana"/>
              </a:defRPr>
            </a:lvl9pPr>
          </a:lstStyle>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nvSpPr>
        <p:spPr>
          <a:xfrm>
            <a:off x="919162" y="1693862"/>
            <a:ext cx="146050" cy="290512"/>
          </a:xfrm>
          <a:prstGeom prst="rect">
            <a:avLst/>
          </a:prstGeom>
          <a:noFill/>
          <a:ln>
            <a:noFill/>
          </a:ln>
        </p:spPr>
        <p:txBody>
          <a:bodyPr anchorCtr="0" anchor="t" bIns="0" lIns="0" spcFirstLastPara="1" rIns="0" wrap="square" tIns="13400">
            <a:spAutoFit/>
          </a:bodyPr>
          <a:lstStyle/>
          <a:p>
            <a:pPr indent="0" lvl="0" marL="11112" marR="0" rtl="0" algn="l">
              <a:lnSpc>
                <a:spcPct val="100000"/>
              </a:lnSpc>
              <a:spcBef>
                <a:spcPts val="0"/>
              </a:spcBef>
              <a:spcAft>
                <a:spcPts val="0"/>
              </a:spcAft>
              <a:buClr>
                <a:srgbClr val="000000"/>
              </a:buClr>
              <a:buSzPts val="1800"/>
              <a:buFont typeface="Lucida Sans"/>
              <a:buNone/>
            </a:pPr>
            <a:r>
              <a:rPr b="0" i="0" lang="en-US" sz="1800" u="none">
                <a:solidFill>
                  <a:srgbClr val="000000"/>
                </a:solidFill>
                <a:latin typeface="Lucida Sans"/>
                <a:ea typeface="Lucida Sans"/>
                <a:cs typeface="Lucida Sans"/>
                <a:sym typeface="Lucida Sans"/>
              </a:rPr>
              <a:t>•</a:t>
            </a:r>
            <a:endParaRPr/>
          </a:p>
        </p:txBody>
      </p:sp>
      <p:sp>
        <p:nvSpPr>
          <p:cNvPr id="60" name="Google Shape;60;p1"/>
          <p:cNvSpPr txBox="1"/>
          <p:nvPr/>
        </p:nvSpPr>
        <p:spPr>
          <a:xfrm>
            <a:off x="1722437" y="3703637"/>
            <a:ext cx="4967287" cy="1165225"/>
          </a:xfrm>
          <a:prstGeom prst="rect">
            <a:avLst/>
          </a:prstGeom>
          <a:noFill/>
          <a:ln>
            <a:noFill/>
          </a:ln>
        </p:spPr>
        <p:txBody>
          <a:bodyPr anchorCtr="0" anchor="t" bIns="0" lIns="0" spcFirstLastPara="1" rIns="0" wrap="square" tIns="13975">
            <a:spAutoFit/>
          </a:bodyPr>
          <a:lstStyle/>
          <a:p>
            <a:pPr indent="0" lvl="0" marL="11112" marR="0" rtl="0" algn="ctr">
              <a:lnSpc>
                <a:spcPct val="100000"/>
              </a:lnSpc>
              <a:spcBef>
                <a:spcPts val="0"/>
              </a:spcBef>
              <a:spcAft>
                <a:spcPts val="0"/>
              </a:spcAft>
              <a:buClr>
                <a:srgbClr val="000000"/>
              </a:buClr>
              <a:buSzPts val="2000"/>
              <a:buFont typeface="Tahoma"/>
              <a:buNone/>
            </a:pPr>
            <a:r>
              <a:rPr b="1" i="0" lang="en-US" sz="2000" u="none">
                <a:solidFill>
                  <a:srgbClr val="000000"/>
                </a:solidFill>
                <a:latin typeface="Tahoma"/>
                <a:ea typeface="Tahoma"/>
                <a:cs typeface="Tahoma"/>
                <a:sym typeface="Tahoma"/>
              </a:rPr>
              <a:t>MODULE 3</a:t>
            </a:r>
            <a:endParaRPr b="0" i="0" sz="1800" u="none">
              <a:solidFill>
                <a:schemeClr val="dk1"/>
              </a:solidFill>
              <a:latin typeface="Arial"/>
              <a:ea typeface="Arial"/>
              <a:cs typeface="Arial"/>
              <a:sym typeface="Arial"/>
            </a:endParaRPr>
          </a:p>
          <a:p>
            <a:pPr indent="0" lvl="0" marL="11112" marR="0" rtl="0" algn="ctr">
              <a:lnSpc>
                <a:spcPct val="100000"/>
              </a:lnSpc>
              <a:spcBef>
                <a:spcPts val="0"/>
              </a:spcBef>
              <a:spcAft>
                <a:spcPts val="0"/>
              </a:spcAft>
              <a:buClr>
                <a:srgbClr val="FF0000"/>
              </a:buClr>
              <a:buSzPts val="1800"/>
              <a:buFont typeface="Helvetica Neue"/>
              <a:buNone/>
            </a:pPr>
            <a:r>
              <a:rPr b="1" i="0" lang="en-US" sz="1800" u="none">
                <a:solidFill>
                  <a:srgbClr val="FF0000"/>
                </a:solidFill>
                <a:latin typeface="Helvetica Neue"/>
                <a:ea typeface="Helvetica Neue"/>
                <a:cs typeface="Helvetica Neue"/>
                <a:sym typeface="Helvetica Neue"/>
              </a:rPr>
              <a:t>Universal Instantiation- Existential Instantiation - Unification and Lifting - Resolution</a:t>
            </a:r>
            <a:endParaRPr/>
          </a:p>
        </p:txBody>
      </p:sp>
      <p:pic>
        <p:nvPicPr>
          <p:cNvPr descr="Logo Large wa-1" id="61" name="Google Shape;61;p1"/>
          <p:cNvPicPr preferRelativeResize="0"/>
          <p:nvPr/>
        </p:nvPicPr>
        <p:blipFill rotWithShape="1">
          <a:blip r:embed="rId3">
            <a:alphaModFix/>
          </a:blip>
          <a:srcRect b="0" l="0" r="0" t="0"/>
          <a:stretch/>
        </p:blipFill>
        <p:spPr>
          <a:xfrm>
            <a:off x="2933700" y="609600"/>
            <a:ext cx="2870200" cy="866775"/>
          </a:xfrm>
          <a:prstGeom prst="rect">
            <a:avLst/>
          </a:prstGeom>
          <a:noFill/>
          <a:ln>
            <a:noFill/>
          </a:ln>
        </p:spPr>
      </p:pic>
      <p:sp>
        <p:nvSpPr>
          <p:cNvPr id="62" name="Google Shape;62;p1"/>
          <p:cNvSpPr txBox="1"/>
          <p:nvPr>
            <p:ph type="title"/>
          </p:nvPr>
        </p:nvSpPr>
        <p:spPr>
          <a:xfrm>
            <a:off x="439737" y="1944687"/>
            <a:ext cx="8199437" cy="1046162"/>
          </a:xfrm>
          <a:prstGeom prst="rect">
            <a:avLst/>
          </a:prstGeom>
          <a:solidFill>
            <a:srgbClr val="5F604A"/>
          </a:solid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rgbClr val="000000"/>
              </a:buClr>
              <a:buSzPts val="3400"/>
              <a:buFont typeface="Helvetica Neue"/>
              <a:buNone/>
            </a:pPr>
            <a:r>
              <a:rPr b="1" i="0" lang="en-US" sz="3400" u="none">
                <a:solidFill>
                  <a:srgbClr val="000000"/>
                </a:solidFill>
                <a:latin typeface="Helvetica Neue"/>
                <a:ea typeface="Helvetica Neue"/>
                <a:cs typeface="Helvetica Neue"/>
                <a:sym typeface="Helvetica Neue"/>
              </a:rPr>
              <a:t>CSD 3102-ARTIFICIAL INTELLIGENCE TECHNIQUES</a:t>
            </a:r>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26" name="Google Shape;126;p10"/>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We can get the inference immediately if we can find a substitution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such that </a:t>
            </a:r>
            <a:r>
              <a:rPr b="0" i="1" lang="en-US" sz="1800" u="none">
                <a:solidFill>
                  <a:srgbClr val="5F604A"/>
                </a:solidFill>
                <a:latin typeface="Verdana"/>
                <a:ea typeface="Verdana"/>
                <a:cs typeface="Verdana"/>
                <a:sym typeface="Verdana"/>
              </a:rPr>
              <a:t>King(x) </a:t>
            </a:r>
            <a:r>
              <a:rPr b="0" i="0" lang="en-US" sz="1800" u="none">
                <a:solidFill>
                  <a:srgbClr val="5F604A"/>
                </a:solidFill>
                <a:latin typeface="Verdana"/>
                <a:ea typeface="Verdana"/>
                <a:cs typeface="Verdana"/>
                <a:sym typeface="Verdana"/>
              </a:rPr>
              <a:t>and </a:t>
            </a:r>
            <a:r>
              <a:rPr b="0" i="1" lang="en-US" sz="1800" u="none">
                <a:solidFill>
                  <a:srgbClr val="5F604A"/>
                </a:solidFill>
                <a:latin typeface="Verdana"/>
                <a:ea typeface="Verdana"/>
                <a:cs typeface="Verdana"/>
                <a:sym typeface="Verdana"/>
              </a:rPr>
              <a:t>Greedy(x) </a:t>
            </a:r>
            <a:r>
              <a:rPr b="0" i="0" lang="en-US" sz="1800" u="none">
                <a:solidFill>
                  <a:srgbClr val="5F604A"/>
                </a:solidFill>
                <a:latin typeface="Verdana"/>
                <a:ea typeface="Verdana"/>
                <a:cs typeface="Verdana"/>
                <a:sym typeface="Verdana"/>
              </a:rPr>
              <a:t>match </a:t>
            </a:r>
            <a:r>
              <a:rPr b="0" i="1" lang="en-US" sz="1800" u="none">
                <a:solidFill>
                  <a:srgbClr val="5F604A"/>
                </a:solidFill>
                <a:latin typeface="Verdana"/>
                <a:ea typeface="Verdana"/>
                <a:cs typeface="Verdana"/>
                <a:sym typeface="Verdana"/>
              </a:rPr>
              <a:t>King(John)</a:t>
            </a:r>
            <a:r>
              <a:rPr b="0" i="0" lang="en-US" sz="1800" u="none">
                <a:solidFill>
                  <a:srgbClr val="5F604A"/>
                </a:solidFill>
                <a:latin typeface="Verdana"/>
                <a:ea typeface="Verdana"/>
                <a:cs typeface="Verdana"/>
                <a:sym typeface="Verdana"/>
              </a:rPr>
              <a:t> and </a:t>
            </a:r>
            <a:r>
              <a:rPr b="0" i="1" lang="en-US" sz="1800" u="none">
                <a:solidFill>
                  <a:srgbClr val="5F604A"/>
                </a:solidFill>
                <a:latin typeface="Verdana"/>
                <a:ea typeface="Verdana"/>
                <a:cs typeface="Verdana"/>
                <a:sym typeface="Verdana"/>
              </a:rPr>
              <a:t>Greedy(y)</a:t>
            </a:r>
            <a:endParaRPr b="0" i="0" sz="1800" u="none">
              <a:solidFill>
                <a:srgbClr val="5F604A"/>
              </a:solidFill>
              <a:latin typeface="Verdana"/>
              <a:ea typeface="Verdana"/>
              <a:cs typeface="Verdana"/>
              <a:sym typeface="Verdana"/>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400"/>
              <a:buNone/>
            </a:pP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 {x/John,y/John} works</a:t>
            </a:r>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Unify(</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,β) = θ if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θ = βθ </a:t>
            </a:r>
            <a:endParaRPr b="0" i="0" sz="1000" u="none">
              <a:solidFill>
                <a:srgbClr val="5F604A"/>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p 			q	 		 θ</a:t>
            </a:r>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Knows(John,Jane)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Knows(y,OJ)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Knows(y,Mother(y))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Knows(x,OJ) 		</a:t>
            </a:r>
            <a:endParaRPr b="0" i="0" sz="1800" u="none">
              <a:solidFill>
                <a:srgbClr val="CC0099"/>
              </a:solidFill>
              <a:latin typeface="Verdana"/>
              <a:ea typeface="Verdana"/>
              <a:cs typeface="Verdana"/>
              <a:sym typeface="Verdana"/>
            </a:endParaRPr>
          </a:p>
          <a:p>
            <a:pPr indent="-228600" lvl="0" marL="342900" rtl="0" algn="l">
              <a:lnSpc>
                <a:spcPct val="90000"/>
              </a:lnSpc>
              <a:spcBef>
                <a:spcPts val="360"/>
              </a:spcBef>
              <a:spcAft>
                <a:spcPts val="0"/>
              </a:spcAft>
              <a:buClr>
                <a:srgbClr val="5F604A"/>
              </a:buClr>
              <a:buSzPts val="1800"/>
              <a:buFont typeface="Verdana"/>
              <a:buNone/>
            </a:pPr>
            <a:r>
              <a:t/>
            </a:r>
            <a:endParaRPr b="0" i="0" sz="1800" u="none">
              <a:solidFill>
                <a:schemeClr val="accent2"/>
              </a:solidFill>
              <a:latin typeface="Verdana"/>
              <a:ea typeface="Verdana"/>
              <a:cs typeface="Verdana"/>
              <a:sym typeface="Verdana"/>
            </a:endParaRPr>
          </a:p>
          <a:p>
            <a:pPr indent="-342900" lvl="0" marL="342900" rtl="0" algn="l">
              <a:lnSpc>
                <a:spcPct val="90000"/>
              </a:lnSpc>
              <a:spcBef>
                <a:spcPts val="360"/>
              </a:spcBef>
              <a:spcAft>
                <a:spcPts val="0"/>
              </a:spcAft>
              <a:buClr>
                <a:schemeClr val="accent2"/>
              </a:buClr>
              <a:buSzPts val="1800"/>
              <a:buFont typeface="Verdana"/>
              <a:buChar char=" "/>
            </a:pPr>
            <a:r>
              <a:rPr b="0" i="0" lang="en-US" sz="1800" u="none">
                <a:solidFill>
                  <a:schemeClr val="accent2"/>
                </a:solidFill>
                <a:latin typeface="Verdana"/>
                <a:ea typeface="Verdana"/>
                <a:cs typeface="Verdana"/>
                <a:sym typeface="Verdana"/>
              </a:rPr>
              <a:t>Standardizing apart </a:t>
            </a:r>
            <a:r>
              <a:rPr b="0" i="0" lang="en-US" sz="1800" u="none">
                <a:solidFill>
                  <a:srgbClr val="5F604A"/>
                </a:solidFill>
                <a:latin typeface="Verdana"/>
                <a:ea typeface="Verdana"/>
                <a:cs typeface="Verdana"/>
                <a:sym typeface="Verdana"/>
              </a:rPr>
              <a:t>eliminates overlap of variables, e.g., Knows(z</a:t>
            </a:r>
            <a:r>
              <a:rPr b="0" baseline="-25000" i="0" lang="en-US" sz="1800" u="none">
                <a:solidFill>
                  <a:srgbClr val="5F604A"/>
                </a:solidFill>
                <a:latin typeface="Verdana"/>
                <a:ea typeface="Verdana"/>
                <a:cs typeface="Verdana"/>
                <a:sym typeface="Verdana"/>
              </a:rPr>
              <a:t>17</a:t>
            </a:r>
            <a:r>
              <a:rPr b="0" i="0" lang="en-US" sz="1800" u="none">
                <a:solidFill>
                  <a:srgbClr val="5F604A"/>
                </a:solidFill>
                <a:latin typeface="Verdana"/>
                <a:ea typeface="Verdana"/>
                <a:cs typeface="Verdana"/>
                <a:sym typeface="Verdana"/>
              </a:rPr>
              <a:t>,OJ)</a:t>
            </a:r>
            <a:endParaRPr/>
          </a:p>
        </p:txBody>
      </p:sp>
      <p:cxnSp>
        <p:nvCxnSpPr>
          <p:cNvPr id="127" name="Google Shape;127;p10"/>
          <p:cNvCxnSpPr/>
          <p:nvPr/>
        </p:nvCxnSpPr>
        <p:spPr>
          <a:xfrm>
            <a:off x="457200" y="37338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28" name="Google Shape;128;p10"/>
          <p:cNvCxnSpPr/>
          <p:nvPr/>
        </p:nvCxnSpPr>
        <p:spPr>
          <a:xfrm>
            <a:off x="2286000" y="34290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29" name="Google Shape;129;p10"/>
          <p:cNvCxnSpPr/>
          <p:nvPr/>
        </p:nvCxnSpPr>
        <p:spPr>
          <a:xfrm>
            <a:off x="4953000" y="3429000"/>
            <a:ext cx="0" cy="1828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36" name="Google Shape;136;p11"/>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We can get the inference immediately if we can find a substitution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such that </a:t>
            </a:r>
            <a:r>
              <a:rPr b="0" i="1" lang="en-US" sz="1800" u="none">
                <a:solidFill>
                  <a:srgbClr val="5F604A"/>
                </a:solidFill>
                <a:latin typeface="Verdana"/>
                <a:ea typeface="Verdana"/>
                <a:cs typeface="Verdana"/>
                <a:sym typeface="Verdana"/>
              </a:rPr>
              <a:t>King(x) </a:t>
            </a:r>
            <a:r>
              <a:rPr b="0" i="0" lang="en-US" sz="1800" u="none">
                <a:solidFill>
                  <a:srgbClr val="5F604A"/>
                </a:solidFill>
                <a:latin typeface="Verdana"/>
                <a:ea typeface="Verdana"/>
                <a:cs typeface="Verdana"/>
                <a:sym typeface="Verdana"/>
              </a:rPr>
              <a:t>and </a:t>
            </a:r>
            <a:r>
              <a:rPr b="0" i="1" lang="en-US" sz="1800" u="none">
                <a:solidFill>
                  <a:srgbClr val="5F604A"/>
                </a:solidFill>
                <a:latin typeface="Verdana"/>
                <a:ea typeface="Verdana"/>
                <a:cs typeface="Verdana"/>
                <a:sym typeface="Verdana"/>
              </a:rPr>
              <a:t>Greedy(x) </a:t>
            </a:r>
            <a:r>
              <a:rPr b="0" i="0" lang="en-US" sz="1800" u="none">
                <a:solidFill>
                  <a:srgbClr val="5F604A"/>
                </a:solidFill>
                <a:latin typeface="Verdana"/>
                <a:ea typeface="Verdana"/>
                <a:cs typeface="Verdana"/>
                <a:sym typeface="Verdana"/>
              </a:rPr>
              <a:t>match </a:t>
            </a:r>
            <a:r>
              <a:rPr b="0" i="1" lang="en-US" sz="1800" u="none">
                <a:solidFill>
                  <a:srgbClr val="5F604A"/>
                </a:solidFill>
                <a:latin typeface="Verdana"/>
                <a:ea typeface="Verdana"/>
                <a:cs typeface="Verdana"/>
                <a:sym typeface="Verdana"/>
              </a:rPr>
              <a:t>King(John)</a:t>
            </a:r>
            <a:r>
              <a:rPr b="0" i="0" lang="en-US" sz="1800" u="none">
                <a:solidFill>
                  <a:srgbClr val="5F604A"/>
                </a:solidFill>
                <a:latin typeface="Verdana"/>
                <a:ea typeface="Verdana"/>
                <a:cs typeface="Verdana"/>
                <a:sym typeface="Verdana"/>
              </a:rPr>
              <a:t> and </a:t>
            </a:r>
            <a:r>
              <a:rPr b="0" i="1" lang="en-US" sz="1800" u="none">
                <a:solidFill>
                  <a:srgbClr val="5F604A"/>
                </a:solidFill>
                <a:latin typeface="Verdana"/>
                <a:ea typeface="Verdana"/>
                <a:cs typeface="Verdana"/>
                <a:sym typeface="Verdana"/>
              </a:rPr>
              <a:t>Greedy(y)</a:t>
            </a:r>
            <a:endParaRPr b="0" i="0" sz="1800" u="none">
              <a:solidFill>
                <a:srgbClr val="5F604A"/>
              </a:solidFill>
              <a:latin typeface="Verdana"/>
              <a:ea typeface="Verdana"/>
              <a:cs typeface="Verdana"/>
              <a:sym typeface="Verdana"/>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400"/>
              <a:buNone/>
            </a:pP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 {x/John,y/John} works</a:t>
            </a:r>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Unify(</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,β) = θ if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θ = βθ </a:t>
            </a:r>
            <a:endParaRPr b="0" i="0" sz="1000" u="none">
              <a:solidFill>
                <a:srgbClr val="5F604A"/>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p 			q	 		 θ</a:t>
            </a:r>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Knows(John,Jane) 	 	</a:t>
            </a:r>
            <a:r>
              <a:rPr b="0" i="0" lang="en-US" sz="1800" u="none">
                <a:solidFill>
                  <a:srgbClr val="CC0099"/>
                </a:solidFill>
                <a:latin typeface="Verdana"/>
                <a:ea typeface="Verdana"/>
                <a:cs typeface="Verdana"/>
                <a:sym typeface="Verdana"/>
              </a:rPr>
              <a:t>{x/Jane}</a:t>
            </a:r>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Knows(y,OJ)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Knows(y,Mother(y))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Knows(x,OJ) 		</a:t>
            </a:r>
            <a:endParaRPr b="0" i="0" sz="1800" u="none">
              <a:solidFill>
                <a:srgbClr val="CC0099"/>
              </a:solidFill>
              <a:latin typeface="Verdana"/>
              <a:ea typeface="Verdana"/>
              <a:cs typeface="Verdana"/>
              <a:sym typeface="Verdana"/>
            </a:endParaRPr>
          </a:p>
          <a:p>
            <a:pPr indent="-228600" lvl="0" marL="342900" rtl="0" algn="l">
              <a:lnSpc>
                <a:spcPct val="90000"/>
              </a:lnSpc>
              <a:spcBef>
                <a:spcPts val="360"/>
              </a:spcBef>
              <a:spcAft>
                <a:spcPts val="0"/>
              </a:spcAft>
              <a:buClr>
                <a:srgbClr val="5F604A"/>
              </a:buClr>
              <a:buSzPts val="1800"/>
              <a:buFont typeface="Verdana"/>
              <a:buNone/>
            </a:pPr>
            <a:r>
              <a:t/>
            </a:r>
            <a:endParaRPr b="0" i="0" sz="1800" u="none">
              <a:solidFill>
                <a:schemeClr val="accent2"/>
              </a:solidFill>
              <a:latin typeface="Verdana"/>
              <a:ea typeface="Verdana"/>
              <a:cs typeface="Verdana"/>
              <a:sym typeface="Verdana"/>
            </a:endParaRPr>
          </a:p>
          <a:p>
            <a:pPr indent="-342900" lvl="0" marL="342900" rtl="0" algn="l">
              <a:lnSpc>
                <a:spcPct val="90000"/>
              </a:lnSpc>
              <a:spcBef>
                <a:spcPts val="360"/>
              </a:spcBef>
              <a:spcAft>
                <a:spcPts val="0"/>
              </a:spcAft>
              <a:buClr>
                <a:schemeClr val="accent2"/>
              </a:buClr>
              <a:buSzPts val="1800"/>
              <a:buFont typeface="Verdana"/>
              <a:buChar char=" "/>
            </a:pPr>
            <a:r>
              <a:rPr b="0" i="0" lang="en-US" sz="1800" u="none">
                <a:solidFill>
                  <a:schemeClr val="accent2"/>
                </a:solidFill>
                <a:latin typeface="Verdana"/>
                <a:ea typeface="Verdana"/>
                <a:cs typeface="Verdana"/>
                <a:sym typeface="Verdana"/>
              </a:rPr>
              <a:t>Standardizing apart </a:t>
            </a:r>
            <a:r>
              <a:rPr b="0" i="0" lang="en-US" sz="1800" u="none">
                <a:solidFill>
                  <a:srgbClr val="5F604A"/>
                </a:solidFill>
                <a:latin typeface="Verdana"/>
                <a:ea typeface="Verdana"/>
                <a:cs typeface="Verdana"/>
                <a:sym typeface="Verdana"/>
              </a:rPr>
              <a:t>eliminates overlap of variables, e.g., Knows(z</a:t>
            </a:r>
            <a:r>
              <a:rPr b="0" baseline="-25000" i="0" lang="en-US" sz="1800" u="none">
                <a:solidFill>
                  <a:srgbClr val="5F604A"/>
                </a:solidFill>
                <a:latin typeface="Verdana"/>
                <a:ea typeface="Verdana"/>
                <a:cs typeface="Verdana"/>
                <a:sym typeface="Verdana"/>
              </a:rPr>
              <a:t>17</a:t>
            </a:r>
            <a:r>
              <a:rPr b="0" i="0" lang="en-US" sz="1800" u="none">
                <a:solidFill>
                  <a:srgbClr val="5F604A"/>
                </a:solidFill>
                <a:latin typeface="Verdana"/>
                <a:ea typeface="Verdana"/>
                <a:cs typeface="Verdana"/>
                <a:sym typeface="Verdana"/>
              </a:rPr>
              <a:t>,OJ)</a:t>
            </a:r>
            <a:endParaRPr/>
          </a:p>
        </p:txBody>
      </p:sp>
      <p:cxnSp>
        <p:nvCxnSpPr>
          <p:cNvPr id="137" name="Google Shape;137;p11"/>
          <p:cNvCxnSpPr/>
          <p:nvPr/>
        </p:nvCxnSpPr>
        <p:spPr>
          <a:xfrm>
            <a:off x="457200" y="37338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38" name="Google Shape;138;p11"/>
          <p:cNvCxnSpPr/>
          <p:nvPr/>
        </p:nvCxnSpPr>
        <p:spPr>
          <a:xfrm>
            <a:off x="2286000" y="34290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39" name="Google Shape;139;p11"/>
          <p:cNvCxnSpPr/>
          <p:nvPr/>
        </p:nvCxnSpPr>
        <p:spPr>
          <a:xfrm>
            <a:off x="4953000" y="3429000"/>
            <a:ext cx="0" cy="1828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46" name="Google Shape;146;p12"/>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We can get the inference immediately if we can find a substitution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such that </a:t>
            </a:r>
            <a:r>
              <a:rPr b="0" i="1" lang="en-US" sz="1800" u="none">
                <a:solidFill>
                  <a:srgbClr val="5F604A"/>
                </a:solidFill>
                <a:latin typeface="Verdana"/>
                <a:ea typeface="Verdana"/>
                <a:cs typeface="Verdana"/>
                <a:sym typeface="Verdana"/>
              </a:rPr>
              <a:t>King(x) </a:t>
            </a:r>
            <a:r>
              <a:rPr b="0" i="0" lang="en-US" sz="1800" u="none">
                <a:solidFill>
                  <a:srgbClr val="5F604A"/>
                </a:solidFill>
                <a:latin typeface="Verdana"/>
                <a:ea typeface="Verdana"/>
                <a:cs typeface="Verdana"/>
                <a:sym typeface="Verdana"/>
              </a:rPr>
              <a:t>and </a:t>
            </a:r>
            <a:r>
              <a:rPr b="0" i="1" lang="en-US" sz="1800" u="none">
                <a:solidFill>
                  <a:srgbClr val="5F604A"/>
                </a:solidFill>
                <a:latin typeface="Verdana"/>
                <a:ea typeface="Verdana"/>
                <a:cs typeface="Verdana"/>
                <a:sym typeface="Verdana"/>
              </a:rPr>
              <a:t>Greedy(x) </a:t>
            </a:r>
            <a:r>
              <a:rPr b="0" i="0" lang="en-US" sz="1800" u="none">
                <a:solidFill>
                  <a:srgbClr val="5F604A"/>
                </a:solidFill>
                <a:latin typeface="Verdana"/>
                <a:ea typeface="Verdana"/>
                <a:cs typeface="Verdana"/>
                <a:sym typeface="Verdana"/>
              </a:rPr>
              <a:t>match </a:t>
            </a:r>
            <a:r>
              <a:rPr b="0" i="1" lang="en-US" sz="1800" u="none">
                <a:solidFill>
                  <a:srgbClr val="5F604A"/>
                </a:solidFill>
                <a:latin typeface="Verdana"/>
                <a:ea typeface="Verdana"/>
                <a:cs typeface="Verdana"/>
                <a:sym typeface="Verdana"/>
              </a:rPr>
              <a:t>King(John)</a:t>
            </a:r>
            <a:r>
              <a:rPr b="0" i="0" lang="en-US" sz="1800" u="none">
                <a:solidFill>
                  <a:srgbClr val="5F604A"/>
                </a:solidFill>
                <a:latin typeface="Verdana"/>
                <a:ea typeface="Verdana"/>
                <a:cs typeface="Verdana"/>
                <a:sym typeface="Verdana"/>
              </a:rPr>
              <a:t> and </a:t>
            </a:r>
            <a:r>
              <a:rPr b="0" i="1" lang="en-US" sz="1800" u="none">
                <a:solidFill>
                  <a:srgbClr val="5F604A"/>
                </a:solidFill>
                <a:latin typeface="Verdana"/>
                <a:ea typeface="Verdana"/>
                <a:cs typeface="Verdana"/>
                <a:sym typeface="Verdana"/>
              </a:rPr>
              <a:t>Greedy(y)</a:t>
            </a:r>
            <a:endParaRPr b="0" i="0" sz="1800" u="none">
              <a:solidFill>
                <a:srgbClr val="5F604A"/>
              </a:solidFill>
              <a:latin typeface="Verdana"/>
              <a:ea typeface="Verdana"/>
              <a:cs typeface="Verdana"/>
              <a:sym typeface="Verdana"/>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400"/>
              <a:buNone/>
            </a:pP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 {x/John,y/John} works</a:t>
            </a:r>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Unify(</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,β) = θ if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θ = βθ </a:t>
            </a:r>
            <a:endParaRPr b="0" i="0" sz="1000" u="none">
              <a:solidFill>
                <a:srgbClr val="5F604A"/>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p 			q	 		 θ</a:t>
            </a:r>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Knows(John,Jane) 		 </a:t>
            </a:r>
            <a:r>
              <a:rPr b="0" i="0" lang="en-US" sz="2000" u="none">
                <a:solidFill>
                  <a:srgbClr val="CC0099"/>
                </a:solidFill>
                <a:latin typeface="Verdana"/>
                <a:ea typeface="Verdana"/>
                <a:cs typeface="Verdana"/>
                <a:sym typeface="Verdana"/>
              </a:rPr>
              <a:t>{x/Jane}</a:t>
            </a:r>
            <a:endParaRPr b="0" i="0" sz="1800" u="none">
              <a:solidFill>
                <a:srgbClr val="CC0099"/>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Knows(y,OJ) 		 </a:t>
            </a:r>
            <a:r>
              <a:rPr b="0" i="0" lang="en-US" sz="2000" u="none">
                <a:solidFill>
                  <a:srgbClr val="CC0099"/>
                </a:solidFill>
                <a:latin typeface="Verdana"/>
                <a:ea typeface="Verdana"/>
                <a:cs typeface="Verdana"/>
                <a:sym typeface="Verdana"/>
              </a:rPr>
              <a:t>{x/OJ,y/John}</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Knows(y,Mother(y))	</a:t>
            </a:r>
            <a:endParaRPr b="0" i="0" sz="1800" u="none">
              <a:solidFill>
                <a:srgbClr val="CC0099"/>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Knows(x,OJ) 		</a:t>
            </a:r>
            <a:endParaRPr b="0" i="0" sz="1800" u="none">
              <a:solidFill>
                <a:srgbClr val="CC0099"/>
              </a:solidFill>
              <a:latin typeface="Verdana"/>
              <a:ea typeface="Verdana"/>
              <a:cs typeface="Verdana"/>
              <a:sym typeface="Verdana"/>
            </a:endParaRPr>
          </a:p>
          <a:p>
            <a:pPr indent="-228600" lvl="0" marL="342900" rtl="0" algn="l">
              <a:lnSpc>
                <a:spcPct val="90000"/>
              </a:lnSpc>
              <a:spcBef>
                <a:spcPts val="360"/>
              </a:spcBef>
              <a:spcAft>
                <a:spcPts val="0"/>
              </a:spcAft>
              <a:buClr>
                <a:srgbClr val="5F604A"/>
              </a:buClr>
              <a:buSzPts val="1800"/>
              <a:buFont typeface="Verdana"/>
              <a:buNone/>
            </a:pPr>
            <a:r>
              <a:t/>
            </a:r>
            <a:endParaRPr b="0" i="0" sz="1800" u="none">
              <a:solidFill>
                <a:schemeClr val="accent2"/>
              </a:solidFill>
              <a:latin typeface="Verdana"/>
              <a:ea typeface="Verdana"/>
              <a:cs typeface="Verdana"/>
              <a:sym typeface="Verdana"/>
            </a:endParaRPr>
          </a:p>
          <a:p>
            <a:pPr indent="-342900" lvl="0" marL="342900" rtl="0" algn="l">
              <a:lnSpc>
                <a:spcPct val="90000"/>
              </a:lnSpc>
              <a:spcBef>
                <a:spcPts val="360"/>
              </a:spcBef>
              <a:spcAft>
                <a:spcPts val="0"/>
              </a:spcAft>
              <a:buClr>
                <a:schemeClr val="accent2"/>
              </a:buClr>
              <a:buSzPts val="1800"/>
              <a:buFont typeface="Verdana"/>
              <a:buChar char=" "/>
            </a:pPr>
            <a:r>
              <a:rPr b="0" i="0" lang="en-US" sz="1800" u="none">
                <a:solidFill>
                  <a:schemeClr val="accent2"/>
                </a:solidFill>
                <a:latin typeface="Verdana"/>
                <a:ea typeface="Verdana"/>
                <a:cs typeface="Verdana"/>
                <a:sym typeface="Verdana"/>
              </a:rPr>
              <a:t>Standardizing apart </a:t>
            </a:r>
            <a:r>
              <a:rPr b="0" i="0" lang="en-US" sz="1800" u="none">
                <a:solidFill>
                  <a:srgbClr val="5F604A"/>
                </a:solidFill>
                <a:latin typeface="Verdana"/>
                <a:ea typeface="Verdana"/>
                <a:cs typeface="Verdana"/>
                <a:sym typeface="Verdana"/>
              </a:rPr>
              <a:t>eliminates overlap of variables, e.g., Knows(z</a:t>
            </a:r>
            <a:r>
              <a:rPr b="0" baseline="-25000" i="0" lang="en-US" sz="1800" u="none">
                <a:solidFill>
                  <a:srgbClr val="5F604A"/>
                </a:solidFill>
                <a:latin typeface="Verdana"/>
                <a:ea typeface="Verdana"/>
                <a:cs typeface="Verdana"/>
                <a:sym typeface="Verdana"/>
              </a:rPr>
              <a:t>17</a:t>
            </a:r>
            <a:r>
              <a:rPr b="0" i="0" lang="en-US" sz="1800" u="none">
                <a:solidFill>
                  <a:srgbClr val="5F604A"/>
                </a:solidFill>
                <a:latin typeface="Verdana"/>
                <a:ea typeface="Verdana"/>
                <a:cs typeface="Verdana"/>
                <a:sym typeface="Verdana"/>
              </a:rPr>
              <a:t>,OJ)</a:t>
            </a:r>
            <a:endParaRPr/>
          </a:p>
        </p:txBody>
      </p:sp>
      <p:cxnSp>
        <p:nvCxnSpPr>
          <p:cNvPr id="147" name="Google Shape;147;p12"/>
          <p:cNvCxnSpPr/>
          <p:nvPr/>
        </p:nvCxnSpPr>
        <p:spPr>
          <a:xfrm>
            <a:off x="457200" y="37338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48" name="Google Shape;148;p12"/>
          <p:cNvCxnSpPr/>
          <p:nvPr/>
        </p:nvCxnSpPr>
        <p:spPr>
          <a:xfrm>
            <a:off x="2286000" y="34290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49" name="Google Shape;149;p12"/>
          <p:cNvCxnSpPr/>
          <p:nvPr/>
        </p:nvCxnSpPr>
        <p:spPr>
          <a:xfrm>
            <a:off x="4953000" y="3429000"/>
            <a:ext cx="0" cy="1828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56" name="Google Shape;156;p13"/>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We can get the inference immediately if we can find a substitution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such that </a:t>
            </a:r>
            <a:r>
              <a:rPr b="0" i="1" lang="en-US" sz="1800" u="none">
                <a:solidFill>
                  <a:srgbClr val="5F604A"/>
                </a:solidFill>
                <a:latin typeface="Verdana"/>
                <a:ea typeface="Verdana"/>
                <a:cs typeface="Verdana"/>
                <a:sym typeface="Verdana"/>
              </a:rPr>
              <a:t>King(x) </a:t>
            </a:r>
            <a:r>
              <a:rPr b="0" i="0" lang="en-US" sz="1800" u="none">
                <a:solidFill>
                  <a:srgbClr val="5F604A"/>
                </a:solidFill>
                <a:latin typeface="Verdana"/>
                <a:ea typeface="Verdana"/>
                <a:cs typeface="Verdana"/>
                <a:sym typeface="Verdana"/>
              </a:rPr>
              <a:t>and </a:t>
            </a:r>
            <a:r>
              <a:rPr b="0" i="1" lang="en-US" sz="1800" u="none">
                <a:solidFill>
                  <a:srgbClr val="5F604A"/>
                </a:solidFill>
                <a:latin typeface="Verdana"/>
                <a:ea typeface="Verdana"/>
                <a:cs typeface="Verdana"/>
                <a:sym typeface="Verdana"/>
              </a:rPr>
              <a:t>Greedy(x) </a:t>
            </a:r>
            <a:r>
              <a:rPr b="0" i="0" lang="en-US" sz="1800" u="none">
                <a:solidFill>
                  <a:srgbClr val="5F604A"/>
                </a:solidFill>
                <a:latin typeface="Verdana"/>
                <a:ea typeface="Verdana"/>
                <a:cs typeface="Verdana"/>
                <a:sym typeface="Verdana"/>
              </a:rPr>
              <a:t>match </a:t>
            </a:r>
            <a:r>
              <a:rPr b="0" i="1" lang="en-US" sz="1800" u="none">
                <a:solidFill>
                  <a:srgbClr val="5F604A"/>
                </a:solidFill>
                <a:latin typeface="Verdana"/>
                <a:ea typeface="Verdana"/>
                <a:cs typeface="Verdana"/>
                <a:sym typeface="Verdana"/>
              </a:rPr>
              <a:t>King(John)</a:t>
            </a:r>
            <a:r>
              <a:rPr b="0" i="0" lang="en-US" sz="1800" u="none">
                <a:solidFill>
                  <a:srgbClr val="5F604A"/>
                </a:solidFill>
                <a:latin typeface="Verdana"/>
                <a:ea typeface="Verdana"/>
                <a:cs typeface="Verdana"/>
                <a:sym typeface="Verdana"/>
              </a:rPr>
              <a:t> and </a:t>
            </a:r>
            <a:r>
              <a:rPr b="0" i="1" lang="en-US" sz="1800" u="none">
                <a:solidFill>
                  <a:srgbClr val="5F604A"/>
                </a:solidFill>
                <a:latin typeface="Verdana"/>
                <a:ea typeface="Verdana"/>
                <a:cs typeface="Verdana"/>
                <a:sym typeface="Verdana"/>
              </a:rPr>
              <a:t>Greedy(y)</a:t>
            </a:r>
            <a:endParaRPr b="0" i="0" sz="1800" u="none">
              <a:solidFill>
                <a:srgbClr val="5F604A"/>
              </a:solidFill>
              <a:latin typeface="Verdana"/>
              <a:ea typeface="Verdana"/>
              <a:cs typeface="Verdana"/>
              <a:sym typeface="Verdana"/>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400"/>
              <a:buNone/>
            </a:pP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 {x/John,y/John} works</a:t>
            </a:r>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Unify(</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,β) = θ if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θ = βθ </a:t>
            </a:r>
            <a:endParaRPr b="0" i="0" sz="1000" u="none">
              <a:solidFill>
                <a:srgbClr val="5F604A"/>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p 			q	 		 θ</a:t>
            </a:r>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Knows(John,Jane) 	 	</a:t>
            </a:r>
            <a:r>
              <a:rPr b="0" i="0" lang="en-US" sz="2000" u="none">
                <a:solidFill>
                  <a:srgbClr val="CC0099"/>
                </a:solidFill>
                <a:latin typeface="Verdana"/>
                <a:ea typeface="Verdana"/>
                <a:cs typeface="Verdana"/>
                <a:sym typeface="Verdana"/>
              </a:rPr>
              <a:t>{x/Jane}</a:t>
            </a:r>
            <a:endParaRPr b="0" i="0" sz="1800" u="none">
              <a:solidFill>
                <a:srgbClr val="CC0099"/>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Knows(y,OJ) 		</a:t>
            </a:r>
            <a:r>
              <a:rPr b="0" i="0" lang="en-US" sz="2000" u="none">
                <a:solidFill>
                  <a:srgbClr val="CC0099"/>
                </a:solidFill>
                <a:latin typeface="Verdana"/>
                <a:ea typeface="Verdana"/>
                <a:cs typeface="Verdana"/>
                <a:sym typeface="Verdana"/>
              </a:rPr>
              <a:t>{x/OJ,y/John}</a:t>
            </a:r>
            <a:endParaRPr b="0" i="0" sz="1800" u="none">
              <a:solidFill>
                <a:srgbClr val="CC0099"/>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Knows(y,Mother(y))	</a:t>
            </a:r>
            <a:r>
              <a:rPr b="0" i="0" lang="en-US" sz="2000" u="none">
                <a:solidFill>
                  <a:srgbClr val="CC0099"/>
                </a:solidFill>
                <a:latin typeface="Verdana"/>
                <a:ea typeface="Verdana"/>
                <a:cs typeface="Verdana"/>
                <a:sym typeface="Verdana"/>
              </a:rPr>
              <a:t>{y/John,x/Mother(John)}}</a:t>
            </a:r>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Knows(x,OJ) 		</a:t>
            </a:r>
            <a:endParaRPr b="0" i="0" sz="1800" u="none">
              <a:solidFill>
                <a:srgbClr val="CC0099"/>
              </a:solidFill>
              <a:latin typeface="Verdana"/>
              <a:ea typeface="Verdana"/>
              <a:cs typeface="Verdana"/>
              <a:sym typeface="Verdana"/>
            </a:endParaRPr>
          </a:p>
          <a:p>
            <a:pPr indent="-228600" lvl="0" marL="342900" rtl="0" algn="l">
              <a:lnSpc>
                <a:spcPct val="90000"/>
              </a:lnSpc>
              <a:spcBef>
                <a:spcPts val="360"/>
              </a:spcBef>
              <a:spcAft>
                <a:spcPts val="0"/>
              </a:spcAft>
              <a:buClr>
                <a:srgbClr val="5F604A"/>
              </a:buClr>
              <a:buSzPts val="1800"/>
              <a:buFont typeface="Verdana"/>
              <a:buNone/>
            </a:pPr>
            <a:r>
              <a:t/>
            </a:r>
            <a:endParaRPr b="0" i="0" sz="1800" u="none">
              <a:solidFill>
                <a:schemeClr val="accent2"/>
              </a:solidFill>
              <a:latin typeface="Verdana"/>
              <a:ea typeface="Verdana"/>
              <a:cs typeface="Verdana"/>
              <a:sym typeface="Verdana"/>
            </a:endParaRPr>
          </a:p>
          <a:p>
            <a:pPr indent="-342900" lvl="0" marL="342900" rtl="0" algn="l">
              <a:lnSpc>
                <a:spcPct val="90000"/>
              </a:lnSpc>
              <a:spcBef>
                <a:spcPts val="360"/>
              </a:spcBef>
              <a:spcAft>
                <a:spcPts val="0"/>
              </a:spcAft>
              <a:buClr>
                <a:schemeClr val="accent2"/>
              </a:buClr>
              <a:buSzPts val="1800"/>
              <a:buFont typeface="Verdana"/>
              <a:buChar char=" "/>
            </a:pPr>
            <a:r>
              <a:rPr b="0" i="0" lang="en-US" sz="1800" u="none">
                <a:solidFill>
                  <a:schemeClr val="accent2"/>
                </a:solidFill>
                <a:latin typeface="Verdana"/>
                <a:ea typeface="Verdana"/>
                <a:cs typeface="Verdana"/>
                <a:sym typeface="Verdana"/>
              </a:rPr>
              <a:t>Standardizing apart </a:t>
            </a:r>
            <a:r>
              <a:rPr b="0" i="0" lang="en-US" sz="1800" u="none">
                <a:solidFill>
                  <a:srgbClr val="5F604A"/>
                </a:solidFill>
                <a:latin typeface="Verdana"/>
                <a:ea typeface="Verdana"/>
                <a:cs typeface="Verdana"/>
                <a:sym typeface="Verdana"/>
              </a:rPr>
              <a:t>eliminates overlap of variables, e.g., Knows(z</a:t>
            </a:r>
            <a:r>
              <a:rPr b="0" baseline="-25000" i="0" lang="en-US" sz="1800" u="none">
                <a:solidFill>
                  <a:srgbClr val="5F604A"/>
                </a:solidFill>
                <a:latin typeface="Verdana"/>
                <a:ea typeface="Verdana"/>
                <a:cs typeface="Verdana"/>
                <a:sym typeface="Verdana"/>
              </a:rPr>
              <a:t>17</a:t>
            </a:r>
            <a:r>
              <a:rPr b="0" i="0" lang="en-US" sz="1800" u="none">
                <a:solidFill>
                  <a:srgbClr val="5F604A"/>
                </a:solidFill>
                <a:latin typeface="Verdana"/>
                <a:ea typeface="Verdana"/>
                <a:cs typeface="Verdana"/>
                <a:sym typeface="Verdana"/>
              </a:rPr>
              <a:t>,OJ)</a:t>
            </a:r>
            <a:endParaRPr/>
          </a:p>
        </p:txBody>
      </p:sp>
      <p:cxnSp>
        <p:nvCxnSpPr>
          <p:cNvPr id="157" name="Google Shape;157;p13"/>
          <p:cNvCxnSpPr/>
          <p:nvPr/>
        </p:nvCxnSpPr>
        <p:spPr>
          <a:xfrm>
            <a:off x="457200" y="37338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58" name="Google Shape;158;p13"/>
          <p:cNvCxnSpPr/>
          <p:nvPr/>
        </p:nvCxnSpPr>
        <p:spPr>
          <a:xfrm>
            <a:off x="2286000" y="34290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59" name="Google Shape;159;p13"/>
          <p:cNvCxnSpPr/>
          <p:nvPr/>
        </p:nvCxnSpPr>
        <p:spPr>
          <a:xfrm>
            <a:off x="4953000" y="3429000"/>
            <a:ext cx="0" cy="1828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4"/>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66" name="Google Shape;166;p14"/>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We can get the inference immediately if we can find a substitution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such that </a:t>
            </a:r>
            <a:r>
              <a:rPr b="0" i="1" lang="en-US" sz="1800" u="none">
                <a:solidFill>
                  <a:srgbClr val="5F604A"/>
                </a:solidFill>
                <a:latin typeface="Verdana"/>
                <a:ea typeface="Verdana"/>
                <a:cs typeface="Verdana"/>
                <a:sym typeface="Verdana"/>
              </a:rPr>
              <a:t>King(x) </a:t>
            </a:r>
            <a:r>
              <a:rPr b="0" i="0" lang="en-US" sz="1800" u="none">
                <a:solidFill>
                  <a:srgbClr val="5F604A"/>
                </a:solidFill>
                <a:latin typeface="Verdana"/>
                <a:ea typeface="Verdana"/>
                <a:cs typeface="Verdana"/>
                <a:sym typeface="Verdana"/>
              </a:rPr>
              <a:t>and </a:t>
            </a:r>
            <a:r>
              <a:rPr b="0" i="1" lang="en-US" sz="1800" u="none">
                <a:solidFill>
                  <a:srgbClr val="5F604A"/>
                </a:solidFill>
                <a:latin typeface="Verdana"/>
                <a:ea typeface="Verdana"/>
                <a:cs typeface="Verdana"/>
                <a:sym typeface="Verdana"/>
              </a:rPr>
              <a:t>Greedy(x) </a:t>
            </a:r>
            <a:r>
              <a:rPr b="0" i="0" lang="en-US" sz="1800" u="none">
                <a:solidFill>
                  <a:srgbClr val="5F604A"/>
                </a:solidFill>
                <a:latin typeface="Verdana"/>
                <a:ea typeface="Verdana"/>
                <a:cs typeface="Verdana"/>
                <a:sym typeface="Verdana"/>
              </a:rPr>
              <a:t>match </a:t>
            </a:r>
            <a:r>
              <a:rPr b="0" i="1" lang="en-US" sz="1800" u="none">
                <a:solidFill>
                  <a:srgbClr val="5F604A"/>
                </a:solidFill>
                <a:latin typeface="Verdana"/>
                <a:ea typeface="Verdana"/>
                <a:cs typeface="Verdana"/>
                <a:sym typeface="Verdana"/>
              </a:rPr>
              <a:t>King(John)</a:t>
            </a:r>
            <a:r>
              <a:rPr b="0" i="0" lang="en-US" sz="1800" u="none">
                <a:solidFill>
                  <a:srgbClr val="5F604A"/>
                </a:solidFill>
                <a:latin typeface="Verdana"/>
                <a:ea typeface="Verdana"/>
                <a:cs typeface="Verdana"/>
                <a:sym typeface="Verdana"/>
              </a:rPr>
              <a:t> and </a:t>
            </a:r>
            <a:r>
              <a:rPr b="0" i="1" lang="en-US" sz="1800" u="none">
                <a:solidFill>
                  <a:srgbClr val="5F604A"/>
                </a:solidFill>
                <a:latin typeface="Verdana"/>
                <a:ea typeface="Verdana"/>
                <a:cs typeface="Verdana"/>
                <a:sym typeface="Verdana"/>
              </a:rPr>
              <a:t>Greedy(y)</a:t>
            </a:r>
            <a:endParaRPr b="0" i="0" sz="1800" u="none">
              <a:solidFill>
                <a:srgbClr val="5F604A"/>
              </a:solidFill>
              <a:latin typeface="Verdana"/>
              <a:ea typeface="Verdana"/>
              <a:cs typeface="Verdana"/>
              <a:sym typeface="Verdana"/>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400"/>
              <a:buNone/>
            </a:pP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 {x/John,y/John} works</a:t>
            </a:r>
            <a:endParaRPr/>
          </a:p>
          <a:p>
            <a:pPr indent="-177800" lvl="4" marL="2057400" rtl="0" algn="l">
              <a:lnSpc>
                <a:spcPct val="90000"/>
              </a:lnSpc>
              <a:spcBef>
                <a:spcPts val="160"/>
              </a:spcBef>
              <a:spcAft>
                <a:spcPts val="0"/>
              </a:spcAft>
              <a:buClr>
                <a:srgbClr val="7F7358"/>
              </a:buClr>
              <a:buSzPts val="800"/>
              <a:buFont typeface="Verdana"/>
              <a:buNone/>
            </a:pPr>
            <a:r>
              <a:t/>
            </a:r>
            <a:endParaRPr b="0" i="0" sz="800" u="none">
              <a:solidFill>
                <a:srgbClr val="7F7358"/>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Font typeface="Verdana"/>
              <a:buChar char=" "/>
            </a:pPr>
            <a:r>
              <a:rPr b="0" i="0" lang="en-US" sz="1800" u="none">
                <a:solidFill>
                  <a:srgbClr val="5F604A"/>
                </a:solidFill>
                <a:latin typeface="Verdana"/>
                <a:ea typeface="Verdana"/>
                <a:cs typeface="Verdana"/>
                <a:sym typeface="Verdana"/>
              </a:rPr>
              <a:t>Unify(</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 ,β) = θ if </a:t>
            </a:r>
            <a:r>
              <a:rPr b="0" i="0" lang="en-US" sz="1400" u="none">
                <a:solidFill>
                  <a:srgbClr val="5F604A"/>
                </a:solidFill>
                <a:latin typeface="Verdana"/>
                <a:ea typeface="Verdana"/>
                <a:cs typeface="Verdana"/>
                <a:sym typeface="Verdana"/>
              </a:rPr>
              <a:t>α</a:t>
            </a:r>
            <a:r>
              <a:rPr b="0" i="0" lang="en-US" sz="1800" u="none">
                <a:solidFill>
                  <a:srgbClr val="5F604A"/>
                </a:solidFill>
                <a:latin typeface="Verdana"/>
                <a:ea typeface="Verdana"/>
                <a:cs typeface="Verdana"/>
                <a:sym typeface="Verdana"/>
              </a:rPr>
              <a:t>θ = βθ </a:t>
            </a:r>
            <a:endParaRPr b="0" i="0" sz="1000" u="none">
              <a:solidFill>
                <a:srgbClr val="5F604A"/>
              </a:solidFill>
              <a:latin typeface="Verdana"/>
              <a:ea typeface="Verdana"/>
              <a:cs typeface="Verdana"/>
              <a:sym typeface="Verdana"/>
            </a:endParaRPr>
          </a:p>
          <a:p>
            <a:pPr indent="-342900" lvl="0" marL="342900" rtl="0" algn="l">
              <a:lnSpc>
                <a:spcPct val="9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p 			q	 		 θ</a:t>
            </a:r>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Knows(John,Jane) 	 	</a:t>
            </a:r>
            <a:r>
              <a:rPr b="0" i="0" lang="en-US" sz="2000" u="none">
                <a:solidFill>
                  <a:srgbClr val="CC0099"/>
                </a:solidFill>
                <a:latin typeface="Verdana"/>
                <a:ea typeface="Verdana"/>
                <a:cs typeface="Verdana"/>
                <a:sym typeface="Verdana"/>
              </a:rPr>
              <a:t>{x/Jane}</a:t>
            </a:r>
            <a:endParaRPr b="0" i="0" sz="1800" u="none">
              <a:solidFill>
                <a:srgbClr val="CC0099"/>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Knows(y,OJ) 		</a:t>
            </a:r>
            <a:r>
              <a:rPr b="0" i="0" lang="en-US" sz="2000" u="none">
                <a:solidFill>
                  <a:srgbClr val="CC0099"/>
                </a:solidFill>
                <a:latin typeface="Verdana"/>
                <a:ea typeface="Verdana"/>
                <a:cs typeface="Verdana"/>
                <a:sym typeface="Verdana"/>
              </a:rPr>
              <a:t>{x/OJ,y/John}</a:t>
            </a:r>
            <a:endParaRPr b="0" i="0" sz="1800" u="none">
              <a:solidFill>
                <a:srgbClr val="CC0099"/>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Knows(y,Mother(y))	</a:t>
            </a:r>
            <a:r>
              <a:rPr b="0" i="0" lang="en-US" sz="2000" u="none">
                <a:solidFill>
                  <a:srgbClr val="CC0099"/>
                </a:solidFill>
                <a:latin typeface="Verdana"/>
                <a:ea typeface="Verdana"/>
                <a:cs typeface="Verdana"/>
                <a:sym typeface="Verdana"/>
              </a:rPr>
              <a:t>{y/John,x/Mother(John)}}</a:t>
            </a:r>
            <a:endParaRPr/>
          </a:p>
          <a:p>
            <a:pPr indent="-342900" lvl="0" marL="342900" rtl="0" algn="l">
              <a:lnSpc>
                <a:spcPct val="90000"/>
              </a:lnSpc>
              <a:spcBef>
                <a:spcPts val="400"/>
              </a:spcBef>
              <a:spcAft>
                <a:spcPts val="0"/>
              </a:spcAft>
              <a:buClr>
                <a:srgbClr val="5F604A"/>
              </a:buClr>
              <a:buSzPts val="1800"/>
              <a:buNone/>
            </a:pPr>
            <a:r>
              <a:rPr b="0" i="0" lang="en-US" sz="1800" u="none">
                <a:solidFill>
                  <a:srgbClr val="5F604A"/>
                </a:solidFill>
                <a:latin typeface="Verdana"/>
                <a:ea typeface="Verdana"/>
                <a:cs typeface="Verdana"/>
                <a:sym typeface="Verdana"/>
              </a:rPr>
              <a:t>Knows(John,x)	Knows(x,OJ) 		 </a:t>
            </a:r>
            <a:r>
              <a:rPr b="0" i="0" lang="en-US" sz="2000" u="none">
                <a:solidFill>
                  <a:srgbClr val="CC0099"/>
                </a:solidFill>
                <a:latin typeface="Verdana"/>
                <a:ea typeface="Verdana"/>
                <a:cs typeface="Verdana"/>
                <a:sym typeface="Verdana"/>
              </a:rPr>
              <a:t>{fail}</a:t>
            </a:r>
            <a:endParaRPr b="0" i="0" sz="1800" u="none">
              <a:solidFill>
                <a:srgbClr val="CC0099"/>
              </a:solidFill>
              <a:latin typeface="Verdana"/>
              <a:ea typeface="Verdana"/>
              <a:cs typeface="Verdana"/>
              <a:sym typeface="Verdana"/>
            </a:endParaRPr>
          </a:p>
          <a:p>
            <a:pPr indent="-228600" lvl="0" marL="342900" rtl="0" algn="l">
              <a:lnSpc>
                <a:spcPct val="90000"/>
              </a:lnSpc>
              <a:spcBef>
                <a:spcPts val="360"/>
              </a:spcBef>
              <a:spcAft>
                <a:spcPts val="0"/>
              </a:spcAft>
              <a:buClr>
                <a:srgbClr val="5F604A"/>
              </a:buClr>
              <a:buSzPts val="1800"/>
              <a:buFont typeface="Verdana"/>
              <a:buNone/>
            </a:pPr>
            <a:r>
              <a:t/>
            </a:r>
            <a:endParaRPr b="0" i="0" sz="1800" u="none">
              <a:solidFill>
                <a:schemeClr val="accent2"/>
              </a:solidFill>
              <a:latin typeface="Verdana"/>
              <a:ea typeface="Verdana"/>
              <a:cs typeface="Verdana"/>
              <a:sym typeface="Verdana"/>
            </a:endParaRPr>
          </a:p>
          <a:p>
            <a:pPr indent="-342900" lvl="0" marL="342900" rtl="0" algn="l">
              <a:lnSpc>
                <a:spcPct val="90000"/>
              </a:lnSpc>
              <a:spcBef>
                <a:spcPts val="360"/>
              </a:spcBef>
              <a:spcAft>
                <a:spcPts val="0"/>
              </a:spcAft>
              <a:buClr>
                <a:schemeClr val="accent2"/>
              </a:buClr>
              <a:buSzPts val="1800"/>
              <a:buFont typeface="Verdana"/>
              <a:buChar char=" "/>
            </a:pPr>
            <a:r>
              <a:rPr b="0" i="0" lang="en-US" sz="1800" u="none">
                <a:solidFill>
                  <a:schemeClr val="accent2"/>
                </a:solidFill>
                <a:latin typeface="Verdana"/>
                <a:ea typeface="Verdana"/>
                <a:cs typeface="Verdana"/>
                <a:sym typeface="Verdana"/>
              </a:rPr>
              <a:t>Standardizing apart </a:t>
            </a:r>
            <a:r>
              <a:rPr b="0" i="0" lang="en-US" sz="1800" u="none">
                <a:solidFill>
                  <a:srgbClr val="5F604A"/>
                </a:solidFill>
                <a:latin typeface="Verdana"/>
                <a:ea typeface="Verdana"/>
                <a:cs typeface="Verdana"/>
                <a:sym typeface="Verdana"/>
              </a:rPr>
              <a:t>eliminates overlap of variables, e.g., Knows(z</a:t>
            </a:r>
            <a:r>
              <a:rPr b="0" baseline="-25000" i="0" lang="en-US" sz="1800" u="none">
                <a:solidFill>
                  <a:srgbClr val="5F604A"/>
                </a:solidFill>
                <a:latin typeface="Verdana"/>
                <a:ea typeface="Verdana"/>
                <a:cs typeface="Verdana"/>
                <a:sym typeface="Verdana"/>
              </a:rPr>
              <a:t>17</a:t>
            </a:r>
            <a:r>
              <a:rPr b="0" i="0" lang="en-US" sz="1800" u="none">
                <a:solidFill>
                  <a:srgbClr val="5F604A"/>
                </a:solidFill>
                <a:latin typeface="Verdana"/>
                <a:ea typeface="Verdana"/>
                <a:cs typeface="Verdana"/>
                <a:sym typeface="Verdana"/>
              </a:rPr>
              <a:t>,OJ)</a:t>
            </a:r>
            <a:endParaRPr/>
          </a:p>
        </p:txBody>
      </p:sp>
      <p:cxnSp>
        <p:nvCxnSpPr>
          <p:cNvPr id="167" name="Google Shape;167;p14"/>
          <p:cNvCxnSpPr/>
          <p:nvPr/>
        </p:nvCxnSpPr>
        <p:spPr>
          <a:xfrm>
            <a:off x="457200" y="3733800"/>
            <a:ext cx="7772400" cy="0"/>
          </a:xfrm>
          <a:prstGeom prst="straightConnector1">
            <a:avLst/>
          </a:prstGeom>
          <a:noFill/>
          <a:ln cap="flat" cmpd="sng" w="9525">
            <a:solidFill>
              <a:schemeClr val="dk1"/>
            </a:solidFill>
            <a:prstDash val="solid"/>
            <a:miter lim="800000"/>
            <a:headEnd len="med" w="med" type="none"/>
            <a:tailEnd len="med" w="med" type="none"/>
          </a:ln>
        </p:spPr>
      </p:cxnSp>
      <p:cxnSp>
        <p:nvCxnSpPr>
          <p:cNvPr id="168" name="Google Shape;168;p14"/>
          <p:cNvCxnSpPr/>
          <p:nvPr/>
        </p:nvCxnSpPr>
        <p:spPr>
          <a:xfrm>
            <a:off x="2286000" y="3429000"/>
            <a:ext cx="0" cy="1828800"/>
          </a:xfrm>
          <a:prstGeom prst="straightConnector1">
            <a:avLst/>
          </a:prstGeom>
          <a:noFill/>
          <a:ln cap="flat" cmpd="sng" w="9525">
            <a:solidFill>
              <a:schemeClr val="dk1"/>
            </a:solidFill>
            <a:prstDash val="solid"/>
            <a:miter lim="800000"/>
            <a:headEnd len="med" w="med" type="none"/>
            <a:tailEnd len="med" w="med" type="none"/>
          </a:ln>
        </p:spPr>
      </p:cxnSp>
      <p:cxnSp>
        <p:nvCxnSpPr>
          <p:cNvPr id="169" name="Google Shape;169;p14"/>
          <p:cNvCxnSpPr/>
          <p:nvPr/>
        </p:nvCxnSpPr>
        <p:spPr>
          <a:xfrm>
            <a:off x="4953000" y="3429000"/>
            <a:ext cx="0" cy="18288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Unification</a:t>
            </a:r>
            <a:endParaRPr/>
          </a:p>
        </p:txBody>
      </p:sp>
      <p:sp>
        <p:nvSpPr>
          <p:cNvPr id="176" name="Google Shape;176;p15"/>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2800"/>
              <a:buFont typeface="Verdana"/>
              <a:buChar char=" "/>
            </a:pPr>
            <a:r>
              <a:rPr b="0" i="0" lang="en-US" sz="2800" u="none">
                <a:solidFill>
                  <a:srgbClr val="5F604A"/>
                </a:solidFill>
                <a:latin typeface="Verdana"/>
                <a:ea typeface="Verdana"/>
                <a:cs typeface="Verdana"/>
                <a:sym typeface="Verdana"/>
              </a:rPr>
              <a:t>To unify </a:t>
            </a:r>
            <a:r>
              <a:rPr b="0" i="1" lang="en-US" sz="2800" u="none">
                <a:solidFill>
                  <a:srgbClr val="5F604A"/>
                </a:solidFill>
                <a:latin typeface="Verdana"/>
                <a:ea typeface="Verdana"/>
                <a:cs typeface="Verdana"/>
                <a:sym typeface="Verdana"/>
              </a:rPr>
              <a:t>Knows(John,x)</a:t>
            </a:r>
            <a:r>
              <a:rPr b="0" i="0" lang="en-US" sz="2800" u="none">
                <a:solidFill>
                  <a:srgbClr val="5F604A"/>
                </a:solidFill>
                <a:latin typeface="Verdana"/>
                <a:ea typeface="Verdana"/>
                <a:cs typeface="Verdana"/>
                <a:sym typeface="Verdana"/>
              </a:rPr>
              <a:t> and </a:t>
            </a:r>
            <a:r>
              <a:rPr b="0" i="1" lang="en-US" sz="2800" u="none">
                <a:solidFill>
                  <a:srgbClr val="5F604A"/>
                </a:solidFill>
                <a:latin typeface="Verdana"/>
                <a:ea typeface="Verdana"/>
                <a:cs typeface="Verdana"/>
                <a:sym typeface="Verdana"/>
              </a:rPr>
              <a:t>Knows(y,z)</a:t>
            </a:r>
            <a:r>
              <a:rPr b="0" i="0" lang="en-US" sz="2800" u="none">
                <a:solidFill>
                  <a:srgbClr val="5F604A"/>
                </a:solidFill>
                <a:latin typeface="Verdana"/>
                <a:ea typeface="Verdana"/>
                <a:cs typeface="Verdana"/>
                <a:sym typeface="Verdana"/>
              </a:rPr>
              <a:t>,</a:t>
            </a:r>
            <a:endParaRPr/>
          </a:p>
          <a:p>
            <a:pPr indent="-342900" lvl="0" marL="342900" rtl="0" algn="l">
              <a:lnSpc>
                <a:spcPct val="90000"/>
              </a:lnSpc>
              <a:spcBef>
                <a:spcPts val="600"/>
              </a:spcBef>
              <a:spcAft>
                <a:spcPts val="0"/>
              </a:spcAft>
              <a:buClr>
                <a:srgbClr val="5F604A"/>
              </a:buClr>
              <a:buSzPts val="2500"/>
              <a:buNone/>
            </a:pPr>
            <a:r>
              <a:rPr b="0" i="0" lang="en-US" sz="2500" u="none">
                <a:solidFill>
                  <a:srgbClr val="5F604A"/>
                </a:solidFill>
                <a:latin typeface="Verdana"/>
                <a:ea typeface="Verdana"/>
                <a:cs typeface="Verdana"/>
                <a:sym typeface="Verdana"/>
              </a:rPr>
              <a:t>	 α</a:t>
            </a:r>
            <a:r>
              <a:rPr b="0" i="0" lang="en-US" sz="3000" u="none">
                <a:solidFill>
                  <a:srgbClr val="5F604A"/>
                </a:solidFill>
                <a:latin typeface="Verdana"/>
                <a:ea typeface="Verdana"/>
                <a:cs typeface="Verdana"/>
                <a:sym typeface="Verdana"/>
              </a:rPr>
              <a:t> </a:t>
            </a:r>
            <a:r>
              <a:rPr b="0" i="0" lang="en-US" sz="2500" u="none">
                <a:solidFill>
                  <a:srgbClr val="5F604A"/>
                </a:solidFill>
                <a:latin typeface="Verdana"/>
                <a:ea typeface="Verdana"/>
                <a:cs typeface="Verdana"/>
                <a:sym typeface="Verdana"/>
              </a:rPr>
              <a:t>= {y/John, x/z } or α</a:t>
            </a:r>
            <a:r>
              <a:rPr b="0" i="0" lang="en-US" sz="2400" u="none">
                <a:solidFill>
                  <a:srgbClr val="5F604A"/>
                </a:solidFill>
                <a:latin typeface="Verdana"/>
                <a:ea typeface="Verdana"/>
                <a:cs typeface="Verdana"/>
                <a:sym typeface="Verdana"/>
              </a:rPr>
              <a:t> </a:t>
            </a:r>
            <a:r>
              <a:rPr b="0" i="0" lang="en-US" sz="2500" u="none">
                <a:solidFill>
                  <a:srgbClr val="5F604A"/>
                </a:solidFill>
                <a:latin typeface="Verdana"/>
                <a:ea typeface="Verdana"/>
                <a:cs typeface="Verdana"/>
                <a:sym typeface="Verdana"/>
              </a:rPr>
              <a:t>= {y/John, x/John, z/John}</a:t>
            </a:r>
            <a:endParaRPr/>
          </a:p>
          <a:p>
            <a:pPr indent="-139700" lvl="4" marL="2057400" rtl="0" algn="l">
              <a:lnSpc>
                <a:spcPct val="90000"/>
              </a:lnSpc>
              <a:spcBef>
                <a:spcPts val="280"/>
              </a:spcBef>
              <a:spcAft>
                <a:spcPts val="0"/>
              </a:spcAft>
              <a:buClr>
                <a:srgbClr val="7F7358"/>
              </a:buClr>
              <a:buSzPts val="1400"/>
              <a:buFont typeface="Verdana"/>
              <a:buNone/>
            </a:pPr>
            <a:r>
              <a:t/>
            </a:r>
            <a:endParaRPr b="0" i="0" sz="1400" u="none">
              <a:solidFill>
                <a:srgbClr val="7F7358"/>
              </a:solidFill>
              <a:latin typeface="Verdana"/>
              <a:ea typeface="Verdana"/>
              <a:cs typeface="Verdana"/>
              <a:sym typeface="Verdana"/>
            </a:endParaRPr>
          </a:p>
          <a:p>
            <a:pPr indent="-342900" lvl="0" marL="342900" rtl="0" algn="l">
              <a:lnSpc>
                <a:spcPct val="90000"/>
              </a:lnSpc>
              <a:spcBef>
                <a:spcPts val="560"/>
              </a:spcBef>
              <a:spcAft>
                <a:spcPts val="0"/>
              </a:spcAft>
              <a:buClr>
                <a:srgbClr val="5F604A"/>
              </a:buClr>
              <a:buSzPts val="2800"/>
              <a:buFont typeface="Verdana"/>
              <a:buChar char=" "/>
            </a:pPr>
            <a:r>
              <a:rPr b="0" i="0" lang="en-US" sz="2800" u="none">
                <a:solidFill>
                  <a:srgbClr val="5F604A"/>
                </a:solidFill>
                <a:latin typeface="Verdana"/>
                <a:ea typeface="Verdana"/>
                <a:cs typeface="Verdana"/>
                <a:sym typeface="Verdana"/>
              </a:rPr>
              <a:t>The first unifier is </a:t>
            </a:r>
            <a:r>
              <a:rPr b="0" i="0" lang="en-US" sz="2800" u="none">
                <a:solidFill>
                  <a:srgbClr val="FF0000"/>
                </a:solidFill>
                <a:latin typeface="Verdana"/>
                <a:ea typeface="Verdana"/>
                <a:cs typeface="Verdana"/>
                <a:sym typeface="Verdana"/>
              </a:rPr>
              <a:t>more general</a:t>
            </a:r>
            <a:r>
              <a:rPr b="0" i="0" lang="en-US" sz="2800" u="none">
                <a:solidFill>
                  <a:srgbClr val="5F604A"/>
                </a:solidFill>
                <a:latin typeface="Verdana"/>
                <a:ea typeface="Verdana"/>
                <a:cs typeface="Verdana"/>
                <a:sym typeface="Verdana"/>
              </a:rPr>
              <a:t> than the second.</a:t>
            </a:r>
            <a:endParaRPr/>
          </a:p>
          <a:p>
            <a:pPr indent="-139700" lvl="4" marL="2057400" rtl="0" algn="l">
              <a:lnSpc>
                <a:spcPct val="90000"/>
              </a:lnSpc>
              <a:spcBef>
                <a:spcPts val="280"/>
              </a:spcBef>
              <a:spcAft>
                <a:spcPts val="0"/>
              </a:spcAft>
              <a:buClr>
                <a:srgbClr val="7F7358"/>
              </a:buClr>
              <a:buSzPts val="1400"/>
              <a:buFont typeface="Verdana"/>
              <a:buNone/>
            </a:pPr>
            <a:r>
              <a:t/>
            </a:r>
            <a:endParaRPr b="0" i="0" sz="1400" u="none">
              <a:solidFill>
                <a:srgbClr val="7F7358"/>
              </a:solidFill>
              <a:latin typeface="Verdana"/>
              <a:ea typeface="Verdana"/>
              <a:cs typeface="Verdana"/>
              <a:sym typeface="Verdana"/>
            </a:endParaRPr>
          </a:p>
          <a:p>
            <a:pPr indent="-342900" lvl="0" marL="342900" rtl="0" algn="l">
              <a:lnSpc>
                <a:spcPct val="90000"/>
              </a:lnSpc>
              <a:spcBef>
                <a:spcPts val="560"/>
              </a:spcBef>
              <a:spcAft>
                <a:spcPts val="0"/>
              </a:spcAft>
              <a:buClr>
                <a:srgbClr val="5F604A"/>
              </a:buClr>
              <a:buSzPts val="2800"/>
              <a:buFont typeface="Verdana"/>
              <a:buChar char=" "/>
            </a:pPr>
            <a:r>
              <a:rPr b="0" i="0" lang="en-US" sz="2800" u="none">
                <a:solidFill>
                  <a:srgbClr val="5F604A"/>
                </a:solidFill>
                <a:latin typeface="Verdana"/>
                <a:ea typeface="Verdana"/>
                <a:cs typeface="Verdana"/>
                <a:sym typeface="Verdana"/>
              </a:rPr>
              <a:t>There is a single </a:t>
            </a:r>
            <a:r>
              <a:rPr b="0" i="0" lang="en-US" sz="2800" u="none">
                <a:solidFill>
                  <a:srgbClr val="FF0000"/>
                </a:solidFill>
                <a:latin typeface="Verdana"/>
                <a:ea typeface="Verdana"/>
                <a:cs typeface="Verdana"/>
                <a:sym typeface="Verdana"/>
              </a:rPr>
              <a:t>most general unifier</a:t>
            </a:r>
            <a:r>
              <a:rPr b="0" i="0" lang="en-US" sz="2800" u="none">
                <a:solidFill>
                  <a:srgbClr val="5F604A"/>
                </a:solidFill>
                <a:latin typeface="Verdana"/>
                <a:ea typeface="Verdana"/>
                <a:cs typeface="Verdana"/>
                <a:sym typeface="Verdana"/>
              </a:rPr>
              <a:t> (MGU) that is unique up to renaming of variables.</a:t>
            </a:r>
            <a:endParaRPr/>
          </a:p>
          <a:p>
            <a:pPr indent="-228600" lvl="2" marL="1143000" rtl="0" algn="l">
              <a:lnSpc>
                <a:spcPct val="90000"/>
              </a:lnSpc>
              <a:spcBef>
                <a:spcPts val="320"/>
              </a:spcBef>
              <a:spcAft>
                <a:spcPts val="0"/>
              </a:spcAft>
              <a:buClr>
                <a:srgbClr val="7F7358"/>
              </a:buClr>
              <a:buSzPts val="1600"/>
              <a:buFont typeface="Verdana"/>
              <a:buNone/>
            </a:pPr>
            <a:r>
              <a:rPr b="0" i="0" lang="en-US" sz="1600" u="none">
                <a:solidFill>
                  <a:srgbClr val="7F7358"/>
                </a:solidFill>
                <a:latin typeface="Verdana"/>
                <a:ea typeface="Verdana"/>
                <a:cs typeface="Verdana"/>
                <a:sym typeface="Verdana"/>
              </a:rPr>
              <a:t>MGU = { y/John, x/z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The unification algorithm</a:t>
            </a:r>
            <a:endParaRPr/>
          </a:p>
        </p:txBody>
      </p:sp>
      <p:pic>
        <p:nvPicPr>
          <p:cNvPr id="183" name="Google Shape;183;p16"/>
          <p:cNvPicPr preferRelativeResize="0"/>
          <p:nvPr/>
        </p:nvPicPr>
        <p:blipFill rotWithShape="1">
          <a:blip r:embed="rId3">
            <a:alphaModFix/>
          </a:blip>
          <a:srcRect b="19791" l="53906" r="8592" t="27082"/>
          <a:stretch/>
        </p:blipFill>
        <p:spPr>
          <a:xfrm>
            <a:off x="533400" y="1752600"/>
            <a:ext cx="8077200" cy="42910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The unification algorithm</a:t>
            </a:r>
            <a:endParaRPr/>
          </a:p>
        </p:txBody>
      </p:sp>
      <p:pic>
        <p:nvPicPr>
          <p:cNvPr id="190" name="Google Shape;190;p17"/>
          <p:cNvPicPr preferRelativeResize="0"/>
          <p:nvPr/>
        </p:nvPicPr>
        <p:blipFill rotWithShape="1">
          <a:blip r:embed="rId3">
            <a:alphaModFix/>
          </a:blip>
          <a:srcRect b="14582" l="53906" r="8983" t="50000"/>
          <a:stretch/>
        </p:blipFill>
        <p:spPr>
          <a:xfrm>
            <a:off x="457200" y="1752600"/>
            <a:ext cx="8229600" cy="29448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INFERENCE RULES </a:t>
            </a:r>
            <a:endParaRPr/>
          </a:p>
        </p:txBody>
      </p:sp>
      <p:pic>
        <p:nvPicPr>
          <p:cNvPr id="197" name="Google Shape;197;p18"/>
          <p:cNvPicPr preferRelativeResize="0"/>
          <p:nvPr/>
        </p:nvPicPr>
        <p:blipFill rotWithShape="1">
          <a:blip r:embed="rId3">
            <a:alphaModFix/>
          </a:blip>
          <a:srcRect b="0" l="0" r="0" t="0"/>
          <a:stretch/>
        </p:blipFill>
        <p:spPr>
          <a:xfrm>
            <a:off x="990600" y="1800225"/>
            <a:ext cx="6477000" cy="3914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INFERENCE RULES </a:t>
            </a:r>
            <a:endParaRPr/>
          </a:p>
        </p:txBody>
      </p:sp>
      <p:pic>
        <p:nvPicPr>
          <p:cNvPr id="204" name="Google Shape;204;p19"/>
          <p:cNvPicPr preferRelativeResize="0"/>
          <p:nvPr/>
        </p:nvPicPr>
        <p:blipFill rotWithShape="1">
          <a:blip r:embed="rId3">
            <a:alphaModFix/>
          </a:blip>
          <a:srcRect b="0" l="0" r="0" t="0"/>
          <a:stretch/>
        </p:blipFill>
        <p:spPr>
          <a:xfrm>
            <a:off x="914400" y="1666875"/>
            <a:ext cx="6215062" cy="4124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spcBef>
                <a:spcPts val="0"/>
              </a:spcBef>
              <a:spcAft>
                <a:spcPts val="0"/>
              </a:spcAft>
              <a:buNone/>
            </a:pPr>
            <a:r>
              <a:t/>
            </a:r>
            <a:endParaRPr sz="4200">
              <a:solidFill>
                <a:schemeClr val="lt1"/>
              </a:solidFill>
              <a:latin typeface="Verdana"/>
              <a:ea typeface="Verdana"/>
              <a:cs typeface="Verdana"/>
              <a:sym typeface="Verdana"/>
            </a:endParaRPr>
          </a:p>
        </p:txBody>
      </p:sp>
      <p:sp>
        <p:nvSpPr>
          <p:cNvPr id="68" name="Google Shape;68;p2"/>
          <p:cNvSpPr txBox="1"/>
          <p:nvPr>
            <p:ph idx="1" type="body"/>
          </p:nvPr>
        </p:nvSpPr>
        <p:spPr>
          <a:xfrm>
            <a:off x="490537" y="1989137"/>
            <a:ext cx="8120062" cy="4006850"/>
          </a:xfrm>
          <a:prstGeom prst="rect">
            <a:avLst/>
          </a:prstGeom>
          <a:noFill/>
          <a:ln>
            <a:noFill/>
          </a:ln>
        </p:spPr>
        <p:txBody>
          <a:bodyPr anchorCtr="0" anchor="t" bIns="0" lIns="0" spcFirstLastPara="1" rIns="0" wrap="square" tIns="0">
            <a:noAutofit/>
          </a:bodyPr>
          <a:lstStyle/>
          <a:p>
            <a:pPr indent="0" lvl="0" marL="127000" marR="0" rtl="0" algn="l">
              <a:lnSpc>
                <a:spcPct val="100000"/>
              </a:lnSpc>
              <a:spcBef>
                <a:spcPts val="0"/>
              </a:spcBef>
              <a:spcAft>
                <a:spcPts val="0"/>
              </a:spcAft>
              <a:buClr>
                <a:srgbClr val="000000"/>
              </a:buClr>
              <a:buSzPts val="2400"/>
              <a:buFont typeface="Verdana"/>
              <a:buNone/>
            </a:pPr>
            <a:r>
              <a:rPr b="1" i="0" lang="en-US" sz="2400" u="none" cap="none" strike="noStrike">
                <a:solidFill>
                  <a:srgbClr val="000000"/>
                </a:solidFill>
                <a:latin typeface="Arial"/>
                <a:ea typeface="Arial"/>
                <a:cs typeface="Arial"/>
                <a:sym typeface="Arial"/>
              </a:rPr>
              <a:t>MODULE III      KNOWLEDGE AND REASONING          9</a:t>
            </a:r>
            <a:endParaRPr/>
          </a:p>
          <a:p>
            <a:pPr indent="0" lvl="0" marL="127000" marR="0" rtl="0" algn="just">
              <a:lnSpc>
                <a:spcPct val="100000"/>
              </a:lnSpc>
              <a:spcBef>
                <a:spcPts val="200"/>
              </a:spcBef>
              <a:spcAft>
                <a:spcPts val="0"/>
              </a:spcAft>
              <a:buClr>
                <a:srgbClr val="000000"/>
              </a:buClr>
              <a:buSzPts val="2400"/>
              <a:buFont typeface="Verdana"/>
              <a:buNone/>
            </a:pPr>
            <a:r>
              <a:rPr b="0" i="0" lang="en-US" sz="2400" u="none" cap="none" strike="noStrike">
                <a:solidFill>
                  <a:srgbClr val="000000"/>
                </a:solidFill>
                <a:latin typeface="Helvetica Neue"/>
                <a:ea typeface="Helvetica Neue"/>
                <a:cs typeface="Helvetica Neue"/>
                <a:sym typeface="Helvetica Neue"/>
              </a:rPr>
              <a:t>Knowledge Representation-Knowledge based Agents-The Wumpus World Logic-Propositional Logic-Predicate Logic-</a:t>
            </a:r>
            <a:r>
              <a:rPr b="1" i="0" lang="en-US" sz="2400" u="none" cap="none" strike="noStrike">
                <a:solidFill>
                  <a:srgbClr val="FF0000"/>
                </a:solidFill>
                <a:latin typeface="Helvetica Neue"/>
                <a:ea typeface="Helvetica Neue"/>
                <a:cs typeface="Helvetica Neue"/>
                <a:sym typeface="Helvetica Neue"/>
              </a:rPr>
              <a:t>Unification and Lifting </a:t>
            </a:r>
            <a:r>
              <a:rPr b="0" i="0" lang="en-US" sz="2400" u="none" cap="none" strike="noStrike">
                <a:solidFill>
                  <a:srgbClr val="000000"/>
                </a:solidFill>
                <a:latin typeface="Helvetica Neue"/>
                <a:ea typeface="Helvetica Neue"/>
                <a:cs typeface="Helvetica Neue"/>
                <a:sym typeface="Helvetica Neue"/>
              </a:rPr>
              <a:t>- Representing Knowledge using Rules-Semantic Networks Frame Systems Inference – Types of Reasoning.</a:t>
            </a:r>
            <a:endParaRPr/>
          </a:p>
          <a:p>
            <a:pPr indent="0" lvl="0" marL="127000" marR="0" rtl="0" algn="just">
              <a:lnSpc>
                <a:spcPct val="100000"/>
              </a:lnSpc>
              <a:spcBef>
                <a:spcPts val="0"/>
              </a:spcBef>
              <a:spcAft>
                <a:spcPts val="0"/>
              </a:spcAft>
              <a:buClr>
                <a:srgbClr val="5F604A"/>
              </a:buClr>
              <a:buSzPts val="3600"/>
              <a:buFont typeface="Verdana"/>
              <a:buNone/>
            </a:pPr>
            <a:r>
              <a:t/>
            </a:r>
            <a:endParaRPr b="0" i="0" sz="3600" u="none" cap="none" strike="noStrike">
              <a:solidFill>
                <a:srgbClr val="5F604A"/>
              </a:solidFill>
              <a:latin typeface="Verdana"/>
              <a:ea typeface="Verdana"/>
              <a:cs typeface="Verdana"/>
              <a:sym typeface="Verdana"/>
            </a:endParaRPr>
          </a:p>
          <a:p>
            <a:pPr indent="-114300" lvl="0" marL="342900" marR="0" rtl="0" algn="l">
              <a:spcBef>
                <a:spcPts val="720"/>
              </a:spcBef>
              <a:spcAft>
                <a:spcPts val="0"/>
              </a:spcAft>
              <a:buClr>
                <a:srgbClr val="5F604A"/>
              </a:buClr>
              <a:buSzPts val="3600"/>
              <a:buFont typeface="Verdana"/>
              <a:buNone/>
            </a:pPr>
            <a:r>
              <a:t/>
            </a:r>
            <a:endParaRPr b="0" i="0" sz="3600" u="none">
              <a:solidFill>
                <a:srgbClr val="5F604A"/>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0"/>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INFERENCE RULES </a:t>
            </a:r>
            <a:endParaRPr/>
          </a:p>
        </p:txBody>
      </p:sp>
      <p:pic>
        <p:nvPicPr>
          <p:cNvPr id="211" name="Google Shape;211;p20"/>
          <p:cNvPicPr preferRelativeResize="0"/>
          <p:nvPr/>
        </p:nvPicPr>
        <p:blipFill rotWithShape="1">
          <a:blip r:embed="rId3">
            <a:alphaModFix/>
          </a:blip>
          <a:srcRect b="0" l="0" r="0" t="0"/>
          <a:stretch/>
        </p:blipFill>
        <p:spPr>
          <a:xfrm>
            <a:off x="838200" y="1720850"/>
            <a:ext cx="6324600" cy="3924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INFERENCE RULES </a:t>
            </a:r>
            <a:endParaRPr/>
          </a:p>
        </p:txBody>
      </p:sp>
      <p:pic>
        <p:nvPicPr>
          <p:cNvPr id="218" name="Google Shape;218;p21"/>
          <p:cNvPicPr preferRelativeResize="0"/>
          <p:nvPr/>
        </p:nvPicPr>
        <p:blipFill rotWithShape="1">
          <a:blip r:embed="rId3">
            <a:alphaModFix/>
          </a:blip>
          <a:srcRect b="0" l="0" r="0" t="0"/>
          <a:stretch/>
        </p:blipFill>
        <p:spPr>
          <a:xfrm>
            <a:off x="1066800" y="1547812"/>
            <a:ext cx="6781800" cy="42433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Resolution: brief summary</a:t>
            </a:r>
            <a:endParaRPr/>
          </a:p>
        </p:txBody>
      </p:sp>
      <p:sp>
        <p:nvSpPr>
          <p:cNvPr id="225" name="Google Shape;225;p22"/>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80000"/>
              </a:lnSpc>
              <a:spcBef>
                <a:spcPts val="0"/>
              </a:spcBef>
              <a:spcAft>
                <a:spcPts val="0"/>
              </a:spcAft>
              <a:buClr>
                <a:srgbClr val="5F604A"/>
              </a:buClr>
              <a:buSzPts val="1600"/>
              <a:buFont typeface="Verdana"/>
              <a:buChar char=" "/>
            </a:pPr>
            <a:r>
              <a:rPr b="0" i="0" lang="en-US" sz="1600" u="none">
                <a:solidFill>
                  <a:srgbClr val="5F604A"/>
                </a:solidFill>
                <a:latin typeface="Verdana"/>
                <a:ea typeface="Verdana"/>
                <a:cs typeface="Verdana"/>
                <a:sym typeface="Verdana"/>
              </a:rPr>
              <a:t>Full first-order version:</a:t>
            </a:r>
            <a:endParaRPr/>
          </a:p>
          <a:p>
            <a:pPr indent="-342900" lvl="0" marL="342900" rtl="0" algn="ctr">
              <a:lnSpc>
                <a:spcPct val="80000"/>
              </a:lnSpc>
              <a:spcBef>
                <a:spcPts val="320"/>
              </a:spcBef>
              <a:spcAft>
                <a:spcPts val="0"/>
              </a:spcAft>
              <a:buClr>
                <a:srgbClr val="5F604A"/>
              </a:buClr>
              <a:buSzPts val="1600"/>
              <a:buNone/>
            </a:pP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1</a:t>
            </a:r>
            <a:r>
              <a:rPr b="0" i="1" lang="en-US" sz="1600" u="none">
                <a:solidFill>
                  <a:srgbClr val="5F604A"/>
                </a:solidFill>
                <a:latin typeface="Verdana"/>
                <a:ea typeface="Verdana"/>
                <a:cs typeface="Verdana"/>
                <a:sym typeface="Verdana"/>
              </a:rPr>
              <a:t> ∨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k</a:t>
            </a:r>
            <a:r>
              <a:rPr b="0" i="1" lang="en-US" sz="1600" u="none">
                <a:solidFill>
                  <a:srgbClr val="5F604A"/>
                </a:solidFill>
                <a:latin typeface="Verdana"/>
                <a:ea typeface="Verdana"/>
                <a:cs typeface="Verdana"/>
                <a:sym typeface="Verdana"/>
              </a:rPr>
              <a:t>,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1</a:t>
            </a:r>
            <a:r>
              <a:rPr b="0" i="1" lang="en-US" sz="1600" u="none">
                <a:solidFill>
                  <a:srgbClr val="5F604A"/>
                </a:solidFill>
                <a:latin typeface="Verdana"/>
                <a:ea typeface="Verdana"/>
                <a:cs typeface="Verdana"/>
                <a:sym typeface="Verdana"/>
              </a:rPr>
              <a:t> ∨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n</a:t>
            </a:r>
            <a:endParaRPr/>
          </a:p>
          <a:p>
            <a:pPr indent="-342900" lvl="0" marL="342900" rtl="0" algn="ctr">
              <a:lnSpc>
                <a:spcPct val="80000"/>
              </a:lnSpc>
              <a:spcBef>
                <a:spcPts val="320"/>
              </a:spcBef>
              <a:spcAft>
                <a:spcPts val="0"/>
              </a:spcAft>
              <a:buClr>
                <a:srgbClr val="5F604A"/>
              </a:buClr>
              <a:buSzPts val="1600"/>
              <a:buNone/>
            </a:pPr>
            <a:r>
              <a:t/>
            </a:r>
            <a:endParaRPr b="0" i="0" sz="1600" u="none">
              <a:solidFill>
                <a:srgbClr val="5F604A"/>
              </a:solidFill>
              <a:latin typeface="Verdana"/>
              <a:ea typeface="Verdana"/>
              <a:cs typeface="Verdana"/>
              <a:sym typeface="Verdana"/>
            </a:endParaRPr>
          </a:p>
          <a:p>
            <a:pPr indent="-342900" lvl="0" marL="342900" rtl="0" algn="ctr">
              <a:lnSpc>
                <a:spcPct val="80000"/>
              </a:lnSpc>
              <a:spcBef>
                <a:spcPts val="320"/>
              </a:spcBef>
              <a:spcAft>
                <a:spcPts val="0"/>
              </a:spcAft>
              <a:buClr>
                <a:srgbClr val="5F604A"/>
              </a:buClr>
              <a:buSzPts val="1600"/>
              <a:buNone/>
            </a:pPr>
            <a:r>
              <a:rPr b="0" i="1" lang="en-US" sz="1600" u="none">
                <a:solidFill>
                  <a:srgbClr val="5F604A"/>
                </a:solidFill>
                <a:latin typeface="Verdana"/>
                <a:ea typeface="Verdana"/>
                <a:cs typeface="Verdana"/>
                <a:sym typeface="Verdana"/>
              </a:rPr>
              <a:t>(</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1</a:t>
            </a:r>
            <a:r>
              <a:rPr b="0" i="1" lang="en-US" sz="1600" u="none">
                <a:solidFill>
                  <a:srgbClr val="5F604A"/>
                </a:solidFill>
                <a:latin typeface="Verdana"/>
                <a:ea typeface="Verdana"/>
                <a:cs typeface="Verdana"/>
                <a:sym typeface="Verdana"/>
              </a:rPr>
              <a:t> ∨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i-1</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i+1 </a:t>
            </a:r>
            <a:r>
              <a:rPr b="0" i="1" lang="en-US" sz="1600" u="none">
                <a:solidFill>
                  <a:srgbClr val="5F604A"/>
                </a:solidFill>
                <a:latin typeface="Verdana"/>
                <a:ea typeface="Verdana"/>
                <a:cs typeface="Verdana"/>
                <a:sym typeface="Verdana"/>
              </a:rPr>
              <a:t>∨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k</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1</a:t>
            </a:r>
            <a:r>
              <a:rPr b="0" i="1" lang="en-US" sz="1600" u="none">
                <a:solidFill>
                  <a:srgbClr val="5F604A"/>
                </a:solidFill>
                <a:latin typeface="Verdana"/>
                <a:ea typeface="Verdana"/>
                <a:cs typeface="Verdana"/>
                <a:sym typeface="Verdana"/>
              </a:rPr>
              <a:t> ∨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j-1</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j+1</a:t>
            </a:r>
            <a:r>
              <a:rPr b="0" i="1" lang="en-US" sz="1600" u="none">
                <a:solidFill>
                  <a:srgbClr val="5F604A"/>
                </a:solidFill>
                <a:latin typeface="Verdana"/>
                <a:ea typeface="Verdana"/>
                <a:cs typeface="Verdana"/>
                <a:sym typeface="Verdana"/>
              </a:rPr>
              <a:t> ∨ </a:t>
            </a:r>
            <a:r>
              <a:rPr b="0" i="1" lang="en-US" sz="1600" u="none">
                <a:solidFill>
                  <a:srgbClr val="5F604A"/>
                </a:solidFill>
                <a:latin typeface="Arial"/>
                <a:ea typeface="Arial"/>
                <a:cs typeface="Arial"/>
                <a:sym typeface="Arial"/>
              </a:rPr>
              <a:t>···</a:t>
            </a:r>
            <a:r>
              <a:rPr b="0" i="1" lang="en-US" sz="1600" u="none">
                <a:solidFill>
                  <a:srgbClr val="5F604A"/>
                </a:solidFill>
                <a:latin typeface="Verdana"/>
                <a:ea typeface="Verdana"/>
                <a:cs typeface="Verdana"/>
                <a:sym typeface="Verdana"/>
              </a:rPr>
              <a:t> ∨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n</a:t>
            </a:r>
            <a:r>
              <a:rPr b="0" i="1" lang="en-US" sz="1600" u="none">
                <a:solidFill>
                  <a:srgbClr val="5F604A"/>
                </a:solidFill>
                <a:latin typeface="Verdana"/>
                <a:ea typeface="Verdana"/>
                <a:cs typeface="Verdana"/>
                <a:sym typeface="Verdana"/>
              </a:rPr>
              <a:t>)θ</a:t>
            </a:r>
            <a:endParaRPr b="0" i="0" sz="1600" u="none">
              <a:solidFill>
                <a:srgbClr val="5F604A"/>
              </a:solidFill>
              <a:latin typeface="Verdana"/>
              <a:ea typeface="Verdana"/>
              <a:cs typeface="Verdana"/>
              <a:sym typeface="Verdana"/>
            </a:endParaRPr>
          </a:p>
          <a:p>
            <a:pPr indent="-342900" lvl="0" marL="342900" rtl="0" algn="l">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	</a:t>
            </a:r>
            <a:endParaRPr/>
          </a:p>
          <a:p>
            <a:pPr indent="-342900" lvl="0" marL="342900" rtl="0" algn="l">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	where </a:t>
            </a:r>
            <a:r>
              <a:rPr b="0" i="1" lang="en-US" sz="1600" u="none">
                <a:solidFill>
                  <a:srgbClr val="5F604A"/>
                </a:solidFill>
                <a:latin typeface="Courier New"/>
                <a:ea typeface="Courier New"/>
                <a:cs typeface="Courier New"/>
                <a:sym typeface="Courier New"/>
              </a:rPr>
              <a:t>Unify</a:t>
            </a:r>
            <a:r>
              <a:rPr b="0" i="1" lang="en-US" sz="1600" u="none">
                <a:solidFill>
                  <a:srgbClr val="5F604A"/>
                </a:solidFill>
                <a:latin typeface="Verdana"/>
                <a:ea typeface="Verdana"/>
                <a:cs typeface="Verdana"/>
                <a:sym typeface="Verdana"/>
              </a:rPr>
              <a:t>(</a:t>
            </a:r>
            <a:r>
              <a:rPr b="0" i="1" lang="en-US" sz="1600" u="none">
                <a:solidFill>
                  <a:srgbClr val="5F604A"/>
                </a:solidFill>
                <a:latin typeface="Corsiva"/>
                <a:ea typeface="Corsiva"/>
                <a:cs typeface="Corsiva"/>
                <a:sym typeface="Corsiva"/>
              </a:rPr>
              <a:t>l</a:t>
            </a:r>
            <a:r>
              <a:rPr b="0" baseline="-25000" i="1" lang="en-US" sz="1600" u="none">
                <a:solidFill>
                  <a:srgbClr val="5F604A"/>
                </a:solidFill>
                <a:latin typeface="Verdana"/>
                <a:ea typeface="Verdana"/>
                <a:cs typeface="Verdana"/>
                <a:sym typeface="Verdana"/>
              </a:rPr>
              <a:t>i</a:t>
            </a:r>
            <a:r>
              <a:rPr b="0" i="1" lang="en-US" sz="1600" u="none">
                <a:solidFill>
                  <a:srgbClr val="5F604A"/>
                </a:solidFill>
                <a:latin typeface="Verdana"/>
                <a:ea typeface="Verdana"/>
                <a:cs typeface="Verdana"/>
                <a:sym typeface="Verdana"/>
              </a:rPr>
              <a:t>, ¬</a:t>
            </a:r>
            <a:r>
              <a:rPr b="0" i="1" lang="en-US" sz="1600" u="none">
                <a:solidFill>
                  <a:srgbClr val="5F604A"/>
                </a:solidFill>
                <a:latin typeface="Corsiva"/>
                <a:ea typeface="Corsiva"/>
                <a:cs typeface="Corsiva"/>
                <a:sym typeface="Corsiva"/>
              </a:rPr>
              <a:t>m</a:t>
            </a:r>
            <a:r>
              <a:rPr b="0" baseline="-25000" i="1" lang="en-US" sz="1600" u="none">
                <a:solidFill>
                  <a:srgbClr val="5F604A"/>
                </a:solidFill>
                <a:latin typeface="Verdana"/>
                <a:ea typeface="Verdana"/>
                <a:cs typeface="Verdana"/>
                <a:sym typeface="Verdana"/>
              </a:rPr>
              <a:t>j</a:t>
            </a:r>
            <a:r>
              <a:rPr b="0" i="1" lang="en-US" sz="1600" u="none">
                <a:solidFill>
                  <a:srgbClr val="5F604A"/>
                </a:solidFill>
                <a:latin typeface="Verdana"/>
                <a:ea typeface="Verdana"/>
                <a:cs typeface="Verdana"/>
                <a:sym typeface="Verdana"/>
              </a:rPr>
              <a:t>) = θ</a:t>
            </a:r>
            <a:r>
              <a:rPr b="0" i="0" lang="en-US" sz="1600" u="none">
                <a:solidFill>
                  <a:srgbClr val="5F604A"/>
                </a:solidFill>
                <a:latin typeface="Verdana"/>
                <a:ea typeface="Verdana"/>
                <a:cs typeface="Verdana"/>
                <a:sym typeface="Verdana"/>
              </a:rPr>
              <a:t>.</a:t>
            </a:r>
            <a:endParaRPr b="0" i="0" sz="1600" u="none">
              <a:solidFill>
                <a:srgbClr val="5F604A"/>
              </a:solidFill>
              <a:latin typeface="Verdana"/>
              <a:ea typeface="Verdana"/>
              <a:cs typeface="Verdana"/>
              <a:sym typeface="Verdana"/>
            </a:endParaRPr>
          </a:p>
          <a:p>
            <a:pPr indent="-342900" lvl="0" marL="342900" rtl="0" algn="l">
              <a:lnSpc>
                <a:spcPct val="80000"/>
              </a:lnSpc>
              <a:spcBef>
                <a:spcPts val="320"/>
              </a:spcBef>
              <a:spcAft>
                <a:spcPts val="0"/>
              </a:spcAft>
              <a:buClr>
                <a:srgbClr val="5F604A"/>
              </a:buClr>
              <a:buSzPts val="1600"/>
              <a:buFont typeface="Verdana"/>
              <a:buChar char=" "/>
            </a:pPr>
            <a:r>
              <a:rPr b="0" i="0" lang="en-US" sz="1600" u="none">
                <a:solidFill>
                  <a:srgbClr val="5F604A"/>
                </a:solidFill>
                <a:latin typeface="Verdana"/>
                <a:ea typeface="Verdana"/>
                <a:cs typeface="Verdana"/>
                <a:sym typeface="Verdana"/>
              </a:rPr>
              <a:t>The two clauses are assumed to be standardized apart so that they share no variables.</a:t>
            </a:r>
            <a:br>
              <a:rPr b="0" i="0" lang="en-US" sz="1600" u="none">
                <a:solidFill>
                  <a:srgbClr val="5F604A"/>
                </a:solidFill>
                <a:latin typeface="Verdana"/>
                <a:ea typeface="Verdana"/>
                <a:cs typeface="Verdana"/>
                <a:sym typeface="Verdana"/>
              </a:rPr>
            </a:br>
            <a:endParaRPr/>
          </a:p>
          <a:p>
            <a:pPr indent="-342900" lvl="0" marL="342900" rtl="0" algn="l">
              <a:lnSpc>
                <a:spcPct val="80000"/>
              </a:lnSpc>
              <a:spcBef>
                <a:spcPts val="320"/>
              </a:spcBef>
              <a:spcAft>
                <a:spcPts val="0"/>
              </a:spcAft>
              <a:buClr>
                <a:srgbClr val="5F604A"/>
              </a:buClr>
              <a:buSzPts val="1600"/>
              <a:buFont typeface="Verdana"/>
              <a:buChar char=" "/>
            </a:pPr>
            <a:r>
              <a:rPr b="0" i="0" lang="en-US" sz="1600" u="none">
                <a:solidFill>
                  <a:srgbClr val="5F604A"/>
                </a:solidFill>
                <a:latin typeface="Verdana"/>
                <a:ea typeface="Verdana"/>
                <a:cs typeface="Verdana"/>
                <a:sym typeface="Verdana"/>
              </a:rPr>
              <a:t>For example,</a:t>
            </a:r>
            <a:endParaRPr/>
          </a:p>
          <a:p>
            <a:pPr indent="-342900" lvl="0" marL="342900" rtl="0" algn="ctr">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Rich</a:t>
            </a: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x</a:t>
            </a:r>
            <a:r>
              <a:rPr b="0" i="0" lang="en-US" sz="1600" u="none">
                <a:solidFill>
                  <a:srgbClr val="5F604A"/>
                </a:solidFill>
                <a:latin typeface="Verdana"/>
                <a:ea typeface="Verdana"/>
                <a:cs typeface="Verdana"/>
                <a:sym typeface="Verdana"/>
              </a:rPr>
              <a:t>) ∨ </a:t>
            </a:r>
            <a:r>
              <a:rPr b="0" i="1" lang="en-US" sz="1600" u="none">
                <a:solidFill>
                  <a:srgbClr val="5F604A"/>
                </a:solidFill>
                <a:latin typeface="Verdana"/>
                <a:ea typeface="Verdana"/>
                <a:cs typeface="Verdana"/>
                <a:sym typeface="Verdana"/>
              </a:rPr>
              <a:t>Unhappy</a:t>
            </a: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x</a:t>
            </a:r>
            <a:r>
              <a:rPr b="0" i="0" lang="en-US" sz="1600" u="none">
                <a:solidFill>
                  <a:srgbClr val="5F604A"/>
                </a:solidFill>
                <a:latin typeface="Verdana"/>
                <a:ea typeface="Verdana"/>
                <a:cs typeface="Verdana"/>
                <a:sym typeface="Verdana"/>
              </a:rPr>
              <a:t>) </a:t>
            </a:r>
            <a:endParaRPr/>
          </a:p>
          <a:p>
            <a:pPr indent="-342900" lvl="0" marL="342900" rtl="0" algn="ctr">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       </a:t>
            </a:r>
            <a:endParaRPr/>
          </a:p>
          <a:p>
            <a:pPr indent="-342900" lvl="0" marL="342900" rtl="0" algn="ctr">
              <a:lnSpc>
                <a:spcPct val="80000"/>
              </a:lnSpc>
              <a:spcBef>
                <a:spcPts val="320"/>
              </a:spcBef>
              <a:spcAft>
                <a:spcPts val="0"/>
              </a:spcAft>
              <a:buClr>
                <a:srgbClr val="5F604A"/>
              </a:buClr>
              <a:buSzPts val="1600"/>
              <a:buNone/>
            </a:pPr>
            <a:r>
              <a:rPr b="0" i="1" lang="en-US" sz="1600" u="none">
                <a:solidFill>
                  <a:srgbClr val="5F604A"/>
                </a:solidFill>
                <a:latin typeface="Verdana"/>
                <a:ea typeface="Verdana"/>
                <a:cs typeface="Verdana"/>
                <a:sym typeface="Verdana"/>
              </a:rPr>
              <a:t>Rich</a:t>
            </a: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Ken</a:t>
            </a:r>
            <a:r>
              <a:rPr b="0" i="0" lang="en-US" sz="1600" u="none">
                <a:solidFill>
                  <a:srgbClr val="5F604A"/>
                </a:solidFill>
                <a:latin typeface="Verdana"/>
                <a:ea typeface="Verdana"/>
                <a:cs typeface="Verdana"/>
                <a:sym typeface="Verdana"/>
              </a:rPr>
              <a:t>)</a:t>
            </a:r>
            <a:endParaRPr/>
          </a:p>
          <a:p>
            <a:pPr indent="-342900" lvl="0" marL="342900" rtl="0" algn="ctr">
              <a:lnSpc>
                <a:spcPct val="80000"/>
              </a:lnSpc>
              <a:spcBef>
                <a:spcPts val="320"/>
              </a:spcBef>
              <a:spcAft>
                <a:spcPts val="0"/>
              </a:spcAft>
              <a:buClr>
                <a:srgbClr val="5F604A"/>
              </a:buClr>
              <a:buSzPts val="1600"/>
              <a:buNone/>
            </a:pPr>
            <a:r>
              <a:rPr b="0" i="1" lang="en-US" sz="1600" u="none">
                <a:solidFill>
                  <a:srgbClr val="5F604A"/>
                </a:solidFill>
                <a:latin typeface="Verdana"/>
                <a:ea typeface="Verdana"/>
                <a:cs typeface="Verdana"/>
                <a:sym typeface="Verdana"/>
              </a:rPr>
              <a:t>Unhappy</a:t>
            </a: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Ken</a:t>
            </a:r>
            <a:r>
              <a:rPr b="0" i="0" lang="en-US" sz="1600" u="none">
                <a:solidFill>
                  <a:srgbClr val="5F604A"/>
                </a:solidFill>
                <a:latin typeface="Verdana"/>
                <a:ea typeface="Verdana"/>
                <a:cs typeface="Verdana"/>
                <a:sym typeface="Verdana"/>
              </a:rPr>
              <a:t>)</a:t>
            </a:r>
            <a:endParaRPr/>
          </a:p>
          <a:p>
            <a:pPr indent="-342900" lvl="0" marL="342900" rtl="0" algn="l">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	with </a:t>
            </a:r>
            <a:r>
              <a:rPr b="0" i="1" lang="en-US" sz="1600" u="none">
                <a:solidFill>
                  <a:srgbClr val="5F604A"/>
                </a:solidFill>
                <a:latin typeface="Verdana"/>
                <a:ea typeface="Verdana"/>
                <a:cs typeface="Verdana"/>
                <a:sym typeface="Verdana"/>
              </a:rPr>
              <a:t>θ = {x/Ken}</a:t>
            </a:r>
            <a:endParaRPr b="0" i="0" sz="1600" u="none">
              <a:solidFill>
                <a:srgbClr val="5F604A"/>
              </a:solidFill>
              <a:latin typeface="Verdana"/>
              <a:ea typeface="Verdana"/>
              <a:cs typeface="Verdana"/>
              <a:sym typeface="Verdana"/>
            </a:endParaRPr>
          </a:p>
          <a:p>
            <a:pPr indent="-241300" lvl="0" marL="342900" rtl="0" algn="l">
              <a:lnSpc>
                <a:spcPct val="80000"/>
              </a:lnSpc>
              <a:spcBef>
                <a:spcPts val="320"/>
              </a:spcBef>
              <a:spcAft>
                <a:spcPts val="0"/>
              </a:spcAft>
              <a:buClr>
                <a:srgbClr val="5F604A"/>
              </a:buClr>
              <a:buSzPts val="1600"/>
              <a:buFont typeface="Verdana"/>
              <a:buNone/>
            </a:pPr>
            <a:r>
              <a:t/>
            </a:r>
            <a:endParaRPr b="0" i="0" sz="1600" u="none">
              <a:solidFill>
                <a:srgbClr val="5F604A"/>
              </a:solidFill>
              <a:latin typeface="Verdana"/>
              <a:ea typeface="Verdana"/>
              <a:cs typeface="Verdana"/>
              <a:sym typeface="Verdana"/>
            </a:endParaRPr>
          </a:p>
          <a:p>
            <a:pPr indent="-342900" lvl="0" marL="342900" rtl="0" algn="l">
              <a:lnSpc>
                <a:spcPct val="80000"/>
              </a:lnSpc>
              <a:spcBef>
                <a:spcPts val="320"/>
              </a:spcBef>
              <a:spcAft>
                <a:spcPts val="0"/>
              </a:spcAft>
              <a:buClr>
                <a:srgbClr val="5F604A"/>
              </a:buClr>
              <a:buSzPts val="1600"/>
              <a:buFont typeface="Verdana"/>
              <a:buChar char=" "/>
            </a:pPr>
            <a:r>
              <a:rPr b="0" i="0" lang="en-US" sz="1600" u="none">
                <a:solidFill>
                  <a:srgbClr val="5F604A"/>
                </a:solidFill>
                <a:latin typeface="Verdana"/>
                <a:ea typeface="Verdana"/>
                <a:cs typeface="Verdana"/>
                <a:sym typeface="Verdana"/>
              </a:rPr>
              <a:t>Apply resolution steps to </a:t>
            </a:r>
            <a:r>
              <a:rPr b="0" i="1" lang="en-US" sz="1600" u="none">
                <a:solidFill>
                  <a:srgbClr val="5F604A"/>
                </a:solidFill>
                <a:latin typeface="Verdana"/>
                <a:ea typeface="Verdana"/>
                <a:cs typeface="Verdana"/>
                <a:sym typeface="Verdana"/>
              </a:rPr>
              <a:t>CNF(KB ∧ ¬α)</a:t>
            </a:r>
            <a:r>
              <a:rPr b="0" i="0" lang="en-US" sz="1600" u="none">
                <a:solidFill>
                  <a:srgbClr val="5F604A"/>
                </a:solidFill>
                <a:latin typeface="Verdana"/>
                <a:ea typeface="Verdana"/>
                <a:cs typeface="Verdana"/>
                <a:sym typeface="Verdana"/>
              </a:rPr>
              <a:t>; complete for FOL</a:t>
            </a:r>
            <a:endParaRPr/>
          </a:p>
        </p:txBody>
      </p:sp>
      <p:cxnSp>
        <p:nvCxnSpPr>
          <p:cNvPr id="226" name="Google Shape;226;p22"/>
          <p:cNvCxnSpPr/>
          <p:nvPr/>
        </p:nvCxnSpPr>
        <p:spPr>
          <a:xfrm>
            <a:off x="3307550" y="4820800"/>
            <a:ext cx="2895600" cy="0"/>
          </a:xfrm>
          <a:prstGeom prst="straightConnector1">
            <a:avLst/>
          </a:prstGeom>
          <a:noFill/>
          <a:ln cap="flat" cmpd="sng" w="9525">
            <a:solidFill>
              <a:schemeClr val="dk1"/>
            </a:solidFill>
            <a:prstDash val="solid"/>
            <a:miter lim="800000"/>
            <a:headEnd len="med" w="med" type="none"/>
            <a:tailEnd len="med" w="med" type="none"/>
          </a:ln>
        </p:spPr>
      </p:cxnSp>
      <p:cxnSp>
        <p:nvCxnSpPr>
          <p:cNvPr id="227" name="Google Shape;227;p22"/>
          <p:cNvCxnSpPr/>
          <p:nvPr/>
        </p:nvCxnSpPr>
        <p:spPr>
          <a:xfrm>
            <a:off x="1219200" y="2590800"/>
            <a:ext cx="67056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Conversion to CNF</a:t>
            </a:r>
            <a:endParaRPr/>
          </a:p>
        </p:txBody>
      </p:sp>
      <p:sp>
        <p:nvSpPr>
          <p:cNvPr id="234" name="Google Shape;234;p23"/>
          <p:cNvSpPr txBox="1"/>
          <p:nvPr>
            <p:ph idx="1" type="body"/>
          </p:nvPr>
        </p:nvSpPr>
        <p:spPr>
          <a:xfrm>
            <a:off x="76200" y="1989137"/>
            <a:ext cx="8943975" cy="4006850"/>
          </a:xfrm>
          <a:prstGeom prst="rect">
            <a:avLst/>
          </a:prstGeom>
          <a:noFill/>
          <a:ln>
            <a:noFill/>
          </a:ln>
        </p:spPr>
        <p:txBody>
          <a:bodyPr anchorCtr="0" anchor="t" bIns="0" lIns="0" spcFirstLastPara="1" rIns="0" wrap="square" tIns="0">
            <a:noAutofit/>
          </a:bodyPr>
          <a:lstStyle/>
          <a:p>
            <a:pPr indent="-342900" lvl="0" marL="342900" rtl="0" algn="l">
              <a:lnSpc>
                <a:spcPct val="80000"/>
              </a:lnSpc>
              <a:spcBef>
                <a:spcPts val="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Sentence: </a:t>
            </a:r>
            <a:endParaRPr/>
          </a:p>
          <a:p>
            <a:pPr indent="-342900" lvl="0" marL="342900" rtl="0" algn="l">
              <a:lnSpc>
                <a:spcPct val="80000"/>
              </a:lnSpc>
              <a:spcBef>
                <a:spcPts val="48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Everyone who loves all animals is loved by someone.</a:t>
            </a:r>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∀x [∀y </a:t>
            </a:r>
            <a:r>
              <a:rPr b="0" i="1" lang="en-US" sz="2400" u="none">
                <a:solidFill>
                  <a:srgbClr val="5F604A"/>
                </a:solidFill>
                <a:latin typeface="Verdana"/>
                <a:ea typeface="Verdana"/>
                <a:cs typeface="Verdana"/>
                <a:sym typeface="Verdana"/>
              </a:rPr>
              <a:t>Animal</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x,y</a:t>
            </a:r>
            <a:r>
              <a:rPr b="0" i="0" lang="en-US" sz="2400" u="none">
                <a:solidFill>
                  <a:srgbClr val="5F604A"/>
                </a:solidFill>
                <a:latin typeface="Verdana"/>
                <a:ea typeface="Verdana"/>
                <a:cs typeface="Verdana"/>
                <a:sym typeface="Verdana"/>
              </a:rPr>
              <a:t>)] ⇒ [∃y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y,x</a:t>
            </a:r>
            <a:r>
              <a:rPr b="0" i="0" lang="en-US" sz="2400" u="none">
                <a:solidFill>
                  <a:srgbClr val="5F604A"/>
                </a:solidFill>
                <a:latin typeface="Verdana"/>
                <a:ea typeface="Verdana"/>
                <a:cs typeface="Verdana"/>
                <a:sym typeface="Verdana"/>
              </a:rPr>
              <a:t>)]</a:t>
            </a:r>
            <a:endParaRPr/>
          </a:p>
          <a:p>
            <a:pPr indent="-190500" lvl="0" marL="342900" rtl="0" algn="l">
              <a:lnSpc>
                <a:spcPct val="80000"/>
              </a:lnSpc>
              <a:spcBef>
                <a:spcPts val="480"/>
              </a:spcBef>
              <a:spcAft>
                <a:spcPts val="0"/>
              </a:spcAft>
              <a:buClr>
                <a:srgbClr val="5F604A"/>
              </a:buClr>
              <a:buSzPts val="2400"/>
              <a:buFont typeface="Verdana"/>
              <a:buNone/>
            </a:pPr>
            <a:r>
              <a:t/>
            </a:r>
            <a:endParaRPr b="0" i="0" sz="2400" u="none">
              <a:solidFill>
                <a:srgbClr val="5F604A"/>
              </a:solidFill>
              <a:latin typeface="Verdana"/>
              <a:ea typeface="Verdana"/>
              <a:cs typeface="Verdana"/>
              <a:sym typeface="Verdana"/>
            </a:endParaRPr>
          </a:p>
          <a:p>
            <a:pPr indent="-342900" lvl="0" marL="342900" rtl="0" algn="l">
              <a:lnSpc>
                <a:spcPct val="80000"/>
              </a:lnSpc>
              <a:spcBef>
                <a:spcPts val="48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Eliminate biconditionals and implications</a:t>
            </a:r>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∀x [¬∀y ¬</a:t>
            </a:r>
            <a:r>
              <a:rPr b="0" i="1" lang="en-US" sz="2400" u="none">
                <a:solidFill>
                  <a:srgbClr val="5F604A"/>
                </a:solidFill>
                <a:latin typeface="Verdana"/>
                <a:ea typeface="Verdana"/>
                <a:cs typeface="Verdana"/>
                <a:sym typeface="Verdana"/>
              </a:rPr>
              <a:t>Animal</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x,y</a:t>
            </a:r>
            <a:r>
              <a:rPr b="0" i="0" lang="en-US" sz="2400" u="none">
                <a:solidFill>
                  <a:srgbClr val="5F604A"/>
                </a:solidFill>
                <a:latin typeface="Verdana"/>
                <a:ea typeface="Verdana"/>
                <a:cs typeface="Verdana"/>
                <a:sym typeface="Verdana"/>
              </a:rPr>
              <a:t>)] ∨ [∃y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y,x</a:t>
            </a:r>
            <a:r>
              <a:rPr b="0" i="0" lang="en-US" sz="2400" u="none">
                <a:solidFill>
                  <a:srgbClr val="5F604A"/>
                </a:solidFill>
                <a:latin typeface="Verdana"/>
                <a:ea typeface="Verdana"/>
                <a:cs typeface="Verdana"/>
                <a:sym typeface="Verdana"/>
              </a:rPr>
              <a:t>)]</a:t>
            </a:r>
            <a:endParaRPr/>
          </a:p>
          <a:p>
            <a:pPr indent="-228600" lvl="4" marL="2057400" rtl="0" algn="l">
              <a:lnSpc>
                <a:spcPct val="80000"/>
              </a:lnSpc>
              <a:spcBef>
                <a:spcPts val="240"/>
              </a:spcBef>
              <a:spcAft>
                <a:spcPts val="0"/>
              </a:spcAft>
              <a:buClr>
                <a:srgbClr val="7F7358"/>
              </a:buClr>
              <a:buSzPts val="1200"/>
              <a:buFont typeface="Verdana"/>
              <a:buNone/>
            </a:pPr>
            <a:r>
              <a:t/>
            </a:r>
            <a:endParaRPr b="0" i="0" sz="1200" u="none">
              <a:solidFill>
                <a:srgbClr val="7F7358"/>
              </a:solidFill>
              <a:latin typeface="Verdana"/>
              <a:ea typeface="Verdana"/>
              <a:cs typeface="Verdana"/>
              <a:sym typeface="Verdana"/>
            </a:endParaRPr>
          </a:p>
          <a:p>
            <a:pPr indent="-342900" lvl="0" marL="342900" rtl="0" algn="l">
              <a:lnSpc>
                <a:spcPct val="80000"/>
              </a:lnSpc>
              <a:spcBef>
                <a:spcPts val="48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Move ¬ inwards: ¬∀x p ≡ ∃x ¬p,  ¬ ∃x p ≡ ∀x ¬p</a:t>
            </a:r>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∀x [∃y ¬(¬</a:t>
            </a:r>
            <a:r>
              <a:rPr b="0" i="1" lang="en-US" sz="2400" u="none">
                <a:solidFill>
                  <a:srgbClr val="5F604A"/>
                </a:solidFill>
                <a:latin typeface="Verdana"/>
                <a:ea typeface="Verdana"/>
                <a:cs typeface="Verdana"/>
                <a:sym typeface="Verdana"/>
              </a:rPr>
              <a:t>Animal</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x,y</a:t>
            </a:r>
            <a:r>
              <a:rPr b="0" i="0" lang="en-US" sz="2400" u="none">
                <a:solidFill>
                  <a:srgbClr val="5F604A"/>
                </a:solidFill>
                <a:latin typeface="Verdana"/>
                <a:ea typeface="Verdana"/>
                <a:cs typeface="Verdana"/>
                <a:sym typeface="Verdana"/>
              </a:rPr>
              <a:t>))] ∨ [∃y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y,x</a:t>
            </a:r>
            <a:r>
              <a:rPr b="0" i="0" lang="en-US" sz="2400" u="none">
                <a:solidFill>
                  <a:srgbClr val="5F604A"/>
                </a:solidFill>
                <a:latin typeface="Verdana"/>
                <a:ea typeface="Verdana"/>
                <a:cs typeface="Verdana"/>
                <a:sym typeface="Verdana"/>
              </a:rPr>
              <a:t>)] </a:t>
            </a:r>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∀x [∃y ¬¬</a:t>
            </a:r>
            <a:r>
              <a:rPr b="0" i="1" lang="en-US" sz="2400" u="none">
                <a:solidFill>
                  <a:srgbClr val="5F604A"/>
                </a:solidFill>
                <a:latin typeface="Verdana"/>
                <a:ea typeface="Verdana"/>
                <a:cs typeface="Verdana"/>
                <a:sym typeface="Verdana"/>
              </a:rPr>
              <a:t>Animal</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x,y</a:t>
            </a:r>
            <a:r>
              <a:rPr b="0" i="0" lang="en-US" sz="2400" u="none">
                <a:solidFill>
                  <a:srgbClr val="5F604A"/>
                </a:solidFill>
                <a:latin typeface="Verdana"/>
                <a:ea typeface="Verdana"/>
                <a:cs typeface="Verdana"/>
                <a:sym typeface="Verdana"/>
              </a:rPr>
              <a:t>)] ∨ [∃y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y,x</a:t>
            </a:r>
            <a:r>
              <a:rPr b="0" i="0" lang="en-US" sz="2400" u="none">
                <a:solidFill>
                  <a:srgbClr val="5F604A"/>
                </a:solidFill>
                <a:latin typeface="Verdana"/>
                <a:ea typeface="Verdana"/>
                <a:cs typeface="Verdana"/>
                <a:sym typeface="Verdana"/>
              </a:rPr>
              <a:t>)]</a:t>
            </a:r>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∀x [∃y </a:t>
            </a:r>
            <a:r>
              <a:rPr b="0" i="1" lang="en-US" sz="2400" u="none">
                <a:solidFill>
                  <a:srgbClr val="5F604A"/>
                </a:solidFill>
                <a:latin typeface="Verdana"/>
                <a:ea typeface="Verdana"/>
                <a:cs typeface="Verdana"/>
                <a:sym typeface="Verdana"/>
              </a:rPr>
              <a:t>Animal</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x,y</a:t>
            </a:r>
            <a:r>
              <a:rPr b="0" i="0" lang="en-US" sz="2400" u="none">
                <a:solidFill>
                  <a:srgbClr val="5F604A"/>
                </a:solidFill>
                <a:latin typeface="Verdana"/>
                <a:ea typeface="Verdana"/>
                <a:cs typeface="Verdana"/>
                <a:sym typeface="Verdana"/>
              </a:rPr>
              <a:t>)] ∨ [∃y </a:t>
            </a:r>
            <a:r>
              <a:rPr b="0" i="1" lang="en-US" sz="2400" u="none">
                <a:solidFill>
                  <a:srgbClr val="5F604A"/>
                </a:solidFill>
                <a:latin typeface="Verdana"/>
                <a:ea typeface="Verdana"/>
                <a:cs typeface="Verdana"/>
                <a:sym typeface="Verdana"/>
              </a:rPr>
              <a:t>Loves</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y,x</a:t>
            </a:r>
            <a:r>
              <a:rPr b="0" i="0" lang="en-US" sz="2400" u="none">
                <a:solidFill>
                  <a:srgbClr val="5F604A"/>
                </a:solidFill>
                <a:latin typeface="Verdana"/>
                <a:ea typeface="Verdana"/>
                <a:cs typeface="Verdana"/>
                <a:sym typeface="Verdana"/>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Conversion to CNF contd.</a:t>
            </a:r>
            <a:endParaRPr/>
          </a:p>
        </p:txBody>
      </p:sp>
      <p:sp>
        <p:nvSpPr>
          <p:cNvPr id="241" name="Google Shape;241;p24"/>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609600" lvl="0" marL="609600" rtl="0" algn="l">
              <a:lnSpc>
                <a:spcPct val="80000"/>
              </a:lnSpc>
              <a:spcBef>
                <a:spcPts val="0"/>
              </a:spcBef>
              <a:spcAft>
                <a:spcPts val="0"/>
              </a:spcAft>
              <a:buClr>
                <a:srgbClr val="5F604A"/>
              </a:buClr>
              <a:buSzPts val="2070"/>
              <a:buFont typeface="Noto Sans Symbols"/>
              <a:buChar char="▪"/>
            </a:pPr>
            <a:r>
              <a:rPr b="0" i="0" lang="en-US" sz="1800" u="none">
                <a:solidFill>
                  <a:srgbClr val="5F604A"/>
                </a:solidFill>
                <a:latin typeface="Verdana"/>
                <a:ea typeface="Verdana"/>
                <a:cs typeface="Verdana"/>
                <a:sym typeface="Verdana"/>
              </a:rPr>
              <a:t>Standardize variables: each quantifier should use a different one:</a:t>
            </a:r>
            <a:endParaRPr/>
          </a:p>
          <a:p>
            <a:pPr indent="-609600" lvl="0" marL="609600" rtl="0" algn="l">
              <a:lnSpc>
                <a:spcPct val="8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	∀x [∃y </a:t>
            </a:r>
            <a:r>
              <a:rPr b="0" i="1" lang="en-US" sz="1800" u="none">
                <a:solidFill>
                  <a:srgbClr val="5F604A"/>
                </a:solidFill>
                <a:latin typeface="Verdana"/>
                <a:ea typeface="Verdana"/>
                <a:cs typeface="Verdana"/>
                <a:sym typeface="Verdana"/>
              </a:rPr>
              <a:t>Animal</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y</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x,y</a:t>
            </a:r>
            <a:r>
              <a:rPr b="0" i="0" lang="en-US" sz="1800" u="none">
                <a:solidFill>
                  <a:srgbClr val="5F604A"/>
                </a:solidFill>
                <a:latin typeface="Verdana"/>
                <a:ea typeface="Verdana"/>
                <a:cs typeface="Verdana"/>
                <a:sym typeface="Verdana"/>
              </a:rPr>
              <a:t>)] ∨ [∃z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z,x</a:t>
            </a:r>
            <a:r>
              <a:rPr b="0" i="0" lang="en-US" sz="1800" u="none">
                <a:solidFill>
                  <a:srgbClr val="5F604A"/>
                </a:solidFill>
                <a:latin typeface="Verdana"/>
                <a:ea typeface="Verdana"/>
                <a:cs typeface="Verdana"/>
                <a:sym typeface="Verdana"/>
              </a:rPr>
              <a:t>)]</a:t>
            </a:r>
            <a:endParaRPr/>
          </a:p>
          <a:p>
            <a:pPr indent="-478155" lvl="0" marL="609600" rtl="0" algn="l">
              <a:lnSpc>
                <a:spcPct val="80000"/>
              </a:lnSpc>
              <a:spcBef>
                <a:spcPts val="360"/>
              </a:spcBef>
              <a:spcAft>
                <a:spcPts val="0"/>
              </a:spcAft>
              <a:buClr>
                <a:srgbClr val="5F604A"/>
              </a:buClr>
              <a:buSzPts val="2070"/>
              <a:buFont typeface="Noto Sans Symbols"/>
              <a:buNone/>
            </a:pPr>
            <a:r>
              <a:t/>
            </a:r>
            <a:endParaRPr b="0" i="1" sz="1800" u="none">
              <a:solidFill>
                <a:srgbClr val="5F604A"/>
              </a:solidFill>
              <a:latin typeface="Verdana"/>
              <a:ea typeface="Verdana"/>
              <a:cs typeface="Verdana"/>
              <a:sym typeface="Verdana"/>
            </a:endParaRPr>
          </a:p>
          <a:p>
            <a:pPr indent="-609600" lvl="0" marL="609600" rtl="0" algn="l">
              <a:lnSpc>
                <a:spcPct val="80000"/>
              </a:lnSpc>
              <a:spcBef>
                <a:spcPts val="360"/>
              </a:spcBef>
              <a:spcAft>
                <a:spcPts val="0"/>
              </a:spcAft>
              <a:buClr>
                <a:srgbClr val="FF0000"/>
              </a:buClr>
              <a:buSzPts val="2070"/>
              <a:buFont typeface="Noto Sans Symbols"/>
              <a:buChar char="▪"/>
            </a:pPr>
            <a:r>
              <a:rPr b="0" i="1" lang="en-US" sz="1800" u="none">
                <a:solidFill>
                  <a:srgbClr val="FF0000"/>
                </a:solidFill>
                <a:latin typeface="Verdana"/>
                <a:ea typeface="Verdana"/>
                <a:cs typeface="Verdana"/>
                <a:sym typeface="Verdana"/>
              </a:rPr>
              <a:t>Skolemize</a:t>
            </a:r>
            <a:r>
              <a:rPr b="0" i="0" lang="en-US" sz="1800" u="none">
                <a:solidFill>
                  <a:srgbClr val="5F604A"/>
                </a:solidFill>
                <a:latin typeface="Verdana"/>
                <a:ea typeface="Verdana"/>
                <a:cs typeface="Verdana"/>
                <a:sym typeface="Verdana"/>
              </a:rPr>
              <a:t>: a more general form of existential instantiation.Each existential variable is replaced by a </a:t>
            </a:r>
            <a:r>
              <a:rPr b="0" i="0" lang="en-US" sz="1800" u="none">
                <a:solidFill>
                  <a:srgbClr val="FF0000"/>
                </a:solidFill>
                <a:latin typeface="Verdana"/>
                <a:ea typeface="Verdana"/>
                <a:cs typeface="Verdana"/>
                <a:sym typeface="Verdana"/>
              </a:rPr>
              <a:t>Skolem function</a:t>
            </a:r>
            <a:r>
              <a:rPr b="0" i="0" lang="en-US" sz="1800" u="none">
                <a:solidFill>
                  <a:srgbClr val="5F604A"/>
                </a:solidFill>
                <a:latin typeface="Verdana"/>
                <a:ea typeface="Verdana"/>
                <a:cs typeface="Verdana"/>
                <a:sym typeface="Verdana"/>
              </a:rPr>
              <a:t> of the enclosing universally quantified variables:</a:t>
            </a:r>
            <a:endParaRPr/>
          </a:p>
          <a:p>
            <a:pPr indent="-609600" lvl="0" marL="609600" rtl="0" algn="l">
              <a:lnSpc>
                <a:spcPct val="8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	</a:t>
            </a:r>
            <a:r>
              <a:rPr b="0" i="0" lang="en-US" sz="1800" u="none">
                <a:solidFill>
                  <a:srgbClr val="FF0000"/>
                </a:solidFill>
                <a:latin typeface="Verdana"/>
                <a:ea typeface="Verdana"/>
                <a:cs typeface="Verdana"/>
                <a:sym typeface="Verdana"/>
              </a:rPr>
              <a:t>∀x [</a:t>
            </a:r>
            <a:r>
              <a:rPr b="0" i="1" lang="en-US" sz="1800" u="none">
                <a:solidFill>
                  <a:srgbClr val="FF0000"/>
                </a:solidFill>
                <a:latin typeface="Verdana"/>
                <a:ea typeface="Verdana"/>
                <a:cs typeface="Verdana"/>
                <a:sym typeface="Verdana"/>
              </a:rPr>
              <a:t>Animal</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F</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x</a:t>
            </a:r>
            <a:r>
              <a:rPr b="0" i="0" lang="en-US" sz="1800" u="none">
                <a:solidFill>
                  <a:srgbClr val="FF0000"/>
                </a:solidFill>
                <a:latin typeface="Verdana"/>
                <a:ea typeface="Verdana"/>
                <a:cs typeface="Verdana"/>
                <a:sym typeface="Verdana"/>
              </a:rPr>
              <a:t>)) ∧ ¬</a:t>
            </a:r>
            <a:r>
              <a:rPr b="0" i="1" lang="en-US" sz="1800" u="none">
                <a:solidFill>
                  <a:srgbClr val="FF0000"/>
                </a:solidFill>
                <a:latin typeface="Verdana"/>
                <a:ea typeface="Verdana"/>
                <a:cs typeface="Verdana"/>
                <a:sym typeface="Verdana"/>
              </a:rPr>
              <a:t>Loves</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x,F</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x</a:t>
            </a:r>
            <a:r>
              <a:rPr b="0" i="0" lang="en-US" sz="1800" u="none">
                <a:solidFill>
                  <a:srgbClr val="FF0000"/>
                </a:solidFill>
                <a:latin typeface="Verdana"/>
                <a:ea typeface="Verdana"/>
                <a:cs typeface="Verdana"/>
                <a:sym typeface="Verdana"/>
              </a:rPr>
              <a:t>))] ∨ </a:t>
            </a:r>
            <a:r>
              <a:rPr b="0" i="1" lang="en-US" sz="1800" u="none">
                <a:solidFill>
                  <a:srgbClr val="FF0000"/>
                </a:solidFill>
                <a:latin typeface="Verdana"/>
                <a:ea typeface="Verdana"/>
                <a:cs typeface="Verdana"/>
                <a:sym typeface="Verdana"/>
              </a:rPr>
              <a:t>Loves</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G</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x</a:t>
            </a:r>
            <a:r>
              <a:rPr b="0" i="0" lang="en-US" sz="1800" u="none">
                <a:solidFill>
                  <a:srgbClr val="FF0000"/>
                </a:solidFill>
                <a:latin typeface="Verdana"/>
                <a:ea typeface="Verdana"/>
                <a:cs typeface="Verdana"/>
                <a:sym typeface="Verdana"/>
              </a:rPr>
              <a:t>),</a:t>
            </a:r>
            <a:r>
              <a:rPr b="0" i="1" lang="en-US" sz="1800" u="none">
                <a:solidFill>
                  <a:srgbClr val="FF0000"/>
                </a:solidFill>
                <a:latin typeface="Verdana"/>
                <a:ea typeface="Verdana"/>
                <a:cs typeface="Verdana"/>
                <a:sym typeface="Verdana"/>
              </a:rPr>
              <a:t>x</a:t>
            </a:r>
            <a:r>
              <a:rPr b="0" i="0" lang="en-US" sz="1800" u="none">
                <a:solidFill>
                  <a:srgbClr val="FF0000"/>
                </a:solidFill>
                <a:latin typeface="Verdana"/>
                <a:ea typeface="Verdana"/>
                <a:cs typeface="Verdana"/>
                <a:sym typeface="Verdana"/>
              </a:rPr>
              <a:t>)</a:t>
            </a:r>
            <a:endParaRPr b="0" i="0" sz="1800" u="none">
              <a:solidFill>
                <a:srgbClr val="5F604A"/>
              </a:solidFill>
              <a:latin typeface="Verdana"/>
              <a:ea typeface="Verdana"/>
              <a:cs typeface="Verdana"/>
              <a:sym typeface="Verdana"/>
            </a:endParaRPr>
          </a:p>
          <a:p>
            <a:pPr indent="-478155" lvl="0" marL="609600" rtl="0" algn="l">
              <a:lnSpc>
                <a:spcPct val="80000"/>
              </a:lnSpc>
              <a:spcBef>
                <a:spcPts val="360"/>
              </a:spcBef>
              <a:spcAft>
                <a:spcPts val="0"/>
              </a:spcAft>
              <a:buClr>
                <a:srgbClr val="5F604A"/>
              </a:buClr>
              <a:buSzPts val="2070"/>
              <a:buFont typeface="Noto Sans Symbols"/>
              <a:buNone/>
            </a:pPr>
            <a:r>
              <a:t/>
            </a:r>
            <a:endParaRPr b="0" i="0" sz="1800" u="none">
              <a:solidFill>
                <a:srgbClr val="5F604A"/>
              </a:solidFill>
              <a:latin typeface="Verdana"/>
              <a:ea typeface="Verdana"/>
              <a:cs typeface="Verdana"/>
              <a:sym typeface="Verdana"/>
            </a:endParaRPr>
          </a:p>
          <a:p>
            <a:pPr indent="-609600" lvl="0" marL="609600" rtl="0" algn="l">
              <a:lnSpc>
                <a:spcPct val="80000"/>
              </a:lnSpc>
              <a:spcBef>
                <a:spcPts val="360"/>
              </a:spcBef>
              <a:spcAft>
                <a:spcPts val="0"/>
              </a:spcAft>
              <a:buClr>
                <a:srgbClr val="5F604A"/>
              </a:buClr>
              <a:buSzPts val="2070"/>
              <a:buFont typeface="Noto Sans Symbols"/>
              <a:buChar char="▪"/>
            </a:pPr>
            <a:r>
              <a:rPr b="0" i="0" lang="en-US" sz="1800" u="none">
                <a:solidFill>
                  <a:srgbClr val="5F604A"/>
                </a:solidFill>
                <a:latin typeface="Verdana"/>
                <a:ea typeface="Verdana"/>
                <a:cs typeface="Verdana"/>
                <a:sym typeface="Verdana"/>
              </a:rPr>
              <a:t>Drop universal quantifiers:</a:t>
            </a:r>
            <a:endParaRPr/>
          </a:p>
          <a:p>
            <a:pPr indent="-609600" lvl="0" marL="609600" rtl="0" algn="l">
              <a:lnSpc>
                <a:spcPct val="8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	[</a:t>
            </a:r>
            <a:r>
              <a:rPr b="0" i="1" lang="en-US" sz="1800" u="none">
                <a:solidFill>
                  <a:srgbClr val="5F604A"/>
                </a:solidFill>
                <a:latin typeface="Verdana"/>
                <a:ea typeface="Verdana"/>
                <a:cs typeface="Verdana"/>
                <a:sym typeface="Verdana"/>
              </a:rPr>
              <a:t>Animal</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F</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x,F</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G</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a:t>
            </a:r>
            <a:endParaRPr/>
          </a:p>
          <a:p>
            <a:pPr indent="-478155" lvl="0" marL="609600" rtl="0" algn="l">
              <a:lnSpc>
                <a:spcPct val="80000"/>
              </a:lnSpc>
              <a:spcBef>
                <a:spcPts val="360"/>
              </a:spcBef>
              <a:spcAft>
                <a:spcPts val="0"/>
              </a:spcAft>
              <a:buClr>
                <a:srgbClr val="5F604A"/>
              </a:buClr>
              <a:buSzPts val="2070"/>
              <a:buFont typeface="Noto Sans Symbols"/>
              <a:buNone/>
            </a:pPr>
            <a:r>
              <a:t/>
            </a:r>
            <a:endParaRPr b="0" i="0" sz="1800" u="none">
              <a:solidFill>
                <a:srgbClr val="5F604A"/>
              </a:solidFill>
              <a:latin typeface="Verdana"/>
              <a:ea typeface="Verdana"/>
              <a:cs typeface="Verdana"/>
              <a:sym typeface="Verdana"/>
            </a:endParaRPr>
          </a:p>
          <a:p>
            <a:pPr indent="-609600" lvl="0" marL="609600" rtl="0" algn="l">
              <a:lnSpc>
                <a:spcPct val="80000"/>
              </a:lnSpc>
              <a:spcBef>
                <a:spcPts val="360"/>
              </a:spcBef>
              <a:spcAft>
                <a:spcPts val="0"/>
              </a:spcAft>
              <a:buClr>
                <a:srgbClr val="5F604A"/>
              </a:buClr>
              <a:buSzPts val="2070"/>
              <a:buFont typeface="Noto Sans Symbols"/>
              <a:buChar char="▪"/>
            </a:pPr>
            <a:r>
              <a:rPr b="0" i="0" lang="en-US" sz="1800" u="none">
                <a:solidFill>
                  <a:srgbClr val="5F604A"/>
                </a:solidFill>
                <a:latin typeface="Verdana"/>
                <a:ea typeface="Verdana"/>
                <a:cs typeface="Verdana"/>
                <a:sym typeface="Verdana"/>
              </a:rPr>
              <a:t>Distribute ∨ over ∧ :</a:t>
            </a:r>
            <a:endParaRPr/>
          </a:p>
          <a:p>
            <a:pPr indent="-609600" lvl="0" marL="609600" rtl="0" algn="l">
              <a:lnSpc>
                <a:spcPct val="80000"/>
              </a:lnSpc>
              <a:spcBef>
                <a:spcPts val="360"/>
              </a:spcBef>
              <a:spcAft>
                <a:spcPts val="0"/>
              </a:spcAft>
              <a:buClr>
                <a:srgbClr val="5F604A"/>
              </a:buClr>
              <a:buSzPts val="1800"/>
              <a:buNone/>
            </a:pPr>
            <a:r>
              <a:rPr b="0" i="0" lang="en-US" sz="1800" u="none">
                <a:solidFill>
                  <a:srgbClr val="5F604A"/>
                </a:solidFill>
                <a:latin typeface="Verdana"/>
                <a:ea typeface="Verdana"/>
                <a:cs typeface="Verdana"/>
                <a:sym typeface="Verdana"/>
              </a:rPr>
              <a:t>	[</a:t>
            </a:r>
            <a:r>
              <a:rPr b="0" i="1" lang="en-US" sz="1800" u="none">
                <a:solidFill>
                  <a:srgbClr val="5F604A"/>
                </a:solidFill>
                <a:latin typeface="Verdana"/>
                <a:ea typeface="Verdana"/>
                <a:cs typeface="Verdana"/>
                <a:sym typeface="Verdana"/>
              </a:rPr>
              <a:t>Animal</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F</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G</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x,F</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 ∨ </a:t>
            </a:r>
            <a:r>
              <a:rPr b="0" i="1" lang="en-US" sz="1800" u="none">
                <a:solidFill>
                  <a:srgbClr val="5F604A"/>
                </a:solidFill>
                <a:latin typeface="Verdana"/>
                <a:ea typeface="Verdana"/>
                <a:cs typeface="Verdana"/>
                <a:sym typeface="Verdana"/>
              </a:rPr>
              <a:t>Loves</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G</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a:t>
            </a:r>
            <a:r>
              <a:rPr b="0" i="1" lang="en-US" sz="1800" u="none">
                <a:solidFill>
                  <a:srgbClr val="5F604A"/>
                </a:solidFill>
                <a:latin typeface="Verdana"/>
                <a:ea typeface="Verdana"/>
                <a:cs typeface="Verdana"/>
                <a:sym typeface="Verdana"/>
              </a:rPr>
              <a:t>x</a:t>
            </a:r>
            <a:r>
              <a:rPr b="0" i="0" lang="en-US" sz="1800" u="none">
                <a:solidFill>
                  <a:srgbClr val="5F604A"/>
                </a:solidFill>
                <a:latin typeface="Verdana"/>
                <a:ea typeface="Verdana"/>
                <a:cs typeface="Verdana"/>
                <a:sym typeface="Verdana"/>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5"/>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Resolution Procedure</a:t>
            </a:r>
            <a:endParaRPr/>
          </a:p>
        </p:txBody>
      </p:sp>
      <p:sp>
        <p:nvSpPr>
          <p:cNvPr id="247" name="Google Shape;247;p25"/>
          <p:cNvSpPr txBox="1"/>
          <p:nvPr>
            <p:ph idx="1" type="body"/>
          </p:nvPr>
        </p:nvSpPr>
        <p:spPr>
          <a:xfrm>
            <a:off x="304800" y="1524000"/>
            <a:ext cx="8610600" cy="4572000"/>
          </a:xfrm>
          <a:prstGeom prst="rect">
            <a:avLst/>
          </a:prstGeom>
          <a:noFill/>
          <a:ln>
            <a:noFill/>
          </a:ln>
        </p:spPr>
        <p:txBody>
          <a:bodyPr anchorCtr="0" anchor="t" bIns="0" lIns="0" spcFirstLastPara="1" rIns="0" wrap="square" tIns="0">
            <a:noAutofit/>
          </a:bodyPr>
          <a:lstStyle/>
          <a:p>
            <a:pPr indent="-342900" lvl="0" marL="342900" marR="0" rtl="0" algn="just">
              <a:lnSpc>
                <a:spcPct val="100000"/>
              </a:lnSpc>
              <a:spcBef>
                <a:spcPts val="0"/>
              </a:spcBef>
              <a:spcAft>
                <a:spcPts val="0"/>
              </a:spcAft>
              <a:buClr>
                <a:srgbClr val="5F604A"/>
              </a:buClr>
              <a:buSzPts val="1700"/>
              <a:buFont typeface="Noto Sans Symbols"/>
              <a:buChar char="❖"/>
            </a:pPr>
            <a:r>
              <a:rPr b="0" i="0" lang="en-US" sz="1700" u="none">
                <a:solidFill>
                  <a:srgbClr val="5F604A"/>
                </a:solidFill>
                <a:latin typeface="Verdana"/>
                <a:ea typeface="Verdana"/>
                <a:cs typeface="Verdana"/>
                <a:sym typeface="Verdana"/>
              </a:rPr>
              <a:t>Convert all the statements of F to clause form.</a:t>
            </a:r>
            <a:endParaRPr/>
          </a:p>
          <a:p>
            <a:pPr indent="-342900" lvl="0" marL="342900" marR="0" rtl="0" algn="just">
              <a:lnSpc>
                <a:spcPct val="100000"/>
              </a:lnSpc>
              <a:spcBef>
                <a:spcPts val="340"/>
              </a:spcBef>
              <a:spcAft>
                <a:spcPts val="0"/>
              </a:spcAft>
              <a:buClr>
                <a:srgbClr val="5F604A"/>
              </a:buClr>
              <a:buSzPts val="1700"/>
              <a:buFont typeface="Verdana"/>
              <a:buChar char=" "/>
            </a:pPr>
            <a:r>
              <a:rPr b="0" i="0" lang="en-US" sz="1700" u="none">
                <a:solidFill>
                  <a:srgbClr val="5F604A"/>
                </a:solidFill>
                <a:latin typeface="Verdana"/>
                <a:ea typeface="Verdana"/>
                <a:cs typeface="Verdana"/>
                <a:sym typeface="Verdana"/>
              </a:rPr>
              <a:t>Negate P and convert the result to clause form. Add it to the set of clauses obtained in step 1.</a:t>
            </a:r>
            <a:endParaRPr/>
          </a:p>
          <a:p>
            <a:pPr indent="-342900" lvl="0" marL="342900" marR="0" rtl="0" algn="just">
              <a:lnSpc>
                <a:spcPct val="100000"/>
              </a:lnSpc>
              <a:spcBef>
                <a:spcPts val="340"/>
              </a:spcBef>
              <a:spcAft>
                <a:spcPts val="0"/>
              </a:spcAft>
              <a:buClr>
                <a:srgbClr val="5F604A"/>
              </a:buClr>
              <a:buSzPts val="1700"/>
              <a:buFont typeface="Noto Sans Symbols"/>
              <a:buChar char="❖"/>
            </a:pPr>
            <a:r>
              <a:rPr b="0" i="0" lang="en-US" sz="1700" u="none">
                <a:solidFill>
                  <a:srgbClr val="5F604A"/>
                </a:solidFill>
                <a:latin typeface="Verdana"/>
                <a:ea typeface="Verdana"/>
                <a:cs typeface="Verdana"/>
                <a:sym typeface="Verdana"/>
              </a:rPr>
              <a:t>Repeat until either a contradiction is found or no progress can be made</a:t>
            </a:r>
            <a:endParaRPr/>
          </a:p>
          <a:p>
            <a:pPr indent="-285750" lvl="1" marL="742950" marR="0" rtl="0" algn="just">
              <a:lnSpc>
                <a:spcPct val="100000"/>
              </a:lnSpc>
              <a:spcBef>
                <a:spcPts val="340"/>
              </a:spcBef>
              <a:spcAft>
                <a:spcPts val="0"/>
              </a:spcAft>
              <a:buClr>
                <a:srgbClr val="7F7358"/>
              </a:buClr>
              <a:buSzPts val="1700"/>
              <a:buFont typeface="Verdana"/>
              <a:buChar char="–"/>
            </a:pPr>
            <a:r>
              <a:rPr b="0" i="0" lang="en-US" sz="1700" u="none" cap="none" strike="noStrike">
                <a:solidFill>
                  <a:srgbClr val="7F7358"/>
                </a:solidFill>
                <a:latin typeface="Verdana"/>
                <a:ea typeface="Verdana"/>
                <a:cs typeface="Verdana"/>
                <a:sym typeface="Verdana"/>
              </a:rPr>
              <a:t>Select two clauses. Call these the parent clauses.</a:t>
            </a:r>
            <a:endParaRPr/>
          </a:p>
          <a:p>
            <a:pPr indent="-285750" lvl="1" marL="742950" marR="0" rtl="0" algn="just">
              <a:lnSpc>
                <a:spcPct val="100000"/>
              </a:lnSpc>
              <a:spcBef>
                <a:spcPts val="340"/>
              </a:spcBef>
              <a:spcAft>
                <a:spcPts val="0"/>
              </a:spcAft>
              <a:buClr>
                <a:srgbClr val="7F7358"/>
              </a:buClr>
              <a:buSzPts val="1700"/>
              <a:buFont typeface="Verdana"/>
              <a:buChar char="–"/>
            </a:pPr>
            <a:r>
              <a:rPr b="0" i="0" lang="en-US" sz="1700" u="none" cap="none" strike="noStrike">
                <a:solidFill>
                  <a:srgbClr val="7F7358"/>
                </a:solidFill>
                <a:latin typeface="Verdana"/>
                <a:ea typeface="Verdana"/>
                <a:cs typeface="Verdana"/>
                <a:sym typeface="Verdana"/>
              </a:rPr>
              <a:t>Resolve them together. The resolvent will be the disjunction of all the literals of both parent clauses with appropriate substitutions performed and with the following exceptions: If there is one pair of literals T1 and ¬T2 such that one of the parent clause contains T2 and the other contains t1 and if t1 and t2 are unifiable, then neither T1 nor T2 should appear in the resolvent. We call T1 and T2 as complementary literals. Use the substitution produced by the unificationto create the resolvent. If there is more than pair of complementary literals, only one pair should be omitted from the resolvent.</a:t>
            </a:r>
            <a:endParaRPr/>
          </a:p>
          <a:p>
            <a:pPr indent="-285750" lvl="1" marL="742950" marR="0" rtl="0" algn="just">
              <a:lnSpc>
                <a:spcPct val="100000"/>
              </a:lnSpc>
              <a:spcBef>
                <a:spcPts val="340"/>
              </a:spcBef>
              <a:spcAft>
                <a:spcPts val="0"/>
              </a:spcAft>
              <a:buClr>
                <a:srgbClr val="7F7358"/>
              </a:buClr>
              <a:buSzPts val="1700"/>
              <a:buFont typeface="Verdana"/>
              <a:buChar char="–"/>
            </a:pPr>
            <a:r>
              <a:rPr b="0" i="0" lang="en-US" sz="1700" u="none" cap="none" strike="noStrike">
                <a:solidFill>
                  <a:srgbClr val="7F7358"/>
                </a:solidFill>
                <a:latin typeface="Verdana"/>
                <a:ea typeface="Verdana"/>
                <a:cs typeface="Verdana"/>
                <a:sym typeface="Verdana"/>
              </a:rPr>
              <a:t>If the resolvent is the empty clause, then a contradiction has been found. If it is not, then add it to the set of clauses available to the procedure.</a:t>
            </a:r>
            <a:endParaRPr/>
          </a:p>
          <a:p>
            <a:pPr indent="-234950" lvl="0" marL="342900" marR="0" rtl="0" algn="l">
              <a:spcBef>
                <a:spcPts val="340"/>
              </a:spcBef>
              <a:spcAft>
                <a:spcPts val="0"/>
              </a:spcAft>
              <a:buClr>
                <a:srgbClr val="5F604A"/>
              </a:buClr>
              <a:buSzPts val="1700"/>
              <a:buFont typeface="Verdana"/>
              <a:buNone/>
            </a:pPr>
            <a:r>
              <a:t/>
            </a:r>
            <a:endParaRPr b="0" i="0" sz="1700" u="none" cap="none" strike="noStrike">
              <a:solidFill>
                <a:srgbClr val="7F7358"/>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6"/>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1" i="0" lang="en-US" sz="4200" u="sng">
                <a:solidFill>
                  <a:schemeClr val="lt1"/>
                </a:solidFill>
                <a:latin typeface="Verdana"/>
                <a:ea typeface="Verdana"/>
                <a:cs typeface="Verdana"/>
                <a:sym typeface="Verdana"/>
              </a:rPr>
              <a:t>Resolution - Problem 1</a:t>
            </a:r>
            <a:br>
              <a:rPr b="0" i="0" lang="en-US" sz="4200" u="none">
                <a:solidFill>
                  <a:schemeClr val="lt1"/>
                </a:solidFill>
                <a:latin typeface="Verdana"/>
                <a:ea typeface="Verdana"/>
                <a:cs typeface="Verdana"/>
                <a:sym typeface="Verdana"/>
              </a:rPr>
            </a:br>
            <a:endParaRPr/>
          </a:p>
        </p:txBody>
      </p:sp>
      <p:sp>
        <p:nvSpPr>
          <p:cNvPr id="253" name="Google Shape;253;p26"/>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457200" lvl="0" marL="457200" marR="0" rtl="0" algn="l">
              <a:lnSpc>
                <a:spcPct val="100000"/>
              </a:lnSpc>
              <a:spcBef>
                <a:spcPts val="0"/>
              </a:spcBef>
              <a:spcAft>
                <a:spcPts val="0"/>
              </a:spcAft>
              <a:buClr>
                <a:srgbClr val="5F604A"/>
              </a:buClr>
              <a:buSzPts val="2500"/>
              <a:buFont typeface="Verdana"/>
              <a:buAutoNum type="arabicPeriod"/>
            </a:pPr>
            <a:r>
              <a:rPr b="1" i="0" lang="en-US" sz="2500" u="none">
                <a:solidFill>
                  <a:srgbClr val="5F604A"/>
                </a:solidFill>
                <a:latin typeface="Verdana"/>
                <a:ea typeface="Verdana"/>
                <a:cs typeface="Verdana"/>
                <a:sym typeface="Verdana"/>
              </a:rPr>
              <a:t>All people who are graduating are happy.</a:t>
            </a:r>
            <a:endParaRPr b="0" i="0" sz="2500" u="none">
              <a:solidFill>
                <a:srgbClr val="5F604A"/>
              </a:solidFill>
              <a:latin typeface="Verdana"/>
              <a:ea typeface="Verdana"/>
              <a:cs typeface="Verdana"/>
              <a:sym typeface="Verdana"/>
            </a:endParaRPr>
          </a:p>
          <a:p>
            <a:pPr indent="-457200" lvl="0" marL="457200" marR="0" rtl="0" algn="l">
              <a:lnSpc>
                <a:spcPct val="100000"/>
              </a:lnSpc>
              <a:spcBef>
                <a:spcPts val="500"/>
              </a:spcBef>
              <a:spcAft>
                <a:spcPts val="0"/>
              </a:spcAft>
              <a:buClr>
                <a:srgbClr val="5F604A"/>
              </a:buClr>
              <a:buSzPts val="2500"/>
              <a:buFont typeface="Verdana"/>
              <a:buAutoNum type="arabicPeriod"/>
            </a:pPr>
            <a:r>
              <a:rPr b="1" i="0" lang="en-US" sz="2500" u="none">
                <a:solidFill>
                  <a:srgbClr val="5F604A"/>
                </a:solidFill>
                <a:latin typeface="Verdana"/>
                <a:ea typeface="Verdana"/>
                <a:cs typeface="Verdana"/>
                <a:sym typeface="Verdana"/>
              </a:rPr>
              <a:t>All happy people smile.</a:t>
            </a:r>
            <a:endParaRPr/>
          </a:p>
          <a:p>
            <a:pPr indent="-457200" lvl="0" marL="457200" marR="0" rtl="0" algn="l">
              <a:lnSpc>
                <a:spcPct val="100000"/>
              </a:lnSpc>
              <a:spcBef>
                <a:spcPts val="500"/>
              </a:spcBef>
              <a:spcAft>
                <a:spcPts val="0"/>
              </a:spcAft>
              <a:buClr>
                <a:srgbClr val="5F604A"/>
              </a:buClr>
              <a:buSzPts val="2500"/>
              <a:buFont typeface="Verdana"/>
              <a:buAutoNum type="arabicPeriod"/>
            </a:pPr>
            <a:r>
              <a:rPr b="1" i="0" lang="en-US" sz="2500" u="none">
                <a:solidFill>
                  <a:srgbClr val="5F604A"/>
                </a:solidFill>
                <a:latin typeface="Verdana"/>
                <a:ea typeface="Verdana"/>
                <a:cs typeface="Verdana"/>
                <a:sym typeface="Verdana"/>
              </a:rPr>
              <a:t>Someone is graduating.</a:t>
            </a:r>
            <a:endParaRPr b="0" i="0" sz="2500" u="none">
              <a:solidFill>
                <a:srgbClr val="5F604A"/>
              </a:solidFill>
              <a:latin typeface="Verdana"/>
              <a:ea typeface="Verdana"/>
              <a:cs typeface="Verdana"/>
              <a:sym typeface="Verdana"/>
            </a:endParaRPr>
          </a:p>
          <a:p>
            <a:pPr indent="-457200" lvl="0" marL="457200" marR="0" rtl="0" algn="l">
              <a:lnSpc>
                <a:spcPct val="100000"/>
              </a:lnSpc>
              <a:spcBef>
                <a:spcPts val="500"/>
              </a:spcBef>
              <a:spcAft>
                <a:spcPts val="0"/>
              </a:spcAft>
              <a:buClr>
                <a:srgbClr val="5F604A"/>
              </a:buClr>
              <a:buSzPts val="2500"/>
              <a:buFont typeface="Verdana"/>
              <a:buAutoNum type="arabicPeriod"/>
            </a:pPr>
            <a:r>
              <a:rPr b="1" i="0" lang="en-US" sz="2500" u="none">
                <a:solidFill>
                  <a:srgbClr val="5F604A"/>
                </a:solidFill>
                <a:latin typeface="Verdana"/>
                <a:ea typeface="Verdana"/>
                <a:cs typeface="Verdana"/>
                <a:sym typeface="Verdana"/>
              </a:rPr>
              <a:t>Conclusion: Is someone smiling?</a:t>
            </a:r>
            <a:endParaRPr/>
          </a:p>
          <a:p>
            <a:pPr indent="-184150" lvl="0" marL="342900" marR="0" rtl="0" algn="l">
              <a:spcBef>
                <a:spcPts val="500"/>
              </a:spcBef>
              <a:spcAft>
                <a:spcPts val="0"/>
              </a:spcAft>
              <a:buClr>
                <a:srgbClr val="5F604A"/>
              </a:buClr>
              <a:buSzPts val="2500"/>
              <a:buFont typeface="Verdana"/>
              <a:buNone/>
            </a:pPr>
            <a:r>
              <a:t/>
            </a:r>
            <a:endParaRPr b="1" i="0" sz="2500" u="none">
              <a:solidFill>
                <a:srgbClr val="5F604A"/>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7"/>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1" i="0" lang="en-US" sz="4200" u="sng">
                <a:solidFill>
                  <a:schemeClr val="lt1"/>
                </a:solidFill>
                <a:latin typeface="Verdana"/>
                <a:ea typeface="Verdana"/>
                <a:cs typeface="Verdana"/>
                <a:sym typeface="Verdana"/>
              </a:rPr>
              <a:t>Solution:</a:t>
            </a:r>
            <a:br>
              <a:rPr b="0" i="0" lang="en-US" sz="4200" u="none">
                <a:solidFill>
                  <a:schemeClr val="lt1"/>
                </a:solidFill>
                <a:latin typeface="Verdana"/>
                <a:ea typeface="Verdana"/>
                <a:cs typeface="Verdana"/>
                <a:sym typeface="Verdana"/>
              </a:rPr>
            </a:br>
            <a:endParaRPr/>
          </a:p>
        </p:txBody>
      </p:sp>
      <p:sp>
        <p:nvSpPr>
          <p:cNvPr id="259" name="Google Shape;259;p27"/>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500"/>
              <a:buFont typeface="Verdana"/>
              <a:buChar char=" "/>
            </a:pPr>
            <a:r>
              <a:rPr b="1" i="0" lang="en-US" sz="2500" u="none">
                <a:solidFill>
                  <a:srgbClr val="5F604A"/>
                </a:solidFill>
                <a:latin typeface="Verdana"/>
                <a:ea typeface="Verdana"/>
                <a:cs typeface="Verdana"/>
                <a:sym typeface="Verdana"/>
              </a:rPr>
              <a:t>Step 1: Convert in to predicate Logic</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Verdana"/>
                <a:ea typeface="Verdana"/>
                <a:cs typeface="Verdana"/>
                <a:sym typeface="Verdana"/>
              </a:rPr>
              <a:t>∀</a:t>
            </a:r>
            <a:r>
              <a:rPr b="0" baseline="-25000" i="0" lang="en-US" sz="2500" u="none">
                <a:solidFill>
                  <a:srgbClr val="5F604A"/>
                </a:solidFill>
                <a:latin typeface="Times New Roman"/>
                <a:ea typeface="Times New Roman"/>
                <a:cs typeface="Times New Roman"/>
                <a:sym typeface="Times New Roman"/>
              </a:rPr>
              <a:t> x </a:t>
            </a:r>
            <a:r>
              <a:rPr b="0" i="0" lang="en-US" sz="2500" u="none">
                <a:solidFill>
                  <a:srgbClr val="5F604A"/>
                </a:solidFill>
                <a:latin typeface="Verdana"/>
                <a:ea typeface="Verdana"/>
                <a:cs typeface="Verdana"/>
                <a:sym typeface="Verdana"/>
              </a:rPr>
              <a:t>[graduating(x)🡪happy(x)</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Verdana"/>
                <a:ea typeface="Verdana"/>
                <a:cs typeface="Verdana"/>
                <a:sym typeface="Verdana"/>
              </a:rPr>
              <a:t>∀</a:t>
            </a:r>
            <a:r>
              <a:rPr b="0" baseline="-25000" i="0" lang="en-US" sz="2500" u="none">
                <a:solidFill>
                  <a:srgbClr val="5F604A"/>
                </a:solidFill>
                <a:latin typeface="Times New Roman"/>
                <a:ea typeface="Times New Roman"/>
                <a:cs typeface="Times New Roman"/>
                <a:sym typeface="Times New Roman"/>
              </a:rPr>
              <a:t> x</a:t>
            </a:r>
            <a:r>
              <a:rPr b="0" i="0" lang="en-US" sz="25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Verdana"/>
                <a:ea typeface="Verdana"/>
                <a:cs typeface="Verdana"/>
                <a:sym typeface="Verdana"/>
              </a:rPr>
              <a:t>∃</a:t>
            </a:r>
            <a:r>
              <a:rPr b="0" baseline="-25000" i="0" lang="en-US" sz="2500" u="none">
                <a:solidFill>
                  <a:srgbClr val="5F604A"/>
                </a:solidFill>
                <a:latin typeface="Times New Roman"/>
                <a:ea typeface="Times New Roman"/>
                <a:cs typeface="Times New Roman"/>
                <a:sym typeface="Times New Roman"/>
              </a:rPr>
              <a:t> x</a:t>
            </a:r>
            <a:r>
              <a:rPr b="0" i="0" lang="en-US" sz="2500" u="none">
                <a:solidFill>
                  <a:srgbClr val="5F604A"/>
                </a:solidFill>
                <a:latin typeface="Verdana"/>
                <a:ea typeface="Verdana"/>
                <a:cs typeface="Verdana"/>
                <a:sym typeface="Verdana"/>
              </a:rPr>
              <a:t> graduating(x)</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Verdana"/>
                <a:ea typeface="Verdana"/>
                <a:cs typeface="Verdana"/>
                <a:sym typeface="Verdana"/>
              </a:rPr>
              <a:t>∃</a:t>
            </a:r>
            <a:r>
              <a:rPr b="0" baseline="-25000" i="0" lang="en-US" sz="2500" u="none">
                <a:solidFill>
                  <a:srgbClr val="5F604A"/>
                </a:solidFill>
                <a:latin typeface="Times New Roman"/>
                <a:ea typeface="Times New Roman"/>
                <a:cs typeface="Times New Roman"/>
                <a:sym typeface="Times New Roman"/>
              </a:rPr>
              <a:t> x</a:t>
            </a:r>
            <a:r>
              <a:rPr b="0" i="0" lang="en-US" sz="2500" u="none">
                <a:solidFill>
                  <a:srgbClr val="5F604A"/>
                </a:solidFill>
                <a:latin typeface="Verdana"/>
                <a:ea typeface="Verdana"/>
                <a:cs typeface="Verdana"/>
                <a:sym typeface="Verdana"/>
              </a:rPr>
              <a:t> smile(x)</a:t>
            </a:r>
            <a:endParaRPr/>
          </a:p>
          <a:p>
            <a:pPr indent="-184150" lvl="0" marL="342900" marR="0" rtl="0" algn="l">
              <a:spcBef>
                <a:spcPts val="500"/>
              </a:spcBef>
              <a:spcAft>
                <a:spcPts val="0"/>
              </a:spcAft>
              <a:buClr>
                <a:srgbClr val="5F604A"/>
              </a:buClr>
              <a:buSzPts val="2500"/>
              <a:buFont typeface="Verdana"/>
              <a:buNone/>
            </a:pPr>
            <a:r>
              <a:t/>
            </a:r>
            <a:endParaRPr b="0" i="0" sz="2500" u="none">
              <a:solidFill>
                <a:srgbClr val="5F604A"/>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8"/>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65" name="Google Shape;265;p28"/>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500"/>
              <a:buFont typeface="Verdana"/>
              <a:buChar char=" "/>
            </a:pPr>
            <a:r>
              <a:rPr b="1" i="0" lang="en-US" sz="2500" u="none">
                <a:solidFill>
                  <a:srgbClr val="5F604A"/>
                </a:solidFill>
                <a:latin typeface="Times New Roman"/>
                <a:ea typeface="Times New Roman"/>
                <a:cs typeface="Times New Roman"/>
                <a:sym typeface="Times New Roman"/>
              </a:rPr>
              <a:t>Step 2: Convert to clausal form</a:t>
            </a:r>
            <a:endParaRPr/>
          </a:p>
          <a:p>
            <a:pPr indent="-342900" lvl="0" marL="342900" marR="0" rtl="0" algn="l">
              <a:lnSpc>
                <a:spcPct val="100000"/>
              </a:lnSpc>
              <a:spcBef>
                <a:spcPts val="500"/>
              </a:spcBef>
              <a:spcAft>
                <a:spcPts val="0"/>
              </a:spcAft>
              <a:buClr>
                <a:srgbClr val="5F604A"/>
              </a:buClr>
              <a:buSzPts val="2500"/>
              <a:buFont typeface="Verdana"/>
              <a:buChar char=" "/>
            </a:pPr>
            <a:r>
              <a:rPr b="1" i="0" lang="en-US" sz="2500" u="none">
                <a:solidFill>
                  <a:srgbClr val="5F604A"/>
                </a:solidFill>
                <a:latin typeface="Times New Roman"/>
                <a:ea typeface="Times New Roman"/>
                <a:cs typeface="Times New Roman"/>
                <a:sym typeface="Times New Roman"/>
              </a:rPr>
              <a:t>(i) Eliminate the </a:t>
            </a:r>
            <a:r>
              <a:rPr b="0" i="0" lang="en-US" sz="2500" u="none">
                <a:solidFill>
                  <a:srgbClr val="5F604A"/>
                </a:solidFill>
                <a:latin typeface="Times New Roman"/>
                <a:ea typeface="Times New Roman"/>
                <a:cs typeface="Times New Roman"/>
                <a:sym typeface="Times New Roman"/>
              </a:rPr>
              <a:t>🡪 </a:t>
            </a:r>
            <a:r>
              <a:rPr b="1" i="0" lang="en-US" sz="2500" u="none">
                <a:solidFill>
                  <a:srgbClr val="5F604A"/>
                </a:solidFill>
                <a:latin typeface="Times New Roman"/>
                <a:ea typeface="Times New Roman"/>
                <a:cs typeface="Times New Roman"/>
                <a:sym typeface="Times New Roman"/>
              </a:rPr>
              <a:t>sign</a:t>
            </a:r>
            <a:endParaRPr b="0" i="0" sz="2500" u="none">
              <a:solidFill>
                <a:srgbClr val="5F604A"/>
              </a:solidFill>
              <a:latin typeface="Times New Roman"/>
              <a:ea typeface="Times New Roman"/>
              <a:cs typeface="Times New Roman"/>
              <a:sym typeface="Times New Roman"/>
            </a:endParaRPr>
          </a:p>
          <a:p>
            <a:pPr indent="-342900" lvl="0" marL="342900" marR="0" rtl="0" algn="l">
              <a:lnSpc>
                <a:spcPct val="100000"/>
              </a:lnSpc>
              <a:spcBef>
                <a:spcPts val="560"/>
              </a:spcBef>
              <a:spcAft>
                <a:spcPts val="0"/>
              </a:spcAft>
              <a:buClr>
                <a:srgbClr val="5F604A"/>
              </a:buClr>
              <a:buSzPts val="2500"/>
              <a:buFont typeface="Verdana"/>
              <a:buAutoNum type="arabicPeriod"/>
            </a:pPr>
            <a:r>
              <a:rPr b="0" i="0" lang="en-US" sz="2500" u="none">
                <a:solidFill>
                  <a:srgbClr val="5F604A"/>
                </a:solidFill>
                <a:latin typeface="Times New Roman"/>
                <a:ea typeface="Times New Roman"/>
                <a:cs typeface="Times New Roman"/>
                <a:sym typeface="Times New Roman"/>
              </a:rPr>
              <a:t>∀</a:t>
            </a:r>
            <a:r>
              <a:rPr b="0" baseline="-25000" i="0" lang="en-US" sz="2800" u="none">
                <a:solidFill>
                  <a:srgbClr val="5F604A"/>
                </a:solidFill>
                <a:latin typeface="Times New Roman"/>
                <a:ea typeface="Times New Roman"/>
                <a:cs typeface="Times New Roman"/>
                <a:sym typeface="Times New Roman"/>
              </a:rPr>
              <a:t>x</a:t>
            </a:r>
            <a:r>
              <a:rPr b="0" i="0" lang="en-US" sz="2500" u="none">
                <a:solidFill>
                  <a:srgbClr val="5F604A"/>
                </a:solidFill>
                <a:latin typeface="Times New Roman"/>
                <a:ea typeface="Times New Roman"/>
                <a:cs typeface="Times New Roman"/>
                <a:sym typeface="Times New Roman"/>
              </a:rPr>
              <a:t> ⌐ graduating(x) </a:t>
            </a:r>
            <a:r>
              <a:rPr b="0" i="0" lang="en-US" sz="2800" u="none">
                <a:solidFill>
                  <a:srgbClr val="5F604A"/>
                </a:solidFill>
                <a:latin typeface="Verdana"/>
                <a:ea typeface="Verdana"/>
                <a:cs typeface="Verdana"/>
                <a:sym typeface="Verdana"/>
              </a:rPr>
              <a:t>∨ </a:t>
            </a:r>
            <a:r>
              <a:rPr b="0" i="0" lang="en-US" sz="2500" u="none">
                <a:solidFill>
                  <a:srgbClr val="5F604A"/>
                </a:solidFill>
                <a:latin typeface="Times New Roman"/>
                <a:ea typeface="Times New Roman"/>
                <a:cs typeface="Times New Roman"/>
                <a:sym typeface="Times New Roman"/>
              </a:rPr>
              <a:t>happy(x)</a:t>
            </a:r>
            <a:endParaRPr/>
          </a:p>
          <a:p>
            <a:pPr indent="-342900" lvl="0" marL="342900" marR="0" rtl="0" algn="l">
              <a:lnSpc>
                <a:spcPct val="100000"/>
              </a:lnSpc>
              <a:spcBef>
                <a:spcPts val="560"/>
              </a:spcBef>
              <a:spcAft>
                <a:spcPts val="0"/>
              </a:spcAft>
              <a:buClr>
                <a:srgbClr val="5F604A"/>
              </a:buClr>
              <a:buSzPts val="2500"/>
              <a:buFont typeface="Verdana"/>
              <a:buAutoNum type="arabicPeriod"/>
            </a:pPr>
            <a:r>
              <a:rPr b="0" i="0" lang="en-US" sz="2500" u="none">
                <a:solidFill>
                  <a:srgbClr val="5F604A"/>
                </a:solidFill>
                <a:latin typeface="Times New Roman"/>
                <a:ea typeface="Times New Roman"/>
                <a:cs typeface="Times New Roman"/>
                <a:sym typeface="Times New Roman"/>
              </a:rPr>
              <a:t>∀</a:t>
            </a:r>
            <a:r>
              <a:rPr b="0" baseline="-25000" i="0" lang="en-US" sz="2500" u="none">
                <a:solidFill>
                  <a:srgbClr val="5F604A"/>
                </a:solidFill>
                <a:latin typeface="Times New Roman"/>
                <a:ea typeface="Times New Roman"/>
                <a:cs typeface="Times New Roman"/>
                <a:sym typeface="Times New Roman"/>
              </a:rPr>
              <a:t> x </a:t>
            </a:r>
            <a:r>
              <a:rPr b="0" i="0" lang="en-US" sz="2500" u="none">
                <a:solidFill>
                  <a:srgbClr val="5F604A"/>
                </a:solidFill>
                <a:latin typeface="Times New Roman"/>
                <a:ea typeface="Times New Roman"/>
                <a:cs typeface="Times New Roman"/>
                <a:sym typeface="Times New Roman"/>
              </a:rPr>
              <a:t>⌐happy(x) </a:t>
            </a:r>
            <a:r>
              <a:rPr b="0" i="0" lang="en-US" sz="2800" u="none">
                <a:solidFill>
                  <a:srgbClr val="5F604A"/>
                </a:solidFill>
                <a:latin typeface="Verdana"/>
                <a:ea typeface="Verdana"/>
                <a:cs typeface="Verdana"/>
                <a:sym typeface="Verdana"/>
              </a:rPr>
              <a:t>∨ </a:t>
            </a:r>
            <a:r>
              <a:rPr b="0" i="0" lang="en-US" sz="2500" u="none">
                <a:solidFill>
                  <a:srgbClr val="5F604A"/>
                </a:solidFill>
                <a:latin typeface="Times New Roman"/>
                <a:ea typeface="Times New Roman"/>
                <a:cs typeface="Times New Roman"/>
                <a:sym typeface="Times New Roman"/>
              </a:rPr>
              <a:t>smile(x)</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Times New Roman"/>
                <a:ea typeface="Times New Roman"/>
                <a:cs typeface="Times New Roman"/>
                <a:sym typeface="Times New Roman"/>
              </a:rPr>
              <a:t>∃</a:t>
            </a:r>
            <a:r>
              <a:rPr b="0" baseline="-25000" i="0" lang="en-US" sz="2500" u="none">
                <a:solidFill>
                  <a:srgbClr val="5F604A"/>
                </a:solidFill>
                <a:latin typeface="Times New Roman"/>
                <a:ea typeface="Times New Roman"/>
                <a:cs typeface="Times New Roman"/>
                <a:sym typeface="Times New Roman"/>
              </a:rPr>
              <a:t> x</a:t>
            </a:r>
            <a:r>
              <a:rPr b="0" i="0" lang="en-US" sz="2500" u="none">
                <a:solidFill>
                  <a:srgbClr val="5F604A"/>
                </a:solidFill>
                <a:latin typeface="Times New Roman"/>
                <a:ea typeface="Times New Roman"/>
                <a:cs typeface="Times New Roman"/>
                <a:sym typeface="Times New Roman"/>
              </a:rPr>
              <a:t> graduating(x)</a:t>
            </a:r>
            <a:endParaRPr/>
          </a:p>
          <a:p>
            <a:pPr indent="-342900" lvl="0" marL="342900" marR="0" rtl="0" algn="l">
              <a:lnSpc>
                <a:spcPct val="100000"/>
              </a:lnSpc>
              <a:spcBef>
                <a:spcPts val="500"/>
              </a:spcBef>
              <a:spcAft>
                <a:spcPts val="0"/>
              </a:spcAft>
              <a:buClr>
                <a:srgbClr val="5F604A"/>
              </a:buClr>
              <a:buSzPts val="2500"/>
              <a:buFont typeface="Verdana"/>
              <a:buAutoNum type="arabicPeriod"/>
            </a:pPr>
            <a:r>
              <a:rPr b="0" i="0" lang="en-US" sz="2500" u="none">
                <a:solidFill>
                  <a:srgbClr val="5F604A"/>
                </a:solidFill>
                <a:latin typeface="Times New Roman"/>
                <a:ea typeface="Times New Roman"/>
                <a:cs typeface="Times New Roman"/>
                <a:sym typeface="Times New Roman"/>
              </a:rPr>
              <a:t>⌐ ∃</a:t>
            </a:r>
            <a:r>
              <a:rPr b="0" baseline="-25000" i="0" lang="en-US" sz="2500" u="none">
                <a:solidFill>
                  <a:srgbClr val="5F604A"/>
                </a:solidFill>
                <a:latin typeface="Times New Roman"/>
                <a:ea typeface="Times New Roman"/>
                <a:cs typeface="Times New Roman"/>
                <a:sym typeface="Times New Roman"/>
              </a:rPr>
              <a:t> x</a:t>
            </a:r>
            <a:r>
              <a:rPr b="0" i="0" lang="en-US" sz="2500" u="none">
                <a:solidFill>
                  <a:srgbClr val="5F604A"/>
                </a:solidFill>
                <a:latin typeface="Times New Roman"/>
                <a:ea typeface="Times New Roman"/>
                <a:cs typeface="Times New Roman"/>
                <a:sym typeface="Times New Roman"/>
              </a:rPr>
              <a:t> smile(x)</a:t>
            </a:r>
            <a:endParaRPr/>
          </a:p>
          <a:p>
            <a:pPr indent="-184150" lvl="0" marL="342900" marR="0" rtl="0" algn="l">
              <a:spcBef>
                <a:spcPts val="500"/>
              </a:spcBef>
              <a:spcAft>
                <a:spcPts val="0"/>
              </a:spcAft>
              <a:buClr>
                <a:srgbClr val="5F604A"/>
              </a:buClr>
              <a:buSzPts val="2500"/>
              <a:buFont typeface="Verdana"/>
              <a:buNone/>
            </a:pPr>
            <a:r>
              <a:t/>
            </a:r>
            <a:endParaRPr b="0" i="0" sz="2500" u="none">
              <a:solidFill>
                <a:srgbClr val="5F604A"/>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71" name="Google Shape;271;p29"/>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800"/>
              <a:buFont typeface="Verdana"/>
              <a:buChar char=" "/>
            </a:pPr>
            <a:r>
              <a:rPr b="1" i="0" lang="en-US" sz="2800" u="none">
                <a:solidFill>
                  <a:srgbClr val="5F604A"/>
                </a:solidFill>
                <a:latin typeface="Verdana"/>
                <a:ea typeface="Verdana"/>
                <a:cs typeface="Verdana"/>
                <a:sym typeface="Verdana"/>
              </a:rPr>
              <a:t>(ii) Reduce the scope of negation</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graduating(x) ∨ happy(x)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graduating(x)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a:t>
            </a:r>
            <a:r>
              <a:rPr b="0" i="0" lang="en-US" sz="2800" u="none">
                <a:solidFill>
                  <a:srgbClr val="5F604A"/>
                </a:solidFill>
                <a:latin typeface="Times New Roman"/>
                <a:ea typeface="Times New Roman"/>
                <a:cs typeface="Times New Roman"/>
                <a:sym typeface="Times New Roman"/>
              </a:rPr>
              <a:t>⌐</a:t>
            </a:r>
            <a:r>
              <a:rPr b="0" i="0" lang="en-US" sz="2800" u="none">
                <a:solidFill>
                  <a:srgbClr val="5F604A"/>
                </a:solidFill>
                <a:latin typeface="Verdana"/>
                <a:ea typeface="Verdana"/>
                <a:cs typeface="Verdana"/>
                <a:sym typeface="Verdana"/>
              </a:rPr>
              <a:t> smile(x)</a:t>
            </a:r>
            <a:endParaRPr/>
          </a:p>
          <a:p>
            <a:pPr indent="-165100" lvl="0" marL="342900" marR="0" rtl="0" algn="l">
              <a:spcBef>
                <a:spcPts val="560"/>
              </a:spcBef>
              <a:spcAft>
                <a:spcPts val="0"/>
              </a:spcAft>
              <a:buClr>
                <a:srgbClr val="5F604A"/>
              </a:buClr>
              <a:buSzPts val="2800"/>
              <a:buFont typeface="Verdana"/>
              <a:buNone/>
            </a:pPr>
            <a:r>
              <a:t/>
            </a:r>
            <a:endParaRPr b="0" i="0" sz="2800" u="none">
              <a:solidFill>
                <a:srgbClr val="5F604A"/>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7620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Universal instantiation (UI)</a:t>
            </a:r>
            <a:endParaRPr/>
          </a:p>
        </p:txBody>
      </p:sp>
      <p:sp>
        <p:nvSpPr>
          <p:cNvPr id="75" name="Google Shape;75;p3"/>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0"/>
              </a:spcBef>
              <a:spcAft>
                <a:spcPts val="0"/>
              </a:spcAft>
              <a:buClr>
                <a:srgbClr val="5F604A"/>
              </a:buClr>
              <a:buSzPts val="2000"/>
              <a:buFont typeface="Verdana"/>
              <a:buChar char=" "/>
            </a:pPr>
            <a:r>
              <a:rPr b="0" i="0" lang="en-US" sz="2000" u="none">
                <a:solidFill>
                  <a:srgbClr val="5F604A"/>
                </a:solidFill>
                <a:latin typeface="Verdana"/>
                <a:ea typeface="Verdana"/>
                <a:cs typeface="Verdana"/>
                <a:sym typeface="Verdana"/>
              </a:rPr>
              <a:t>Every instantiation of a universally quantified sentence is entailed by it:</a:t>
            </a:r>
            <a:endParaRPr/>
          </a:p>
          <a:p>
            <a:pPr indent="-342900" lvl="0" marL="342900" rtl="0" algn="ctr">
              <a:lnSpc>
                <a:spcPct val="9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a:t>
            </a:r>
            <a:r>
              <a:rPr b="0" i="1" lang="en-US" sz="1600" u="none">
                <a:solidFill>
                  <a:srgbClr val="5F604A"/>
                </a:solidFill>
                <a:latin typeface="Verdana"/>
                <a:ea typeface="Verdana"/>
                <a:cs typeface="Verdana"/>
                <a:sym typeface="Verdana"/>
              </a:rPr>
              <a:t>v</a:t>
            </a:r>
            <a:r>
              <a:rPr b="0" i="0" lang="en-US" sz="1600" u="none">
                <a:solidFill>
                  <a:srgbClr val="5F604A"/>
                </a:solidFill>
                <a:latin typeface="Verdana"/>
                <a:ea typeface="Verdana"/>
                <a:cs typeface="Verdana"/>
                <a:sym typeface="Verdana"/>
              </a:rPr>
              <a:t> α</a:t>
            </a:r>
            <a:br>
              <a:rPr b="0" i="0" lang="en-US" sz="1600" u="none">
                <a:solidFill>
                  <a:srgbClr val="5F604A"/>
                </a:solidFill>
                <a:latin typeface="Verdana"/>
                <a:ea typeface="Verdana"/>
                <a:cs typeface="Verdana"/>
                <a:sym typeface="Verdana"/>
              </a:rPr>
            </a:br>
            <a:endParaRPr/>
          </a:p>
          <a:p>
            <a:pPr indent="-342900" lvl="0" marL="342900" rtl="0" algn="ctr">
              <a:lnSpc>
                <a:spcPct val="9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Subst({v/g}, α)</a:t>
            </a:r>
            <a:endParaRPr b="0" i="0" sz="2400" u="none">
              <a:solidFill>
                <a:srgbClr val="5F604A"/>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2000"/>
              <a:buNone/>
            </a:pPr>
            <a:r>
              <a:rPr b="0" i="0" lang="en-US" sz="2000" u="none">
                <a:solidFill>
                  <a:srgbClr val="5F604A"/>
                </a:solidFill>
                <a:latin typeface="Verdana"/>
                <a:ea typeface="Verdana"/>
                <a:cs typeface="Verdana"/>
                <a:sym typeface="Verdana"/>
              </a:rPr>
              <a:t>	for any variable </a:t>
            </a:r>
            <a:r>
              <a:rPr b="0" i="1" lang="en-US" sz="2000" u="none">
                <a:solidFill>
                  <a:srgbClr val="5F604A"/>
                </a:solidFill>
                <a:latin typeface="Verdana"/>
                <a:ea typeface="Verdana"/>
                <a:cs typeface="Verdana"/>
                <a:sym typeface="Verdana"/>
              </a:rPr>
              <a:t>v</a:t>
            </a:r>
            <a:r>
              <a:rPr b="0" i="0" lang="en-US" sz="2000" u="none">
                <a:solidFill>
                  <a:srgbClr val="5F604A"/>
                </a:solidFill>
                <a:latin typeface="Verdana"/>
                <a:ea typeface="Verdana"/>
                <a:cs typeface="Verdana"/>
                <a:sym typeface="Verdana"/>
              </a:rPr>
              <a:t> and ground term </a:t>
            </a:r>
            <a:r>
              <a:rPr b="0" i="1" lang="en-US" sz="2000" u="none">
                <a:solidFill>
                  <a:srgbClr val="5F604A"/>
                </a:solidFill>
                <a:latin typeface="Verdana"/>
                <a:ea typeface="Verdana"/>
                <a:cs typeface="Verdana"/>
                <a:sym typeface="Verdana"/>
              </a:rPr>
              <a:t>g (</a:t>
            </a:r>
            <a:r>
              <a:rPr b="0" i="1" lang="en-US" sz="2000" u="none">
                <a:solidFill>
                  <a:srgbClr val="FF0000"/>
                </a:solidFill>
                <a:latin typeface="Verdana"/>
                <a:ea typeface="Verdana"/>
                <a:cs typeface="Verdana"/>
                <a:sym typeface="Verdana"/>
              </a:rPr>
              <a:t>Subst(x,y) =</a:t>
            </a:r>
            <a:r>
              <a:rPr b="0" i="1" lang="en-US" sz="2000" u="none">
                <a:solidFill>
                  <a:srgbClr val="5F604A"/>
                </a:solidFill>
                <a:latin typeface="Verdana"/>
                <a:ea typeface="Verdana"/>
                <a:cs typeface="Verdana"/>
                <a:sym typeface="Verdana"/>
              </a:rPr>
              <a:t> </a:t>
            </a:r>
            <a:r>
              <a:rPr b="0" i="1" lang="en-US" sz="2000" u="none">
                <a:solidFill>
                  <a:srgbClr val="FF0000"/>
                </a:solidFill>
                <a:latin typeface="Verdana"/>
                <a:ea typeface="Verdana"/>
                <a:cs typeface="Verdana"/>
                <a:sym typeface="Verdana"/>
              </a:rPr>
              <a:t>substitution of y by x</a:t>
            </a:r>
            <a:r>
              <a:rPr b="0" i="1" lang="en-US" sz="2000" u="none">
                <a:solidFill>
                  <a:srgbClr val="5F604A"/>
                </a:solidFill>
                <a:latin typeface="Verdana"/>
                <a:ea typeface="Verdana"/>
                <a:cs typeface="Verdana"/>
                <a:sym typeface="Verdana"/>
              </a:rPr>
              <a:t>)</a:t>
            </a:r>
            <a:endParaRPr/>
          </a:p>
          <a:p>
            <a:pPr indent="-342900" lvl="0" marL="342900" rtl="0" algn="l">
              <a:lnSpc>
                <a:spcPct val="90000"/>
              </a:lnSpc>
              <a:spcBef>
                <a:spcPts val="400"/>
              </a:spcBef>
              <a:spcAft>
                <a:spcPts val="0"/>
              </a:spcAft>
              <a:buClr>
                <a:srgbClr val="5F604A"/>
              </a:buClr>
              <a:buSzPts val="2000"/>
              <a:buNone/>
            </a:pPr>
            <a:r>
              <a:t/>
            </a:r>
            <a:endParaRPr b="0" i="0" sz="2000" u="none">
              <a:solidFill>
                <a:srgbClr val="5F604A"/>
              </a:solidFill>
              <a:latin typeface="Verdana"/>
              <a:ea typeface="Verdana"/>
              <a:cs typeface="Verdana"/>
              <a:sym typeface="Verdana"/>
            </a:endParaRPr>
          </a:p>
          <a:p>
            <a:pPr indent="-342900" lvl="0" marL="342900" rtl="0" algn="l">
              <a:lnSpc>
                <a:spcPct val="90000"/>
              </a:lnSpc>
              <a:spcBef>
                <a:spcPts val="400"/>
              </a:spcBef>
              <a:spcAft>
                <a:spcPts val="0"/>
              </a:spcAft>
              <a:buClr>
                <a:srgbClr val="5F604A"/>
              </a:buClr>
              <a:buSzPts val="2000"/>
              <a:buFont typeface="Verdana"/>
              <a:buChar char=" "/>
            </a:pPr>
            <a:r>
              <a:rPr b="0" i="0" lang="en-US" sz="2000" u="none">
                <a:solidFill>
                  <a:srgbClr val="5F604A"/>
                </a:solidFill>
                <a:latin typeface="Verdana"/>
                <a:ea typeface="Verdana"/>
                <a:cs typeface="Verdana"/>
                <a:sym typeface="Verdana"/>
              </a:rPr>
              <a:t>E.g., ∀x </a:t>
            </a:r>
            <a:r>
              <a:rPr b="0" i="1" lang="en-US" sz="2000" u="none">
                <a:solidFill>
                  <a:srgbClr val="5F604A"/>
                </a:solidFill>
                <a:latin typeface="Verdana"/>
                <a:ea typeface="Verdana"/>
                <a:cs typeface="Verdana"/>
                <a:sym typeface="Verdana"/>
              </a:rPr>
              <a:t>King</a:t>
            </a:r>
            <a:r>
              <a:rPr b="0" i="0" lang="en-US" sz="2000" u="none">
                <a:solidFill>
                  <a:srgbClr val="5F604A"/>
                </a:solidFill>
                <a:latin typeface="Verdana"/>
                <a:ea typeface="Verdana"/>
                <a:cs typeface="Verdana"/>
                <a:sym typeface="Verdana"/>
              </a:rPr>
              <a:t>(</a:t>
            </a:r>
            <a:r>
              <a:rPr b="0" i="1" lang="en-US" sz="2000" u="none">
                <a:solidFill>
                  <a:srgbClr val="5F604A"/>
                </a:solidFill>
                <a:latin typeface="Verdana"/>
                <a:ea typeface="Verdana"/>
                <a:cs typeface="Verdana"/>
                <a:sym typeface="Verdana"/>
              </a:rPr>
              <a:t>x</a:t>
            </a:r>
            <a:r>
              <a:rPr b="0" i="0" lang="en-US" sz="2000" u="none">
                <a:solidFill>
                  <a:srgbClr val="5F604A"/>
                </a:solidFill>
                <a:latin typeface="Verdana"/>
                <a:ea typeface="Verdana"/>
                <a:cs typeface="Verdana"/>
                <a:sym typeface="Verdana"/>
              </a:rPr>
              <a:t>) ∧ </a:t>
            </a:r>
            <a:r>
              <a:rPr b="0" i="1" lang="en-US" sz="2000" u="none">
                <a:solidFill>
                  <a:srgbClr val="5F604A"/>
                </a:solidFill>
                <a:latin typeface="Verdana"/>
                <a:ea typeface="Verdana"/>
                <a:cs typeface="Verdana"/>
                <a:sym typeface="Verdana"/>
              </a:rPr>
              <a:t>Greedy</a:t>
            </a:r>
            <a:r>
              <a:rPr b="0" i="0" lang="en-US" sz="2000" u="none">
                <a:solidFill>
                  <a:srgbClr val="5F604A"/>
                </a:solidFill>
                <a:latin typeface="Verdana"/>
                <a:ea typeface="Verdana"/>
                <a:cs typeface="Verdana"/>
                <a:sym typeface="Verdana"/>
              </a:rPr>
              <a:t>(</a:t>
            </a:r>
            <a:r>
              <a:rPr b="0" i="1" lang="en-US" sz="2000" u="none">
                <a:solidFill>
                  <a:srgbClr val="5F604A"/>
                </a:solidFill>
                <a:latin typeface="Verdana"/>
                <a:ea typeface="Verdana"/>
                <a:cs typeface="Verdana"/>
                <a:sym typeface="Verdana"/>
              </a:rPr>
              <a:t>x</a:t>
            </a:r>
            <a:r>
              <a:rPr b="0" i="0" lang="en-US" sz="2000" u="none">
                <a:solidFill>
                  <a:srgbClr val="5F604A"/>
                </a:solidFill>
                <a:latin typeface="Verdana"/>
                <a:ea typeface="Verdana"/>
                <a:cs typeface="Verdana"/>
                <a:sym typeface="Verdana"/>
              </a:rPr>
              <a:t>) ⇒ </a:t>
            </a:r>
            <a:r>
              <a:rPr b="0" i="1" lang="en-US" sz="2000" u="none">
                <a:solidFill>
                  <a:srgbClr val="5F604A"/>
                </a:solidFill>
                <a:latin typeface="Verdana"/>
                <a:ea typeface="Verdana"/>
                <a:cs typeface="Verdana"/>
                <a:sym typeface="Verdana"/>
              </a:rPr>
              <a:t>Evil</a:t>
            </a:r>
            <a:r>
              <a:rPr b="0" i="0" lang="en-US" sz="2000" u="none">
                <a:solidFill>
                  <a:srgbClr val="5F604A"/>
                </a:solidFill>
                <a:latin typeface="Verdana"/>
                <a:ea typeface="Verdana"/>
                <a:cs typeface="Verdana"/>
                <a:sym typeface="Verdana"/>
              </a:rPr>
              <a:t>(</a:t>
            </a:r>
            <a:r>
              <a:rPr b="0" i="1" lang="en-US" sz="2000" u="none">
                <a:solidFill>
                  <a:srgbClr val="5F604A"/>
                </a:solidFill>
                <a:latin typeface="Verdana"/>
                <a:ea typeface="Verdana"/>
                <a:cs typeface="Verdana"/>
                <a:sym typeface="Verdana"/>
              </a:rPr>
              <a:t>x</a:t>
            </a:r>
            <a:r>
              <a:rPr b="0" i="0" lang="en-US" sz="2000" u="none">
                <a:solidFill>
                  <a:srgbClr val="5F604A"/>
                </a:solidFill>
                <a:latin typeface="Verdana"/>
                <a:ea typeface="Verdana"/>
                <a:cs typeface="Verdana"/>
                <a:sym typeface="Verdana"/>
              </a:rPr>
              <a:t>) yields:</a:t>
            </a:r>
            <a:endParaRPr/>
          </a:p>
          <a:p>
            <a:pPr indent="-285750" lvl="1" marL="742950" rtl="0" algn="l">
              <a:lnSpc>
                <a:spcPct val="90000"/>
              </a:lnSpc>
              <a:spcBef>
                <a:spcPts val="280"/>
              </a:spcBef>
              <a:spcAft>
                <a:spcPts val="0"/>
              </a:spcAft>
              <a:buClr>
                <a:srgbClr val="7F7358"/>
              </a:buClr>
              <a:buSzPts val="1400"/>
              <a:buFont typeface="Verdana"/>
              <a:buNone/>
            </a:pPr>
            <a:r>
              <a:rPr b="0" i="1" lang="en-US" sz="1400" u="none">
                <a:solidFill>
                  <a:srgbClr val="7F7358"/>
                </a:solidFill>
                <a:latin typeface="Verdana"/>
                <a:ea typeface="Verdana"/>
                <a:cs typeface="Verdana"/>
                <a:sym typeface="Verdana"/>
              </a:rPr>
              <a:t>King</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Greedy</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Evil</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a:t>
            </a:r>
            <a:endParaRPr/>
          </a:p>
          <a:p>
            <a:pPr indent="-285750" lvl="1" marL="742950" rtl="0" algn="l">
              <a:lnSpc>
                <a:spcPct val="90000"/>
              </a:lnSpc>
              <a:spcBef>
                <a:spcPts val="280"/>
              </a:spcBef>
              <a:spcAft>
                <a:spcPts val="0"/>
              </a:spcAft>
              <a:buClr>
                <a:srgbClr val="7F7358"/>
              </a:buClr>
              <a:buSzPts val="1400"/>
              <a:buFont typeface="Verdana"/>
              <a:buNone/>
            </a:pPr>
            <a:r>
              <a:rPr b="0" i="1" lang="en-US" sz="1400" u="none">
                <a:solidFill>
                  <a:srgbClr val="7F7358"/>
                </a:solidFill>
                <a:latin typeface="Verdana"/>
                <a:ea typeface="Verdana"/>
                <a:cs typeface="Verdana"/>
                <a:sym typeface="Verdana"/>
              </a:rPr>
              <a:t>King</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Richard</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Greedy</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Richard</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Evil</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Richard</a:t>
            </a:r>
            <a:r>
              <a:rPr b="0" i="0" lang="en-US" sz="1400" u="none">
                <a:solidFill>
                  <a:srgbClr val="7F7358"/>
                </a:solidFill>
                <a:latin typeface="Verdana"/>
                <a:ea typeface="Verdana"/>
                <a:cs typeface="Verdana"/>
                <a:sym typeface="Verdana"/>
              </a:rPr>
              <a:t>)</a:t>
            </a:r>
            <a:endParaRPr/>
          </a:p>
          <a:p>
            <a:pPr indent="-285750" lvl="1" marL="742950" rtl="0" algn="l">
              <a:lnSpc>
                <a:spcPct val="90000"/>
              </a:lnSpc>
              <a:spcBef>
                <a:spcPts val="280"/>
              </a:spcBef>
              <a:spcAft>
                <a:spcPts val="0"/>
              </a:spcAft>
              <a:buClr>
                <a:srgbClr val="7F7358"/>
              </a:buClr>
              <a:buSzPts val="1400"/>
              <a:buFont typeface="Verdana"/>
              <a:buNone/>
            </a:pPr>
            <a:r>
              <a:rPr b="0" i="1" lang="en-US" sz="1400" u="none">
                <a:solidFill>
                  <a:srgbClr val="7F7358"/>
                </a:solidFill>
                <a:latin typeface="Verdana"/>
                <a:ea typeface="Verdana"/>
                <a:cs typeface="Verdana"/>
                <a:sym typeface="Verdana"/>
              </a:rPr>
              <a:t>King</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Greedy</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 ⇒ </a:t>
            </a:r>
            <a:r>
              <a:rPr b="0" i="1" lang="en-US" sz="1400" u="none">
                <a:solidFill>
                  <a:srgbClr val="7F7358"/>
                </a:solidFill>
                <a:latin typeface="Verdana"/>
                <a:ea typeface="Verdana"/>
                <a:cs typeface="Verdana"/>
                <a:sym typeface="Verdana"/>
              </a:rPr>
              <a:t>Evil</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a:t>
            </a:r>
            <a:endParaRPr/>
          </a:p>
          <a:p>
            <a:pPr indent="-285750" lvl="1" marL="742950" rtl="0" algn="l">
              <a:lnSpc>
                <a:spcPct val="90000"/>
              </a:lnSpc>
              <a:spcBef>
                <a:spcPts val="280"/>
              </a:spcBef>
              <a:spcAft>
                <a:spcPts val="0"/>
              </a:spcAft>
              <a:buClr>
                <a:srgbClr val="7F7358"/>
              </a:buClr>
              <a:buSzPts val="1400"/>
              <a:buFont typeface="Verdana"/>
              <a:buNone/>
            </a:pPr>
            <a:r>
              <a:rPr b="0" i="0" lang="en-US" sz="1400" u="none">
                <a:solidFill>
                  <a:srgbClr val="7F7358"/>
                </a:solidFill>
                <a:latin typeface="Verdana"/>
                <a:ea typeface="Verdana"/>
                <a:cs typeface="Verdana"/>
                <a:sym typeface="Verdana"/>
              </a:rPr>
              <a:t>.</a:t>
            </a:r>
            <a:endParaRPr/>
          </a:p>
          <a:p>
            <a:pPr indent="-285750" lvl="1" marL="742950" rtl="0" algn="l">
              <a:lnSpc>
                <a:spcPct val="90000"/>
              </a:lnSpc>
              <a:spcBef>
                <a:spcPts val="280"/>
              </a:spcBef>
              <a:spcAft>
                <a:spcPts val="0"/>
              </a:spcAft>
              <a:buClr>
                <a:srgbClr val="7F7358"/>
              </a:buClr>
              <a:buSzPts val="1400"/>
              <a:buFont typeface="Verdana"/>
              <a:buNone/>
            </a:pPr>
            <a:r>
              <a:rPr b="0" i="0" lang="en-US" sz="1400" u="none">
                <a:solidFill>
                  <a:srgbClr val="7F7358"/>
                </a:solidFill>
                <a:latin typeface="Verdana"/>
                <a:ea typeface="Verdana"/>
                <a:cs typeface="Verdana"/>
                <a:sym typeface="Verdana"/>
              </a:rPr>
              <a:t>.</a:t>
            </a:r>
            <a:endParaRPr/>
          </a:p>
          <a:p>
            <a:pPr indent="-285750" lvl="1" marL="742950" rtl="0" algn="l">
              <a:lnSpc>
                <a:spcPct val="90000"/>
              </a:lnSpc>
              <a:spcBef>
                <a:spcPts val="280"/>
              </a:spcBef>
              <a:spcAft>
                <a:spcPts val="0"/>
              </a:spcAft>
              <a:buClr>
                <a:srgbClr val="7F7358"/>
              </a:buClr>
              <a:buSzPts val="1400"/>
              <a:buFont typeface="Verdana"/>
              <a:buNone/>
            </a:pPr>
            <a:r>
              <a:rPr b="0" i="0" lang="en-US" sz="1400" u="none">
                <a:solidFill>
                  <a:srgbClr val="7F7358"/>
                </a:solidFill>
                <a:latin typeface="Verdana"/>
                <a:ea typeface="Verdana"/>
                <a:cs typeface="Verdana"/>
                <a:sym typeface="Verdana"/>
              </a:rPr>
              <a:t>.</a:t>
            </a:r>
            <a:endParaRPr/>
          </a:p>
        </p:txBody>
      </p:sp>
      <p:cxnSp>
        <p:nvCxnSpPr>
          <p:cNvPr id="76" name="Google Shape;76;p3"/>
          <p:cNvCxnSpPr/>
          <p:nvPr/>
        </p:nvCxnSpPr>
        <p:spPr>
          <a:xfrm>
            <a:off x="3733800" y="2971800"/>
            <a:ext cx="19050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77" name="Google Shape;277;p30"/>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800"/>
              <a:buFont typeface="Verdana"/>
              <a:buChar char=" "/>
            </a:pPr>
            <a:r>
              <a:rPr b="1" i="0" lang="en-US" sz="2800" u="none">
                <a:solidFill>
                  <a:srgbClr val="5F604A"/>
                </a:solidFill>
                <a:latin typeface="Verdana"/>
                <a:ea typeface="Verdana"/>
                <a:cs typeface="Verdana"/>
                <a:sym typeface="Verdana"/>
              </a:rPr>
              <a:t>(iii) Standardize variables apart</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graduating(x) ∨ happy(x)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graduating(x)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a:t>
            </a:r>
            <a:r>
              <a:rPr b="0" i="0" lang="en-US" sz="2800" u="none">
                <a:solidFill>
                  <a:srgbClr val="5F604A"/>
                </a:solidFill>
                <a:latin typeface="Times New Roman"/>
                <a:ea typeface="Times New Roman"/>
                <a:cs typeface="Times New Roman"/>
                <a:sym typeface="Times New Roman"/>
              </a:rPr>
              <a:t>⌐</a:t>
            </a:r>
            <a:r>
              <a:rPr b="0" i="0" lang="en-US" sz="2800" u="none">
                <a:solidFill>
                  <a:srgbClr val="5F604A"/>
                </a:solidFill>
                <a:latin typeface="Verdana"/>
                <a:ea typeface="Verdana"/>
                <a:cs typeface="Verdana"/>
                <a:sym typeface="Verdana"/>
              </a:rPr>
              <a:t> smile(x)</a:t>
            </a:r>
            <a:endParaRPr/>
          </a:p>
          <a:p>
            <a:pPr indent="-165100" lvl="0" marL="342900" marR="0" rtl="0" algn="l">
              <a:spcBef>
                <a:spcPts val="560"/>
              </a:spcBef>
              <a:spcAft>
                <a:spcPts val="0"/>
              </a:spcAft>
              <a:buClr>
                <a:srgbClr val="5F604A"/>
              </a:buClr>
              <a:buSzPts val="2800"/>
              <a:buFont typeface="Verdana"/>
              <a:buNone/>
            </a:pPr>
            <a:r>
              <a:t/>
            </a:r>
            <a:endParaRPr b="0" i="0" sz="2800" u="none">
              <a:solidFill>
                <a:srgbClr val="5F604A"/>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1"/>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83" name="Google Shape;283;p31"/>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800"/>
              <a:buFont typeface="Verdana"/>
              <a:buChar char=" "/>
            </a:pPr>
            <a:r>
              <a:rPr b="1" i="0" lang="en-US" sz="2800" u="none">
                <a:solidFill>
                  <a:srgbClr val="5F604A"/>
                </a:solidFill>
                <a:latin typeface="Verdana"/>
                <a:ea typeface="Verdana"/>
                <a:cs typeface="Verdana"/>
                <a:sym typeface="Verdana"/>
              </a:rPr>
              <a:t>(iv) Move all quantifiers to the left</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graduating(x) ∨ happy(x)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graduating(x)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a:t>
            </a:r>
            <a:r>
              <a:rPr b="0" i="0" lang="en-US" sz="2800" u="none">
                <a:solidFill>
                  <a:srgbClr val="5F604A"/>
                </a:solidFill>
                <a:latin typeface="Times New Roman"/>
                <a:ea typeface="Times New Roman"/>
                <a:cs typeface="Times New Roman"/>
                <a:sym typeface="Times New Roman"/>
              </a:rPr>
              <a:t>⌐</a:t>
            </a:r>
            <a:r>
              <a:rPr b="0" i="0" lang="en-US" sz="2800" u="none">
                <a:solidFill>
                  <a:srgbClr val="5F604A"/>
                </a:solidFill>
                <a:latin typeface="Verdana"/>
                <a:ea typeface="Verdana"/>
                <a:cs typeface="Verdana"/>
                <a:sym typeface="Verdana"/>
              </a:rPr>
              <a:t> smile(x)</a:t>
            </a:r>
            <a:endParaRPr/>
          </a:p>
          <a:p>
            <a:pPr indent="-165100" lvl="0" marL="342900" marR="0" rtl="0" algn="l">
              <a:spcBef>
                <a:spcPts val="560"/>
              </a:spcBef>
              <a:spcAft>
                <a:spcPts val="0"/>
              </a:spcAft>
              <a:buClr>
                <a:srgbClr val="5F604A"/>
              </a:buClr>
              <a:buSzPts val="2800"/>
              <a:buFont typeface="Verdana"/>
              <a:buNone/>
            </a:pPr>
            <a:r>
              <a:t/>
            </a:r>
            <a:endParaRPr b="0" i="0" sz="2800" u="none">
              <a:solidFill>
                <a:srgbClr val="5F604A"/>
              </a:solidFill>
              <a:latin typeface="Verdana"/>
              <a:ea typeface="Verdana"/>
              <a:cs typeface="Verdana"/>
              <a:sym typeface="Verdan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89" name="Google Shape;289;p32"/>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800"/>
              <a:buFont typeface="Verdana"/>
              <a:buChar char=" "/>
            </a:pPr>
            <a:r>
              <a:rPr b="1" i="0" lang="en-US" sz="2800" u="none">
                <a:solidFill>
                  <a:srgbClr val="5F604A"/>
                </a:solidFill>
                <a:latin typeface="Verdana"/>
                <a:ea typeface="Verdana"/>
                <a:cs typeface="Verdana"/>
                <a:sym typeface="Verdana"/>
              </a:rPr>
              <a:t>(v) Eliminate </a:t>
            </a:r>
            <a:r>
              <a:rPr b="0" i="0" lang="en-US" sz="2800" u="none">
                <a:solidFill>
                  <a:srgbClr val="5F604A"/>
                </a:solidFill>
                <a:latin typeface="Verdana"/>
                <a:ea typeface="Verdana"/>
                <a:cs typeface="Verdana"/>
                <a:sym typeface="Verdana"/>
              </a:rPr>
              <a:t>∃</a:t>
            </a:r>
            <a:endParaRPr b="1" i="0" sz="2800" u="none">
              <a:solidFill>
                <a:srgbClr val="5F604A"/>
              </a:solidFill>
              <a:latin typeface="Verdana"/>
              <a:ea typeface="Verdana"/>
              <a:cs typeface="Verdana"/>
              <a:sym typeface="Verdana"/>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graduating(x) ∨ happy(x)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Times New Roman"/>
                <a:ea typeface="Times New Roman"/>
                <a:cs typeface="Times New Roman"/>
                <a:sym typeface="Times New Roman"/>
              </a:rPr>
              <a:t> ⌐ </a:t>
            </a:r>
            <a:r>
              <a:rPr b="0" i="0" lang="en-US" sz="28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 graduating(name1)</a:t>
            </a:r>
            <a:endParaRPr/>
          </a:p>
          <a:p>
            <a:pPr indent="-342900" lvl="0" marL="342900" marR="0" rtl="0" algn="l">
              <a:lnSpc>
                <a:spcPct val="100000"/>
              </a:lnSpc>
              <a:spcBef>
                <a:spcPts val="560"/>
              </a:spcBef>
              <a:spcAft>
                <a:spcPts val="0"/>
              </a:spcAft>
              <a:buClr>
                <a:srgbClr val="5F604A"/>
              </a:buClr>
              <a:buSzPts val="2800"/>
              <a:buFont typeface="Verdana"/>
              <a:buAutoNum type="arabicPeriod"/>
            </a:pPr>
            <a:r>
              <a:rPr b="0" i="0" lang="en-US" sz="2800" u="none">
                <a:solidFill>
                  <a:srgbClr val="5F604A"/>
                </a:solidFill>
                <a:latin typeface="Verdana"/>
                <a:ea typeface="Verdana"/>
                <a:cs typeface="Verdana"/>
                <a:sym typeface="Verdana"/>
              </a:rPr>
              <a:t>∀</a:t>
            </a:r>
            <a:r>
              <a:rPr b="0" baseline="-25000" i="0" lang="en-US" sz="2800" u="none">
                <a:solidFill>
                  <a:srgbClr val="5F604A"/>
                </a:solidFill>
                <a:latin typeface="Times New Roman"/>
                <a:ea typeface="Times New Roman"/>
                <a:cs typeface="Times New Roman"/>
                <a:sym typeface="Times New Roman"/>
              </a:rPr>
              <a:t> x</a:t>
            </a:r>
            <a:r>
              <a:rPr b="0" i="0" lang="en-US" sz="2800" u="none">
                <a:solidFill>
                  <a:srgbClr val="5F604A"/>
                </a:solidFill>
                <a:latin typeface="Verdana"/>
                <a:ea typeface="Verdana"/>
                <a:cs typeface="Verdana"/>
                <a:sym typeface="Verdana"/>
              </a:rPr>
              <a:t> </a:t>
            </a:r>
            <a:r>
              <a:rPr b="0" i="0" lang="en-US" sz="2800" u="none">
                <a:solidFill>
                  <a:srgbClr val="5F604A"/>
                </a:solidFill>
                <a:latin typeface="Times New Roman"/>
                <a:ea typeface="Times New Roman"/>
                <a:cs typeface="Times New Roman"/>
                <a:sym typeface="Times New Roman"/>
              </a:rPr>
              <a:t>⌐</a:t>
            </a:r>
            <a:r>
              <a:rPr b="0" i="0" lang="en-US" sz="2800" u="none">
                <a:solidFill>
                  <a:srgbClr val="5F604A"/>
                </a:solidFill>
                <a:latin typeface="Verdana"/>
                <a:ea typeface="Verdana"/>
                <a:cs typeface="Verdana"/>
                <a:sym typeface="Verdana"/>
              </a:rPr>
              <a:t> smile(x)</a:t>
            </a:r>
            <a:endParaRPr/>
          </a:p>
          <a:p>
            <a:pPr indent="-165100" lvl="0" marL="342900" marR="0" rtl="0" algn="l">
              <a:spcBef>
                <a:spcPts val="560"/>
              </a:spcBef>
              <a:spcAft>
                <a:spcPts val="0"/>
              </a:spcAft>
              <a:buClr>
                <a:srgbClr val="5F604A"/>
              </a:buClr>
              <a:buSzPts val="2800"/>
              <a:buFont typeface="Verdana"/>
              <a:buNone/>
            </a:pPr>
            <a:r>
              <a:t/>
            </a:r>
            <a:endParaRPr b="0" i="0" sz="2800" u="none">
              <a:solidFill>
                <a:srgbClr val="5F604A"/>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3"/>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295" name="Google Shape;295;p33"/>
          <p:cNvSpPr txBox="1"/>
          <p:nvPr>
            <p:ph idx="1" type="body"/>
          </p:nvPr>
        </p:nvSpPr>
        <p:spPr>
          <a:xfrm>
            <a:off x="228600" y="1524000"/>
            <a:ext cx="8529637" cy="4006850"/>
          </a:xfrm>
          <a:prstGeom prst="rect">
            <a:avLst/>
          </a:prstGeom>
          <a:noFill/>
          <a:ln>
            <a:noFill/>
          </a:ln>
        </p:spPr>
        <p:txBody>
          <a:bodyPr anchorCtr="0" anchor="t" bIns="0" lIns="0" spcFirstLastPara="1" rIns="0" wrap="square" tIns="0">
            <a:noAutofit/>
          </a:bodyPr>
          <a:lstStyle/>
          <a:p>
            <a:pPr indent="-342900" lvl="0" marL="342900" marR="0" rtl="0" algn="l">
              <a:lnSpc>
                <a:spcPct val="100000"/>
              </a:lnSpc>
              <a:spcBef>
                <a:spcPts val="0"/>
              </a:spcBef>
              <a:spcAft>
                <a:spcPts val="0"/>
              </a:spcAft>
              <a:buClr>
                <a:srgbClr val="5F604A"/>
              </a:buClr>
              <a:buSzPts val="2400"/>
              <a:buFont typeface="Verdana"/>
              <a:buChar char=" "/>
            </a:pPr>
            <a:r>
              <a:rPr b="1" i="0" lang="en-US" sz="2400" u="none">
                <a:solidFill>
                  <a:srgbClr val="5F604A"/>
                </a:solidFill>
                <a:latin typeface="Verdana"/>
                <a:ea typeface="Verdana"/>
                <a:cs typeface="Verdana"/>
                <a:sym typeface="Verdana"/>
              </a:rPr>
              <a:t>(vi) Eliminate </a:t>
            </a:r>
            <a:r>
              <a:rPr b="0" i="0" lang="en-US" sz="2400" u="none">
                <a:solidFill>
                  <a:srgbClr val="5F604A"/>
                </a:solidFill>
                <a:latin typeface="Verdana"/>
                <a:ea typeface="Verdana"/>
                <a:cs typeface="Verdana"/>
                <a:sym typeface="Verdana"/>
              </a:rPr>
              <a:t>∀</a:t>
            </a:r>
            <a:endParaRPr b="1" i="0" sz="2400" u="none">
              <a:solidFill>
                <a:srgbClr val="5F604A"/>
              </a:solidFill>
              <a:latin typeface="Verdana"/>
              <a:ea typeface="Verdana"/>
              <a:cs typeface="Verdana"/>
              <a:sym typeface="Verdana"/>
            </a:endParaRPr>
          </a:p>
          <a:p>
            <a:pPr indent="-342900" lvl="0" marL="342900" marR="0" rtl="0" algn="l">
              <a:lnSpc>
                <a:spcPct val="100000"/>
              </a:lnSpc>
              <a:spcBef>
                <a:spcPts val="480"/>
              </a:spcBef>
              <a:spcAft>
                <a:spcPts val="0"/>
              </a:spcAft>
              <a:buClr>
                <a:srgbClr val="5F604A"/>
              </a:buClr>
              <a:buSzPts val="2400"/>
              <a:buFont typeface="Verdana"/>
              <a:buAutoNum type="arabicPeriod"/>
            </a:pPr>
            <a:r>
              <a:rPr b="0" i="0" lang="en-US" sz="2400" u="none">
                <a:solidFill>
                  <a:srgbClr val="5F604A"/>
                </a:solidFill>
                <a:latin typeface="Times New Roman"/>
                <a:ea typeface="Times New Roman"/>
                <a:cs typeface="Times New Roman"/>
                <a:sym typeface="Times New Roman"/>
              </a:rPr>
              <a:t>⌐ </a:t>
            </a:r>
            <a:r>
              <a:rPr b="0" i="0" lang="en-US" sz="2400" u="none">
                <a:solidFill>
                  <a:srgbClr val="5F604A"/>
                </a:solidFill>
                <a:latin typeface="Verdana"/>
                <a:ea typeface="Verdana"/>
                <a:cs typeface="Verdana"/>
                <a:sym typeface="Verdana"/>
              </a:rPr>
              <a:t>graduating(x) ∨ happy(x)</a:t>
            </a:r>
            <a:endParaRPr/>
          </a:p>
          <a:p>
            <a:pPr indent="-342900" lvl="0" marL="342900" marR="0" rtl="0" algn="l">
              <a:lnSpc>
                <a:spcPct val="100000"/>
              </a:lnSpc>
              <a:spcBef>
                <a:spcPts val="480"/>
              </a:spcBef>
              <a:spcAft>
                <a:spcPts val="0"/>
              </a:spcAft>
              <a:buClr>
                <a:srgbClr val="5F604A"/>
              </a:buClr>
              <a:buSzPts val="2400"/>
              <a:buFont typeface="Verdana"/>
              <a:buAutoNum type="arabicPeriod"/>
            </a:pPr>
            <a:r>
              <a:rPr b="0" i="0" lang="en-US" sz="2400" u="none">
                <a:solidFill>
                  <a:srgbClr val="5F604A"/>
                </a:solidFill>
                <a:latin typeface="Times New Roman"/>
                <a:ea typeface="Times New Roman"/>
                <a:cs typeface="Times New Roman"/>
                <a:sym typeface="Times New Roman"/>
              </a:rPr>
              <a:t>⌐ </a:t>
            </a:r>
            <a:r>
              <a:rPr b="0" i="0" lang="en-US" sz="2400" u="none">
                <a:solidFill>
                  <a:srgbClr val="5F604A"/>
                </a:solidFill>
                <a:latin typeface="Verdana"/>
                <a:ea typeface="Verdana"/>
                <a:cs typeface="Verdana"/>
                <a:sym typeface="Verdana"/>
              </a:rPr>
              <a:t>happy(x) ∨ smile(x)</a:t>
            </a:r>
            <a:endParaRPr/>
          </a:p>
          <a:p>
            <a:pPr indent="-342900" lvl="0" marL="342900" marR="0" rtl="0" algn="l">
              <a:lnSpc>
                <a:spcPct val="100000"/>
              </a:lnSpc>
              <a:spcBef>
                <a:spcPts val="480"/>
              </a:spcBef>
              <a:spcAft>
                <a:spcPts val="0"/>
              </a:spcAft>
              <a:buClr>
                <a:srgbClr val="5F604A"/>
              </a:buClr>
              <a:buSzPts val="2400"/>
              <a:buFont typeface="Verdana"/>
              <a:buAutoNum type="arabicPeriod"/>
            </a:pPr>
            <a:r>
              <a:rPr b="0" i="0" lang="en-US" sz="2400" u="none">
                <a:solidFill>
                  <a:srgbClr val="5F604A"/>
                </a:solidFill>
                <a:latin typeface="Verdana"/>
                <a:ea typeface="Verdana"/>
                <a:cs typeface="Verdana"/>
                <a:sym typeface="Verdana"/>
              </a:rPr>
              <a:t> graduating(name1)</a:t>
            </a:r>
            <a:endParaRPr/>
          </a:p>
          <a:p>
            <a:pPr indent="-342900" lvl="0" marL="342900" marR="0" rtl="0" algn="l">
              <a:lnSpc>
                <a:spcPct val="100000"/>
              </a:lnSpc>
              <a:spcBef>
                <a:spcPts val="480"/>
              </a:spcBef>
              <a:spcAft>
                <a:spcPts val="0"/>
              </a:spcAft>
              <a:buClr>
                <a:srgbClr val="5F604A"/>
              </a:buClr>
              <a:buSzPts val="2400"/>
              <a:buFont typeface="Verdana"/>
              <a:buAutoNum type="arabicPeriod"/>
            </a:pPr>
            <a:r>
              <a:rPr b="0" i="0" lang="en-US" sz="2400" u="none">
                <a:solidFill>
                  <a:srgbClr val="5F604A"/>
                </a:solidFill>
                <a:latin typeface="Times New Roman"/>
                <a:ea typeface="Times New Roman"/>
                <a:cs typeface="Times New Roman"/>
                <a:sym typeface="Times New Roman"/>
              </a:rPr>
              <a:t>⌐</a:t>
            </a:r>
            <a:r>
              <a:rPr b="0" i="0" lang="en-US" sz="2400" u="none">
                <a:solidFill>
                  <a:srgbClr val="5F604A"/>
                </a:solidFill>
                <a:latin typeface="Verdana"/>
                <a:ea typeface="Verdana"/>
                <a:cs typeface="Verdana"/>
                <a:sym typeface="Verdana"/>
              </a:rPr>
              <a:t> smile(x)</a:t>
            </a:r>
            <a:endParaRPr/>
          </a:p>
          <a:p>
            <a:pPr indent="-190500" lvl="0" marL="342900" marR="0" rtl="0" algn="l">
              <a:spcBef>
                <a:spcPts val="480"/>
              </a:spcBef>
              <a:spcAft>
                <a:spcPts val="0"/>
              </a:spcAft>
              <a:buClr>
                <a:srgbClr val="5F604A"/>
              </a:buClr>
              <a:buSzPts val="2400"/>
              <a:buFont typeface="Verdana"/>
              <a:buNone/>
            </a:pPr>
            <a:r>
              <a:t/>
            </a:r>
            <a:endParaRPr b="0" i="0" sz="2400" u="none">
              <a:solidFill>
                <a:srgbClr val="5F604A"/>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4"/>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br>
              <a:rPr b="0" i="0" lang="en-US" sz="4200" u="none">
                <a:solidFill>
                  <a:schemeClr val="lt1"/>
                </a:solidFill>
                <a:latin typeface="Verdana"/>
                <a:ea typeface="Verdana"/>
                <a:cs typeface="Verdana"/>
                <a:sym typeface="Verdana"/>
              </a:rPr>
            </a:br>
            <a:endParaRPr/>
          </a:p>
        </p:txBody>
      </p:sp>
      <p:sp>
        <p:nvSpPr>
          <p:cNvPr id="301" name="Google Shape;301;p34"/>
          <p:cNvSpPr txBox="1"/>
          <p:nvPr>
            <p:ph idx="1" type="body"/>
          </p:nvPr>
        </p:nvSpPr>
        <p:spPr>
          <a:xfrm>
            <a:off x="228600" y="1524000"/>
            <a:ext cx="8529637" cy="4006850"/>
          </a:xfrm>
          <a:prstGeom prst="rect">
            <a:avLst/>
          </a:prstGeom>
          <a:noFill/>
          <a:ln>
            <a:noFill/>
          </a:ln>
        </p:spPr>
        <p:txBody>
          <a:bodyPr anchorCtr="0" anchor="t" bIns="0" lIns="0" spcFirstLastPara="1" rIns="0" wrap="square" tIns="0">
            <a:noAutofit/>
          </a:bodyPr>
          <a:lstStyle/>
          <a:p>
            <a:pPr indent="0" lvl="1" marL="457200" marR="0" rtl="0" algn="just">
              <a:lnSpc>
                <a:spcPct val="100000"/>
              </a:lnSpc>
              <a:spcBef>
                <a:spcPts val="0"/>
              </a:spcBef>
              <a:spcAft>
                <a:spcPts val="0"/>
              </a:spcAft>
              <a:buClr>
                <a:srgbClr val="7F7358"/>
              </a:buClr>
              <a:buSzPts val="2400"/>
              <a:buFont typeface="Verdana"/>
              <a:buNone/>
            </a:pPr>
            <a:r>
              <a:rPr b="1" i="0" lang="en-US" sz="2400" u="none" cap="none" strike="noStrike">
                <a:solidFill>
                  <a:srgbClr val="7F7358"/>
                </a:solidFill>
                <a:latin typeface="Verdana"/>
                <a:ea typeface="Verdana"/>
                <a:cs typeface="Verdana"/>
                <a:sym typeface="Verdana"/>
              </a:rPr>
              <a:t>Step 3: </a:t>
            </a:r>
            <a:endParaRPr/>
          </a:p>
          <a:p>
            <a:pPr indent="0" lvl="1" marL="457200" marR="0" rtl="0" algn="just">
              <a:lnSpc>
                <a:spcPct val="100000"/>
              </a:lnSpc>
              <a:spcBef>
                <a:spcPts val="480"/>
              </a:spcBef>
              <a:spcAft>
                <a:spcPts val="0"/>
              </a:spcAft>
              <a:buClr>
                <a:srgbClr val="7F7358"/>
              </a:buClr>
              <a:buSzPts val="2400"/>
              <a:buFont typeface="Verdana"/>
              <a:buNone/>
            </a:pPr>
            <a:r>
              <a:rPr b="0" i="0" lang="en-US" sz="2400" u="none" cap="none" strike="noStrike">
                <a:solidFill>
                  <a:srgbClr val="7F7358"/>
                </a:solidFill>
                <a:latin typeface="Verdana"/>
                <a:ea typeface="Verdana"/>
                <a:cs typeface="Verdana"/>
                <a:sym typeface="Verdana"/>
              </a:rPr>
              <a:t>Repeat until either a contradiction is found or no progress can be made</a:t>
            </a:r>
            <a:endParaRPr/>
          </a:p>
          <a:p>
            <a:pPr indent="-152400" lvl="1" marL="457200" marR="0" rtl="0" algn="just">
              <a:lnSpc>
                <a:spcPct val="100000"/>
              </a:lnSpc>
              <a:spcBef>
                <a:spcPts val="480"/>
              </a:spcBef>
              <a:spcAft>
                <a:spcPts val="0"/>
              </a:spcAft>
              <a:buClr>
                <a:srgbClr val="7F7358"/>
              </a:buClr>
              <a:buSzPts val="2400"/>
              <a:buFont typeface="Verdana"/>
              <a:buChar char="–"/>
            </a:pPr>
            <a:r>
              <a:rPr b="0" i="0" lang="en-US" sz="2400" u="none" cap="none" strike="noStrike">
                <a:solidFill>
                  <a:srgbClr val="7F7358"/>
                </a:solidFill>
                <a:latin typeface="Verdana"/>
                <a:ea typeface="Verdana"/>
                <a:cs typeface="Verdana"/>
                <a:sym typeface="Verdana"/>
              </a:rPr>
              <a:t>Select two clauses (one is negation of goal state and other any of the clauses obtained in Step 2. Call these the parent clauses.</a:t>
            </a:r>
            <a:endParaRPr/>
          </a:p>
          <a:p>
            <a:pPr indent="-152400" lvl="1" marL="457200" marR="0" rtl="0" algn="just">
              <a:lnSpc>
                <a:spcPct val="100000"/>
              </a:lnSpc>
              <a:spcBef>
                <a:spcPts val="480"/>
              </a:spcBef>
              <a:spcAft>
                <a:spcPts val="0"/>
              </a:spcAft>
              <a:buClr>
                <a:srgbClr val="7F7358"/>
              </a:buClr>
              <a:buSzPts val="2400"/>
              <a:buFont typeface="Verdana"/>
              <a:buChar char="–"/>
            </a:pPr>
            <a:r>
              <a:rPr b="0" i="0" lang="en-US" sz="2400" u="none" cap="none" strike="noStrike">
                <a:solidFill>
                  <a:srgbClr val="7F7358"/>
                </a:solidFill>
                <a:latin typeface="Verdana"/>
                <a:ea typeface="Verdana"/>
                <a:cs typeface="Verdana"/>
                <a:sym typeface="Verdana"/>
              </a:rPr>
              <a:t>Resolve them together and check if the resolvent is the empty clause, then a contradiction has been found. If it is not, then add it to the set of clauses available to the procedure.</a:t>
            </a:r>
            <a:endParaRPr/>
          </a:p>
          <a:p>
            <a:pPr indent="-190500" lvl="0" marL="342900" marR="0" rtl="0" algn="l">
              <a:spcBef>
                <a:spcPts val="480"/>
              </a:spcBef>
              <a:spcAft>
                <a:spcPts val="0"/>
              </a:spcAft>
              <a:buClr>
                <a:srgbClr val="5F604A"/>
              </a:buClr>
              <a:buSzPts val="2400"/>
              <a:buFont typeface="Verdana"/>
              <a:buNone/>
            </a:pPr>
            <a:r>
              <a:t/>
            </a:r>
            <a:endParaRPr b="0" i="0" sz="2400" u="none" cap="none" strike="noStrike">
              <a:solidFill>
                <a:srgbClr val="7F7358"/>
              </a:solidFill>
              <a:latin typeface="Verdana"/>
              <a:ea typeface="Verdana"/>
              <a:cs typeface="Verdana"/>
              <a:sym typeface="Verdan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5"/>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Resolution proof</a:t>
            </a:r>
            <a:endParaRPr/>
          </a:p>
        </p:txBody>
      </p:sp>
      <p:pic>
        <p:nvPicPr>
          <p:cNvPr id="307" name="Google Shape;307;p35"/>
          <p:cNvPicPr preferRelativeResize="0"/>
          <p:nvPr/>
        </p:nvPicPr>
        <p:blipFill rotWithShape="1">
          <a:blip r:embed="rId3">
            <a:alphaModFix/>
          </a:blip>
          <a:srcRect b="0" l="0" r="0" t="0"/>
          <a:stretch/>
        </p:blipFill>
        <p:spPr>
          <a:xfrm>
            <a:off x="1143000" y="1528762"/>
            <a:ext cx="7772400" cy="4033837"/>
          </a:xfrm>
          <a:prstGeom prst="rect">
            <a:avLst/>
          </a:prstGeom>
          <a:noFill/>
          <a:ln>
            <a:noFill/>
          </a:ln>
        </p:spPr>
      </p:pic>
      <p:sp>
        <p:nvSpPr>
          <p:cNvPr id="308" name="Google Shape;308;p35"/>
          <p:cNvSpPr txBox="1"/>
          <p:nvPr/>
        </p:nvSpPr>
        <p:spPr>
          <a:xfrm>
            <a:off x="1447800" y="5562600"/>
            <a:ext cx="472598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Thus, we proved someone is smiling.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nvSpPr>
        <p:spPr>
          <a:xfrm>
            <a:off x="468312" y="6308725"/>
            <a:ext cx="2663825" cy="215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AI 1</a:t>
            </a:r>
            <a:endParaRPr/>
          </a:p>
        </p:txBody>
      </p:sp>
      <p:sp>
        <p:nvSpPr>
          <p:cNvPr id="315" name="Google Shape;315;p36"/>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Resolution: Example problem 2</a:t>
            </a:r>
            <a:endParaRPr/>
          </a:p>
        </p:txBody>
      </p:sp>
      <p:pic>
        <p:nvPicPr>
          <p:cNvPr descr="crime-resolution" id="316" name="Google Shape;316;p36"/>
          <p:cNvPicPr preferRelativeResize="0"/>
          <p:nvPr/>
        </p:nvPicPr>
        <p:blipFill rotWithShape="1">
          <a:blip r:embed="rId3">
            <a:alphaModFix/>
          </a:blip>
          <a:srcRect b="0" l="0" r="0" t="0"/>
          <a:stretch/>
        </p:blipFill>
        <p:spPr>
          <a:xfrm>
            <a:off x="104775" y="1524000"/>
            <a:ext cx="9039225" cy="519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Existential instantiation (EI)</a:t>
            </a:r>
            <a:endParaRPr/>
          </a:p>
        </p:txBody>
      </p:sp>
      <p:sp>
        <p:nvSpPr>
          <p:cNvPr id="83" name="Google Shape;83;p4"/>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80000"/>
              </a:lnSpc>
              <a:spcBef>
                <a:spcPts val="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For any sentence </a:t>
            </a:r>
            <a:r>
              <a:rPr b="0" i="0" lang="en-US" sz="2300" u="none">
                <a:solidFill>
                  <a:srgbClr val="5F604A"/>
                </a:solidFill>
                <a:latin typeface="Verdana"/>
                <a:ea typeface="Verdana"/>
                <a:cs typeface="Verdana"/>
                <a:sym typeface="Verdana"/>
              </a:rPr>
              <a:t>α</a:t>
            </a:r>
            <a:r>
              <a:rPr b="0" i="0" lang="en-US" sz="2400" u="none">
                <a:solidFill>
                  <a:srgbClr val="5F604A"/>
                </a:solidFill>
                <a:latin typeface="Verdana"/>
                <a:ea typeface="Verdana"/>
                <a:cs typeface="Verdana"/>
                <a:sym typeface="Verdana"/>
              </a:rPr>
              <a:t>, variable </a:t>
            </a:r>
            <a:r>
              <a:rPr b="0" i="1" lang="en-US" sz="2400" u="none">
                <a:solidFill>
                  <a:srgbClr val="5F604A"/>
                </a:solidFill>
                <a:latin typeface="Verdana"/>
                <a:ea typeface="Verdana"/>
                <a:cs typeface="Verdana"/>
                <a:sym typeface="Verdana"/>
              </a:rPr>
              <a:t>v</a:t>
            </a:r>
            <a:r>
              <a:rPr b="0" i="0" lang="en-US" sz="2400" u="none">
                <a:solidFill>
                  <a:srgbClr val="5F604A"/>
                </a:solidFill>
                <a:latin typeface="Verdana"/>
                <a:ea typeface="Verdana"/>
                <a:cs typeface="Verdana"/>
                <a:sym typeface="Verdana"/>
              </a:rPr>
              <a:t>, and constant symbol </a:t>
            </a:r>
            <a:r>
              <a:rPr b="0" i="1" lang="en-US" sz="2400" u="none">
                <a:solidFill>
                  <a:srgbClr val="5F604A"/>
                </a:solidFill>
                <a:latin typeface="Verdana"/>
                <a:ea typeface="Verdana"/>
                <a:cs typeface="Verdana"/>
                <a:sym typeface="Verdana"/>
              </a:rPr>
              <a:t>k that does </a:t>
            </a:r>
            <a:r>
              <a:rPr b="0" i="1" lang="en-US" sz="2400" u="none">
                <a:solidFill>
                  <a:srgbClr val="FF0000"/>
                </a:solidFill>
                <a:latin typeface="Verdana"/>
                <a:ea typeface="Verdana"/>
                <a:cs typeface="Verdana"/>
                <a:sym typeface="Verdana"/>
              </a:rPr>
              <a:t>not</a:t>
            </a:r>
            <a:r>
              <a:rPr b="0" i="1" lang="en-US" sz="2400" u="none">
                <a:solidFill>
                  <a:srgbClr val="5F604A"/>
                </a:solidFill>
                <a:latin typeface="Verdana"/>
                <a:ea typeface="Verdana"/>
                <a:cs typeface="Verdana"/>
                <a:sym typeface="Verdana"/>
              </a:rPr>
              <a:t> appear elsewhere in the knowledge base</a:t>
            </a:r>
            <a:r>
              <a:rPr b="0" i="0" lang="en-US" sz="2400" u="none">
                <a:solidFill>
                  <a:srgbClr val="5F604A"/>
                </a:solidFill>
                <a:latin typeface="Verdana"/>
                <a:ea typeface="Verdana"/>
                <a:cs typeface="Verdana"/>
                <a:sym typeface="Verdana"/>
              </a:rPr>
              <a:t>:</a:t>
            </a:r>
            <a:endParaRPr/>
          </a:p>
          <a:p>
            <a:pPr indent="-342900" lvl="0" marL="342900" rtl="0" algn="ctr">
              <a:lnSpc>
                <a:spcPct val="80000"/>
              </a:lnSpc>
              <a:spcBef>
                <a:spcPts val="420"/>
              </a:spcBef>
              <a:spcAft>
                <a:spcPts val="0"/>
              </a:spcAft>
              <a:buClr>
                <a:srgbClr val="5F604A"/>
              </a:buClr>
              <a:buSzPts val="2100"/>
              <a:buNone/>
            </a:pPr>
            <a:r>
              <a:rPr b="0" i="0" lang="en-US" sz="2100" u="none">
                <a:solidFill>
                  <a:srgbClr val="5F604A"/>
                </a:solidFill>
                <a:latin typeface="Verdana"/>
                <a:ea typeface="Verdana"/>
                <a:cs typeface="Verdana"/>
                <a:sym typeface="Verdana"/>
              </a:rPr>
              <a:t>∃</a:t>
            </a:r>
            <a:r>
              <a:rPr b="0" i="1" lang="en-US" sz="2100" u="none">
                <a:solidFill>
                  <a:srgbClr val="5F604A"/>
                </a:solidFill>
                <a:latin typeface="Verdana"/>
                <a:ea typeface="Verdana"/>
                <a:cs typeface="Verdana"/>
                <a:sym typeface="Verdana"/>
              </a:rPr>
              <a:t>v</a:t>
            </a:r>
            <a:r>
              <a:rPr b="0" i="0" lang="en-US" sz="2100" u="none">
                <a:solidFill>
                  <a:srgbClr val="5F604A"/>
                </a:solidFill>
                <a:latin typeface="Verdana"/>
                <a:ea typeface="Verdana"/>
                <a:cs typeface="Verdana"/>
                <a:sym typeface="Verdana"/>
              </a:rPr>
              <a:t> </a:t>
            </a:r>
            <a:r>
              <a:rPr b="0" i="0" lang="en-US" sz="1800" u="none">
                <a:solidFill>
                  <a:srgbClr val="5F604A"/>
                </a:solidFill>
                <a:latin typeface="Verdana"/>
                <a:ea typeface="Verdana"/>
                <a:cs typeface="Verdana"/>
                <a:sym typeface="Verdana"/>
              </a:rPr>
              <a:t>α</a:t>
            </a:r>
            <a:endParaRPr b="0" i="0" sz="2100" u="none">
              <a:solidFill>
                <a:srgbClr val="5F604A"/>
              </a:solidFill>
              <a:latin typeface="Verdana"/>
              <a:ea typeface="Verdana"/>
              <a:cs typeface="Verdana"/>
              <a:sym typeface="Verdana"/>
            </a:endParaRPr>
          </a:p>
          <a:p>
            <a:pPr indent="-342900" lvl="0" marL="342900" rtl="0" algn="ctr">
              <a:lnSpc>
                <a:spcPct val="80000"/>
              </a:lnSpc>
              <a:spcBef>
                <a:spcPts val="420"/>
              </a:spcBef>
              <a:spcAft>
                <a:spcPts val="0"/>
              </a:spcAft>
              <a:buClr>
                <a:srgbClr val="5F604A"/>
              </a:buClr>
              <a:buSzPts val="2100"/>
              <a:buNone/>
            </a:pPr>
            <a:r>
              <a:rPr b="0" i="0" lang="en-US" sz="2100" u="none">
                <a:solidFill>
                  <a:srgbClr val="5F604A"/>
                </a:solidFill>
                <a:latin typeface="Verdana"/>
                <a:ea typeface="Verdana"/>
                <a:cs typeface="Verdana"/>
                <a:sym typeface="Verdana"/>
              </a:rPr>
              <a:t>Subst({v/k}, </a:t>
            </a:r>
            <a:r>
              <a:rPr b="0" i="0" lang="en-US" sz="1800" u="none">
                <a:solidFill>
                  <a:srgbClr val="5F604A"/>
                </a:solidFill>
                <a:latin typeface="Verdana"/>
                <a:ea typeface="Verdana"/>
                <a:cs typeface="Verdana"/>
                <a:sym typeface="Verdana"/>
              </a:rPr>
              <a:t>α</a:t>
            </a:r>
            <a:r>
              <a:rPr b="0" i="0" lang="en-US" sz="2100" u="none">
                <a:solidFill>
                  <a:srgbClr val="5F604A"/>
                </a:solidFill>
                <a:latin typeface="Verdana"/>
                <a:ea typeface="Verdana"/>
                <a:cs typeface="Verdana"/>
                <a:sym typeface="Verdana"/>
              </a:rPr>
              <a:t>)</a:t>
            </a:r>
            <a:endParaRPr/>
          </a:p>
          <a:p>
            <a:pPr indent="-165100" lvl="4" marL="2057400" rtl="0" algn="l">
              <a:lnSpc>
                <a:spcPct val="80000"/>
              </a:lnSpc>
              <a:spcBef>
                <a:spcPts val="200"/>
              </a:spcBef>
              <a:spcAft>
                <a:spcPts val="0"/>
              </a:spcAft>
              <a:buClr>
                <a:srgbClr val="7F7358"/>
              </a:buClr>
              <a:buSzPts val="1000"/>
              <a:buFont typeface="Verdana"/>
              <a:buNone/>
            </a:pPr>
            <a:r>
              <a:t/>
            </a:r>
            <a:endParaRPr b="0" i="0" sz="1000" u="none">
              <a:solidFill>
                <a:srgbClr val="7F7358"/>
              </a:solidFill>
              <a:latin typeface="Verdana"/>
              <a:ea typeface="Verdana"/>
              <a:cs typeface="Verdana"/>
              <a:sym typeface="Verdana"/>
            </a:endParaRPr>
          </a:p>
          <a:p>
            <a:pPr indent="-342900" lvl="0" marL="342900" rtl="0" algn="l">
              <a:lnSpc>
                <a:spcPct val="80000"/>
              </a:lnSpc>
              <a:spcBef>
                <a:spcPts val="480"/>
              </a:spcBef>
              <a:spcAft>
                <a:spcPts val="0"/>
              </a:spcAft>
              <a:buClr>
                <a:srgbClr val="5F604A"/>
              </a:buClr>
              <a:buSzPts val="2400"/>
              <a:buFont typeface="Verdana"/>
              <a:buChar char=" "/>
            </a:pPr>
            <a:r>
              <a:rPr b="0" i="0" lang="en-US" sz="2400" u="none">
                <a:solidFill>
                  <a:srgbClr val="5F604A"/>
                </a:solidFill>
                <a:latin typeface="Verdana"/>
                <a:ea typeface="Verdana"/>
                <a:cs typeface="Verdana"/>
                <a:sym typeface="Verdana"/>
              </a:rPr>
              <a:t>E.g., ∃</a:t>
            </a:r>
            <a:r>
              <a:rPr b="0" i="1" lang="en-US" sz="2400" u="none">
                <a:solidFill>
                  <a:srgbClr val="5F604A"/>
                </a:solidFill>
                <a:latin typeface="Verdana"/>
                <a:ea typeface="Verdana"/>
                <a:cs typeface="Verdana"/>
                <a:sym typeface="Verdana"/>
              </a:rPr>
              <a:t>x</a:t>
            </a:r>
            <a:r>
              <a:rPr b="0" i="0" lang="en-US" sz="2400" u="none">
                <a:solidFill>
                  <a:srgbClr val="5F604A"/>
                </a:solidFill>
                <a:latin typeface="Verdana"/>
                <a:ea typeface="Verdana"/>
                <a:cs typeface="Verdana"/>
                <a:sym typeface="Verdana"/>
              </a:rPr>
              <a:t> </a:t>
            </a:r>
            <a:r>
              <a:rPr b="0" i="1" lang="en-US" sz="2400" u="none">
                <a:solidFill>
                  <a:srgbClr val="5F604A"/>
                </a:solidFill>
                <a:latin typeface="Verdana"/>
                <a:ea typeface="Verdana"/>
                <a:cs typeface="Verdana"/>
                <a:sym typeface="Verdana"/>
              </a:rPr>
              <a:t>Crown</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OnHead</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x,John</a:t>
            </a:r>
            <a:r>
              <a:rPr b="0" i="0" lang="en-US" sz="2400" u="none">
                <a:solidFill>
                  <a:srgbClr val="5F604A"/>
                </a:solidFill>
                <a:latin typeface="Verdana"/>
                <a:ea typeface="Verdana"/>
                <a:cs typeface="Verdana"/>
                <a:sym typeface="Verdana"/>
              </a:rPr>
              <a:t>) yields:</a:t>
            </a:r>
            <a:endParaRPr/>
          </a:p>
          <a:p>
            <a:pPr indent="-152400" lvl="4" marL="2057400" rtl="0" algn="l">
              <a:lnSpc>
                <a:spcPct val="80000"/>
              </a:lnSpc>
              <a:spcBef>
                <a:spcPts val="240"/>
              </a:spcBef>
              <a:spcAft>
                <a:spcPts val="0"/>
              </a:spcAft>
              <a:buClr>
                <a:srgbClr val="7F7358"/>
              </a:buClr>
              <a:buSzPts val="1200"/>
              <a:buFont typeface="Verdana"/>
              <a:buNone/>
            </a:pPr>
            <a:r>
              <a:t/>
            </a:r>
            <a:endParaRPr b="0" i="0" sz="1200" u="none">
              <a:solidFill>
                <a:srgbClr val="7F7358"/>
              </a:solidFill>
              <a:latin typeface="Verdana"/>
              <a:ea typeface="Verdana"/>
              <a:cs typeface="Verdana"/>
              <a:sym typeface="Verdana"/>
            </a:endParaRPr>
          </a:p>
          <a:p>
            <a:pPr indent="-342900" lvl="0" marL="342900" rtl="0" algn="ctr">
              <a:lnSpc>
                <a:spcPct val="80000"/>
              </a:lnSpc>
              <a:spcBef>
                <a:spcPts val="480"/>
              </a:spcBef>
              <a:spcAft>
                <a:spcPts val="0"/>
              </a:spcAft>
              <a:buClr>
                <a:srgbClr val="5F604A"/>
              </a:buClr>
              <a:buSzPts val="2400"/>
              <a:buNone/>
            </a:pPr>
            <a:r>
              <a:rPr b="0" i="1" lang="en-US" sz="2400" u="none">
                <a:solidFill>
                  <a:srgbClr val="5F604A"/>
                </a:solidFill>
                <a:latin typeface="Verdana"/>
                <a:ea typeface="Verdana"/>
                <a:cs typeface="Verdana"/>
                <a:sym typeface="Verdana"/>
              </a:rPr>
              <a:t>Crown</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C</a:t>
            </a:r>
            <a:r>
              <a:rPr b="0" baseline="-25000" i="1" lang="en-US" sz="2400" u="none">
                <a:solidFill>
                  <a:srgbClr val="5F604A"/>
                </a:solidFill>
                <a:latin typeface="Verdana"/>
                <a:ea typeface="Verdana"/>
                <a:cs typeface="Verdana"/>
                <a:sym typeface="Verdana"/>
              </a:rPr>
              <a:t>1</a:t>
            </a:r>
            <a:r>
              <a:rPr b="0" i="0" lang="en-US" sz="2400" u="none">
                <a:solidFill>
                  <a:srgbClr val="5F604A"/>
                </a:solidFill>
                <a:latin typeface="Verdana"/>
                <a:ea typeface="Verdana"/>
                <a:cs typeface="Verdana"/>
                <a:sym typeface="Verdana"/>
              </a:rPr>
              <a:t>) ∧ </a:t>
            </a:r>
            <a:r>
              <a:rPr b="0" i="1" lang="en-US" sz="2400" u="none">
                <a:solidFill>
                  <a:srgbClr val="5F604A"/>
                </a:solidFill>
                <a:latin typeface="Verdana"/>
                <a:ea typeface="Verdana"/>
                <a:cs typeface="Verdana"/>
                <a:sym typeface="Verdana"/>
              </a:rPr>
              <a:t>OnHead</a:t>
            </a:r>
            <a:r>
              <a:rPr b="0" i="0" lang="en-US" sz="2400" u="none">
                <a:solidFill>
                  <a:srgbClr val="5F604A"/>
                </a:solidFill>
                <a:latin typeface="Verdana"/>
                <a:ea typeface="Verdana"/>
                <a:cs typeface="Verdana"/>
                <a:sym typeface="Verdana"/>
              </a:rPr>
              <a:t>(</a:t>
            </a:r>
            <a:r>
              <a:rPr b="0" i="1" lang="en-US" sz="2400" u="none">
                <a:solidFill>
                  <a:srgbClr val="5F604A"/>
                </a:solidFill>
                <a:latin typeface="Verdana"/>
                <a:ea typeface="Verdana"/>
                <a:cs typeface="Verdana"/>
                <a:sym typeface="Verdana"/>
              </a:rPr>
              <a:t>C</a:t>
            </a:r>
            <a:r>
              <a:rPr b="0" baseline="-25000" i="1" lang="en-US" sz="2400" u="none">
                <a:solidFill>
                  <a:srgbClr val="5F604A"/>
                </a:solidFill>
                <a:latin typeface="Verdana"/>
                <a:ea typeface="Verdana"/>
                <a:cs typeface="Verdana"/>
                <a:sym typeface="Verdana"/>
              </a:rPr>
              <a:t>1</a:t>
            </a:r>
            <a:r>
              <a:rPr b="0" i="1" lang="en-US" sz="2400" u="none">
                <a:solidFill>
                  <a:srgbClr val="5F604A"/>
                </a:solidFill>
                <a:latin typeface="Verdana"/>
                <a:ea typeface="Verdana"/>
                <a:cs typeface="Verdana"/>
                <a:sym typeface="Verdana"/>
              </a:rPr>
              <a:t>,John</a:t>
            </a:r>
            <a:r>
              <a:rPr b="0" i="0" lang="en-US" sz="2400" u="none">
                <a:solidFill>
                  <a:srgbClr val="5F604A"/>
                </a:solidFill>
                <a:latin typeface="Verdana"/>
                <a:ea typeface="Verdana"/>
                <a:cs typeface="Verdana"/>
                <a:sym typeface="Verdana"/>
              </a:rPr>
              <a:t>)</a:t>
            </a:r>
            <a:endParaRPr/>
          </a:p>
          <a:p>
            <a:pPr indent="-152400" lvl="4" marL="2057400" rtl="0" algn="l">
              <a:lnSpc>
                <a:spcPct val="80000"/>
              </a:lnSpc>
              <a:spcBef>
                <a:spcPts val="240"/>
              </a:spcBef>
              <a:spcAft>
                <a:spcPts val="0"/>
              </a:spcAft>
              <a:buClr>
                <a:srgbClr val="7F7358"/>
              </a:buClr>
              <a:buSzPts val="1200"/>
              <a:buFont typeface="Verdana"/>
              <a:buNone/>
            </a:pPr>
            <a:r>
              <a:t/>
            </a:r>
            <a:endParaRPr b="0" i="0" sz="1200" u="none">
              <a:solidFill>
                <a:srgbClr val="7F7358"/>
              </a:solidFill>
              <a:latin typeface="Verdana"/>
              <a:ea typeface="Verdana"/>
              <a:cs typeface="Verdana"/>
              <a:sym typeface="Verdana"/>
            </a:endParaRPr>
          </a:p>
          <a:p>
            <a:pPr indent="-342900" lvl="0" marL="342900" rtl="0" algn="l">
              <a:lnSpc>
                <a:spcPct val="80000"/>
              </a:lnSpc>
              <a:spcBef>
                <a:spcPts val="480"/>
              </a:spcBef>
              <a:spcAft>
                <a:spcPts val="0"/>
              </a:spcAft>
              <a:buClr>
                <a:srgbClr val="5F604A"/>
              </a:buClr>
              <a:buSzPts val="2400"/>
              <a:buNone/>
            </a:pPr>
            <a:r>
              <a:rPr b="0" i="0" lang="en-US" sz="2400" u="none">
                <a:solidFill>
                  <a:srgbClr val="5F604A"/>
                </a:solidFill>
                <a:latin typeface="Verdana"/>
                <a:ea typeface="Verdana"/>
                <a:cs typeface="Verdana"/>
                <a:sym typeface="Verdana"/>
              </a:rPr>
              <a:t>	provided </a:t>
            </a:r>
            <a:r>
              <a:rPr b="0" i="1" lang="en-US" sz="2400" u="none">
                <a:solidFill>
                  <a:srgbClr val="5F604A"/>
                </a:solidFill>
                <a:latin typeface="Verdana"/>
                <a:ea typeface="Verdana"/>
                <a:cs typeface="Verdana"/>
                <a:sym typeface="Verdana"/>
              </a:rPr>
              <a:t>C</a:t>
            </a:r>
            <a:r>
              <a:rPr b="0" baseline="-25000" i="1" lang="en-US" sz="2400" u="none">
                <a:solidFill>
                  <a:srgbClr val="5F604A"/>
                </a:solidFill>
                <a:latin typeface="Verdana"/>
                <a:ea typeface="Verdana"/>
                <a:cs typeface="Verdana"/>
                <a:sym typeface="Verdana"/>
              </a:rPr>
              <a:t>1</a:t>
            </a:r>
            <a:r>
              <a:rPr b="0" i="0" lang="en-US" sz="2400" u="none">
                <a:solidFill>
                  <a:srgbClr val="5F604A"/>
                </a:solidFill>
                <a:latin typeface="Verdana"/>
                <a:ea typeface="Verdana"/>
                <a:cs typeface="Verdana"/>
                <a:sym typeface="Verdana"/>
              </a:rPr>
              <a:t> is a new constant symbol, called a </a:t>
            </a:r>
            <a:r>
              <a:rPr b="0" i="0" lang="en-US" sz="2400" u="none">
                <a:solidFill>
                  <a:schemeClr val="accent2"/>
                </a:solidFill>
                <a:latin typeface="Verdana"/>
                <a:ea typeface="Verdana"/>
                <a:cs typeface="Verdana"/>
                <a:sym typeface="Verdana"/>
              </a:rPr>
              <a:t>Skolem constant</a:t>
            </a:r>
            <a:endParaRPr/>
          </a:p>
        </p:txBody>
      </p:sp>
      <p:cxnSp>
        <p:nvCxnSpPr>
          <p:cNvPr id="84" name="Google Shape;84;p4"/>
          <p:cNvCxnSpPr/>
          <p:nvPr/>
        </p:nvCxnSpPr>
        <p:spPr>
          <a:xfrm>
            <a:off x="3581400" y="3200400"/>
            <a:ext cx="2209800" cy="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EI versus UI</a:t>
            </a:r>
            <a:endParaRPr/>
          </a:p>
        </p:txBody>
      </p:sp>
      <p:sp>
        <p:nvSpPr>
          <p:cNvPr id="91" name="Google Shape;91;p5"/>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rgbClr val="5F604A"/>
              </a:buClr>
              <a:buSzPts val="2800"/>
              <a:buFont typeface="Verdana"/>
              <a:buChar char=" "/>
            </a:pPr>
            <a:r>
              <a:rPr b="0" i="0" lang="en-US" sz="2800" u="none">
                <a:solidFill>
                  <a:srgbClr val="5F604A"/>
                </a:solidFill>
                <a:latin typeface="Verdana"/>
                <a:ea typeface="Verdana"/>
                <a:cs typeface="Verdana"/>
                <a:sym typeface="Verdana"/>
              </a:rPr>
              <a:t>UI can be applied several times to </a:t>
            </a:r>
            <a:r>
              <a:rPr b="0" i="1" lang="en-US" sz="2800" u="none">
                <a:solidFill>
                  <a:srgbClr val="5F604A"/>
                </a:solidFill>
                <a:latin typeface="Verdana"/>
                <a:ea typeface="Verdana"/>
                <a:cs typeface="Verdana"/>
                <a:sym typeface="Verdana"/>
              </a:rPr>
              <a:t>add</a:t>
            </a:r>
            <a:r>
              <a:rPr b="0" i="0" lang="en-US" sz="2800" u="none">
                <a:solidFill>
                  <a:srgbClr val="5F604A"/>
                </a:solidFill>
                <a:latin typeface="Verdana"/>
                <a:ea typeface="Verdana"/>
                <a:cs typeface="Verdana"/>
                <a:sym typeface="Verdana"/>
              </a:rPr>
              <a:t> new sentences; the new KB is logically equivalent to the old.</a:t>
            </a:r>
            <a:endParaRPr/>
          </a:p>
          <a:p>
            <a:pPr indent="-342900" lvl="0" marL="342900" rtl="0" algn="l">
              <a:lnSpc>
                <a:spcPct val="100000"/>
              </a:lnSpc>
              <a:spcBef>
                <a:spcPts val="560"/>
              </a:spcBef>
              <a:spcAft>
                <a:spcPts val="0"/>
              </a:spcAft>
              <a:buClr>
                <a:srgbClr val="5F604A"/>
              </a:buClr>
              <a:buSzPts val="2800"/>
              <a:buFont typeface="Verdana"/>
              <a:buChar char=" "/>
            </a:pPr>
            <a:r>
              <a:rPr b="0" i="0" lang="en-US" sz="2800" u="none">
                <a:solidFill>
                  <a:srgbClr val="5F604A"/>
                </a:solidFill>
                <a:latin typeface="Verdana"/>
                <a:ea typeface="Verdana"/>
                <a:cs typeface="Verdana"/>
                <a:sym typeface="Verdana"/>
              </a:rPr>
              <a:t>EI can be applied once to replace the existential sentence; the new KB is not equivalent to the old but is satisfiable if the old KB was satisfiable.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6"/>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3400"/>
              <a:buFont typeface="Verdana"/>
              <a:buNone/>
            </a:pPr>
            <a:r>
              <a:rPr b="0" i="0" lang="en-US" sz="3400" u="none">
                <a:solidFill>
                  <a:schemeClr val="lt1"/>
                </a:solidFill>
                <a:latin typeface="Verdana"/>
                <a:ea typeface="Verdana"/>
                <a:cs typeface="Verdana"/>
                <a:sym typeface="Verdana"/>
              </a:rPr>
              <a:t>Reduction to propositional inference</a:t>
            </a:r>
            <a:endParaRPr/>
          </a:p>
        </p:txBody>
      </p:sp>
      <p:sp>
        <p:nvSpPr>
          <p:cNvPr id="98" name="Google Shape;98;p6"/>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80000"/>
              </a:lnSpc>
              <a:spcBef>
                <a:spcPts val="0"/>
              </a:spcBef>
              <a:spcAft>
                <a:spcPts val="0"/>
              </a:spcAft>
              <a:buClr>
                <a:srgbClr val="5F604A"/>
              </a:buClr>
              <a:buSzPts val="2000"/>
              <a:buFont typeface="Verdana"/>
              <a:buChar char=" "/>
            </a:pPr>
            <a:r>
              <a:rPr b="0" i="0" lang="en-US" sz="2000" u="none">
                <a:solidFill>
                  <a:srgbClr val="5F604A"/>
                </a:solidFill>
                <a:latin typeface="Verdana"/>
                <a:ea typeface="Verdana"/>
                <a:cs typeface="Verdana"/>
                <a:sym typeface="Verdana"/>
              </a:rPr>
              <a:t>Suppose the KB contains just the following:</a:t>
            </a:r>
            <a:endParaRPr b="0" i="0" sz="1600" u="none">
              <a:solidFill>
                <a:srgbClr val="5F604A"/>
              </a:solidFill>
              <a:latin typeface="Verdana"/>
              <a:ea typeface="Verdana"/>
              <a:cs typeface="Verdana"/>
              <a:sym typeface="Verdana"/>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∀x King(x) ∧ Greedy(x) ⇒ Evil(x)</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King(John)</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Greedy(John)</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Brother(Richard,John)</a:t>
            </a:r>
            <a:endParaRPr/>
          </a:p>
          <a:p>
            <a:pPr indent="-254000" lvl="0" marL="342900" rtl="0" algn="l">
              <a:lnSpc>
                <a:spcPct val="80000"/>
              </a:lnSpc>
              <a:spcBef>
                <a:spcPts val="280"/>
              </a:spcBef>
              <a:spcAft>
                <a:spcPts val="0"/>
              </a:spcAft>
              <a:buClr>
                <a:srgbClr val="5F604A"/>
              </a:buClr>
              <a:buSzPts val="1400"/>
              <a:buFont typeface="Verdana"/>
              <a:buNone/>
            </a:pPr>
            <a:r>
              <a:t/>
            </a:r>
            <a:endParaRPr b="0" i="0" sz="1400" u="none">
              <a:solidFill>
                <a:srgbClr val="5F604A"/>
              </a:solidFill>
              <a:latin typeface="Verdana"/>
              <a:ea typeface="Verdana"/>
              <a:cs typeface="Verdana"/>
              <a:sym typeface="Verdana"/>
            </a:endParaRPr>
          </a:p>
          <a:p>
            <a:pPr indent="-342900" lvl="0" marL="342900" rtl="0" algn="l">
              <a:lnSpc>
                <a:spcPct val="80000"/>
              </a:lnSpc>
              <a:spcBef>
                <a:spcPts val="400"/>
              </a:spcBef>
              <a:spcAft>
                <a:spcPts val="0"/>
              </a:spcAft>
              <a:buClr>
                <a:srgbClr val="5F604A"/>
              </a:buClr>
              <a:buSzPts val="2000"/>
              <a:buFont typeface="Verdana"/>
              <a:buChar char=" "/>
            </a:pPr>
            <a:r>
              <a:rPr b="0" i="0" lang="en-US" sz="2000" u="none">
                <a:solidFill>
                  <a:srgbClr val="5F604A"/>
                </a:solidFill>
                <a:latin typeface="Verdana"/>
                <a:ea typeface="Verdana"/>
                <a:cs typeface="Verdana"/>
                <a:sym typeface="Verdana"/>
              </a:rPr>
              <a:t>Instantiating the universal sentence in </a:t>
            </a:r>
            <a:r>
              <a:rPr b="0" i="0" lang="en-US" sz="2000" u="none">
                <a:solidFill>
                  <a:srgbClr val="FF0000"/>
                </a:solidFill>
                <a:latin typeface="Verdana"/>
                <a:ea typeface="Verdana"/>
                <a:cs typeface="Verdana"/>
                <a:sym typeface="Verdana"/>
              </a:rPr>
              <a:t>all possible</a:t>
            </a:r>
            <a:r>
              <a:rPr b="0" i="0" lang="en-US" sz="2000" u="none">
                <a:solidFill>
                  <a:srgbClr val="5F604A"/>
                </a:solidFill>
                <a:latin typeface="Verdana"/>
                <a:ea typeface="Verdana"/>
                <a:cs typeface="Verdana"/>
                <a:sym typeface="Verdana"/>
              </a:rPr>
              <a:t> ways, we have:</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King(John) ∧ Greedy(John) ⇒ Evil(John)</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King(Richard) ∧ Greedy(Richard) ⇒ Evil(Richard)</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King(John)</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Greedy(John)</a:t>
            </a:r>
            <a:endParaRPr/>
          </a:p>
          <a:p>
            <a:pPr indent="-228600" lvl="2" marL="1143000" rtl="0" algn="l">
              <a:lnSpc>
                <a:spcPct val="80000"/>
              </a:lnSpc>
              <a:spcBef>
                <a:spcPts val="220"/>
              </a:spcBef>
              <a:spcAft>
                <a:spcPts val="0"/>
              </a:spcAft>
              <a:buClr>
                <a:srgbClr val="7F7358"/>
              </a:buClr>
              <a:buSzPts val="1100"/>
              <a:buFont typeface="Verdana"/>
              <a:buNone/>
            </a:pPr>
            <a:r>
              <a:rPr b="0" i="0" lang="en-US" sz="1100" u="none">
                <a:solidFill>
                  <a:srgbClr val="7F7358"/>
                </a:solidFill>
                <a:latin typeface="Verdana"/>
                <a:ea typeface="Verdana"/>
                <a:cs typeface="Verdana"/>
                <a:sym typeface="Verdana"/>
              </a:rPr>
              <a:t>Brother(Richard,John)</a:t>
            </a:r>
            <a:endParaRPr/>
          </a:p>
          <a:p>
            <a:pPr indent="-285750" lvl="1" marL="742950" rtl="0" algn="l">
              <a:lnSpc>
                <a:spcPct val="80000"/>
              </a:lnSpc>
              <a:spcBef>
                <a:spcPts val="220"/>
              </a:spcBef>
              <a:spcAft>
                <a:spcPts val="0"/>
              </a:spcAft>
              <a:buClr>
                <a:srgbClr val="7F7358"/>
              </a:buClr>
              <a:buSzPts val="1100"/>
              <a:buFont typeface="Verdana"/>
              <a:buNone/>
            </a:pPr>
            <a:r>
              <a:t/>
            </a:r>
            <a:endParaRPr b="0" i="0" sz="1100" u="none">
              <a:solidFill>
                <a:srgbClr val="7F7358"/>
              </a:solidFill>
              <a:latin typeface="Verdana"/>
              <a:ea typeface="Verdana"/>
              <a:cs typeface="Verdana"/>
              <a:sym typeface="Verdana"/>
            </a:endParaRPr>
          </a:p>
          <a:p>
            <a:pPr indent="-342900" lvl="0" marL="342900" rtl="0" algn="l">
              <a:lnSpc>
                <a:spcPct val="80000"/>
              </a:lnSpc>
              <a:spcBef>
                <a:spcPts val="400"/>
              </a:spcBef>
              <a:spcAft>
                <a:spcPts val="0"/>
              </a:spcAft>
              <a:buClr>
                <a:srgbClr val="5F604A"/>
              </a:buClr>
              <a:buSzPts val="2000"/>
              <a:buFont typeface="Verdana"/>
              <a:buChar char=" "/>
            </a:pPr>
            <a:r>
              <a:rPr b="0" i="0" lang="en-US" sz="2000" u="none">
                <a:solidFill>
                  <a:srgbClr val="5F604A"/>
                </a:solidFill>
                <a:latin typeface="Verdana"/>
                <a:ea typeface="Verdana"/>
                <a:cs typeface="Verdana"/>
                <a:sym typeface="Verdana"/>
              </a:rPr>
              <a:t>The new KB is </a:t>
            </a:r>
            <a:r>
              <a:rPr b="0" i="0" lang="en-US" sz="2000" u="none">
                <a:solidFill>
                  <a:schemeClr val="accent2"/>
                </a:solidFill>
                <a:latin typeface="Verdana"/>
                <a:ea typeface="Verdana"/>
                <a:cs typeface="Verdana"/>
                <a:sym typeface="Verdana"/>
              </a:rPr>
              <a:t>propositionalized</a:t>
            </a:r>
            <a:r>
              <a:rPr b="0" i="0" lang="en-US" sz="2000" u="none">
                <a:solidFill>
                  <a:srgbClr val="5F604A"/>
                </a:solidFill>
                <a:latin typeface="Verdana"/>
                <a:ea typeface="Verdana"/>
                <a:cs typeface="Verdana"/>
                <a:sym typeface="Verdana"/>
              </a:rPr>
              <a:t>: proposition symbols are</a:t>
            </a:r>
            <a:endParaRPr b="0" i="0" sz="1600" u="none">
              <a:solidFill>
                <a:srgbClr val="5F604A"/>
              </a:solidFill>
              <a:latin typeface="Verdana"/>
              <a:ea typeface="Verdana"/>
              <a:cs typeface="Verdana"/>
              <a:sym typeface="Verdana"/>
            </a:endParaRPr>
          </a:p>
          <a:p>
            <a:pPr indent="-342900" lvl="0" marL="342900" rtl="0" algn="l">
              <a:lnSpc>
                <a:spcPct val="80000"/>
              </a:lnSpc>
              <a:spcBef>
                <a:spcPts val="320"/>
              </a:spcBef>
              <a:spcAft>
                <a:spcPts val="0"/>
              </a:spcAft>
              <a:buClr>
                <a:srgbClr val="5F604A"/>
              </a:buClr>
              <a:buSzPts val="1600"/>
              <a:buNone/>
            </a:pPr>
            <a:r>
              <a:rPr b="0" i="0" lang="en-US" sz="1600" u="none">
                <a:solidFill>
                  <a:srgbClr val="5F604A"/>
                </a:solidFill>
                <a:latin typeface="Verdana"/>
                <a:ea typeface="Verdana"/>
                <a:cs typeface="Verdana"/>
                <a:sym typeface="Verdana"/>
              </a:rPr>
              <a:t>		 John, Richard and also King(John), Greedy(John), Evil(John), King(Richard),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7"/>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Reduction contd.</a:t>
            </a:r>
            <a:endParaRPr/>
          </a:p>
        </p:txBody>
      </p:sp>
      <p:sp>
        <p:nvSpPr>
          <p:cNvPr id="105" name="Google Shape;105;p7"/>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rgbClr val="5F604A"/>
              </a:buClr>
              <a:buSzPts val="2400"/>
              <a:buFont typeface="Verdana"/>
              <a:buChar char=" "/>
            </a:pPr>
            <a:r>
              <a:rPr b="0" i="1" lang="en-US" sz="2400" u="none">
                <a:solidFill>
                  <a:srgbClr val="5F604A"/>
                </a:solidFill>
                <a:latin typeface="Verdana"/>
                <a:ea typeface="Verdana"/>
                <a:cs typeface="Verdana"/>
                <a:sym typeface="Verdana"/>
              </a:rPr>
              <a:t>CLAIM</a:t>
            </a:r>
            <a:r>
              <a:rPr b="0" i="0" lang="en-US" sz="2400" u="none">
                <a:solidFill>
                  <a:srgbClr val="5F604A"/>
                </a:solidFill>
                <a:latin typeface="Verdana"/>
                <a:ea typeface="Verdana"/>
                <a:cs typeface="Verdana"/>
                <a:sym typeface="Verdana"/>
              </a:rPr>
              <a:t>: A ground sentence is entailed by a new KB iff entailed by the original KB.</a:t>
            </a:r>
            <a:endParaRPr/>
          </a:p>
          <a:p>
            <a:pPr indent="-342900" lvl="0" marL="342900" rtl="0" algn="l">
              <a:lnSpc>
                <a:spcPct val="100000"/>
              </a:lnSpc>
              <a:spcBef>
                <a:spcPts val="480"/>
              </a:spcBef>
              <a:spcAft>
                <a:spcPts val="0"/>
              </a:spcAft>
              <a:buClr>
                <a:srgbClr val="5F604A"/>
              </a:buClr>
              <a:buSzPts val="2400"/>
              <a:buFont typeface="Verdana"/>
              <a:buChar char=" "/>
            </a:pPr>
            <a:r>
              <a:rPr b="0" i="1" lang="en-US" sz="2400" u="none">
                <a:solidFill>
                  <a:srgbClr val="5F604A"/>
                </a:solidFill>
                <a:latin typeface="Verdana"/>
                <a:ea typeface="Verdana"/>
                <a:cs typeface="Verdana"/>
                <a:sym typeface="Verdana"/>
              </a:rPr>
              <a:t>CLAIM</a:t>
            </a:r>
            <a:r>
              <a:rPr b="0" i="0" lang="en-US" sz="2400" u="none">
                <a:solidFill>
                  <a:srgbClr val="5F604A"/>
                </a:solidFill>
                <a:latin typeface="Verdana"/>
                <a:ea typeface="Verdana"/>
                <a:cs typeface="Verdana"/>
                <a:sym typeface="Verdana"/>
              </a:rPr>
              <a:t>: Every FOL KB can be propositionalized so as to preserve entailment</a:t>
            </a:r>
            <a:endParaRPr/>
          </a:p>
          <a:p>
            <a:pPr indent="-342900" lvl="0" marL="342900" rtl="0" algn="l">
              <a:lnSpc>
                <a:spcPct val="100000"/>
              </a:lnSpc>
              <a:spcBef>
                <a:spcPts val="480"/>
              </a:spcBef>
              <a:spcAft>
                <a:spcPts val="0"/>
              </a:spcAft>
              <a:buClr>
                <a:srgbClr val="5F604A"/>
              </a:buClr>
              <a:buSzPts val="2400"/>
              <a:buFont typeface="Verdana"/>
              <a:buChar char=" "/>
            </a:pPr>
            <a:r>
              <a:rPr b="0" i="1" lang="en-US" sz="2400" u="none">
                <a:solidFill>
                  <a:srgbClr val="5F604A"/>
                </a:solidFill>
                <a:latin typeface="Verdana"/>
                <a:ea typeface="Verdana"/>
                <a:cs typeface="Verdana"/>
                <a:sym typeface="Verdana"/>
              </a:rPr>
              <a:t>IDEA</a:t>
            </a:r>
            <a:r>
              <a:rPr b="0" i="0" lang="en-US" sz="2400" u="none">
                <a:solidFill>
                  <a:srgbClr val="5F604A"/>
                </a:solidFill>
                <a:latin typeface="Verdana"/>
                <a:ea typeface="Verdana"/>
                <a:cs typeface="Verdana"/>
                <a:sym typeface="Verdana"/>
              </a:rPr>
              <a:t>: propositionalize KB and query, apply resolution, return result</a:t>
            </a:r>
            <a:endParaRPr/>
          </a:p>
          <a:p>
            <a:pPr indent="-152400" lvl="4" marL="2057400" rtl="0" algn="l">
              <a:lnSpc>
                <a:spcPct val="100000"/>
              </a:lnSpc>
              <a:spcBef>
                <a:spcPts val="240"/>
              </a:spcBef>
              <a:spcAft>
                <a:spcPts val="0"/>
              </a:spcAft>
              <a:buClr>
                <a:srgbClr val="7F7358"/>
              </a:buClr>
              <a:buSzPts val="1200"/>
              <a:buFont typeface="Verdana"/>
              <a:buNone/>
            </a:pPr>
            <a:r>
              <a:t/>
            </a:r>
            <a:endParaRPr b="0" i="0" sz="1200" u="none">
              <a:solidFill>
                <a:srgbClr val="7F7358"/>
              </a:solidFill>
              <a:latin typeface="Verdana"/>
              <a:ea typeface="Verdana"/>
              <a:cs typeface="Verdana"/>
              <a:sym typeface="Verdana"/>
            </a:endParaRPr>
          </a:p>
          <a:p>
            <a:pPr indent="-342900" lvl="0" marL="342900" rtl="0" algn="l">
              <a:lnSpc>
                <a:spcPct val="100000"/>
              </a:lnSpc>
              <a:spcBef>
                <a:spcPts val="480"/>
              </a:spcBef>
              <a:spcAft>
                <a:spcPts val="0"/>
              </a:spcAft>
              <a:buClr>
                <a:srgbClr val="5F604A"/>
              </a:buClr>
              <a:buSzPts val="2400"/>
              <a:buFont typeface="Verdana"/>
              <a:buChar char=" "/>
            </a:pPr>
            <a:r>
              <a:rPr b="0" i="1" lang="en-US" sz="2400" u="none">
                <a:solidFill>
                  <a:srgbClr val="5F604A"/>
                </a:solidFill>
                <a:latin typeface="Verdana"/>
                <a:ea typeface="Verdana"/>
                <a:cs typeface="Verdana"/>
                <a:sym typeface="Verdana"/>
              </a:rPr>
              <a:t>PROBLEM</a:t>
            </a:r>
            <a:r>
              <a:rPr b="0" i="0" lang="en-US" sz="2400" u="none">
                <a:solidFill>
                  <a:srgbClr val="5F604A"/>
                </a:solidFill>
                <a:latin typeface="Verdana"/>
                <a:ea typeface="Verdana"/>
                <a:cs typeface="Verdana"/>
                <a:sym typeface="Verdana"/>
              </a:rPr>
              <a:t>: with function symbols, there are infinitely many ground terms,</a:t>
            </a:r>
            <a:endParaRPr/>
          </a:p>
          <a:p>
            <a:pPr indent="-228600" lvl="2" marL="1143000" rtl="0" algn="l">
              <a:lnSpc>
                <a:spcPct val="100000"/>
              </a:lnSpc>
              <a:spcBef>
                <a:spcPts val="280"/>
              </a:spcBef>
              <a:spcAft>
                <a:spcPts val="0"/>
              </a:spcAft>
              <a:buClr>
                <a:srgbClr val="7F7358"/>
              </a:buClr>
              <a:buSzPts val="1400"/>
              <a:buFont typeface="Verdana"/>
              <a:buNone/>
            </a:pPr>
            <a:r>
              <a:rPr b="0" i="0" lang="en-US" sz="1400" u="none">
                <a:solidFill>
                  <a:srgbClr val="7F7358"/>
                </a:solidFill>
                <a:latin typeface="Verdana"/>
                <a:ea typeface="Verdana"/>
                <a:cs typeface="Verdana"/>
                <a:sym typeface="Verdana"/>
              </a:rPr>
              <a:t>e.g., </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Father</a:t>
            </a:r>
            <a:r>
              <a:rPr b="0" i="0" lang="en-US" sz="1400" u="none">
                <a:solidFill>
                  <a:srgbClr val="7F7358"/>
                </a:solidFill>
                <a:latin typeface="Verdana"/>
                <a:ea typeface="Verdana"/>
                <a:cs typeface="Verdana"/>
                <a:sym typeface="Verdana"/>
              </a:rPr>
              <a:t>(</a:t>
            </a:r>
            <a:r>
              <a:rPr b="0" i="1" lang="en-US" sz="1400" u="none">
                <a:solidFill>
                  <a:srgbClr val="7F7358"/>
                </a:solidFill>
                <a:latin typeface="Verdana"/>
                <a:ea typeface="Verdana"/>
                <a:cs typeface="Verdana"/>
                <a:sym typeface="Verdana"/>
              </a:rPr>
              <a:t>John</a:t>
            </a:r>
            <a:r>
              <a:rPr b="0" i="0" lang="en-US" sz="1400" u="none">
                <a:solidFill>
                  <a:srgbClr val="7F7358"/>
                </a:solidFill>
                <a:latin typeface="Verdana"/>
                <a:ea typeface="Verdana"/>
                <a:cs typeface="Verdana"/>
                <a:sym typeface="Verdana"/>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3800"/>
              <a:buFont typeface="Verdana"/>
              <a:buNone/>
            </a:pPr>
            <a:r>
              <a:rPr b="0" i="0" lang="en-US" sz="3800" u="none">
                <a:solidFill>
                  <a:schemeClr val="lt1"/>
                </a:solidFill>
                <a:latin typeface="Verdana"/>
                <a:ea typeface="Verdana"/>
                <a:cs typeface="Verdana"/>
                <a:sym typeface="Verdana"/>
              </a:rPr>
              <a:t>Problems with</a:t>
            </a:r>
            <a:r>
              <a:rPr b="0" i="0" lang="en-US" sz="4200" u="none">
                <a:solidFill>
                  <a:schemeClr val="lt1"/>
                </a:solidFill>
                <a:latin typeface="Verdana"/>
                <a:ea typeface="Verdana"/>
                <a:cs typeface="Verdana"/>
                <a:sym typeface="Verdana"/>
              </a:rPr>
              <a:t> </a:t>
            </a:r>
            <a:r>
              <a:rPr b="0" i="0" lang="en-US" sz="3800" u="none">
                <a:solidFill>
                  <a:schemeClr val="lt1"/>
                </a:solidFill>
                <a:latin typeface="Verdana"/>
                <a:ea typeface="Verdana"/>
                <a:cs typeface="Verdana"/>
                <a:sym typeface="Verdana"/>
              </a:rPr>
              <a:t>propositionalization</a:t>
            </a:r>
            <a:endParaRPr/>
          </a:p>
        </p:txBody>
      </p:sp>
      <p:sp>
        <p:nvSpPr>
          <p:cNvPr id="112" name="Google Shape;112;p8"/>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80000"/>
              </a:lnSpc>
              <a:spcBef>
                <a:spcPts val="0"/>
              </a:spcBef>
              <a:spcAft>
                <a:spcPts val="0"/>
              </a:spcAft>
              <a:buClr>
                <a:srgbClr val="5F604A"/>
              </a:buClr>
              <a:buSzPts val="2700"/>
              <a:buFont typeface="Verdana"/>
              <a:buChar char=" "/>
            </a:pPr>
            <a:r>
              <a:rPr b="0" i="0" lang="en-US" sz="2700" u="none">
                <a:solidFill>
                  <a:srgbClr val="5F604A"/>
                </a:solidFill>
                <a:latin typeface="Verdana"/>
                <a:ea typeface="Verdana"/>
                <a:cs typeface="Verdana"/>
                <a:sym typeface="Verdana"/>
              </a:rPr>
              <a:t>Propositionalization seems to generate lots of irrelevant sentences.</a:t>
            </a:r>
            <a:endParaRPr/>
          </a:p>
          <a:p>
            <a:pPr indent="-285750" lvl="1" marL="742950" rtl="0" algn="l">
              <a:lnSpc>
                <a:spcPct val="80000"/>
              </a:lnSpc>
              <a:spcBef>
                <a:spcPts val="380"/>
              </a:spcBef>
              <a:spcAft>
                <a:spcPts val="0"/>
              </a:spcAft>
              <a:buClr>
                <a:srgbClr val="7F7358"/>
              </a:buClr>
              <a:buSzPts val="1900"/>
              <a:buFont typeface="Verdana"/>
              <a:buChar char="–"/>
            </a:pPr>
            <a:r>
              <a:rPr b="0" i="0" lang="en-US" sz="1900" u="none">
                <a:solidFill>
                  <a:srgbClr val="7F7358"/>
                </a:solidFill>
                <a:latin typeface="Verdana"/>
                <a:ea typeface="Verdana"/>
                <a:cs typeface="Verdana"/>
                <a:sym typeface="Verdana"/>
              </a:rPr>
              <a:t>E.g., from:</a:t>
            </a:r>
            <a:endParaRPr/>
          </a:p>
          <a:p>
            <a:pPr indent="-228600" lvl="2" marL="1143000" rtl="0" algn="l">
              <a:lnSpc>
                <a:spcPct val="80000"/>
              </a:lnSpc>
              <a:spcBef>
                <a:spcPts val="320"/>
              </a:spcBef>
              <a:spcAft>
                <a:spcPts val="0"/>
              </a:spcAft>
              <a:buClr>
                <a:srgbClr val="7F7358"/>
              </a:buClr>
              <a:buSzPts val="1600"/>
              <a:buFont typeface="Verdana"/>
              <a:buNone/>
            </a:pPr>
            <a:r>
              <a:rPr b="0" i="0" lang="en-US" sz="1600" u="none">
                <a:solidFill>
                  <a:srgbClr val="7F7358"/>
                </a:solidFill>
                <a:latin typeface="Verdana"/>
                <a:ea typeface="Verdana"/>
                <a:cs typeface="Verdana"/>
                <a:sym typeface="Verdana"/>
              </a:rPr>
              <a:t>∀x King(x) ∧ Greedy(x) ⇒ Evil(x)</a:t>
            </a:r>
            <a:endParaRPr/>
          </a:p>
          <a:p>
            <a:pPr indent="-228600" lvl="2" marL="1143000" rtl="0" algn="l">
              <a:lnSpc>
                <a:spcPct val="80000"/>
              </a:lnSpc>
              <a:spcBef>
                <a:spcPts val="320"/>
              </a:spcBef>
              <a:spcAft>
                <a:spcPts val="0"/>
              </a:spcAft>
              <a:buClr>
                <a:srgbClr val="7F7358"/>
              </a:buClr>
              <a:buSzPts val="1600"/>
              <a:buFont typeface="Verdana"/>
              <a:buNone/>
            </a:pPr>
            <a:r>
              <a:rPr b="0" i="0" lang="en-US" sz="1600" u="none">
                <a:solidFill>
                  <a:srgbClr val="7F7358"/>
                </a:solidFill>
                <a:latin typeface="Verdana"/>
                <a:ea typeface="Verdana"/>
                <a:cs typeface="Verdana"/>
                <a:sym typeface="Verdana"/>
              </a:rPr>
              <a:t>King(John)</a:t>
            </a:r>
            <a:endParaRPr/>
          </a:p>
          <a:p>
            <a:pPr indent="-228600" lvl="2" marL="1143000" rtl="0" algn="l">
              <a:lnSpc>
                <a:spcPct val="80000"/>
              </a:lnSpc>
              <a:spcBef>
                <a:spcPts val="320"/>
              </a:spcBef>
              <a:spcAft>
                <a:spcPts val="0"/>
              </a:spcAft>
              <a:buClr>
                <a:srgbClr val="7F7358"/>
              </a:buClr>
              <a:buSzPts val="1600"/>
              <a:buFont typeface="Verdana"/>
              <a:buNone/>
            </a:pPr>
            <a:r>
              <a:rPr b="0" i="0" lang="en-US" sz="1600" u="none">
                <a:solidFill>
                  <a:srgbClr val="7F7358"/>
                </a:solidFill>
                <a:latin typeface="Verdana"/>
                <a:ea typeface="Verdana"/>
                <a:cs typeface="Verdana"/>
                <a:sym typeface="Verdana"/>
              </a:rPr>
              <a:t>∀y Greedy(y)</a:t>
            </a:r>
            <a:endParaRPr/>
          </a:p>
          <a:p>
            <a:pPr indent="-228600" lvl="2" marL="1143000" rtl="0" algn="l">
              <a:lnSpc>
                <a:spcPct val="80000"/>
              </a:lnSpc>
              <a:spcBef>
                <a:spcPts val="320"/>
              </a:spcBef>
              <a:spcAft>
                <a:spcPts val="0"/>
              </a:spcAft>
              <a:buClr>
                <a:srgbClr val="7F7358"/>
              </a:buClr>
              <a:buSzPts val="1600"/>
              <a:buFont typeface="Verdana"/>
              <a:buNone/>
            </a:pPr>
            <a:r>
              <a:rPr b="0" i="0" lang="en-US" sz="1600" u="none">
                <a:solidFill>
                  <a:srgbClr val="7F7358"/>
                </a:solidFill>
                <a:latin typeface="Verdana"/>
                <a:ea typeface="Verdana"/>
                <a:cs typeface="Verdana"/>
                <a:sym typeface="Verdana"/>
              </a:rPr>
              <a:t>Brother(Richard,John)</a:t>
            </a:r>
            <a:endParaRPr/>
          </a:p>
          <a:p>
            <a:pPr indent="-228600" lvl="2" marL="1143000" rtl="0" algn="l">
              <a:lnSpc>
                <a:spcPct val="80000"/>
              </a:lnSpc>
              <a:spcBef>
                <a:spcPts val="320"/>
              </a:spcBef>
              <a:spcAft>
                <a:spcPts val="0"/>
              </a:spcAft>
              <a:buClr>
                <a:srgbClr val="7F7358"/>
              </a:buClr>
              <a:buSzPts val="1600"/>
              <a:buFont typeface="Verdana"/>
              <a:buNone/>
            </a:pPr>
            <a:r>
              <a:t/>
            </a:r>
            <a:endParaRPr b="0" i="0" sz="1600" u="none">
              <a:solidFill>
                <a:srgbClr val="7F7358"/>
              </a:solidFill>
              <a:latin typeface="Verdana"/>
              <a:ea typeface="Verdana"/>
              <a:cs typeface="Verdana"/>
              <a:sym typeface="Verdana"/>
            </a:endParaRPr>
          </a:p>
          <a:p>
            <a:pPr indent="-342900" lvl="0" marL="342900" rtl="0" algn="l">
              <a:lnSpc>
                <a:spcPct val="80000"/>
              </a:lnSpc>
              <a:spcBef>
                <a:spcPts val="540"/>
              </a:spcBef>
              <a:spcAft>
                <a:spcPts val="0"/>
              </a:spcAft>
              <a:buClr>
                <a:srgbClr val="5F604A"/>
              </a:buClr>
              <a:buSzPts val="2700"/>
              <a:buFont typeface="Verdana"/>
              <a:buChar char=" "/>
            </a:pPr>
            <a:r>
              <a:rPr b="0" i="0" lang="en-US" sz="2700" u="none">
                <a:solidFill>
                  <a:srgbClr val="5F604A"/>
                </a:solidFill>
                <a:latin typeface="Verdana"/>
                <a:ea typeface="Verdana"/>
                <a:cs typeface="Verdana"/>
                <a:sym typeface="Verdana"/>
              </a:rPr>
              <a:t>It seems obvious that </a:t>
            </a:r>
            <a:r>
              <a:rPr b="0" i="1" lang="en-US" sz="2700" u="none">
                <a:solidFill>
                  <a:srgbClr val="5F604A"/>
                </a:solidFill>
                <a:latin typeface="Verdana"/>
                <a:ea typeface="Verdana"/>
                <a:cs typeface="Verdana"/>
                <a:sym typeface="Verdana"/>
              </a:rPr>
              <a:t>Evil</a:t>
            </a:r>
            <a:r>
              <a:rPr b="0" i="0" lang="en-US" sz="2700" u="none">
                <a:solidFill>
                  <a:srgbClr val="5F604A"/>
                </a:solidFill>
                <a:latin typeface="Verdana"/>
                <a:ea typeface="Verdana"/>
                <a:cs typeface="Verdana"/>
                <a:sym typeface="Verdana"/>
              </a:rPr>
              <a:t>(</a:t>
            </a:r>
            <a:r>
              <a:rPr b="0" i="1" lang="en-US" sz="2700" u="none">
                <a:solidFill>
                  <a:srgbClr val="5F604A"/>
                </a:solidFill>
                <a:latin typeface="Verdana"/>
                <a:ea typeface="Verdana"/>
                <a:cs typeface="Verdana"/>
                <a:sym typeface="Verdana"/>
              </a:rPr>
              <a:t>John</a:t>
            </a:r>
            <a:r>
              <a:rPr b="0" i="0" lang="en-US" sz="2700" u="none">
                <a:solidFill>
                  <a:srgbClr val="5F604A"/>
                </a:solidFill>
                <a:latin typeface="Verdana"/>
                <a:ea typeface="Verdana"/>
                <a:cs typeface="Verdana"/>
                <a:sym typeface="Verdana"/>
              </a:rPr>
              <a:t>), but propositionalization produces lots of facts such as </a:t>
            </a:r>
            <a:r>
              <a:rPr b="0" i="1" lang="en-US" sz="2700" u="none">
                <a:solidFill>
                  <a:srgbClr val="5F604A"/>
                </a:solidFill>
                <a:latin typeface="Verdana"/>
                <a:ea typeface="Verdana"/>
                <a:cs typeface="Verdana"/>
                <a:sym typeface="Verdana"/>
              </a:rPr>
              <a:t>Greedy</a:t>
            </a:r>
            <a:r>
              <a:rPr b="0" i="0" lang="en-US" sz="2700" u="none">
                <a:solidFill>
                  <a:srgbClr val="5F604A"/>
                </a:solidFill>
                <a:latin typeface="Verdana"/>
                <a:ea typeface="Verdana"/>
                <a:cs typeface="Verdana"/>
                <a:sym typeface="Verdana"/>
              </a:rPr>
              <a:t>(</a:t>
            </a:r>
            <a:r>
              <a:rPr b="0" i="1" lang="en-US" sz="2700" u="none">
                <a:solidFill>
                  <a:srgbClr val="5F604A"/>
                </a:solidFill>
                <a:latin typeface="Verdana"/>
                <a:ea typeface="Verdana"/>
                <a:cs typeface="Verdana"/>
                <a:sym typeface="Verdana"/>
              </a:rPr>
              <a:t>Richard</a:t>
            </a:r>
            <a:r>
              <a:rPr b="0" i="0" lang="en-US" sz="2700" u="none">
                <a:solidFill>
                  <a:srgbClr val="5F604A"/>
                </a:solidFill>
                <a:latin typeface="Verdana"/>
                <a:ea typeface="Verdana"/>
                <a:cs typeface="Verdana"/>
                <a:sym typeface="Verdana"/>
              </a:rPr>
              <a:t>) that are irrelevant.</a:t>
            </a:r>
            <a:endParaRPr/>
          </a:p>
          <a:p>
            <a:pPr indent="-285750" lvl="1" marL="742950" rtl="0" algn="l">
              <a:lnSpc>
                <a:spcPct val="80000"/>
              </a:lnSpc>
              <a:spcBef>
                <a:spcPts val="380"/>
              </a:spcBef>
              <a:spcAft>
                <a:spcPts val="0"/>
              </a:spcAft>
              <a:buClr>
                <a:srgbClr val="7F7358"/>
              </a:buClr>
              <a:buSzPts val="1900"/>
              <a:buFont typeface="Verdana"/>
              <a:buChar char="–"/>
            </a:pPr>
            <a:r>
              <a:rPr b="0" i="0" lang="en-US" sz="1900" u="none">
                <a:solidFill>
                  <a:srgbClr val="7F7358"/>
                </a:solidFill>
                <a:latin typeface="Verdana"/>
                <a:ea typeface="Verdana"/>
                <a:cs typeface="Verdana"/>
                <a:sym typeface="Verdana"/>
              </a:rPr>
              <a:t>With </a:t>
            </a:r>
            <a:r>
              <a:rPr b="0" i="1" lang="en-US" sz="1900" u="none">
                <a:solidFill>
                  <a:srgbClr val="7F7358"/>
                </a:solidFill>
                <a:latin typeface="Verdana"/>
                <a:ea typeface="Verdana"/>
                <a:cs typeface="Verdana"/>
                <a:sym typeface="Verdana"/>
              </a:rPr>
              <a:t>p k</a:t>
            </a:r>
            <a:r>
              <a:rPr b="0" i="0" lang="en-US" sz="1900" u="none">
                <a:solidFill>
                  <a:srgbClr val="7F7358"/>
                </a:solidFill>
                <a:latin typeface="Verdana"/>
                <a:ea typeface="Verdana"/>
                <a:cs typeface="Verdana"/>
                <a:sym typeface="Verdana"/>
              </a:rPr>
              <a:t>-ary predicates and </a:t>
            </a:r>
            <a:r>
              <a:rPr b="0" i="1" lang="en-US" sz="1900" u="none">
                <a:solidFill>
                  <a:srgbClr val="7F7358"/>
                </a:solidFill>
                <a:latin typeface="Verdana"/>
                <a:ea typeface="Verdana"/>
                <a:cs typeface="Verdana"/>
                <a:sym typeface="Verdana"/>
              </a:rPr>
              <a:t>n</a:t>
            </a:r>
            <a:r>
              <a:rPr b="0" i="0" lang="en-US" sz="1900" u="none">
                <a:solidFill>
                  <a:srgbClr val="7F7358"/>
                </a:solidFill>
                <a:latin typeface="Verdana"/>
                <a:ea typeface="Verdana"/>
                <a:cs typeface="Verdana"/>
                <a:sym typeface="Verdana"/>
              </a:rPr>
              <a:t> constants, there are </a:t>
            </a:r>
            <a:r>
              <a:rPr b="0" i="1" lang="en-US" sz="1900" u="none">
                <a:solidFill>
                  <a:srgbClr val="7F7358"/>
                </a:solidFill>
                <a:latin typeface="Verdana"/>
                <a:ea typeface="Verdana"/>
                <a:cs typeface="Verdana"/>
                <a:sym typeface="Verdana"/>
              </a:rPr>
              <a:t>p</a:t>
            </a:r>
            <a:r>
              <a:rPr b="0" i="1" lang="en-US" sz="1900" u="none">
                <a:solidFill>
                  <a:srgbClr val="7F7358"/>
                </a:solidFill>
                <a:latin typeface="Arial"/>
                <a:ea typeface="Arial"/>
                <a:cs typeface="Arial"/>
                <a:sym typeface="Arial"/>
              </a:rPr>
              <a:t>·</a:t>
            </a:r>
            <a:r>
              <a:rPr b="0" i="1" lang="en-US" sz="1900" u="none">
                <a:solidFill>
                  <a:srgbClr val="7F7358"/>
                </a:solidFill>
                <a:latin typeface="Verdana"/>
                <a:ea typeface="Verdana"/>
                <a:cs typeface="Verdana"/>
                <a:sym typeface="Verdana"/>
              </a:rPr>
              <a:t>n</a:t>
            </a:r>
            <a:r>
              <a:rPr b="0" baseline="30000" i="1" lang="en-US" sz="1900" u="none">
                <a:solidFill>
                  <a:srgbClr val="7F7358"/>
                </a:solidFill>
                <a:latin typeface="Verdana"/>
                <a:ea typeface="Verdana"/>
                <a:cs typeface="Verdana"/>
                <a:sym typeface="Verdana"/>
              </a:rPr>
              <a:t>k</a:t>
            </a:r>
            <a:r>
              <a:rPr b="0" i="0" lang="en-US" sz="1900" u="none">
                <a:solidFill>
                  <a:srgbClr val="7F7358"/>
                </a:solidFill>
                <a:latin typeface="Verdana"/>
                <a:ea typeface="Verdana"/>
                <a:cs typeface="Verdana"/>
                <a:sym typeface="Verdana"/>
              </a:rPr>
              <a:t> instantiations!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0" y="0"/>
            <a:ext cx="9140825" cy="1439862"/>
          </a:xfrm>
          <a:prstGeom prst="rect">
            <a:avLst/>
          </a:prstGeom>
          <a:solidFill>
            <a:srgbClr val="5F604A"/>
          </a:solidFill>
          <a:ln>
            <a:noFill/>
          </a:ln>
        </p:spPr>
        <p:txBody>
          <a:bodyPr anchorCtr="0" anchor="t" bIns="0" lIns="792000" spcFirstLastPara="1" rIns="0" wrap="square" tIns="432000">
            <a:noAutofit/>
          </a:bodyPr>
          <a:lstStyle/>
          <a:p>
            <a:pPr indent="0" lvl="0" marL="0" rtl="0" algn="l">
              <a:lnSpc>
                <a:spcPct val="100000"/>
              </a:lnSpc>
              <a:spcBef>
                <a:spcPts val="0"/>
              </a:spcBef>
              <a:spcAft>
                <a:spcPts val="0"/>
              </a:spcAft>
              <a:buClr>
                <a:schemeClr val="lt1"/>
              </a:buClr>
              <a:buSzPts val="4200"/>
              <a:buFont typeface="Verdana"/>
              <a:buNone/>
            </a:pPr>
            <a:r>
              <a:rPr b="0" i="0" lang="en-US" sz="4200" u="none">
                <a:solidFill>
                  <a:schemeClr val="lt1"/>
                </a:solidFill>
                <a:latin typeface="Verdana"/>
                <a:ea typeface="Verdana"/>
                <a:cs typeface="Verdana"/>
                <a:sym typeface="Verdana"/>
              </a:rPr>
              <a:t>Lifting and Unification</a:t>
            </a:r>
            <a:endParaRPr/>
          </a:p>
        </p:txBody>
      </p:sp>
      <p:sp>
        <p:nvSpPr>
          <p:cNvPr id="119" name="Google Shape;119;p9"/>
          <p:cNvSpPr txBox="1"/>
          <p:nvPr>
            <p:ph idx="1" type="body"/>
          </p:nvPr>
        </p:nvSpPr>
        <p:spPr>
          <a:xfrm>
            <a:off x="490537" y="1989137"/>
            <a:ext cx="8529637" cy="4006850"/>
          </a:xfrm>
          <a:prstGeom prst="rect">
            <a:avLst/>
          </a:prstGeom>
          <a:noFill/>
          <a:ln>
            <a:noFill/>
          </a:ln>
        </p:spPr>
        <p:txBody>
          <a:bodyPr anchorCtr="0" anchor="t" bIns="0" lIns="0" spcFirstLastPara="1" rIns="0" wrap="square" tIns="0">
            <a:noAutofit/>
          </a:bodyPr>
          <a:lstStyle/>
          <a:p>
            <a:pPr indent="-342900" lvl="0" marL="342900" rtl="0" algn="l">
              <a:lnSpc>
                <a:spcPct val="100000"/>
              </a:lnSpc>
              <a:spcBef>
                <a:spcPts val="0"/>
              </a:spcBef>
              <a:spcAft>
                <a:spcPts val="0"/>
              </a:spcAft>
              <a:buClr>
                <a:srgbClr val="5F604A"/>
              </a:buClr>
              <a:buSzPts val="3200"/>
              <a:buFont typeface="Verdana"/>
              <a:buChar char=" "/>
            </a:pPr>
            <a:r>
              <a:rPr b="0" i="0" lang="en-US" sz="3200" u="none">
                <a:solidFill>
                  <a:srgbClr val="5F604A"/>
                </a:solidFill>
                <a:latin typeface="Verdana"/>
                <a:ea typeface="Verdana"/>
                <a:cs typeface="Verdana"/>
                <a:sym typeface="Verdana"/>
              </a:rPr>
              <a:t>Instead of translating the knowledge base to PL, we can redefine the inference rules into FOL.</a:t>
            </a:r>
            <a:endParaRPr/>
          </a:p>
          <a:p>
            <a:pPr indent="-285750" lvl="1" marL="742950" rtl="0" algn="l">
              <a:lnSpc>
                <a:spcPct val="100000"/>
              </a:lnSpc>
              <a:spcBef>
                <a:spcPts val="440"/>
              </a:spcBef>
              <a:spcAft>
                <a:spcPts val="0"/>
              </a:spcAft>
              <a:buClr>
                <a:srgbClr val="7F7358"/>
              </a:buClr>
              <a:buSzPts val="2200"/>
              <a:buFont typeface="Verdana"/>
              <a:buChar char="–"/>
            </a:pPr>
            <a:r>
              <a:rPr b="0" i="0" lang="en-US" sz="2200" u="none">
                <a:solidFill>
                  <a:srgbClr val="7F7358"/>
                </a:solidFill>
                <a:latin typeface="Verdana"/>
                <a:ea typeface="Verdana"/>
                <a:cs typeface="Verdana"/>
                <a:sym typeface="Verdana"/>
              </a:rPr>
              <a:t>Lifting; they only make those substitutions that are required to allow particular inferences to proceed.</a:t>
            </a:r>
            <a:endParaRPr/>
          </a:p>
          <a:p>
            <a:pPr indent="-285750" lvl="1" marL="742950" rtl="0" algn="l">
              <a:lnSpc>
                <a:spcPct val="100000"/>
              </a:lnSpc>
              <a:spcBef>
                <a:spcPts val="440"/>
              </a:spcBef>
              <a:spcAft>
                <a:spcPts val="0"/>
              </a:spcAft>
              <a:buClr>
                <a:srgbClr val="7F7358"/>
              </a:buClr>
              <a:buSzPts val="2200"/>
              <a:buFont typeface="Verdana"/>
              <a:buChar char="–"/>
            </a:pPr>
            <a:r>
              <a:rPr b="0" i="0" lang="en-US" sz="2200" u="none">
                <a:solidFill>
                  <a:srgbClr val="7F7358"/>
                </a:solidFill>
                <a:latin typeface="Verdana"/>
                <a:ea typeface="Verdana"/>
                <a:cs typeface="Verdana"/>
                <a:sym typeface="Verdana"/>
              </a:rPr>
              <a:t>E.g. </a:t>
            </a:r>
            <a:r>
              <a:rPr b="0" i="1" lang="en-US" sz="2200" u="none">
                <a:solidFill>
                  <a:srgbClr val="7F7358"/>
                </a:solidFill>
                <a:latin typeface="Verdana"/>
                <a:ea typeface="Verdana"/>
                <a:cs typeface="Verdana"/>
                <a:sym typeface="Verdana"/>
              </a:rPr>
              <a:t>generalised Modus Ponens</a:t>
            </a:r>
            <a:endParaRPr b="0" i="0" sz="2200" u="none">
              <a:solidFill>
                <a:srgbClr val="7F7358"/>
              </a:solidFill>
              <a:latin typeface="Verdana"/>
              <a:ea typeface="Verdana"/>
              <a:cs typeface="Verdana"/>
              <a:sym typeface="Verdana"/>
            </a:endParaRPr>
          </a:p>
          <a:p>
            <a:pPr indent="-228600" lvl="2" marL="1143000" rtl="0" algn="l">
              <a:lnSpc>
                <a:spcPct val="100000"/>
              </a:lnSpc>
              <a:spcBef>
                <a:spcPts val="360"/>
              </a:spcBef>
              <a:spcAft>
                <a:spcPts val="0"/>
              </a:spcAft>
              <a:buClr>
                <a:srgbClr val="7F7358"/>
              </a:buClr>
              <a:buSzPts val="1800"/>
              <a:buFont typeface="Verdana"/>
              <a:buChar char="–"/>
            </a:pPr>
            <a:r>
              <a:rPr b="0" i="0" lang="en-US" sz="1800" u="none">
                <a:solidFill>
                  <a:srgbClr val="7F7358"/>
                </a:solidFill>
                <a:latin typeface="Verdana"/>
                <a:ea typeface="Verdana"/>
                <a:cs typeface="Verdana"/>
                <a:sym typeface="Verdana"/>
              </a:rPr>
              <a:t>To intriduce substitutions different logical expressions have to be look identical </a:t>
            </a:r>
            <a:endParaRPr/>
          </a:p>
          <a:p>
            <a:pPr indent="-228600" lvl="2" marL="1143000" rtl="0" algn="l">
              <a:lnSpc>
                <a:spcPct val="100000"/>
              </a:lnSpc>
              <a:spcBef>
                <a:spcPts val="360"/>
              </a:spcBef>
              <a:spcAft>
                <a:spcPts val="0"/>
              </a:spcAft>
              <a:buClr>
                <a:srgbClr val="FF0000"/>
              </a:buClr>
              <a:buSzPts val="1800"/>
              <a:buFont typeface="Verdana"/>
              <a:buChar char="–"/>
            </a:pPr>
            <a:r>
              <a:rPr b="0" i="0" lang="en-US" sz="1800" u="none">
                <a:solidFill>
                  <a:srgbClr val="FF0000"/>
                </a:solidFill>
                <a:latin typeface="Verdana"/>
                <a:ea typeface="Verdana"/>
                <a:cs typeface="Verdana"/>
                <a:sym typeface="Verdana"/>
              </a:rPr>
              <a:t>Unification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_VUB">
  <a:themeElements>
    <a:clrScheme name="VU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UB">
  <a:themeElements>
    <a:clrScheme name="VUB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2004-01-02T09:40:15Z</dcterms:created>
  <dc:creator>Min-Yen Kan</dc:creator>
</cp:coreProperties>
</file>