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7556500" cx="10693400"/>
  <p:notesSz cx="10693400" cy="7556500"/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241421"/>
            <a:ext cx="10312400" cy="7073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8662" y="486396"/>
            <a:ext cx="8285112" cy="532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6144" y="788458"/>
            <a:ext cx="8535851" cy="5501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582" y="908050"/>
            <a:ext cx="7653863" cy="5501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620077"/>
            <a:ext cx="10312400" cy="631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12" y="589019"/>
            <a:ext cx="10101942" cy="6507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990" y="788458"/>
            <a:ext cx="8849779" cy="5262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399" y="549275"/>
            <a:ext cx="8132229" cy="40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399" y="668866"/>
            <a:ext cx="8371412" cy="3348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