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2" roundtripDataSignature="AMtx7miadX7rGMtgmUk5pyq2HnH8fA6x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0" name="Google Shape;70;p2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1" name="Google Shape;71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2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9" name="Google Shape;39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5" name="Google Shape;45;p2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6" name="Google Shape;46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2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2" name="Google Shape;62;p2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p2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4" name="Google Shape;64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CSD 3102- ARTIFICIAL INTELLIGENCE TECHNIQUES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 5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EXPERT SYSTEM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rescent Logo"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0" y="152400"/>
            <a:ext cx="3154362" cy="81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95412"/>
            <a:ext cx="9144000" cy="40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23900"/>
            <a:ext cx="8991600" cy="54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04812"/>
            <a:ext cx="8763000" cy="60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962025"/>
            <a:ext cx="8915400" cy="493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3400"/>
            <a:ext cx="9144000" cy="43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4787"/>
            <a:ext cx="8915400" cy="64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485900"/>
            <a:ext cx="8915400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85850"/>
            <a:ext cx="9144000" cy="40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14512"/>
            <a:ext cx="9144000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04812"/>
            <a:ext cx="9144000" cy="60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150" y="1123950"/>
            <a:ext cx="8267700" cy="46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150" y="1033462"/>
            <a:ext cx="8267700" cy="47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Components of expert system </a:t>
            </a:r>
            <a:endParaRPr/>
          </a:p>
        </p:txBody>
      </p:sp>
      <p:sp>
        <p:nvSpPr>
          <p:cNvPr id="118" name="Google Shape;118;p7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Knowledge base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– a set of rules as representation of the expertise, mostly in IF THEN statements.</a:t>
            </a:r>
            <a:endParaRPr/>
          </a:p>
          <a:p>
            <a:pPr indent="-342900" lvl="0" marL="342900" marR="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storage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– the data which is specific to a problem being solved.</a:t>
            </a:r>
            <a:endParaRPr/>
          </a:p>
          <a:p>
            <a:pPr indent="-342900" lvl="0" marL="342900" marR="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Inference engine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– the code at the core of the system which derives recommendations from the knowledge base and problem-specific data in working storage.</a:t>
            </a:r>
            <a:endParaRPr/>
          </a:p>
          <a:p>
            <a:pPr indent="-342900" lvl="0" marL="342900" marR="0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interface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– the code that controls the dialog between the user and the system.</a:t>
            </a:r>
            <a:endParaRPr/>
          </a:p>
          <a:p>
            <a:pPr indent="-1524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 of Expert System</a:t>
            </a:r>
            <a:endParaRPr/>
          </a:p>
        </p:txBody>
      </p:sp>
      <p:pic>
        <p:nvPicPr>
          <p:cNvPr id="124" name="Google Shape;12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219200"/>
            <a:ext cx="7924800" cy="52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85800"/>
            <a:ext cx="9144000" cy="545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2023-11-08T07:02:05Z</dcterms:created>
  <dc:creator>admin</dc:creator>
</cp:coreProperties>
</file>