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600-DE67-4BE8-97DC-13DDAC8DE7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0C05-C78F-47A4-8D32-637B8F72B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600-DE67-4BE8-97DC-13DDAC8DE7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0C05-C78F-47A4-8D32-637B8F72B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600-DE67-4BE8-97DC-13DDAC8DE7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0C05-C78F-47A4-8D32-637B8F72B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600-DE67-4BE8-97DC-13DDAC8DE7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0C05-C78F-47A4-8D32-637B8F72B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600-DE67-4BE8-97DC-13DDAC8DE7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0C05-C78F-47A4-8D32-637B8F72B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600-DE67-4BE8-97DC-13DDAC8DE7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0C05-C78F-47A4-8D32-637B8F72B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600-DE67-4BE8-97DC-13DDAC8DE7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0C05-C78F-47A4-8D32-637B8F72B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600-DE67-4BE8-97DC-13DDAC8DE7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0C05-C78F-47A4-8D32-637B8F72B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600-DE67-4BE8-97DC-13DDAC8DE7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0C05-C78F-47A4-8D32-637B8F72B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600-DE67-4BE8-97DC-13DDAC8DE7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0C05-C78F-47A4-8D32-637B8F72B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3D600-DE67-4BE8-97DC-13DDAC8DE7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B0C05-C78F-47A4-8D32-637B8F72B3F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3D600-DE67-4BE8-97DC-13DDAC8DE729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0C05-C78F-47A4-8D32-637B8F72B3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CSD 3102- ARTIFICIAL INTELLIGENCE TECHNIQUES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MODULE 5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FUZZY EXPERT SYSTEM</a:t>
            </a:r>
          </a:p>
          <a:p>
            <a:endParaRPr lang="en-US" dirty="0"/>
          </a:p>
        </p:txBody>
      </p:sp>
      <p:pic>
        <p:nvPicPr>
          <p:cNvPr id="5" name="Picture 2" descr="Crescent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152400"/>
            <a:ext cx="3154363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8" y="523875"/>
            <a:ext cx="7629525" cy="581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752475"/>
            <a:ext cx="8353425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52400"/>
            <a:ext cx="80010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609600"/>
            <a:ext cx="8410575" cy="564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5788" y="533400"/>
            <a:ext cx="7972425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8" y="309563"/>
            <a:ext cx="8543925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4825" y="447675"/>
            <a:ext cx="813435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185738"/>
            <a:ext cx="760095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242888"/>
            <a:ext cx="8458200" cy="637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813" y="552450"/>
            <a:ext cx="833437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On-screen Show (4:3)</PresentationFormat>
  <Paragraphs>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CSD 3102- ARTIFICIAL INTELLIGENCE TECHNIQUES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Deftones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 3102- ARTIFICIAL INTELLIGENCE TECHNIQUES</dc:title>
  <dc:creator>admin</dc:creator>
  <cp:lastModifiedBy>admin</cp:lastModifiedBy>
  <cp:revision>1</cp:revision>
  <dcterms:created xsi:type="dcterms:W3CDTF">2023-11-08T07:02:05Z</dcterms:created>
  <dcterms:modified xsi:type="dcterms:W3CDTF">2023-11-08T07:07:23Z</dcterms:modified>
</cp:coreProperties>
</file>