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3389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063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2665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254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19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0643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387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10363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3051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3121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93301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DA1AE64-D2AB-435D-9637-7BBC31E67FC9}" type="datetimeFigureOut">
              <a:rPr lang="hr-BA" smtClean="0"/>
              <a:t>28. 2. 2022.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AF62834-6C06-4AF3-8EF8-6CA50ACF59B8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5706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ekvesic/pis/tree/main/dokumentacij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pacitorjs.com/solution/v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6F029-BBAC-468C-8AC6-A588CD98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6364"/>
            <a:ext cx="10313324" cy="1739347"/>
          </a:xfrm>
        </p:spPr>
        <p:txBody>
          <a:bodyPr/>
          <a:lstStyle/>
          <a:p>
            <a:pPr algn="l"/>
            <a:r>
              <a:rPr lang="hr-HR" dirty="0"/>
              <a:t>Informacijski sustav Vodovoda X</a:t>
            </a:r>
            <a:endParaRPr lang="hr-BA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7B930F4-0A4E-4E43-ABDF-B9314AC48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3611"/>
            <a:ext cx="9144000" cy="1138806"/>
          </a:xfrm>
        </p:spPr>
        <p:txBody>
          <a:bodyPr/>
          <a:lstStyle/>
          <a:p>
            <a:pPr algn="l"/>
            <a:r>
              <a:rPr lang="hr-HR" dirty="0"/>
              <a:t>Jurić, Danica</a:t>
            </a:r>
            <a:br>
              <a:rPr lang="hr-HR" dirty="0"/>
            </a:br>
            <a:r>
              <a:rPr lang="hr-HR" dirty="0"/>
              <a:t>Kvesić, Ante</a:t>
            </a:r>
            <a:br>
              <a:rPr lang="hr-HR" dirty="0"/>
            </a:br>
            <a:r>
              <a:rPr lang="hr-HR" dirty="0" err="1"/>
              <a:t>Rezić</a:t>
            </a:r>
            <a:r>
              <a:rPr lang="hr-HR" dirty="0"/>
              <a:t>, Vjekoslav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0FB2228-4F7D-4542-94BB-0FBAEC953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6" y="2235191"/>
            <a:ext cx="1262636" cy="12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4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3796" y="642427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Popisivač – upis novog stanja brojila</a:t>
            </a:r>
            <a:endParaRPr lang="hr-BA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AA3ABE0-97EA-4CF8-BA4B-1725A47D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7" y="1921109"/>
            <a:ext cx="8573728" cy="43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1D4A94-0834-4C14-B798-142461A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 </a:t>
            </a:r>
            <a:r>
              <a:rPr lang="hr-HR" dirty="0" err="1"/>
              <a:t>KoRIŠTENE</a:t>
            </a:r>
            <a:r>
              <a:rPr lang="hr-HR" dirty="0"/>
              <a:t> TEHNOLOGIJE I ALATI</a:t>
            </a:r>
            <a:endParaRPr lang="hr-BA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29636B05-0060-466E-83E9-043F8A736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Tehnologije	</a:t>
            </a:r>
            <a:endParaRPr lang="hr-BA" dirty="0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8E9A1F26-0E0C-4B21-A5F3-3F065D8EF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Vue.js</a:t>
            </a:r>
          </a:p>
          <a:p>
            <a:r>
              <a:rPr lang="hr-HR" dirty="0" err="1"/>
              <a:t>Vuetify</a:t>
            </a:r>
            <a:endParaRPr lang="hr-HR" dirty="0"/>
          </a:p>
          <a:p>
            <a:r>
              <a:rPr lang="hr-HR" dirty="0" err="1"/>
              <a:t>Vuex</a:t>
            </a:r>
            <a:endParaRPr lang="hr-HR" dirty="0"/>
          </a:p>
          <a:p>
            <a:r>
              <a:rPr lang="hr-HR" dirty="0" err="1"/>
              <a:t>Django</a:t>
            </a:r>
            <a:endParaRPr lang="hr-HR" dirty="0"/>
          </a:p>
          <a:p>
            <a:r>
              <a:rPr lang="hr-HR" dirty="0" err="1"/>
              <a:t>MySQL</a:t>
            </a:r>
            <a:endParaRPr lang="hr-BA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9D6FAC1-B2FE-420F-9E65-4EEFD80D9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Alati</a:t>
            </a:r>
            <a:endParaRPr lang="hr-BA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69FCF3BE-5EA4-497E-BD7F-838FE919CC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 err="1"/>
              <a:t>Visual</a:t>
            </a:r>
            <a:r>
              <a:rPr lang="hr-HR" dirty="0"/>
              <a:t> Studio</a:t>
            </a:r>
          </a:p>
          <a:p>
            <a:r>
              <a:rPr lang="hr-HR" dirty="0"/>
              <a:t>XAMP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89ACE908-F109-4F23-ACF0-7E4542BE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38" y="3212691"/>
            <a:ext cx="3274633" cy="32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3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A58117-202E-4664-AB44-0FD45F81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 Dokumentacija</a:t>
            </a:r>
            <a:endParaRPr lang="hr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61C188C-1FE4-4B23-8557-5A8FF792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Pogledati na </a:t>
            </a:r>
            <a:r>
              <a:rPr lang="hr-HR" dirty="0">
                <a:hlinkClick r:id="rId2"/>
              </a:rPr>
              <a:t>https://github.com/antekvesic/pis/tree/main/dokumentacija</a:t>
            </a:r>
            <a:r>
              <a:rPr lang="hr-HR" dirty="0"/>
              <a:t>.</a:t>
            </a:r>
            <a:br>
              <a:rPr lang="hr-BA" dirty="0"/>
            </a:br>
            <a:r>
              <a:rPr lang="hr-BA" dirty="0"/>
              <a:t>Obratiti pozornost na README.md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0320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B85BB9-16E1-449D-93F3-B596281A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Preporuke za daljnji razvoj</a:t>
            </a:r>
            <a:endParaRPr lang="hr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2C00F5C-16CD-48F9-A96F-B4F0E0DB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20000"/>
              </a:lnSpc>
              <a:spcBef>
                <a:spcPts val="400"/>
              </a:spcBef>
              <a:buFont typeface="Symbol" panose="05050102010706020507" pitchFamily="18" charset="2"/>
              <a:buChar char=""/>
            </a:pPr>
            <a:r>
              <a:rPr lang="hr-H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Napraviti plaćanje računa koristeći neki API za plaćanje treće strane</a:t>
            </a:r>
            <a:endParaRPr lang="hr-B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hr-H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ploči za administratore dodati još podataka o potrošnji i računima s naglaskom na grafički prikaz podataka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hr-H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Izdvojiti dio aplikacije za popisivače u zasebnu aplikaciju (moguće iskoristiti postojeći kod za razvoj </a:t>
            </a:r>
            <a:r>
              <a:rPr lang="hr-H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hr-H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mobilne aplikacije, vidi </a:t>
            </a:r>
            <a:r>
              <a:rPr lang="hr-HR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Capacitator</a:t>
            </a:r>
            <a:r>
              <a:rPr lang="hr-H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r-B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1734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9636F-B5FC-4858-B2E5-EBEB171B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hr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2862E8-5557-45FE-BD57-CC589C2E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r-HR" dirty="0"/>
              <a:t>Značajke sustava</a:t>
            </a:r>
          </a:p>
          <a:p>
            <a:pPr marL="457200" indent="-457200">
              <a:buAutoNum type="arabicPeriod"/>
            </a:pPr>
            <a:r>
              <a:rPr lang="hr-HR" dirty="0"/>
              <a:t>Korištene tehnologije i alati</a:t>
            </a:r>
          </a:p>
          <a:p>
            <a:pPr marL="457200" indent="-457200">
              <a:buAutoNum type="arabicPeriod"/>
            </a:pPr>
            <a:r>
              <a:rPr lang="hr-HR" dirty="0"/>
              <a:t>Dokumentacija</a:t>
            </a:r>
          </a:p>
          <a:p>
            <a:pPr marL="457200" indent="-457200">
              <a:buAutoNum type="arabicPeriod"/>
            </a:pPr>
            <a:r>
              <a:rPr lang="hr-HR" dirty="0"/>
              <a:t>Preporuke za daljnji razvoj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05338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pic>
        <p:nvPicPr>
          <p:cNvPr id="8" name="Rezervirano mjesto slike 7">
            <a:extLst>
              <a:ext uri="{FF2B5EF4-FFF2-40B4-BE49-F238E27FC236}">
                <a16:creationId xmlns:a16="http://schemas.microsoft.com/office/drawing/2014/main" id="{46CF3ABC-E0AA-4810-9820-025BF4B7B0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297857" y="2022064"/>
            <a:ext cx="8359771" cy="3975614"/>
          </a:xfrm>
        </p:spPr>
      </p:pic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4297" y="6226806"/>
            <a:ext cx="4119716" cy="441577"/>
          </a:xfrm>
        </p:spPr>
        <p:txBody>
          <a:bodyPr>
            <a:normAutofit/>
          </a:bodyPr>
          <a:lstStyle/>
          <a:p>
            <a:r>
              <a:rPr lang="hr-HR" dirty="0"/>
              <a:t>Korisnik (kupac) - pregled računa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70643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3628" y="635623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Korisnik (kupac) - pregled potrošnje</a:t>
            </a:r>
            <a:endParaRPr lang="hr-BA" dirty="0"/>
          </a:p>
        </p:txBody>
      </p:sp>
      <p:pic>
        <p:nvPicPr>
          <p:cNvPr id="7" name="Rezervirano mjesto slike 6">
            <a:extLst>
              <a:ext uri="{FF2B5EF4-FFF2-40B4-BE49-F238E27FC236}">
                <a16:creationId xmlns:a16="http://schemas.microsoft.com/office/drawing/2014/main" id="{D1604EE0-1C3C-4236-AD90-D676141E20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05437" y="2046355"/>
            <a:ext cx="7953194" cy="4056465"/>
          </a:xfrm>
        </p:spPr>
      </p:pic>
    </p:spTree>
    <p:extLst>
      <p:ext uri="{BB962C8B-B14F-4D97-AF65-F5344CB8AC3E}">
        <p14:creationId xmlns:p14="http://schemas.microsoft.com/office/powerpoint/2010/main" val="215850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3796" y="642427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Administrator – pregled kupaca</a:t>
            </a:r>
            <a:endParaRPr lang="hr-BA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FB0095B9-9CEC-4EC7-83A9-709BAECC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9" y="2066098"/>
            <a:ext cx="8544230" cy="42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3796" y="642427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Administrator – pregled priključaka</a:t>
            </a:r>
            <a:endParaRPr lang="hr-BA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1906210-8CAE-4C1D-9A1D-9D2C969D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79" y="1980621"/>
            <a:ext cx="8427449" cy="42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3796" y="642427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Administrator – pregled zahtjeva</a:t>
            </a:r>
            <a:endParaRPr lang="hr-BA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D49347DC-07FC-439A-8AD8-215588FE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18" y="2025445"/>
            <a:ext cx="8329992" cy="42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5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3796" y="642427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Administrator – promjena kategorizacije</a:t>
            </a:r>
            <a:endParaRPr lang="hr-BA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4AEF5AE-79FA-484A-8D55-07C7EBA6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314380"/>
            <a:ext cx="10176389" cy="26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3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FA5556AC-0EA7-4144-BE0F-DC94C84F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Značajke sustava</a:t>
            </a:r>
            <a:endParaRPr lang="hr-BA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0BAB0D39-7320-41EA-8771-ECDB3CF1D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3796" y="6424279"/>
            <a:ext cx="4375354" cy="410244"/>
          </a:xfrm>
        </p:spPr>
        <p:txBody>
          <a:bodyPr>
            <a:normAutofit/>
          </a:bodyPr>
          <a:lstStyle/>
          <a:p>
            <a:r>
              <a:rPr lang="hr-HR" dirty="0"/>
              <a:t>Administrator – pregled kvarova</a:t>
            </a:r>
            <a:endParaRPr lang="hr-BA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4F858C8-36B8-4E35-AF34-0AD512C1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1" y="2122848"/>
            <a:ext cx="8209936" cy="38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9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glašeno">
  <a:themeElements>
    <a:clrScheme name="Naglašeno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Naglašeno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aglašen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TM03090430[[fn=Naglašeno]]</Template>
  <TotalTime>41</TotalTime>
  <Words>201</Words>
  <Application>Microsoft Office PowerPoint</Application>
  <PresentationFormat>Široki zaslon</PresentationFormat>
  <Paragraphs>39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Symbol</vt:lpstr>
      <vt:lpstr>Wingdings</vt:lpstr>
      <vt:lpstr>Naglašeno</vt:lpstr>
      <vt:lpstr>Informacijski sustav Vodovoda X</vt:lpstr>
      <vt:lpstr>SADRŽAJ</vt:lpstr>
      <vt:lpstr>1. Značajke sustava</vt:lpstr>
      <vt:lpstr>1. Značajke sustava</vt:lpstr>
      <vt:lpstr>1. Značajke sustava</vt:lpstr>
      <vt:lpstr>1. Značajke sustava</vt:lpstr>
      <vt:lpstr>1. Značajke sustava</vt:lpstr>
      <vt:lpstr>1. Značajke sustava</vt:lpstr>
      <vt:lpstr>1. Značajke sustava</vt:lpstr>
      <vt:lpstr>1. Značajke sustava</vt:lpstr>
      <vt:lpstr>2. KoRIŠTENE TEHNOLOGIJE I ALATI</vt:lpstr>
      <vt:lpstr>3. Dokumentacija</vt:lpstr>
      <vt:lpstr>4. Preporuke za daljnji razvoj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sustav Vodovoda X</dc:title>
  <dc:creator>Ante Kvesić</dc:creator>
  <cp:lastModifiedBy>Ante Kvesić</cp:lastModifiedBy>
  <cp:revision>1</cp:revision>
  <dcterms:created xsi:type="dcterms:W3CDTF">2022-02-28T16:22:19Z</dcterms:created>
  <dcterms:modified xsi:type="dcterms:W3CDTF">2022-02-28T17:04:04Z</dcterms:modified>
</cp:coreProperties>
</file>