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rimo Bold" charset="1" panose="020B0704020202020204"/>
      <p:regular r:id="rId26"/>
    </p:embeddedFont>
    <p:embeddedFont>
      <p:font typeface="Montserrat" charset="1" panose="00000500000000000000"/>
      <p:regular r:id="rId27"/>
    </p:embeddedFont>
    <p:embeddedFont>
      <p:font typeface="Arimo" charset="1" panose="020B0604020202020204"/>
      <p:regular r:id="rId28"/>
    </p:embeddedFont>
    <p:embeddedFont>
      <p:font typeface="Rajdhani Medium" charset="1" panose="020000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3.xml" Type="http://schemas.openxmlformats.org/officeDocument/2006/relationships/notesSlide"/><Relationship Id="rId31" Target="notesSlides/notesSlide4.xml" Type="http://schemas.openxmlformats.org/officeDocument/2006/relationships/notesSlide"/><Relationship Id="rId32" Target="notesSlides/notesSlide5.xml" Type="http://schemas.openxmlformats.org/officeDocument/2006/relationships/notesSlide"/><Relationship Id="rId33" Target="notesSlides/notesSlide6.xml" Type="http://schemas.openxmlformats.org/officeDocument/2006/relationships/notesSlide"/><Relationship Id="rId34" Target="notesSlides/notesSlide7.xml" Type="http://schemas.openxmlformats.org/officeDocument/2006/relationships/notesSlide"/><Relationship Id="rId35" Target="notesSlides/notesSlide8.xml" Type="http://schemas.openxmlformats.org/officeDocument/2006/relationships/notesSlide"/><Relationship Id="rId36" Target="notesSlides/notesSlide9.xml" Type="http://schemas.openxmlformats.org/officeDocument/2006/relationships/notesSlide"/><Relationship Id="rId37" Target="notesSlides/notesSlide10.xml" Type="http://schemas.openxmlformats.org/officeDocument/2006/relationships/notesSlide"/><Relationship Id="rId38" Target="notesSlides/notesSlide11.xml" Type="http://schemas.openxmlformats.org/officeDocument/2006/relationships/notesSlide"/><Relationship Id="rId39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notesSlides/notesSlide13.xml" Type="http://schemas.openxmlformats.org/officeDocument/2006/relationships/notesSlide"/><Relationship Id="rId42" Target="notesSlides/notesSlide14.xml" Type="http://schemas.openxmlformats.org/officeDocument/2006/relationships/notesSlide"/><Relationship Id="rId43" Target="notesSlides/notesSlide15.xml" Type="http://schemas.openxmlformats.org/officeDocument/2006/relationships/notesSlide"/><Relationship Id="rId44" Target="notesSlides/notesSlide16.xml" Type="http://schemas.openxmlformats.org/officeDocument/2006/relationships/notesSlide"/><Relationship Id="rId45" Target="notesSlides/notesSlide1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1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1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7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3225" y="3974225"/>
            <a:ext cx="940155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Arimo Bold"/>
              </a:rPr>
              <a:t>Apresetação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79825" y="7510250"/>
            <a:ext cx="99283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22DEEE"/>
                </a:solidFill>
                <a:latin typeface="Montserrat"/>
              </a:rPr>
              <a:t>Sistemas de comunicação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74725" y="5400925"/>
            <a:ext cx="63385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</a:rPr>
              <a:t>Atividade 2</a:t>
            </a:r>
          </a:p>
        </p:txBody>
      </p:sp>
      <p:sp>
        <p:nvSpPr>
          <p:cNvPr name="AutoShape 6" id="6"/>
          <p:cNvSpPr/>
          <p:nvPr/>
        </p:nvSpPr>
        <p:spPr>
          <a:xfrm rot="11810">
            <a:off x="6371459" y="51303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Código - Colab (Python)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231031"/>
            <a:ext cx="14903434" cy="4095977"/>
          </a:xfrm>
          <a:custGeom>
            <a:avLst/>
            <a:gdLst/>
            <a:ahLst/>
            <a:cxnLst/>
            <a:rect r="r" b="b" t="t" l="l"/>
            <a:pathLst>
              <a:path h="4095977" w="14903434">
                <a:moveTo>
                  <a:pt x="0" y="0"/>
                </a:moveTo>
                <a:lnTo>
                  <a:pt x="14903434" y="0"/>
                </a:lnTo>
                <a:lnTo>
                  <a:pt x="14903434" y="4095977"/>
                </a:lnTo>
                <a:lnTo>
                  <a:pt x="0" y="4095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3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390621" y="3775049"/>
            <a:ext cx="10415429" cy="2736901"/>
          </a:xfrm>
          <a:custGeom>
            <a:avLst/>
            <a:gdLst/>
            <a:ahLst/>
            <a:cxnLst/>
            <a:rect r="r" b="b" t="t" l="l"/>
            <a:pathLst>
              <a:path h="2736901" w="10415429">
                <a:moveTo>
                  <a:pt x="0" y="0"/>
                </a:moveTo>
                <a:lnTo>
                  <a:pt x="10415430" y="0"/>
                </a:lnTo>
                <a:lnTo>
                  <a:pt x="10415430" y="2736902"/>
                </a:lnTo>
                <a:lnTo>
                  <a:pt x="0" y="2736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85336"/>
            <a:ext cx="4567161" cy="170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ajdhani Medium"/>
              </a:rPr>
              <a:t>Para descobrirmos o comportamento em um sistema, podemos testa-lo com um impulso unitário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3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71975" y="4566747"/>
            <a:ext cx="8747801" cy="3853462"/>
          </a:xfrm>
          <a:custGeom>
            <a:avLst/>
            <a:gdLst/>
            <a:ahLst/>
            <a:cxnLst/>
            <a:rect r="r" b="b" t="t" l="l"/>
            <a:pathLst>
              <a:path h="3853462" w="8747801">
                <a:moveTo>
                  <a:pt x="0" y="0"/>
                </a:moveTo>
                <a:lnTo>
                  <a:pt x="8747802" y="0"/>
                </a:lnTo>
                <a:lnTo>
                  <a:pt x="8747802" y="3853462"/>
                </a:lnTo>
                <a:lnTo>
                  <a:pt x="0" y="385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21712" y="2723342"/>
            <a:ext cx="6415868" cy="5923917"/>
          </a:xfrm>
          <a:custGeom>
            <a:avLst/>
            <a:gdLst/>
            <a:ahLst/>
            <a:cxnLst/>
            <a:rect r="r" b="b" t="t" l="l"/>
            <a:pathLst>
              <a:path h="5923917" w="6415868">
                <a:moveTo>
                  <a:pt x="0" y="0"/>
                </a:moveTo>
                <a:lnTo>
                  <a:pt x="6415868" y="0"/>
                </a:lnTo>
                <a:lnTo>
                  <a:pt x="6415868" y="5923917"/>
                </a:lnTo>
                <a:lnTo>
                  <a:pt x="0" y="5923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26593" y="2982321"/>
            <a:ext cx="4567161" cy="84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ajdhani Medium"/>
              </a:rPr>
              <a:t>Função de teste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Rajdhani Medium"/>
              </a:rPr>
              <a:t>δ(x) -&gt; Impulso Instantâneo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3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65056" y="3518895"/>
            <a:ext cx="11494244" cy="3249211"/>
          </a:xfrm>
          <a:custGeom>
            <a:avLst/>
            <a:gdLst/>
            <a:ahLst/>
            <a:cxnLst/>
            <a:rect r="r" b="b" t="t" l="l"/>
            <a:pathLst>
              <a:path h="3249211" w="11494244">
                <a:moveTo>
                  <a:pt x="0" y="0"/>
                </a:moveTo>
                <a:lnTo>
                  <a:pt x="11494244" y="0"/>
                </a:lnTo>
                <a:lnTo>
                  <a:pt x="11494244" y="3249210"/>
                </a:lnTo>
                <a:lnTo>
                  <a:pt x="0" y="3249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807008"/>
            <a:ext cx="4567161" cy="212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Rajdhani Medium"/>
              </a:rPr>
              <a:t>Após descobrirmos o comportamento do sistema (h(t)), podemos obter matematicamente o resultado para dado sinal x(t)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818605" y="2146421"/>
            <a:ext cx="14650791" cy="7558284"/>
          </a:xfrm>
          <a:custGeom>
            <a:avLst/>
            <a:gdLst/>
            <a:ahLst/>
            <a:cxnLst/>
            <a:rect r="r" b="b" t="t" l="l"/>
            <a:pathLst>
              <a:path h="7558284" w="14650791">
                <a:moveTo>
                  <a:pt x="0" y="0"/>
                </a:moveTo>
                <a:lnTo>
                  <a:pt x="14650790" y="0"/>
                </a:lnTo>
                <a:lnTo>
                  <a:pt x="14650790" y="7558284"/>
                </a:lnTo>
                <a:lnTo>
                  <a:pt x="0" y="7558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Código - Matlab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Código - Colab (Python)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62425" y="4987300"/>
            <a:ext cx="7131750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FFFF"/>
                </a:solidFill>
                <a:latin typeface="Arimo Bold"/>
              </a:rPr>
              <a:t>FIM!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79525" y="7200650"/>
            <a:ext cx="7697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22DEEE"/>
                </a:solidFill>
                <a:latin typeface="Montserrat"/>
              </a:rPr>
              <a:t>Aluno: Vinícius José Fernandes Ribeiro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143006" y="4933950"/>
            <a:ext cx="8450450" cy="1850464"/>
          </a:xfrm>
          <a:custGeom>
            <a:avLst/>
            <a:gdLst/>
            <a:ahLst/>
            <a:cxnLst/>
            <a:rect r="r" b="b" t="t" l="l"/>
            <a:pathLst>
              <a:path h="1850464" w="8450450">
                <a:moveTo>
                  <a:pt x="0" y="0"/>
                </a:moveTo>
                <a:lnTo>
                  <a:pt x="8450450" y="0"/>
                </a:lnTo>
                <a:lnTo>
                  <a:pt x="8450450" y="1850464"/>
                </a:lnTo>
                <a:lnTo>
                  <a:pt x="0" y="1850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8844" y="5659157"/>
            <a:ext cx="39511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Função entrada: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8844" y="3048338"/>
            <a:ext cx="395115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utilização da Transformada de Fourier para analisar um sinal exponencial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8425" y="7591425"/>
            <a:ext cx="3951150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 calcula a Transformada de Fourier Discreta (DFT), usando a famosa função FFT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263126"/>
            <a:ext cx="16230600" cy="3760749"/>
          </a:xfrm>
          <a:custGeom>
            <a:avLst/>
            <a:gdLst/>
            <a:ahLst/>
            <a:cxnLst/>
            <a:rect r="r" b="b" t="t" l="l"/>
            <a:pathLst>
              <a:path h="3760749" w="16230600">
                <a:moveTo>
                  <a:pt x="0" y="0"/>
                </a:moveTo>
                <a:lnTo>
                  <a:pt x="16230600" y="0"/>
                </a:lnTo>
                <a:lnTo>
                  <a:pt x="16230600" y="3760748"/>
                </a:lnTo>
                <a:lnTo>
                  <a:pt x="0" y="376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84608" y="7809582"/>
            <a:ext cx="39511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Input: F(tempo)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92850" y="7809582"/>
            <a:ext cx="39511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Out: F(frequencia)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813284" y="1838725"/>
            <a:ext cx="11446016" cy="7706229"/>
          </a:xfrm>
          <a:custGeom>
            <a:avLst/>
            <a:gdLst/>
            <a:ahLst/>
            <a:cxnLst/>
            <a:rect r="r" b="b" t="t" l="l"/>
            <a:pathLst>
              <a:path h="7706229" w="11446016">
                <a:moveTo>
                  <a:pt x="0" y="0"/>
                </a:moveTo>
                <a:lnTo>
                  <a:pt x="11446016" y="0"/>
                </a:lnTo>
                <a:lnTo>
                  <a:pt x="11446016" y="7706229"/>
                </a:lnTo>
                <a:lnTo>
                  <a:pt x="0" y="770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24964"/>
            <a:ext cx="395115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Ultiliade: Quebrar uma magnitude em suas frequencias fundamentais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042875" y="2083406"/>
            <a:ext cx="13342731" cy="7869814"/>
          </a:xfrm>
          <a:custGeom>
            <a:avLst/>
            <a:gdLst/>
            <a:ahLst/>
            <a:cxnLst/>
            <a:rect r="r" b="b" t="t" l="l"/>
            <a:pathLst>
              <a:path h="7869814" w="13342731">
                <a:moveTo>
                  <a:pt x="0" y="0"/>
                </a:moveTo>
                <a:lnTo>
                  <a:pt x="13342731" y="0"/>
                </a:lnTo>
                <a:lnTo>
                  <a:pt x="13342731" y="7869814"/>
                </a:lnTo>
                <a:lnTo>
                  <a:pt x="0" y="7869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Código - Matlab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Código - Colab (Python)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358662"/>
            <a:ext cx="15803442" cy="3569677"/>
          </a:xfrm>
          <a:custGeom>
            <a:avLst/>
            <a:gdLst/>
            <a:ahLst/>
            <a:cxnLst/>
            <a:rect r="r" b="b" t="t" l="l"/>
            <a:pathLst>
              <a:path h="3569677" w="15803442">
                <a:moveTo>
                  <a:pt x="0" y="0"/>
                </a:moveTo>
                <a:lnTo>
                  <a:pt x="15803442" y="0"/>
                </a:lnTo>
                <a:lnTo>
                  <a:pt x="15803442" y="3569676"/>
                </a:lnTo>
                <a:lnTo>
                  <a:pt x="0" y="3569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821899" y="2394856"/>
            <a:ext cx="8929481" cy="6863444"/>
          </a:xfrm>
          <a:custGeom>
            <a:avLst/>
            <a:gdLst/>
            <a:ahLst/>
            <a:cxnLst/>
            <a:rect r="r" b="b" t="t" l="l"/>
            <a:pathLst>
              <a:path h="6863444" w="8929481">
                <a:moveTo>
                  <a:pt x="0" y="0"/>
                </a:moveTo>
                <a:lnTo>
                  <a:pt x="8929481" y="0"/>
                </a:lnTo>
                <a:lnTo>
                  <a:pt x="8929481" y="6863444"/>
                </a:lnTo>
                <a:lnTo>
                  <a:pt x="0" y="6863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Exercício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743" y="4159703"/>
            <a:ext cx="395115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Aqui está o detalhe: o sinal assume diferentes valoes ao longo da iteração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425" y="962425"/>
            <a:ext cx="112885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22DEEE"/>
                </a:solidFill>
                <a:latin typeface="Arimo"/>
              </a:rPr>
              <a:t>Código - Matlab</a:t>
            </a:r>
          </a:p>
        </p:txBody>
      </p:sp>
      <p:sp>
        <p:nvSpPr>
          <p:cNvPr name="AutoShape 4" id="4"/>
          <p:cNvSpPr/>
          <p:nvPr/>
        </p:nvSpPr>
        <p:spPr>
          <a:xfrm rot="11810">
            <a:off x="2042859" y="828044"/>
            <a:ext cx="5545083" cy="0"/>
          </a:xfrm>
          <a:prstGeom prst="line">
            <a:avLst/>
          </a:prstGeom>
          <a:ln cap="rnd" w="9525">
            <a:solidFill>
              <a:srgbClr val="22D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968425" y="2117102"/>
            <a:ext cx="13420408" cy="7469096"/>
          </a:xfrm>
          <a:custGeom>
            <a:avLst/>
            <a:gdLst/>
            <a:ahLst/>
            <a:cxnLst/>
            <a:rect r="r" b="b" t="t" l="l"/>
            <a:pathLst>
              <a:path h="7469096" w="13420408">
                <a:moveTo>
                  <a:pt x="0" y="0"/>
                </a:moveTo>
                <a:lnTo>
                  <a:pt x="13420408" y="0"/>
                </a:lnTo>
                <a:lnTo>
                  <a:pt x="13420408" y="7469097"/>
                </a:lnTo>
                <a:lnTo>
                  <a:pt x="0" y="7469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DAGHrFolrgs</dc:identifier>
  <dcterms:modified xsi:type="dcterms:W3CDTF">2011-08-01T06:04:30Z</dcterms:modified>
  <cp:revision>1</cp:revision>
  <dc:title>Atividade 2. Python - Sist.s de Com.</dc:title>
</cp:coreProperties>
</file>