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8" r:id="rId2"/>
    <p:sldId id="367" r:id="rId3"/>
    <p:sldId id="401" r:id="rId4"/>
    <p:sldId id="415" r:id="rId5"/>
    <p:sldId id="432" r:id="rId6"/>
    <p:sldId id="326" r:id="rId7"/>
    <p:sldId id="380" r:id="rId8"/>
    <p:sldId id="430" r:id="rId9"/>
    <p:sldId id="433" r:id="rId10"/>
    <p:sldId id="434" r:id="rId11"/>
    <p:sldId id="383" r:id="rId12"/>
    <p:sldId id="327" r:id="rId13"/>
    <p:sldId id="328" r:id="rId14"/>
    <p:sldId id="329" r:id="rId15"/>
    <p:sldId id="330" r:id="rId16"/>
    <p:sldId id="332" r:id="rId17"/>
    <p:sldId id="333" r:id="rId18"/>
    <p:sldId id="334" r:id="rId19"/>
    <p:sldId id="335" r:id="rId20"/>
    <p:sldId id="384" r:id="rId21"/>
    <p:sldId id="386" r:id="rId22"/>
    <p:sldId id="338" r:id="rId23"/>
    <p:sldId id="339" r:id="rId24"/>
    <p:sldId id="341" r:id="rId25"/>
    <p:sldId id="342" r:id="rId26"/>
    <p:sldId id="343" r:id="rId27"/>
    <p:sldId id="336" r:id="rId28"/>
    <p:sldId id="344" r:id="rId29"/>
    <p:sldId id="340" r:id="rId30"/>
    <p:sldId id="345" r:id="rId31"/>
    <p:sldId id="414" r:id="rId32"/>
    <p:sldId id="402" r:id="rId33"/>
    <p:sldId id="404" r:id="rId34"/>
    <p:sldId id="403" r:id="rId35"/>
    <p:sldId id="435" r:id="rId36"/>
    <p:sldId id="405" r:id="rId37"/>
    <p:sldId id="436" r:id="rId38"/>
    <p:sldId id="437" r:id="rId39"/>
    <p:sldId id="438" r:id="rId40"/>
    <p:sldId id="439" r:id="rId41"/>
    <p:sldId id="441" r:id="rId42"/>
    <p:sldId id="442" r:id="rId4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F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0E70E8-1FAB-408A-AD0A-F08F8EC6FD67}" v="61" dt="2018-10-22T12:09:25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onias Pinheiro" userId="0bf3ed4e-871b-4733-8eeb-367e144aaec5" providerId="ADAL" clId="{230E70E8-1FAB-408A-AD0A-F08F8EC6FD67}"/>
    <pc:docChg chg="custSel modSld">
      <pc:chgData name="Adonias Pinheiro" userId="0bf3ed4e-871b-4733-8eeb-367e144aaec5" providerId="ADAL" clId="{230E70E8-1FAB-408A-AD0A-F08F8EC6FD67}" dt="2018-10-22T12:09:32.114" v="4" actId="1076"/>
      <pc:docMkLst>
        <pc:docMk/>
      </pc:docMkLst>
      <pc:sldChg chg="addSp delSp modSp">
        <pc:chgData name="Adonias Pinheiro" userId="0bf3ed4e-871b-4733-8eeb-367e144aaec5" providerId="ADAL" clId="{230E70E8-1FAB-408A-AD0A-F08F8EC6FD67}" dt="2018-10-22T12:09:32.114" v="4" actId="1076"/>
        <pc:sldMkLst>
          <pc:docMk/>
          <pc:sldMk cId="2563733974" sldId="439"/>
        </pc:sldMkLst>
        <pc:spChg chg="add mod">
          <ac:chgData name="Adonias Pinheiro" userId="0bf3ed4e-871b-4733-8eeb-367e144aaec5" providerId="ADAL" clId="{230E70E8-1FAB-408A-AD0A-F08F8EC6FD67}" dt="2018-10-22T12:09:32.114" v="4" actId="1076"/>
          <ac:spMkLst>
            <pc:docMk/>
            <pc:sldMk cId="2563733974" sldId="439"/>
            <ac:spMk id="2" creationId="{0E2BEBFA-AAC1-47D7-96F3-9C7DA165E889}"/>
          </ac:spMkLst>
        </pc:spChg>
        <pc:spChg chg="del">
          <ac:chgData name="Adonias Pinheiro" userId="0bf3ed4e-871b-4733-8eeb-367e144aaec5" providerId="ADAL" clId="{230E70E8-1FAB-408A-AD0A-F08F8EC6FD67}" dt="2018-10-22T12:09:24.485" v="0" actId="478"/>
          <ac:spMkLst>
            <pc:docMk/>
            <pc:sldMk cId="2563733974" sldId="439"/>
            <ac:spMk id="10" creationId="{6508B988-CFB9-4FF4-97D0-B91EDD5A69E3}"/>
          </ac:spMkLst>
        </pc:spChg>
      </pc:sldChg>
    </pc:docChg>
  </pc:docChgLst>
  <pc:docChgLst>
    <pc:chgData name="Usuário Convidado" userId="S::urn:spo:anon#bbad18a5976380dcfce400901ce280085c1f008924fba9bf5d8bd500a5013354::" providerId="AD" clId="Web-{4A16DAF1-E81C-470C-8F39-A8D18D93901B}"/>
    <pc:docChg chg="delSld">
      <pc:chgData name="Usuário Convidado" userId="S::urn:spo:anon#bbad18a5976380dcfce400901ce280085c1f008924fba9bf5d8bd500a5013354::" providerId="AD" clId="Web-{4A16DAF1-E81C-470C-8F39-A8D18D93901B}" dt="2018-10-22T22:47:14.644" v="0"/>
      <pc:docMkLst>
        <pc:docMk/>
      </pc:docMkLst>
      <pc:sldChg chg="del">
        <pc:chgData name="Usuário Convidado" userId="S::urn:spo:anon#bbad18a5976380dcfce400901ce280085c1f008924fba9bf5d8bd500a5013354::" providerId="AD" clId="Web-{4A16DAF1-E81C-470C-8F39-A8D18D93901B}" dt="2018-10-22T22:47:14.644" v="0"/>
        <pc:sldMkLst>
          <pc:docMk/>
          <pc:sldMk cId="0" sldId="382"/>
        </pc:sldMkLst>
      </pc:sldChg>
    </pc:docChg>
  </pc:docChgLst>
  <pc:docChgLst>
    <pc:chgData name="Adonias Pinheiro" userId="0bf3ed4e-871b-4733-8eeb-367e144aaec5" providerId="ADAL" clId="{EF85ECE1-761B-4BE2-8BC4-FB49886DFB2E}"/>
    <pc:docChg chg="undo custSel addSld delSld modSld sldOrd">
      <pc:chgData name="Adonias Pinheiro" userId="0bf3ed4e-871b-4733-8eeb-367e144aaec5" providerId="ADAL" clId="{EF85ECE1-761B-4BE2-8BC4-FB49886DFB2E}" dt="2018-10-21T16:43:49.241" v="1287" actId="1076"/>
      <pc:docMkLst>
        <pc:docMk/>
      </pc:docMkLst>
      <pc:sldChg chg="modSp">
        <pc:chgData name="Adonias Pinheiro" userId="0bf3ed4e-871b-4733-8eeb-367e144aaec5" providerId="ADAL" clId="{EF85ECE1-761B-4BE2-8BC4-FB49886DFB2E}" dt="2018-10-21T10:23:48.359" v="48" actId="20577"/>
        <pc:sldMkLst>
          <pc:docMk/>
          <pc:sldMk cId="266456537" sldId="258"/>
        </pc:sldMkLst>
        <pc:spChg chg="mod">
          <ac:chgData name="Adonias Pinheiro" userId="0bf3ed4e-871b-4733-8eeb-367e144aaec5" providerId="ADAL" clId="{EF85ECE1-761B-4BE2-8BC4-FB49886DFB2E}" dt="2018-10-21T10:23:48.359" v="48" actId="20577"/>
          <ac:spMkLst>
            <pc:docMk/>
            <pc:sldMk cId="266456537" sldId="258"/>
            <ac:spMk id="8194" creationId="{00000000-0000-0000-0000-000000000000}"/>
          </ac:spMkLst>
        </pc:spChg>
      </pc:sldChg>
      <pc:sldChg chg="add">
        <pc:chgData name="Adonias Pinheiro" userId="0bf3ed4e-871b-4733-8eeb-367e144aaec5" providerId="ADAL" clId="{EF85ECE1-761B-4BE2-8BC4-FB49886DFB2E}" dt="2018-10-21T10:29:23.708" v="408"/>
        <pc:sldMkLst>
          <pc:docMk/>
          <pc:sldMk cId="0" sldId="326"/>
        </pc:sldMkLst>
      </pc:sldChg>
      <pc:sldChg chg="add">
        <pc:chgData name="Adonias Pinheiro" userId="0bf3ed4e-871b-4733-8eeb-367e144aaec5" providerId="ADAL" clId="{EF85ECE1-761B-4BE2-8BC4-FB49886DFB2E}" dt="2018-10-21T10:33:15.751" v="413"/>
        <pc:sldMkLst>
          <pc:docMk/>
          <pc:sldMk cId="0" sldId="327"/>
        </pc:sldMkLst>
      </pc:sldChg>
      <pc:sldChg chg="add">
        <pc:chgData name="Adonias Pinheiro" userId="0bf3ed4e-871b-4733-8eeb-367e144aaec5" providerId="ADAL" clId="{EF85ECE1-761B-4BE2-8BC4-FB49886DFB2E}" dt="2018-10-21T10:33:15.751" v="413"/>
        <pc:sldMkLst>
          <pc:docMk/>
          <pc:sldMk cId="0" sldId="328"/>
        </pc:sldMkLst>
      </pc:sldChg>
      <pc:sldChg chg="add">
        <pc:chgData name="Adonias Pinheiro" userId="0bf3ed4e-871b-4733-8eeb-367e144aaec5" providerId="ADAL" clId="{EF85ECE1-761B-4BE2-8BC4-FB49886DFB2E}" dt="2018-10-21T10:33:15.751" v="413"/>
        <pc:sldMkLst>
          <pc:docMk/>
          <pc:sldMk cId="0" sldId="329"/>
        </pc:sldMkLst>
      </pc:sldChg>
      <pc:sldChg chg="add">
        <pc:chgData name="Adonias Pinheiro" userId="0bf3ed4e-871b-4733-8eeb-367e144aaec5" providerId="ADAL" clId="{EF85ECE1-761B-4BE2-8BC4-FB49886DFB2E}" dt="2018-10-21T10:33:15.751" v="413"/>
        <pc:sldMkLst>
          <pc:docMk/>
          <pc:sldMk cId="0" sldId="330"/>
        </pc:sldMkLst>
      </pc:sldChg>
      <pc:sldChg chg="add">
        <pc:chgData name="Adonias Pinheiro" userId="0bf3ed4e-871b-4733-8eeb-367e144aaec5" providerId="ADAL" clId="{EF85ECE1-761B-4BE2-8BC4-FB49886DFB2E}" dt="2018-10-21T10:33:15.751" v="413"/>
        <pc:sldMkLst>
          <pc:docMk/>
          <pc:sldMk cId="0" sldId="332"/>
        </pc:sldMkLst>
      </pc:sldChg>
      <pc:sldChg chg="add">
        <pc:chgData name="Adonias Pinheiro" userId="0bf3ed4e-871b-4733-8eeb-367e144aaec5" providerId="ADAL" clId="{EF85ECE1-761B-4BE2-8BC4-FB49886DFB2E}" dt="2018-10-21T10:33:15.751" v="413"/>
        <pc:sldMkLst>
          <pc:docMk/>
          <pc:sldMk cId="0" sldId="333"/>
        </pc:sldMkLst>
      </pc:sldChg>
      <pc:sldChg chg="add">
        <pc:chgData name="Adonias Pinheiro" userId="0bf3ed4e-871b-4733-8eeb-367e144aaec5" providerId="ADAL" clId="{EF85ECE1-761B-4BE2-8BC4-FB49886DFB2E}" dt="2018-10-21T10:33:15.751" v="413"/>
        <pc:sldMkLst>
          <pc:docMk/>
          <pc:sldMk cId="0" sldId="334"/>
        </pc:sldMkLst>
      </pc:sldChg>
      <pc:sldChg chg="add">
        <pc:chgData name="Adonias Pinheiro" userId="0bf3ed4e-871b-4733-8eeb-367e144aaec5" providerId="ADAL" clId="{EF85ECE1-761B-4BE2-8BC4-FB49886DFB2E}" dt="2018-10-21T10:33:15.751" v="413"/>
        <pc:sldMkLst>
          <pc:docMk/>
          <pc:sldMk cId="0" sldId="335"/>
        </pc:sldMkLst>
      </pc:sldChg>
      <pc:sldChg chg="add">
        <pc:chgData name="Adonias Pinheiro" userId="0bf3ed4e-871b-4733-8eeb-367e144aaec5" providerId="ADAL" clId="{EF85ECE1-761B-4BE2-8BC4-FB49886DFB2E}" dt="2018-10-21T10:33:15.751" v="413"/>
        <pc:sldMkLst>
          <pc:docMk/>
          <pc:sldMk cId="0" sldId="336"/>
        </pc:sldMkLst>
      </pc:sldChg>
      <pc:sldChg chg="add">
        <pc:chgData name="Adonias Pinheiro" userId="0bf3ed4e-871b-4733-8eeb-367e144aaec5" providerId="ADAL" clId="{EF85ECE1-761B-4BE2-8BC4-FB49886DFB2E}" dt="2018-10-21T10:33:15.751" v="413"/>
        <pc:sldMkLst>
          <pc:docMk/>
          <pc:sldMk cId="0" sldId="338"/>
        </pc:sldMkLst>
      </pc:sldChg>
      <pc:sldChg chg="add">
        <pc:chgData name="Adonias Pinheiro" userId="0bf3ed4e-871b-4733-8eeb-367e144aaec5" providerId="ADAL" clId="{EF85ECE1-761B-4BE2-8BC4-FB49886DFB2E}" dt="2018-10-21T10:33:15.751" v="413"/>
        <pc:sldMkLst>
          <pc:docMk/>
          <pc:sldMk cId="0" sldId="339"/>
        </pc:sldMkLst>
      </pc:sldChg>
      <pc:sldChg chg="add">
        <pc:chgData name="Adonias Pinheiro" userId="0bf3ed4e-871b-4733-8eeb-367e144aaec5" providerId="ADAL" clId="{EF85ECE1-761B-4BE2-8BC4-FB49886DFB2E}" dt="2018-10-21T10:33:15.751" v="413"/>
        <pc:sldMkLst>
          <pc:docMk/>
          <pc:sldMk cId="0" sldId="340"/>
        </pc:sldMkLst>
      </pc:sldChg>
      <pc:sldChg chg="add">
        <pc:chgData name="Adonias Pinheiro" userId="0bf3ed4e-871b-4733-8eeb-367e144aaec5" providerId="ADAL" clId="{EF85ECE1-761B-4BE2-8BC4-FB49886DFB2E}" dt="2018-10-21T10:33:15.751" v="413"/>
        <pc:sldMkLst>
          <pc:docMk/>
          <pc:sldMk cId="0" sldId="341"/>
        </pc:sldMkLst>
      </pc:sldChg>
      <pc:sldChg chg="add">
        <pc:chgData name="Adonias Pinheiro" userId="0bf3ed4e-871b-4733-8eeb-367e144aaec5" providerId="ADAL" clId="{EF85ECE1-761B-4BE2-8BC4-FB49886DFB2E}" dt="2018-10-21T10:33:15.751" v="413"/>
        <pc:sldMkLst>
          <pc:docMk/>
          <pc:sldMk cId="0" sldId="342"/>
        </pc:sldMkLst>
      </pc:sldChg>
      <pc:sldChg chg="add">
        <pc:chgData name="Adonias Pinheiro" userId="0bf3ed4e-871b-4733-8eeb-367e144aaec5" providerId="ADAL" clId="{EF85ECE1-761B-4BE2-8BC4-FB49886DFB2E}" dt="2018-10-21T10:33:15.751" v="413"/>
        <pc:sldMkLst>
          <pc:docMk/>
          <pc:sldMk cId="0" sldId="343"/>
        </pc:sldMkLst>
      </pc:sldChg>
      <pc:sldChg chg="add">
        <pc:chgData name="Adonias Pinheiro" userId="0bf3ed4e-871b-4733-8eeb-367e144aaec5" providerId="ADAL" clId="{EF85ECE1-761B-4BE2-8BC4-FB49886DFB2E}" dt="2018-10-21T10:33:15.751" v="413"/>
        <pc:sldMkLst>
          <pc:docMk/>
          <pc:sldMk cId="0" sldId="344"/>
        </pc:sldMkLst>
      </pc:sldChg>
      <pc:sldChg chg="add">
        <pc:chgData name="Adonias Pinheiro" userId="0bf3ed4e-871b-4733-8eeb-367e144aaec5" providerId="ADAL" clId="{EF85ECE1-761B-4BE2-8BC4-FB49886DFB2E}" dt="2018-10-21T10:33:15.751" v="413"/>
        <pc:sldMkLst>
          <pc:docMk/>
          <pc:sldMk cId="0" sldId="345"/>
        </pc:sldMkLst>
      </pc:sldChg>
      <pc:sldChg chg="modSp">
        <pc:chgData name="Adonias Pinheiro" userId="0bf3ed4e-871b-4733-8eeb-367e144aaec5" providerId="ADAL" clId="{EF85ECE1-761B-4BE2-8BC4-FB49886DFB2E}" dt="2018-10-21T11:30:34.677" v="634" actId="20577"/>
        <pc:sldMkLst>
          <pc:docMk/>
          <pc:sldMk cId="3256027888" sldId="367"/>
        </pc:sldMkLst>
        <pc:spChg chg="mod">
          <ac:chgData name="Adonias Pinheiro" userId="0bf3ed4e-871b-4733-8eeb-367e144aaec5" providerId="ADAL" clId="{EF85ECE1-761B-4BE2-8BC4-FB49886DFB2E}" dt="2018-10-21T11:30:34.677" v="634" actId="20577"/>
          <ac:spMkLst>
            <pc:docMk/>
            <pc:sldMk cId="3256027888" sldId="367"/>
            <ac:spMk id="3" creationId="{20F6806E-45A4-4468-B115-153C4526C273}"/>
          </ac:spMkLst>
        </pc:spChg>
      </pc:sldChg>
      <pc:sldChg chg="add">
        <pc:chgData name="Adonias Pinheiro" userId="0bf3ed4e-871b-4733-8eeb-367e144aaec5" providerId="ADAL" clId="{EF85ECE1-761B-4BE2-8BC4-FB49886DFB2E}" dt="2018-10-21T10:29:23.708" v="408"/>
        <pc:sldMkLst>
          <pc:docMk/>
          <pc:sldMk cId="0" sldId="380"/>
        </pc:sldMkLst>
      </pc:sldChg>
      <pc:sldChg chg="add">
        <pc:chgData name="Adonias Pinheiro" userId="0bf3ed4e-871b-4733-8eeb-367e144aaec5" providerId="ADAL" clId="{EF85ECE1-761B-4BE2-8BC4-FB49886DFB2E}" dt="2018-10-21T10:29:23.708" v="408"/>
        <pc:sldMkLst>
          <pc:docMk/>
          <pc:sldMk cId="0" sldId="382"/>
        </pc:sldMkLst>
      </pc:sldChg>
      <pc:sldChg chg="add">
        <pc:chgData name="Adonias Pinheiro" userId="0bf3ed4e-871b-4733-8eeb-367e144aaec5" providerId="ADAL" clId="{EF85ECE1-761B-4BE2-8BC4-FB49886DFB2E}" dt="2018-10-21T10:33:15.751" v="413"/>
        <pc:sldMkLst>
          <pc:docMk/>
          <pc:sldMk cId="0" sldId="383"/>
        </pc:sldMkLst>
      </pc:sldChg>
      <pc:sldChg chg="add">
        <pc:chgData name="Adonias Pinheiro" userId="0bf3ed4e-871b-4733-8eeb-367e144aaec5" providerId="ADAL" clId="{EF85ECE1-761B-4BE2-8BC4-FB49886DFB2E}" dt="2018-10-21T10:33:15.751" v="413"/>
        <pc:sldMkLst>
          <pc:docMk/>
          <pc:sldMk cId="0" sldId="384"/>
        </pc:sldMkLst>
      </pc:sldChg>
      <pc:sldChg chg="add">
        <pc:chgData name="Adonias Pinheiro" userId="0bf3ed4e-871b-4733-8eeb-367e144aaec5" providerId="ADAL" clId="{EF85ECE1-761B-4BE2-8BC4-FB49886DFB2E}" dt="2018-10-21T10:33:15.751" v="413"/>
        <pc:sldMkLst>
          <pc:docMk/>
          <pc:sldMk cId="0" sldId="386"/>
        </pc:sldMkLst>
      </pc:sldChg>
      <pc:sldChg chg="addSp delSp modSp ord">
        <pc:chgData name="Adonias Pinheiro" userId="0bf3ed4e-871b-4733-8eeb-367e144aaec5" providerId="ADAL" clId="{EF85ECE1-761B-4BE2-8BC4-FB49886DFB2E}" dt="2018-10-21T10:25:47.666" v="166"/>
        <pc:sldMkLst>
          <pc:docMk/>
          <pc:sldMk cId="123826940" sldId="401"/>
        </pc:sldMkLst>
        <pc:spChg chg="add del">
          <ac:chgData name="Adonias Pinheiro" userId="0bf3ed4e-871b-4733-8eeb-367e144aaec5" providerId="ADAL" clId="{EF85ECE1-761B-4BE2-8BC4-FB49886DFB2E}" dt="2018-10-21T10:25:47.666" v="166"/>
          <ac:spMkLst>
            <pc:docMk/>
            <pc:sldMk cId="123826940" sldId="401"/>
            <ac:spMk id="2" creationId="{20B6EAA3-D130-446F-AD75-ED10AF0705E1}"/>
          </ac:spMkLst>
        </pc:spChg>
        <pc:spChg chg="mod">
          <ac:chgData name="Adonias Pinheiro" userId="0bf3ed4e-871b-4733-8eeb-367e144aaec5" providerId="ADAL" clId="{EF85ECE1-761B-4BE2-8BC4-FB49886DFB2E}" dt="2018-10-21T10:25:12.897" v="164" actId="15"/>
          <ac:spMkLst>
            <pc:docMk/>
            <pc:sldMk cId="123826940" sldId="401"/>
            <ac:spMk id="3" creationId="{20F6806E-45A4-4468-B115-153C4526C273}"/>
          </ac:spMkLst>
        </pc:spChg>
      </pc:sldChg>
      <pc:sldChg chg="modSp">
        <pc:chgData name="Adonias Pinheiro" userId="0bf3ed4e-871b-4733-8eeb-367e144aaec5" providerId="ADAL" clId="{EF85ECE1-761B-4BE2-8BC4-FB49886DFB2E}" dt="2018-10-21T11:21:22.625" v="553" actId="20577"/>
        <pc:sldMkLst>
          <pc:docMk/>
          <pc:sldMk cId="3918818275" sldId="402"/>
        </pc:sldMkLst>
        <pc:spChg chg="mod">
          <ac:chgData name="Adonias Pinheiro" userId="0bf3ed4e-871b-4733-8eeb-367e144aaec5" providerId="ADAL" clId="{EF85ECE1-761B-4BE2-8BC4-FB49886DFB2E}" dt="2018-10-21T11:19:44.220" v="537" actId="20577"/>
          <ac:spMkLst>
            <pc:docMk/>
            <pc:sldMk cId="3918818275" sldId="402"/>
            <ac:spMk id="3" creationId="{20F6806E-45A4-4468-B115-153C4526C273}"/>
          </ac:spMkLst>
        </pc:spChg>
        <pc:spChg chg="mod">
          <ac:chgData name="Adonias Pinheiro" userId="0bf3ed4e-871b-4733-8eeb-367e144aaec5" providerId="ADAL" clId="{EF85ECE1-761B-4BE2-8BC4-FB49886DFB2E}" dt="2018-10-21T11:21:22.625" v="553" actId="20577"/>
          <ac:spMkLst>
            <pc:docMk/>
            <pc:sldMk cId="3918818275" sldId="402"/>
            <ac:spMk id="8194" creationId="{00000000-0000-0000-0000-000000000000}"/>
          </ac:spMkLst>
        </pc:spChg>
      </pc:sldChg>
      <pc:sldChg chg="addSp delSp modSp">
        <pc:chgData name="Adonias Pinheiro" userId="0bf3ed4e-871b-4733-8eeb-367e144aaec5" providerId="ADAL" clId="{EF85ECE1-761B-4BE2-8BC4-FB49886DFB2E}" dt="2018-10-21T11:21:35.854" v="559" actId="1076"/>
        <pc:sldMkLst>
          <pc:docMk/>
          <pc:sldMk cId="3161110920" sldId="403"/>
        </pc:sldMkLst>
        <pc:spChg chg="del">
          <ac:chgData name="Adonias Pinheiro" userId="0bf3ed4e-871b-4733-8eeb-367e144aaec5" providerId="ADAL" clId="{EF85ECE1-761B-4BE2-8BC4-FB49886DFB2E}" dt="2018-10-21T11:20:16.500" v="538" actId="478"/>
          <ac:spMkLst>
            <pc:docMk/>
            <pc:sldMk cId="3161110920" sldId="403"/>
            <ac:spMk id="3" creationId="{20F6806E-45A4-4468-B115-153C4526C273}"/>
          </ac:spMkLst>
        </pc:spChg>
        <pc:spChg chg="add del mod">
          <ac:chgData name="Adonias Pinheiro" userId="0bf3ed4e-871b-4733-8eeb-367e144aaec5" providerId="ADAL" clId="{EF85ECE1-761B-4BE2-8BC4-FB49886DFB2E}" dt="2018-10-21T11:20:21.078" v="541" actId="478"/>
          <ac:spMkLst>
            <pc:docMk/>
            <pc:sldMk cId="3161110920" sldId="403"/>
            <ac:spMk id="7" creationId="{6BE877C3-79E7-4735-B854-031B412CB713}"/>
          </ac:spMkLst>
        </pc:spChg>
        <pc:spChg chg="mod">
          <ac:chgData name="Adonias Pinheiro" userId="0bf3ed4e-871b-4733-8eeb-367e144aaec5" providerId="ADAL" clId="{EF85ECE1-761B-4BE2-8BC4-FB49886DFB2E}" dt="2018-10-21T11:21:32.081" v="558" actId="27636"/>
          <ac:spMkLst>
            <pc:docMk/>
            <pc:sldMk cId="3161110920" sldId="403"/>
            <ac:spMk id="8194" creationId="{00000000-0000-0000-0000-000000000000}"/>
          </ac:spMkLst>
        </pc:spChg>
        <pc:picChg chg="add mod">
          <ac:chgData name="Adonias Pinheiro" userId="0bf3ed4e-871b-4733-8eeb-367e144aaec5" providerId="ADAL" clId="{EF85ECE1-761B-4BE2-8BC4-FB49886DFB2E}" dt="2018-10-21T11:21:35.854" v="559" actId="1076"/>
          <ac:picMkLst>
            <pc:docMk/>
            <pc:sldMk cId="3161110920" sldId="403"/>
            <ac:picMk id="8" creationId="{9CF9DE59-B6B4-4413-86A8-CB9C045B23BF}"/>
          </ac:picMkLst>
        </pc:picChg>
      </pc:sldChg>
      <pc:sldChg chg="addSp delSp modSp ord">
        <pc:chgData name="Adonias Pinheiro" userId="0bf3ed4e-871b-4733-8eeb-367e144aaec5" providerId="ADAL" clId="{EF85ECE1-761B-4BE2-8BC4-FB49886DFB2E}" dt="2018-10-21T11:21:30.281" v="556" actId="27636"/>
        <pc:sldMkLst>
          <pc:docMk/>
          <pc:sldMk cId="3970620846" sldId="404"/>
        </pc:sldMkLst>
        <pc:spChg chg="del">
          <ac:chgData name="Adonias Pinheiro" userId="0bf3ed4e-871b-4733-8eeb-367e144aaec5" providerId="ADAL" clId="{EF85ECE1-761B-4BE2-8BC4-FB49886DFB2E}" dt="2018-10-21T11:21:00.265" v="545" actId="478"/>
          <ac:spMkLst>
            <pc:docMk/>
            <pc:sldMk cId="3970620846" sldId="404"/>
            <ac:spMk id="3" creationId="{20F6806E-45A4-4468-B115-153C4526C273}"/>
          </ac:spMkLst>
        </pc:spChg>
        <pc:spChg chg="add del mod">
          <ac:chgData name="Adonias Pinheiro" userId="0bf3ed4e-871b-4733-8eeb-367e144aaec5" providerId="ADAL" clId="{EF85ECE1-761B-4BE2-8BC4-FB49886DFB2E}" dt="2018-10-21T11:21:02.905" v="547" actId="478"/>
          <ac:spMkLst>
            <pc:docMk/>
            <pc:sldMk cId="3970620846" sldId="404"/>
            <ac:spMk id="7" creationId="{A1BBBBDE-4D42-4079-B8B0-F50950CF7659}"/>
          </ac:spMkLst>
        </pc:spChg>
        <pc:spChg chg="mod">
          <ac:chgData name="Adonias Pinheiro" userId="0bf3ed4e-871b-4733-8eeb-367e144aaec5" providerId="ADAL" clId="{EF85ECE1-761B-4BE2-8BC4-FB49886DFB2E}" dt="2018-10-21T11:21:30.281" v="556" actId="27636"/>
          <ac:spMkLst>
            <pc:docMk/>
            <pc:sldMk cId="3970620846" sldId="404"/>
            <ac:spMk id="8194" creationId="{00000000-0000-0000-0000-000000000000}"/>
          </ac:spMkLst>
        </pc:spChg>
        <pc:picChg chg="add mod">
          <ac:chgData name="Adonias Pinheiro" userId="0bf3ed4e-871b-4733-8eeb-367e144aaec5" providerId="ADAL" clId="{EF85ECE1-761B-4BE2-8BC4-FB49886DFB2E}" dt="2018-10-21T11:21:06.593" v="549" actId="1076"/>
          <ac:picMkLst>
            <pc:docMk/>
            <pc:sldMk cId="3970620846" sldId="404"/>
            <ac:picMk id="8" creationId="{751F50AD-9C74-4650-AFB9-3305F29D2154}"/>
          </ac:picMkLst>
        </pc:picChg>
      </pc:sldChg>
      <pc:sldChg chg="addSp delSp modSp">
        <pc:chgData name="Adonias Pinheiro" userId="0bf3ed4e-871b-4733-8eeb-367e144aaec5" providerId="ADAL" clId="{EF85ECE1-761B-4BE2-8BC4-FB49886DFB2E}" dt="2018-10-21T16:43:11.539" v="1266" actId="20577"/>
        <pc:sldMkLst>
          <pc:docMk/>
          <pc:sldMk cId="1384813255" sldId="405"/>
        </pc:sldMkLst>
        <pc:spChg chg="add del mod">
          <ac:chgData name="Adonias Pinheiro" userId="0bf3ed4e-871b-4733-8eeb-367e144aaec5" providerId="ADAL" clId="{EF85ECE1-761B-4BE2-8BC4-FB49886DFB2E}" dt="2018-10-21T11:35:15.445" v="749" actId="20577"/>
          <ac:spMkLst>
            <pc:docMk/>
            <pc:sldMk cId="1384813255" sldId="405"/>
            <ac:spMk id="3" creationId="{20F6806E-45A4-4468-B115-153C4526C273}"/>
          </ac:spMkLst>
        </pc:spChg>
        <pc:spChg chg="add del mod">
          <ac:chgData name="Adonias Pinheiro" userId="0bf3ed4e-871b-4733-8eeb-367e144aaec5" providerId="ADAL" clId="{EF85ECE1-761B-4BE2-8BC4-FB49886DFB2E}" dt="2018-10-21T11:34:50.661" v="681"/>
          <ac:spMkLst>
            <pc:docMk/>
            <pc:sldMk cId="1384813255" sldId="405"/>
            <ac:spMk id="7" creationId="{27C00272-C339-4F7E-A3B2-6777A8F524DA}"/>
          </ac:spMkLst>
        </pc:spChg>
        <pc:spChg chg="mod">
          <ac:chgData name="Adonias Pinheiro" userId="0bf3ed4e-871b-4733-8eeb-367e144aaec5" providerId="ADAL" clId="{EF85ECE1-761B-4BE2-8BC4-FB49886DFB2E}" dt="2018-10-21T16:43:11.539" v="1266" actId="20577"/>
          <ac:spMkLst>
            <pc:docMk/>
            <pc:sldMk cId="1384813255" sldId="405"/>
            <ac:spMk id="8194" creationId="{00000000-0000-0000-0000-000000000000}"/>
          </ac:spMkLst>
        </pc:spChg>
        <pc:picChg chg="add del mod">
          <ac:chgData name="Adonias Pinheiro" userId="0bf3ed4e-871b-4733-8eeb-367e144aaec5" providerId="ADAL" clId="{EF85ECE1-761B-4BE2-8BC4-FB49886DFB2E}" dt="2018-10-21T11:34:58.974" v="685"/>
          <ac:picMkLst>
            <pc:docMk/>
            <pc:sldMk cId="1384813255" sldId="405"/>
            <ac:picMk id="2" creationId="{2EC535DE-AAC3-4318-B7DC-B97672AE0628}"/>
          </ac:picMkLst>
        </pc:picChg>
        <pc:picChg chg="add mod">
          <ac:chgData name="Adonias Pinheiro" userId="0bf3ed4e-871b-4733-8eeb-367e144aaec5" providerId="ADAL" clId="{EF85ECE1-761B-4BE2-8BC4-FB49886DFB2E}" dt="2018-10-21T11:35:26.838" v="753" actId="1076"/>
          <ac:picMkLst>
            <pc:docMk/>
            <pc:sldMk cId="1384813255" sldId="405"/>
            <ac:picMk id="8" creationId="{1F23E07B-115E-4E50-BB29-1294A251A980}"/>
          </ac:picMkLst>
        </pc:picChg>
      </pc:sldChg>
      <pc:sldChg chg="del">
        <pc:chgData name="Adonias Pinheiro" userId="0bf3ed4e-871b-4733-8eeb-367e144aaec5" providerId="ADAL" clId="{EF85ECE1-761B-4BE2-8BC4-FB49886DFB2E}" dt="2018-10-21T11:42:52.749" v="961" actId="2696"/>
        <pc:sldMkLst>
          <pc:docMk/>
          <pc:sldMk cId="671949786" sldId="406"/>
        </pc:sldMkLst>
      </pc:sldChg>
      <pc:sldChg chg="del">
        <pc:chgData name="Adonias Pinheiro" userId="0bf3ed4e-871b-4733-8eeb-367e144aaec5" providerId="ADAL" clId="{EF85ECE1-761B-4BE2-8BC4-FB49886DFB2E}" dt="2018-10-21T11:42:52.765" v="962" actId="2696"/>
        <pc:sldMkLst>
          <pc:docMk/>
          <pc:sldMk cId="4269501794" sldId="407"/>
        </pc:sldMkLst>
      </pc:sldChg>
      <pc:sldChg chg="del">
        <pc:chgData name="Adonias Pinheiro" userId="0bf3ed4e-871b-4733-8eeb-367e144aaec5" providerId="ADAL" clId="{EF85ECE1-761B-4BE2-8BC4-FB49886DFB2E}" dt="2018-10-21T11:42:52.780" v="963" actId="2696"/>
        <pc:sldMkLst>
          <pc:docMk/>
          <pc:sldMk cId="1736731195" sldId="408"/>
        </pc:sldMkLst>
      </pc:sldChg>
      <pc:sldChg chg="del">
        <pc:chgData name="Adonias Pinheiro" userId="0bf3ed4e-871b-4733-8eeb-367e144aaec5" providerId="ADAL" clId="{EF85ECE1-761B-4BE2-8BC4-FB49886DFB2E}" dt="2018-10-21T11:42:52.780" v="964" actId="2696"/>
        <pc:sldMkLst>
          <pc:docMk/>
          <pc:sldMk cId="2227869039" sldId="409"/>
        </pc:sldMkLst>
      </pc:sldChg>
      <pc:sldChg chg="del">
        <pc:chgData name="Adonias Pinheiro" userId="0bf3ed4e-871b-4733-8eeb-367e144aaec5" providerId="ADAL" clId="{EF85ECE1-761B-4BE2-8BC4-FB49886DFB2E}" dt="2018-10-21T11:42:52.796" v="965" actId="2696"/>
        <pc:sldMkLst>
          <pc:docMk/>
          <pc:sldMk cId="943499198" sldId="410"/>
        </pc:sldMkLst>
      </pc:sldChg>
      <pc:sldChg chg="del">
        <pc:chgData name="Adonias Pinheiro" userId="0bf3ed4e-871b-4733-8eeb-367e144aaec5" providerId="ADAL" clId="{EF85ECE1-761B-4BE2-8BC4-FB49886DFB2E}" dt="2018-10-21T11:42:52.811" v="966" actId="2696"/>
        <pc:sldMkLst>
          <pc:docMk/>
          <pc:sldMk cId="2296048220" sldId="411"/>
        </pc:sldMkLst>
      </pc:sldChg>
      <pc:sldChg chg="del">
        <pc:chgData name="Adonias Pinheiro" userId="0bf3ed4e-871b-4733-8eeb-367e144aaec5" providerId="ADAL" clId="{EF85ECE1-761B-4BE2-8BC4-FB49886DFB2E}" dt="2018-10-21T11:42:52.811" v="967" actId="2696"/>
        <pc:sldMkLst>
          <pc:docMk/>
          <pc:sldMk cId="2766051745" sldId="412"/>
        </pc:sldMkLst>
      </pc:sldChg>
      <pc:sldChg chg="del">
        <pc:chgData name="Adonias Pinheiro" userId="0bf3ed4e-871b-4733-8eeb-367e144aaec5" providerId="ADAL" clId="{EF85ECE1-761B-4BE2-8BC4-FB49886DFB2E}" dt="2018-10-21T11:42:52.827" v="968" actId="2696"/>
        <pc:sldMkLst>
          <pc:docMk/>
          <pc:sldMk cId="3006509621" sldId="413"/>
        </pc:sldMkLst>
      </pc:sldChg>
      <pc:sldChg chg="addSp delSp modSp">
        <pc:chgData name="Adonias Pinheiro" userId="0bf3ed4e-871b-4733-8eeb-367e144aaec5" providerId="ADAL" clId="{EF85ECE1-761B-4BE2-8BC4-FB49886DFB2E}" dt="2018-10-21T11:31:11.370" v="647" actId="20577"/>
        <pc:sldMkLst>
          <pc:docMk/>
          <pc:sldMk cId="3954379276" sldId="414"/>
        </pc:sldMkLst>
        <pc:spChg chg="del">
          <ac:chgData name="Adonias Pinheiro" userId="0bf3ed4e-871b-4733-8eeb-367e144aaec5" providerId="ADAL" clId="{EF85ECE1-761B-4BE2-8BC4-FB49886DFB2E}" dt="2018-10-21T10:34:07.140" v="415"/>
          <ac:spMkLst>
            <pc:docMk/>
            <pc:sldMk cId="3954379276" sldId="414"/>
            <ac:spMk id="3" creationId="{20F6806E-45A4-4468-B115-153C4526C273}"/>
          </ac:spMkLst>
        </pc:spChg>
        <pc:spChg chg="add del mod">
          <ac:chgData name="Adonias Pinheiro" userId="0bf3ed4e-871b-4733-8eeb-367e144aaec5" providerId="ADAL" clId="{EF85ECE1-761B-4BE2-8BC4-FB49886DFB2E}" dt="2018-10-21T11:31:01.175" v="638" actId="478"/>
          <ac:spMkLst>
            <pc:docMk/>
            <pc:sldMk cId="3954379276" sldId="414"/>
            <ac:spMk id="7" creationId="{0B82ABB3-7737-49CB-A77E-0ECE3CA87C04}"/>
          </ac:spMkLst>
        </pc:spChg>
        <pc:spChg chg="mod">
          <ac:chgData name="Adonias Pinheiro" userId="0bf3ed4e-871b-4733-8eeb-367e144aaec5" providerId="ADAL" clId="{EF85ECE1-761B-4BE2-8BC4-FB49886DFB2E}" dt="2018-10-21T11:31:11.370" v="647" actId="20577"/>
          <ac:spMkLst>
            <pc:docMk/>
            <pc:sldMk cId="3954379276" sldId="414"/>
            <ac:spMk id="8194" creationId="{00000000-0000-0000-0000-000000000000}"/>
          </ac:spMkLst>
        </pc:spChg>
      </pc:sldChg>
      <pc:sldChg chg="modSp add">
        <pc:chgData name="Adonias Pinheiro" userId="0bf3ed4e-871b-4733-8eeb-367e144aaec5" providerId="ADAL" clId="{EF85ECE1-761B-4BE2-8BC4-FB49886DFB2E}" dt="2018-10-21T10:27:39.071" v="407" actId="20577"/>
        <pc:sldMkLst>
          <pc:docMk/>
          <pc:sldMk cId="254879882" sldId="415"/>
        </pc:sldMkLst>
        <pc:spChg chg="mod">
          <ac:chgData name="Adonias Pinheiro" userId="0bf3ed4e-871b-4733-8eeb-367e144aaec5" providerId="ADAL" clId="{EF85ECE1-761B-4BE2-8BC4-FB49886DFB2E}" dt="2018-10-21T10:27:39.071" v="407" actId="20577"/>
          <ac:spMkLst>
            <pc:docMk/>
            <pc:sldMk cId="254879882" sldId="415"/>
            <ac:spMk id="3" creationId="{20F6806E-45A4-4468-B115-153C4526C273}"/>
          </ac:spMkLst>
        </pc:spChg>
      </pc:sldChg>
      <pc:sldChg chg="add">
        <pc:chgData name="Adonias Pinheiro" userId="0bf3ed4e-871b-4733-8eeb-367e144aaec5" providerId="ADAL" clId="{EF85ECE1-761B-4BE2-8BC4-FB49886DFB2E}" dt="2018-10-21T10:29:23.708" v="408"/>
        <pc:sldMkLst>
          <pc:docMk/>
          <pc:sldMk cId="0" sldId="430"/>
        </pc:sldMkLst>
      </pc:sldChg>
      <pc:sldChg chg="add del">
        <pc:chgData name="Adonias Pinheiro" userId="0bf3ed4e-871b-4733-8eeb-367e144aaec5" providerId="ADAL" clId="{EF85ECE1-761B-4BE2-8BC4-FB49886DFB2E}" dt="2018-10-21T10:29:41.879" v="409" actId="2696"/>
        <pc:sldMkLst>
          <pc:docMk/>
          <pc:sldMk cId="0" sldId="431"/>
        </pc:sldMkLst>
      </pc:sldChg>
      <pc:sldChg chg="add">
        <pc:chgData name="Adonias Pinheiro" userId="0bf3ed4e-871b-4733-8eeb-367e144aaec5" providerId="ADAL" clId="{EF85ECE1-761B-4BE2-8BC4-FB49886DFB2E}" dt="2018-10-21T10:29:23.708" v="408"/>
        <pc:sldMkLst>
          <pc:docMk/>
          <pc:sldMk cId="0" sldId="432"/>
        </pc:sldMkLst>
      </pc:sldChg>
      <pc:sldChg chg="modSp add">
        <pc:chgData name="Adonias Pinheiro" userId="0bf3ed4e-871b-4733-8eeb-367e144aaec5" providerId="ADAL" clId="{EF85ECE1-761B-4BE2-8BC4-FB49886DFB2E}" dt="2018-10-21T10:29:53.320" v="410" actId="20577"/>
        <pc:sldMkLst>
          <pc:docMk/>
          <pc:sldMk cId="0" sldId="433"/>
        </pc:sldMkLst>
        <pc:spChg chg="mod">
          <ac:chgData name="Adonias Pinheiro" userId="0bf3ed4e-871b-4733-8eeb-367e144aaec5" providerId="ADAL" clId="{EF85ECE1-761B-4BE2-8BC4-FB49886DFB2E}" dt="2018-10-21T10:29:53.320" v="410" actId="20577"/>
          <ac:spMkLst>
            <pc:docMk/>
            <pc:sldMk cId="0" sldId="433"/>
            <ac:spMk id="6" creationId="{00000000-0000-0000-0000-000000000000}"/>
          </ac:spMkLst>
        </pc:spChg>
      </pc:sldChg>
      <pc:sldChg chg="modSp add">
        <pc:chgData name="Adonias Pinheiro" userId="0bf3ed4e-871b-4733-8eeb-367e144aaec5" providerId="ADAL" clId="{EF85ECE1-761B-4BE2-8BC4-FB49886DFB2E}" dt="2018-10-21T10:30:02.398" v="412" actId="14100"/>
        <pc:sldMkLst>
          <pc:docMk/>
          <pc:sldMk cId="0" sldId="434"/>
        </pc:sldMkLst>
        <pc:picChg chg="mod">
          <ac:chgData name="Adonias Pinheiro" userId="0bf3ed4e-871b-4733-8eeb-367e144aaec5" providerId="ADAL" clId="{EF85ECE1-761B-4BE2-8BC4-FB49886DFB2E}" dt="2018-10-21T10:30:02.398" v="412" actId="14100"/>
          <ac:picMkLst>
            <pc:docMk/>
            <pc:sldMk cId="0" sldId="434"/>
            <ac:picMk id="12" creationId="{00000000-0000-0000-0000-000000000000}"/>
          </ac:picMkLst>
        </pc:picChg>
      </pc:sldChg>
      <pc:sldChg chg="delSp modSp add">
        <pc:chgData name="Adonias Pinheiro" userId="0bf3ed4e-871b-4733-8eeb-367e144aaec5" providerId="ADAL" clId="{EF85ECE1-761B-4BE2-8BC4-FB49886DFB2E}" dt="2018-10-21T11:31:32.548" v="651" actId="478"/>
        <pc:sldMkLst>
          <pc:docMk/>
          <pc:sldMk cId="1471543388" sldId="435"/>
        </pc:sldMkLst>
        <pc:spChg chg="del">
          <ac:chgData name="Adonias Pinheiro" userId="0bf3ed4e-871b-4733-8eeb-367e144aaec5" providerId="ADAL" clId="{EF85ECE1-761B-4BE2-8BC4-FB49886DFB2E}" dt="2018-10-21T11:31:32.548" v="651" actId="478"/>
          <ac:spMkLst>
            <pc:docMk/>
            <pc:sldMk cId="1471543388" sldId="435"/>
            <ac:spMk id="7" creationId="{0B82ABB3-7737-49CB-A77E-0ECE3CA87C04}"/>
          </ac:spMkLst>
        </pc:spChg>
        <pc:spChg chg="mod">
          <ac:chgData name="Adonias Pinheiro" userId="0bf3ed4e-871b-4733-8eeb-367e144aaec5" providerId="ADAL" clId="{EF85ECE1-761B-4BE2-8BC4-FB49886DFB2E}" dt="2018-10-21T11:31:29.658" v="650" actId="20577"/>
          <ac:spMkLst>
            <pc:docMk/>
            <pc:sldMk cId="1471543388" sldId="435"/>
            <ac:spMk id="8194" creationId="{00000000-0000-0000-0000-000000000000}"/>
          </ac:spMkLst>
        </pc:spChg>
      </pc:sldChg>
      <pc:sldChg chg="addSp delSp modSp add">
        <pc:chgData name="Adonias Pinheiro" userId="0bf3ed4e-871b-4733-8eeb-367e144aaec5" providerId="ADAL" clId="{EF85ECE1-761B-4BE2-8BC4-FB49886DFB2E}" dt="2018-10-21T16:43:16.445" v="1270" actId="20577"/>
        <pc:sldMkLst>
          <pc:docMk/>
          <pc:sldMk cId="1847087735" sldId="436"/>
        </pc:sldMkLst>
        <pc:spChg chg="mod">
          <ac:chgData name="Adonias Pinheiro" userId="0bf3ed4e-871b-4733-8eeb-367e144aaec5" providerId="ADAL" clId="{EF85ECE1-761B-4BE2-8BC4-FB49886DFB2E}" dt="2018-10-21T11:36:00.830" v="817" actId="20577"/>
          <ac:spMkLst>
            <pc:docMk/>
            <pc:sldMk cId="1847087735" sldId="436"/>
            <ac:spMk id="3" creationId="{20F6806E-45A4-4468-B115-153C4526C273}"/>
          </ac:spMkLst>
        </pc:spChg>
        <pc:spChg chg="mod">
          <ac:chgData name="Adonias Pinheiro" userId="0bf3ed4e-871b-4733-8eeb-367e144aaec5" providerId="ADAL" clId="{EF85ECE1-761B-4BE2-8BC4-FB49886DFB2E}" dt="2018-10-21T16:43:16.445" v="1270" actId="20577"/>
          <ac:spMkLst>
            <pc:docMk/>
            <pc:sldMk cId="1847087735" sldId="436"/>
            <ac:spMk id="8194" creationId="{00000000-0000-0000-0000-000000000000}"/>
          </ac:spMkLst>
        </pc:spChg>
        <pc:picChg chg="add del">
          <ac:chgData name="Adonias Pinheiro" userId="0bf3ed4e-871b-4733-8eeb-367e144aaec5" providerId="ADAL" clId="{EF85ECE1-761B-4BE2-8BC4-FB49886DFB2E}" dt="2018-10-21T11:36:16.055" v="820"/>
          <ac:picMkLst>
            <pc:docMk/>
            <pc:sldMk cId="1847087735" sldId="436"/>
            <ac:picMk id="2" creationId="{0409E030-53B4-484E-8D29-2638B413F4DA}"/>
          </ac:picMkLst>
        </pc:picChg>
        <pc:picChg chg="add mod">
          <ac:chgData name="Adonias Pinheiro" userId="0bf3ed4e-871b-4733-8eeb-367e144aaec5" providerId="ADAL" clId="{EF85ECE1-761B-4BE2-8BC4-FB49886DFB2E}" dt="2018-10-21T11:36:33.763" v="824" actId="1076"/>
          <ac:picMkLst>
            <pc:docMk/>
            <pc:sldMk cId="1847087735" sldId="436"/>
            <ac:picMk id="7" creationId="{FA93B442-1479-4642-A3FA-E853CEEBFAFE}"/>
          </ac:picMkLst>
        </pc:picChg>
        <pc:picChg chg="del">
          <ac:chgData name="Adonias Pinheiro" userId="0bf3ed4e-871b-4733-8eeb-367e144aaec5" providerId="ADAL" clId="{EF85ECE1-761B-4BE2-8BC4-FB49886DFB2E}" dt="2018-10-21T11:36:14.370" v="818" actId="478"/>
          <ac:picMkLst>
            <pc:docMk/>
            <pc:sldMk cId="1847087735" sldId="436"/>
            <ac:picMk id="8" creationId="{1F23E07B-115E-4E50-BB29-1294A251A980}"/>
          </ac:picMkLst>
        </pc:picChg>
      </pc:sldChg>
      <pc:sldChg chg="add del">
        <pc:chgData name="Adonias Pinheiro" userId="0bf3ed4e-871b-4733-8eeb-367e144aaec5" providerId="ADAL" clId="{EF85ECE1-761B-4BE2-8BC4-FB49886DFB2E}" dt="2018-10-21T10:33:29.202" v="414" actId="2696"/>
        <pc:sldMkLst>
          <pc:docMk/>
          <pc:sldMk cId="226795012" sldId="437"/>
        </pc:sldMkLst>
        <pc:spChg chg="mod">
          <ac:chgData name="Adonias Pinheiro" userId="0bf3ed4e-871b-4733-8eeb-367e144aaec5" providerId="ADAL" clId="{EF85ECE1-761B-4BE2-8BC4-FB49886DFB2E}" dt="2018-10-21T11:40:31.984" v="951" actId="20577"/>
          <ac:spMkLst>
            <pc:docMk/>
            <pc:sldMk cId="226795012" sldId="437"/>
            <ac:spMk id="3" creationId="{20F6806E-45A4-4468-B115-153C4526C273}"/>
          </ac:spMkLst>
        </pc:spChg>
        <pc:spChg chg="add del mod">
          <ac:chgData name="Adonias Pinheiro" userId="0bf3ed4e-871b-4733-8eeb-367e144aaec5" providerId="ADAL" clId="{EF85ECE1-761B-4BE2-8BC4-FB49886DFB2E}" dt="2018-10-21T11:41:47.484" v="956" actId="478"/>
          <ac:spMkLst>
            <pc:docMk/>
            <pc:sldMk cId="226795012" sldId="437"/>
            <ac:spMk id="7" creationId="{812E35B0-3B4F-492A-8AA3-F52E25C1799A}"/>
          </ac:spMkLst>
        </pc:spChg>
        <pc:spChg chg="mod">
          <ac:chgData name="Adonias Pinheiro" userId="0bf3ed4e-871b-4733-8eeb-367e144aaec5" providerId="ADAL" clId="{EF85ECE1-761B-4BE2-8BC4-FB49886DFB2E}" dt="2018-10-21T16:43:23.565" v="1273" actId="14100"/>
          <ac:spMkLst>
            <pc:docMk/>
            <pc:sldMk cId="226795012" sldId="437"/>
            <ac:spMk id="8194" creationId="{00000000-0000-0000-0000-000000000000}"/>
          </ac:spMkLst>
        </pc:spChg>
        <pc:picChg chg="add mod">
          <ac:chgData name="Adonias Pinheiro" userId="0bf3ed4e-871b-4733-8eeb-367e144aaec5" providerId="ADAL" clId="{EF85ECE1-761B-4BE2-8BC4-FB49886DFB2E}" dt="2018-10-21T11:41:53.015" v="959" actId="1076"/>
          <ac:picMkLst>
            <pc:docMk/>
            <pc:sldMk cId="226795012" sldId="437"/>
            <ac:picMk id="2" creationId="{4FB85CD2-5AE6-4706-9C16-AE7340B24E33}"/>
          </ac:picMkLst>
        </pc:picChg>
      </pc:sldChg>
      <pc:sldChg chg="modSp add">
        <pc:chgData name="Adonias Pinheiro" userId="0bf3ed4e-871b-4733-8eeb-367e144aaec5" providerId="ADAL" clId="{EF85ECE1-761B-4BE2-8BC4-FB49886DFB2E}" dt="2018-10-21T16:43:32.915" v="1277" actId="1076"/>
        <pc:sldMkLst>
          <pc:docMk/>
          <pc:sldMk cId="2690016149" sldId="438"/>
        </pc:sldMkLst>
        <pc:spChg chg="mod">
          <ac:chgData name="Adonias Pinheiro" userId="0bf3ed4e-871b-4733-8eeb-367e144aaec5" providerId="ADAL" clId="{EF85ECE1-761B-4BE2-8BC4-FB49886DFB2E}" dt="2018-10-21T16:43:29.522" v="1276" actId="14100"/>
          <ac:spMkLst>
            <pc:docMk/>
            <pc:sldMk cId="2690016149" sldId="438"/>
            <ac:spMk id="8194" creationId="{00000000-0000-0000-0000-000000000000}"/>
          </ac:spMkLst>
        </pc:spChg>
        <pc:picChg chg="mod">
          <ac:chgData name="Adonias Pinheiro" userId="0bf3ed4e-871b-4733-8eeb-367e144aaec5" providerId="ADAL" clId="{EF85ECE1-761B-4BE2-8BC4-FB49886DFB2E}" dt="2018-10-21T16:43:32.915" v="1277" actId="1076"/>
          <ac:picMkLst>
            <pc:docMk/>
            <pc:sldMk cId="2690016149" sldId="438"/>
            <ac:picMk id="2" creationId="{4FB85CD2-5AE6-4706-9C16-AE7340B24E33}"/>
          </ac:picMkLst>
        </pc:picChg>
      </pc:sldChg>
      <pc:sldChg chg="addSp delSp modSp add">
        <pc:chgData name="Adonias Pinheiro" userId="0bf3ed4e-871b-4733-8eeb-367e144aaec5" providerId="ADAL" clId="{EF85ECE1-761B-4BE2-8BC4-FB49886DFB2E}" dt="2018-10-21T16:43:38.404" v="1280" actId="14100"/>
        <pc:sldMkLst>
          <pc:docMk/>
          <pc:sldMk cId="2563733974" sldId="439"/>
        </pc:sldMkLst>
        <pc:spChg chg="mod">
          <ac:chgData name="Adonias Pinheiro" userId="0bf3ed4e-871b-4733-8eeb-367e144aaec5" providerId="ADAL" clId="{EF85ECE1-761B-4BE2-8BC4-FB49886DFB2E}" dt="2018-10-21T11:51:40.264" v="1106"/>
          <ac:spMkLst>
            <pc:docMk/>
            <pc:sldMk cId="2563733974" sldId="439"/>
            <ac:spMk id="3" creationId="{20F6806E-45A4-4468-B115-153C4526C273}"/>
          </ac:spMkLst>
        </pc:spChg>
        <pc:spChg chg="add del">
          <ac:chgData name="Adonias Pinheiro" userId="0bf3ed4e-871b-4733-8eeb-367e144aaec5" providerId="ADAL" clId="{EF85ECE1-761B-4BE2-8BC4-FB49886DFB2E}" dt="2018-10-21T11:49:57.750" v="1094"/>
          <ac:spMkLst>
            <pc:docMk/>
            <pc:sldMk cId="2563733974" sldId="439"/>
            <ac:spMk id="8" creationId="{9E153FE4-85F1-4E6B-836B-C114D8845C1A}"/>
          </ac:spMkLst>
        </pc:spChg>
        <pc:spChg chg="add del mod">
          <ac:chgData name="Adonias Pinheiro" userId="0bf3ed4e-871b-4733-8eeb-367e144aaec5" providerId="ADAL" clId="{EF85ECE1-761B-4BE2-8BC4-FB49886DFB2E}" dt="2018-10-21T11:50:11.530" v="1102"/>
          <ac:spMkLst>
            <pc:docMk/>
            <pc:sldMk cId="2563733974" sldId="439"/>
            <ac:spMk id="9" creationId="{DE307BFF-8EA5-4154-AE88-4458EBA6F9DE}"/>
          </ac:spMkLst>
        </pc:spChg>
        <pc:spChg chg="add mod">
          <ac:chgData name="Adonias Pinheiro" userId="0bf3ed4e-871b-4733-8eeb-367e144aaec5" providerId="ADAL" clId="{EF85ECE1-761B-4BE2-8BC4-FB49886DFB2E}" dt="2018-10-21T11:52:01.235" v="1115" actId="14100"/>
          <ac:spMkLst>
            <pc:docMk/>
            <pc:sldMk cId="2563733974" sldId="439"/>
            <ac:spMk id="10" creationId="{6508B988-CFB9-4FF4-97D0-B91EDD5A69E3}"/>
          </ac:spMkLst>
        </pc:spChg>
        <pc:spChg chg="mod">
          <ac:chgData name="Adonias Pinheiro" userId="0bf3ed4e-871b-4733-8eeb-367e144aaec5" providerId="ADAL" clId="{EF85ECE1-761B-4BE2-8BC4-FB49886DFB2E}" dt="2018-10-21T16:43:38.404" v="1280" actId="14100"/>
          <ac:spMkLst>
            <pc:docMk/>
            <pc:sldMk cId="2563733974" sldId="439"/>
            <ac:spMk id="8194" creationId="{00000000-0000-0000-0000-000000000000}"/>
          </ac:spMkLst>
        </pc:spChg>
        <pc:picChg chg="del">
          <ac:chgData name="Adonias Pinheiro" userId="0bf3ed4e-871b-4733-8eeb-367e144aaec5" providerId="ADAL" clId="{EF85ECE1-761B-4BE2-8BC4-FB49886DFB2E}" dt="2018-10-21T11:43:06.813" v="971" actId="478"/>
          <ac:picMkLst>
            <pc:docMk/>
            <pc:sldMk cId="2563733974" sldId="439"/>
            <ac:picMk id="2" creationId="{4FB85CD2-5AE6-4706-9C16-AE7340B24E33}"/>
          </ac:picMkLst>
        </pc:picChg>
        <pc:picChg chg="add del mod">
          <ac:chgData name="Adonias Pinheiro" userId="0bf3ed4e-871b-4733-8eeb-367e144aaec5" providerId="ADAL" clId="{EF85ECE1-761B-4BE2-8BC4-FB49886DFB2E}" dt="2018-10-21T11:48:18.514" v="1023" actId="478"/>
          <ac:picMkLst>
            <pc:docMk/>
            <pc:sldMk cId="2563733974" sldId="439"/>
            <ac:picMk id="7" creationId="{D2490C32-37BA-49AA-A2E1-F494AC727C1B}"/>
          </ac:picMkLst>
        </pc:picChg>
      </pc:sldChg>
      <pc:sldChg chg="addSp delSp modSp add del">
        <pc:chgData name="Adonias Pinheiro" userId="0bf3ed4e-871b-4733-8eeb-367e144aaec5" providerId="ADAL" clId="{EF85ECE1-761B-4BE2-8BC4-FB49886DFB2E}" dt="2018-10-21T11:55:48.367" v="1253" actId="2696"/>
        <pc:sldMkLst>
          <pc:docMk/>
          <pc:sldMk cId="648960060" sldId="440"/>
        </pc:sldMkLst>
        <pc:picChg chg="add mod">
          <ac:chgData name="Adonias Pinheiro" userId="0bf3ed4e-871b-4733-8eeb-367e144aaec5" providerId="ADAL" clId="{EF85ECE1-761B-4BE2-8BC4-FB49886DFB2E}" dt="2018-10-21T11:46:19.234" v="1022" actId="14100"/>
          <ac:picMkLst>
            <pc:docMk/>
            <pc:sldMk cId="648960060" sldId="440"/>
            <ac:picMk id="2" creationId="{12BE5CD9-429B-4ACA-81CD-EB9168E13BC2}"/>
          </ac:picMkLst>
        </pc:picChg>
        <pc:picChg chg="del">
          <ac:chgData name="Adonias Pinheiro" userId="0bf3ed4e-871b-4733-8eeb-367e144aaec5" providerId="ADAL" clId="{EF85ECE1-761B-4BE2-8BC4-FB49886DFB2E}" dt="2018-10-21T11:46:07.640" v="1019" actId="478"/>
          <ac:picMkLst>
            <pc:docMk/>
            <pc:sldMk cId="648960060" sldId="440"/>
            <ac:picMk id="7" creationId="{D2490C32-37BA-49AA-A2E1-F494AC727C1B}"/>
          </ac:picMkLst>
        </pc:picChg>
      </pc:sldChg>
      <pc:sldChg chg="delSp modSp add">
        <pc:chgData name="Adonias Pinheiro" userId="0bf3ed4e-871b-4733-8eeb-367e144aaec5" providerId="ADAL" clId="{EF85ECE1-761B-4BE2-8BC4-FB49886DFB2E}" dt="2018-10-21T16:43:42.631" v="1283" actId="14100"/>
        <pc:sldMkLst>
          <pc:docMk/>
          <pc:sldMk cId="509912315" sldId="441"/>
        </pc:sldMkLst>
        <pc:spChg chg="mod">
          <ac:chgData name="Adonias Pinheiro" userId="0bf3ed4e-871b-4733-8eeb-367e144aaec5" providerId="ADAL" clId="{EF85ECE1-761B-4BE2-8BC4-FB49886DFB2E}" dt="2018-10-21T11:53:49.157" v="1252" actId="20577"/>
          <ac:spMkLst>
            <pc:docMk/>
            <pc:sldMk cId="509912315" sldId="441"/>
            <ac:spMk id="3" creationId="{20F6806E-45A4-4468-B115-153C4526C273}"/>
          </ac:spMkLst>
        </pc:spChg>
        <pc:spChg chg="del">
          <ac:chgData name="Adonias Pinheiro" userId="0bf3ed4e-871b-4733-8eeb-367e144aaec5" providerId="ADAL" clId="{EF85ECE1-761B-4BE2-8BC4-FB49886DFB2E}" dt="2018-10-21T11:52:54.903" v="1117" actId="478"/>
          <ac:spMkLst>
            <pc:docMk/>
            <pc:sldMk cId="509912315" sldId="441"/>
            <ac:spMk id="10" creationId="{6508B988-CFB9-4FF4-97D0-B91EDD5A69E3}"/>
          </ac:spMkLst>
        </pc:spChg>
        <pc:spChg chg="mod">
          <ac:chgData name="Adonias Pinheiro" userId="0bf3ed4e-871b-4733-8eeb-367e144aaec5" providerId="ADAL" clId="{EF85ECE1-761B-4BE2-8BC4-FB49886DFB2E}" dt="2018-10-21T16:43:42.631" v="1283" actId="14100"/>
          <ac:spMkLst>
            <pc:docMk/>
            <pc:sldMk cId="509912315" sldId="441"/>
            <ac:spMk id="8194" creationId="{00000000-0000-0000-0000-000000000000}"/>
          </ac:spMkLst>
        </pc:spChg>
      </pc:sldChg>
      <pc:sldChg chg="addSp delSp modSp add">
        <pc:chgData name="Adonias Pinheiro" userId="0bf3ed4e-871b-4733-8eeb-367e144aaec5" providerId="ADAL" clId="{EF85ECE1-761B-4BE2-8BC4-FB49886DFB2E}" dt="2018-10-21T16:43:49.241" v="1287" actId="1076"/>
        <pc:sldMkLst>
          <pc:docMk/>
          <pc:sldMk cId="938962681" sldId="442"/>
        </pc:sldMkLst>
        <pc:spChg chg="del">
          <ac:chgData name="Adonias Pinheiro" userId="0bf3ed4e-871b-4733-8eeb-367e144aaec5" providerId="ADAL" clId="{EF85ECE1-761B-4BE2-8BC4-FB49886DFB2E}" dt="2018-10-21T16:42:03.976" v="1255" actId="478"/>
          <ac:spMkLst>
            <pc:docMk/>
            <pc:sldMk cId="938962681" sldId="442"/>
            <ac:spMk id="3" creationId="{20F6806E-45A4-4468-B115-153C4526C273}"/>
          </ac:spMkLst>
        </pc:spChg>
        <pc:spChg chg="add del mod">
          <ac:chgData name="Adonias Pinheiro" userId="0bf3ed4e-871b-4733-8eeb-367e144aaec5" providerId="ADAL" clId="{EF85ECE1-761B-4BE2-8BC4-FB49886DFB2E}" dt="2018-10-21T16:42:06.230" v="1256"/>
          <ac:spMkLst>
            <pc:docMk/>
            <pc:sldMk cId="938962681" sldId="442"/>
            <ac:spMk id="7" creationId="{A513DD74-F3B6-4DAF-835F-B5E2B2B6014B}"/>
          </ac:spMkLst>
        </pc:spChg>
        <pc:spChg chg="add del mod">
          <ac:chgData name="Adonias Pinheiro" userId="0bf3ed4e-871b-4733-8eeb-367e144aaec5" providerId="ADAL" clId="{EF85ECE1-761B-4BE2-8BC4-FB49886DFB2E}" dt="2018-10-21T16:42:53.444" v="1259" actId="478"/>
          <ac:spMkLst>
            <pc:docMk/>
            <pc:sldMk cId="938962681" sldId="442"/>
            <ac:spMk id="10" creationId="{C526E005-A71D-45BC-872B-DBFE23D2BDCE}"/>
          </ac:spMkLst>
        </pc:spChg>
        <pc:spChg chg="mod">
          <ac:chgData name="Adonias Pinheiro" userId="0bf3ed4e-871b-4733-8eeb-367e144aaec5" providerId="ADAL" clId="{EF85ECE1-761B-4BE2-8BC4-FB49886DFB2E}" dt="2018-10-21T16:43:47.293" v="1286" actId="14100"/>
          <ac:spMkLst>
            <pc:docMk/>
            <pc:sldMk cId="938962681" sldId="442"/>
            <ac:spMk id="8194" creationId="{00000000-0000-0000-0000-000000000000}"/>
          </ac:spMkLst>
        </pc:spChg>
        <pc:picChg chg="add del mod">
          <ac:chgData name="Adonias Pinheiro" userId="0bf3ed4e-871b-4733-8eeb-367e144aaec5" providerId="ADAL" clId="{EF85ECE1-761B-4BE2-8BC4-FB49886DFB2E}" dt="2018-10-21T16:42:50.299" v="1257" actId="478"/>
          <ac:picMkLst>
            <pc:docMk/>
            <pc:sldMk cId="938962681" sldId="442"/>
            <ac:picMk id="8" creationId="{060DAD6B-3214-44A4-8257-F97F08A77511}"/>
          </ac:picMkLst>
        </pc:picChg>
        <pc:picChg chg="add mod">
          <ac:chgData name="Adonias Pinheiro" userId="0bf3ed4e-871b-4733-8eeb-367e144aaec5" providerId="ADAL" clId="{EF85ECE1-761B-4BE2-8BC4-FB49886DFB2E}" dt="2018-10-21T16:43:49.241" v="1287" actId="1076"/>
          <ac:picMkLst>
            <pc:docMk/>
            <pc:sldMk cId="938962681" sldId="442"/>
            <ac:picMk id="11" creationId="{7350D3EB-2F36-4199-9899-C669120328D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BBA55-7324-48B5-87BE-F16BE2728CE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5B269-D525-4231-A0D9-707A72E645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70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933548-119A-4CF8-887F-15350E039463}" type="datetime1">
              <a:rPr lang="pt-BR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22/10/2018</a:t>
            </a:fld>
            <a:endParaRPr lang="pt-BR" altLang="en-US">
              <a:latin typeface="Times New Roman" pitchFamily="18" charset="0"/>
            </a:endParaRP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DE45C14-6D13-4CEC-8C10-44B134B3DB22}" type="slidenum">
              <a:rPr lang="pt-BR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</a:t>
            </a:fld>
            <a:endParaRPr lang="pt-BR" altLang="en-US">
              <a:latin typeface="Times New Roman" pitchFamily="18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283421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933548-119A-4CF8-887F-15350E039463}" type="datetime1">
              <a:rPr lang="pt-BR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22/10/2018</a:t>
            </a:fld>
            <a:endParaRPr lang="pt-BR" altLang="en-US">
              <a:latin typeface="Times New Roman" pitchFamily="18" charset="0"/>
            </a:endParaRP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DE45C14-6D13-4CEC-8C10-44B134B3DB22}" type="slidenum">
              <a:rPr lang="pt-BR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37</a:t>
            </a:fld>
            <a:endParaRPr lang="pt-BR" altLang="en-US">
              <a:latin typeface="Times New Roman" pitchFamily="18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444899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933548-119A-4CF8-887F-15350E039463}" type="datetime1">
              <a:rPr lang="pt-BR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22/10/2018</a:t>
            </a:fld>
            <a:endParaRPr lang="pt-BR" altLang="en-US">
              <a:latin typeface="Times New Roman" pitchFamily="18" charset="0"/>
            </a:endParaRP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DE45C14-6D13-4CEC-8C10-44B134B3DB22}" type="slidenum">
              <a:rPr lang="pt-BR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38</a:t>
            </a:fld>
            <a:endParaRPr lang="pt-BR" altLang="en-US">
              <a:latin typeface="Times New Roman" pitchFamily="18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010264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933548-119A-4CF8-887F-15350E039463}" type="datetime1">
              <a:rPr lang="pt-BR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22/10/2018</a:t>
            </a:fld>
            <a:endParaRPr lang="pt-BR" altLang="en-US">
              <a:latin typeface="Times New Roman" pitchFamily="18" charset="0"/>
            </a:endParaRP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DE45C14-6D13-4CEC-8C10-44B134B3DB22}" type="slidenum">
              <a:rPr lang="pt-BR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39</a:t>
            </a:fld>
            <a:endParaRPr lang="pt-BR" altLang="en-US">
              <a:latin typeface="Times New Roman" pitchFamily="18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602337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933548-119A-4CF8-887F-15350E039463}" type="datetime1">
              <a:rPr lang="pt-BR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22/10/2018</a:t>
            </a:fld>
            <a:endParaRPr lang="pt-BR" altLang="en-US">
              <a:latin typeface="Times New Roman" pitchFamily="18" charset="0"/>
            </a:endParaRP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DE45C14-6D13-4CEC-8C10-44B134B3DB22}" type="slidenum">
              <a:rPr lang="pt-BR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40</a:t>
            </a:fld>
            <a:endParaRPr lang="pt-BR" altLang="en-US">
              <a:latin typeface="Times New Roman" pitchFamily="18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883469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933548-119A-4CF8-887F-15350E039463}" type="datetime1">
              <a:rPr lang="pt-BR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22/10/2018</a:t>
            </a:fld>
            <a:endParaRPr lang="pt-BR" altLang="en-US">
              <a:latin typeface="Times New Roman" pitchFamily="18" charset="0"/>
            </a:endParaRP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DE45C14-6D13-4CEC-8C10-44B134B3DB22}" type="slidenum">
              <a:rPr lang="pt-BR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41</a:t>
            </a:fld>
            <a:endParaRPr lang="pt-BR" altLang="en-US">
              <a:latin typeface="Times New Roman" pitchFamily="18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60057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933548-119A-4CF8-887F-15350E039463}" type="datetime1">
              <a:rPr lang="pt-BR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22/10/2018</a:t>
            </a:fld>
            <a:endParaRPr lang="pt-BR" altLang="en-US">
              <a:latin typeface="Times New Roman" pitchFamily="18" charset="0"/>
            </a:endParaRP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DE45C14-6D13-4CEC-8C10-44B134B3DB22}" type="slidenum">
              <a:rPr lang="pt-BR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42</a:t>
            </a:fld>
            <a:endParaRPr lang="pt-BR" altLang="en-US">
              <a:latin typeface="Times New Roman" pitchFamily="18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42879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933548-119A-4CF8-887F-15350E039463}" type="datetime1">
              <a:rPr lang="pt-BR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22/10/2018</a:t>
            </a:fld>
            <a:endParaRPr lang="pt-BR" altLang="en-US">
              <a:latin typeface="Times New Roman" pitchFamily="18" charset="0"/>
            </a:endParaRP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DE45C14-6D13-4CEC-8C10-44B134B3DB22}" type="slidenum">
              <a:rPr lang="pt-BR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43</a:t>
            </a:fld>
            <a:endParaRPr lang="pt-BR" altLang="en-US">
              <a:latin typeface="Times New Roman" pitchFamily="18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68791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933548-119A-4CF8-887F-15350E039463}" type="datetime1">
              <a:rPr lang="pt-BR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22/10/2018</a:t>
            </a:fld>
            <a:endParaRPr lang="pt-BR" altLang="en-US">
              <a:latin typeface="Times New Roman" pitchFamily="18" charset="0"/>
            </a:endParaRP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DE45C14-6D13-4CEC-8C10-44B134B3DB22}" type="slidenum">
              <a:rPr lang="pt-BR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</a:t>
            </a:fld>
            <a:endParaRPr lang="pt-BR" altLang="en-US">
              <a:latin typeface="Times New Roman" pitchFamily="18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11485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933548-119A-4CF8-887F-15350E039463}" type="datetime1">
              <a:rPr lang="pt-BR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22/10/2018</a:t>
            </a:fld>
            <a:endParaRPr lang="pt-BR" altLang="en-US">
              <a:latin typeface="Times New Roman" pitchFamily="18" charset="0"/>
            </a:endParaRP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DE45C14-6D13-4CEC-8C10-44B134B3DB22}" type="slidenum">
              <a:rPr lang="pt-BR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</a:t>
            </a:fld>
            <a:endParaRPr lang="pt-BR" altLang="en-US">
              <a:latin typeface="Times New Roman" pitchFamily="18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345823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933548-119A-4CF8-887F-15350E039463}" type="datetime1">
              <a:rPr lang="pt-BR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22/10/2018</a:t>
            </a:fld>
            <a:endParaRPr lang="pt-BR" altLang="en-US">
              <a:latin typeface="Times New Roman" pitchFamily="18" charset="0"/>
            </a:endParaRP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DE45C14-6D13-4CEC-8C10-44B134B3DB22}" type="slidenum">
              <a:rPr lang="pt-BR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4</a:t>
            </a:fld>
            <a:endParaRPr lang="pt-BR" altLang="en-US">
              <a:latin typeface="Times New Roman" pitchFamily="18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628868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933548-119A-4CF8-887F-15350E039463}" type="datetime1">
              <a:rPr lang="pt-BR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22/10/2018</a:t>
            </a:fld>
            <a:endParaRPr lang="pt-BR" altLang="en-US">
              <a:latin typeface="Times New Roman" pitchFamily="18" charset="0"/>
            </a:endParaRP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DE45C14-6D13-4CEC-8C10-44B134B3DB22}" type="slidenum">
              <a:rPr lang="pt-BR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32</a:t>
            </a:fld>
            <a:endParaRPr lang="pt-BR" altLang="en-US">
              <a:latin typeface="Times New Roman" pitchFamily="18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46185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933548-119A-4CF8-887F-15350E039463}" type="datetime1">
              <a:rPr lang="pt-BR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22/10/2018</a:t>
            </a:fld>
            <a:endParaRPr lang="pt-BR" altLang="en-US">
              <a:latin typeface="Times New Roman" pitchFamily="18" charset="0"/>
            </a:endParaRP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DE45C14-6D13-4CEC-8C10-44B134B3DB22}" type="slidenum">
              <a:rPr lang="pt-BR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33</a:t>
            </a:fld>
            <a:endParaRPr lang="pt-BR" altLang="en-US">
              <a:latin typeface="Times New Roman" pitchFamily="18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776660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933548-119A-4CF8-887F-15350E039463}" type="datetime1">
              <a:rPr lang="pt-BR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22/10/2018</a:t>
            </a:fld>
            <a:endParaRPr lang="pt-BR" altLang="en-US">
              <a:latin typeface="Times New Roman" pitchFamily="18" charset="0"/>
            </a:endParaRP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DE45C14-6D13-4CEC-8C10-44B134B3DB22}" type="slidenum">
              <a:rPr lang="pt-BR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34</a:t>
            </a:fld>
            <a:endParaRPr lang="pt-BR" altLang="en-US">
              <a:latin typeface="Times New Roman" pitchFamily="18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2258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933548-119A-4CF8-887F-15350E039463}" type="datetime1">
              <a:rPr lang="pt-BR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22/10/2018</a:t>
            </a:fld>
            <a:endParaRPr lang="pt-BR" altLang="en-US">
              <a:latin typeface="Times New Roman" pitchFamily="18" charset="0"/>
            </a:endParaRP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DE45C14-6D13-4CEC-8C10-44B134B3DB22}" type="slidenum">
              <a:rPr lang="pt-BR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35</a:t>
            </a:fld>
            <a:endParaRPr lang="pt-BR" altLang="en-US">
              <a:latin typeface="Times New Roman" pitchFamily="18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983760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933548-119A-4CF8-887F-15350E039463}" type="datetime1">
              <a:rPr lang="pt-BR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22/10/2018</a:t>
            </a:fld>
            <a:endParaRPr lang="pt-BR" altLang="en-US">
              <a:latin typeface="Times New Roman" pitchFamily="18" charset="0"/>
            </a:endParaRP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DE45C14-6D13-4CEC-8C10-44B134B3DB22}" type="slidenum">
              <a:rPr lang="pt-BR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36</a:t>
            </a:fld>
            <a:endParaRPr lang="pt-BR" altLang="en-US">
              <a:latin typeface="Times New Roman" pitchFamily="18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016496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3CE8-778F-4D8D-81D9-C02FC5F07334}" type="datetimeFigureOut">
              <a:rPr lang="pt-BR" smtClean="0"/>
              <a:t>22/10/2018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8CF0-4C04-4B5A-AEC6-F10C14FAF6F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759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3CE8-778F-4D8D-81D9-C02FC5F07334}" type="datetimeFigureOut">
              <a:rPr lang="pt-BR" smtClean="0"/>
              <a:t>22/10/2018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8CF0-4C04-4B5A-AEC6-F10C14FAF6F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209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3CE8-778F-4D8D-81D9-C02FC5F07334}" type="datetimeFigureOut">
              <a:rPr lang="pt-BR" smtClean="0"/>
              <a:t>22/10/2018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8CF0-4C04-4B5A-AEC6-F10C14FAF6F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719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3CE8-778F-4D8D-81D9-C02FC5F07334}" type="datetimeFigureOut">
              <a:rPr lang="pt-BR" smtClean="0"/>
              <a:t>22/10/2018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8CF0-4C04-4B5A-AEC6-F10C14FAF6F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820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3CE8-778F-4D8D-81D9-C02FC5F07334}" type="datetimeFigureOut">
              <a:rPr lang="pt-BR" smtClean="0"/>
              <a:t>22/10/2018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8CF0-4C04-4B5A-AEC6-F10C14FAF6F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455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3CE8-778F-4D8D-81D9-C02FC5F07334}" type="datetimeFigureOut">
              <a:rPr lang="pt-BR" smtClean="0"/>
              <a:t>22/10/2018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8CF0-4C04-4B5A-AEC6-F10C14FAF6F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975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3CE8-778F-4D8D-81D9-C02FC5F07334}" type="datetimeFigureOut">
              <a:rPr lang="pt-BR" smtClean="0"/>
              <a:t>22/10/2018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8CF0-4C04-4B5A-AEC6-F10C14FAF6F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683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3CE8-778F-4D8D-81D9-C02FC5F07334}" type="datetimeFigureOut">
              <a:rPr lang="pt-BR" smtClean="0"/>
              <a:t>22/10/2018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8CF0-4C04-4B5A-AEC6-F10C14FAF6F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603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3CE8-778F-4D8D-81D9-C02FC5F07334}" type="datetimeFigureOut">
              <a:rPr lang="pt-BR" smtClean="0"/>
              <a:t>22/10/2018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8CF0-4C04-4B5A-AEC6-F10C14FAF6F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029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3CE8-778F-4D8D-81D9-C02FC5F07334}" type="datetimeFigureOut">
              <a:rPr lang="pt-BR" smtClean="0"/>
              <a:t>22/10/2018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8CF0-4C04-4B5A-AEC6-F10C14FAF6F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154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3CE8-778F-4D8D-81D9-C02FC5F07334}" type="datetimeFigureOut">
              <a:rPr lang="pt-BR" smtClean="0"/>
              <a:t>22/10/2018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8CF0-4C04-4B5A-AEC6-F10C14FAF6F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112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B3CE8-778F-4D8D-81D9-C02FC5F07334}" type="datetimeFigureOut">
              <a:rPr lang="pt-BR" smtClean="0"/>
              <a:t>22/10/2018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B8CF0-4C04-4B5A-AEC6-F10C14FAF6F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08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localhost:8080/HelloWorld1/exemplo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localhost:8080/HelloWorld1/exemplo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eclipse.org/download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omcat.apache.org/download-80.cgi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88840"/>
            <a:ext cx="7772400" cy="1779588"/>
          </a:xfrm>
        </p:spPr>
        <p:txBody>
          <a:bodyPr>
            <a:normAutofit fontScale="90000"/>
          </a:bodyPr>
          <a:lstStyle/>
          <a:p>
            <a:r>
              <a:rPr lang="pt-BR" altLang="en-US" sz="6000" dirty="0"/>
              <a:t>Configurando os Ambientes</a:t>
            </a:r>
            <a:endParaRPr lang="pt-BR" altLang="en-US" sz="6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9368" y="4150377"/>
            <a:ext cx="6400800" cy="1224384"/>
          </a:xfrm>
        </p:spPr>
        <p:txBody>
          <a:bodyPr/>
          <a:lstStyle/>
          <a:p>
            <a:pPr algn="l" eaLnBrk="1" hangingPunct="1"/>
            <a:r>
              <a:rPr lang="pt-BR" altLang="en-US" sz="2400" dirty="0"/>
              <a:t>Prof. Ms. Adonias Pinheiro Pires</a:t>
            </a:r>
          </a:p>
        </p:txBody>
      </p:sp>
      <p:pic>
        <p:nvPicPr>
          <p:cNvPr id="4" name="Imagem 3" descr="C:\Users\01032\AppData\Local\Temp\MARC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31490"/>
            <a:ext cx="237626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79512" y="6453336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rgbClr val="016F16"/>
                </a:solidFill>
                <a:latin typeface="Euphemia" panose="020B0503040102020104" pitchFamily="34" charset="0"/>
              </a:rPr>
              <a:t>Educação para o desenvolvimento da Amazônia!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99992" y="6453336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i="1" dirty="0">
                <a:solidFill>
                  <a:schemeClr val="tx2"/>
                </a:solidFill>
                <a:latin typeface="Euphemia" panose="020B0503040102020104" pitchFamily="34" charset="0"/>
              </a:rPr>
              <a:t>Gente criando o futuro!</a:t>
            </a:r>
          </a:p>
        </p:txBody>
      </p:sp>
    </p:spTree>
    <p:extLst>
      <p:ext uri="{BB962C8B-B14F-4D97-AF65-F5344CB8AC3E}">
        <p14:creationId xmlns:p14="http://schemas.microsoft.com/office/powerpoint/2010/main" val="26645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784" y="857251"/>
            <a:ext cx="1611217" cy="572438"/>
          </a:xfrm>
          <a:prstGeom prst="rect">
            <a:avLst/>
          </a:prstGeom>
        </p:spPr>
      </p:pic>
      <p:sp>
        <p:nvSpPr>
          <p:cNvPr id="6" name="CaixaDeTexto 1"/>
          <p:cNvSpPr txBox="1">
            <a:spLocks noChangeArrowheads="1"/>
          </p:cNvSpPr>
          <p:nvPr/>
        </p:nvSpPr>
        <p:spPr bwMode="auto">
          <a:xfrm>
            <a:off x="232088" y="944941"/>
            <a:ext cx="6656118" cy="5078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 sz="2700" b="1" dirty="0">
                <a:latin typeface="Calibri" pitchFamily="34" charset="0"/>
              </a:rPr>
              <a:t>Aplicação Java Web - Instalação do Ambiente</a:t>
            </a:r>
          </a:p>
        </p:txBody>
      </p:sp>
      <p:sp>
        <p:nvSpPr>
          <p:cNvPr id="11" name="CaixaDeTexto 4"/>
          <p:cNvSpPr txBox="1">
            <a:spLocks noChangeArrowheads="1"/>
          </p:cNvSpPr>
          <p:nvPr/>
        </p:nvSpPr>
        <p:spPr bwMode="auto">
          <a:xfrm>
            <a:off x="232088" y="1536479"/>
            <a:ext cx="7717397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pt-BR" sz="2400" dirty="0">
                <a:latin typeface="Calibri" pitchFamily="34" charset="0"/>
              </a:rPr>
              <a:t>Até aqui, estes são os arquivos e pastas que devem conter no diretório </a:t>
            </a:r>
            <a:r>
              <a:rPr lang="pt-BR" sz="2400" b="1" dirty="0">
                <a:latin typeface="Calibri" pitchFamily="34" charset="0"/>
              </a:rPr>
              <a:t>C:\WEB</a:t>
            </a:r>
            <a:r>
              <a:rPr lang="pt-BR" sz="2400" b="1" dirty="0">
                <a:solidFill>
                  <a:srgbClr val="FF0000"/>
                </a:solidFill>
                <a:latin typeface="Calibri" pitchFamily="34" charset="0"/>
              </a:rPr>
              <a:t>_TURNO</a:t>
            </a:r>
            <a:r>
              <a:rPr lang="pt-BR" sz="2400" b="1" dirty="0">
                <a:latin typeface="Calibri" pitchFamily="34" charset="0"/>
              </a:rPr>
              <a:t>\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/>
          <a:srcRect l="31062" t="30596" r="42753" b="41624"/>
          <a:stretch>
            <a:fillRect/>
          </a:stretch>
        </p:blipFill>
        <p:spPr>
          <a:xfrm>
            <a:off x="539552" y="2780927"/>
            <a:ext cx="5184576" cy="24855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aixaDeTexto 1"/>
          <p:cNvSpPr txBox="1">
            <a:spLocks noChangeArrowheads="1"/>
          </p:cNvSpPr>
          <p:nvPr/>
        </p:nvSpPr>
        <p:spPr bwMode="auto">
          <a:xfrm>
            <a:off x="232088" y="891479"/>
            <a:ext cx="6656118" cy="5078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 sz="2700" b="1" dirty="0">
                <a:latin typeface="Calibri" pitchFamily="34" charset="0"/>
              </a:rPr>
              <a:t>Aplicação Java Web - Instalação do Ambiente</a:t>
            </a: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106252" y="1343576"/>
            <a:ext cx="8915399" cy="1387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pt-BR" sz="2250" dirty="0">
                <a:latin typeface="Calibri" pitchFamily="34" charset="0"/>
              </a:rPr>
              <a:t>Depois que executar:</a:t>
            </a:r>
          </a:p>
          <a:p>
            <a:pPr marL="342900" indent="-342900" algn="just">
              <a:spcBef>
                <a:spcPts val="450"/>
              </a:spcBef>
              <a:spcAft>
                <a:spcPts val="450"/>
              </a:spcAft>
              <a:buFont typeface="Arial" charset="0"/>
              <a:buChar char="•"/>
            </a:pPr>
            <a:r>
              <a:rPr lang="pt-BR" sz="2250" dirty="0">
                <a:latin typeface="Calibri" pitchFamily="34" charset="0"/>
              </a:rPr>
              <a:t>Criar um </a:t>
            </a:r>
            <a:r>
              <a:rPr lang="pt-BR" sz="2250" dirty="0" err="1">
                <a:latin typeface="Calibri" pitchFamily="34" charset="0"/>
              </a:rPr>
              <a:t>Workspace</a:t>
            </a:r>
            <a:r>
              <a:rPr lang="pt-BR" sz="2250" dirty="0">
                <a:latin typeface="Calibri" pitchFamily="34" charset="0"/>
              </a:rPr>
              <a:t> (pasta no PC onde seus projetos ficarão). 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pt-BR" sz="2250" b="1" dirty="0">
                <a:latin typeface="Calibri" pitchFamily="34" charset="0"/>
              </a:rPr>
              <a:t>Apontar para a pasta criada anteriormente (C:\WEB_TURNO</a:t>
            </a:r>
            <a:r>
              <a:rPr lang="pt-BR" sz="2250" b="1" dirty="0">
                <a:solidFill>
                  <a:srgbClr val="FF0000"/>
                </a:solidFill>
                <a:latin typeface="Calibri" pitchFamily="34" charset="0"/>
              </a:rPr>
              <a:t>\</a:t>
            </a:r>
            <a:r>
              <a:rPr lang="pt-BR" sz="2250" b="1" dirty="0" err="1">
                <a:solidFill>
                  <a:srgbClr val="FF0000"/>
                </a:solidFill>
                <a:latin typeface="Calibri" pitchFamily="34" charset="0"/>
              </a:rPr>
              <a:t>workspace</a:t>
            </a:r>
            <a:r>
              <a:rPr lang="pt-BR" sz="2250" b="1" dirty="0">
                <a:latin typeface="Calibri" pitchFamily="34" charset="0"/>
              </a:rPr>
              <a:t>)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263" t="1" r="329" b="713"/>
          <a:stretch>
            <a:fillRect/>
          </a:stretch>
        </p:blipFill>
        <p:spPr>
          <a:xfrm>
            <a:off x="904045" y="2767756"/>
            <a:ext cx="7142031" cy="3232995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>
            <a:off x="232088" y="4343324"/>
            <a:ext cx="823919" cy="7922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784" y="857251"/>
            <a:ext cx="1611217" cy="5724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aixaDeTexto 1"/>
          <p:cNvSpPr txBox="1">
            <a:spLocks noChangeArrowheads="1"/>
          </p:cNvSpPr>
          <p:nvPr/>
        </p:nvSpPr>
        <p:spPr bwMode="auto">
          <a:xfrm>
            <a:off x="666749" y="1040976"/>
            <a:ext cx="6656118" cy="5078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 sz="2700" b="1" dirty="0">
                <a:latin typeface="Calibri" pitchFamily="34" charset="0"/>
              </a:rPr>
              <a:t>Aplicação Java Web - Instalação do Ambiente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525" r="840" b="996"/>
          <a:stretch>
            <a:fillRect/>
          </a:stretch>
        </p:blipFill>
        <p:spPr>
          <a:xfrm>
            <a:off x="705118" y="1635920"/>
            <a:ext cx="7215389" cy="432136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784" y="857251"/>
            <a:ext cx="1611217" cy="5724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aixaDeTexto 1"/>
          <p:cNvSpPr txBox="1">
            <a:spLocks noChangeArrowheads="1"/>
          </p:cNvSpPr>
          <p:nvPr/>
        </p:nvSpPr>
        <p:spPr bwMode="auto">
          <a:xfrm>
            <a:off x="104004" y="971836"/>
            <a:ext cx="6039346" cy="5078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 sz="2700" b="1" dirty="0">
                <a:latin typeface="Calibri" pitchFamily="34" charset="0"/>
              </a:rPr>
              <a:t>Aplicação Java – Criar Projeto Eclipse – 1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876" y="1587671"/>
            <a:ext cx="7228670" cy="4366056"/>
          </a:xfrm>
          <a:prstGeom prst="rect">
            <a:avLst/>
          </a:prstGeom>
        </p:spPr>
      </p:pic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87201" y="1778088"/>
            <a:ext cx="1690084" cy="24160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pt-BR" sz="21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Menu:</a:t>
            </a:r>
          </a:p>
          <a:p>
            <a:pPr marL="385763" indent="-385763">
              <a:spcBef>
                <a:spcPts val="450"/>
              </a:spcBef>
              <a:spcAft>
                <a:spcPts val="450"/>
              </a:spcAft>
              <a:buFont typeface="+mj-lt"/>
              <a:buAutoNum type="arabicPeriod"/>
            </a:pPr>
            <a:r>
              <a:rPr lang="pt-B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File -&gt; </a:t>
            </a:r>
          </a:p>
          <a:p>
            <a:pPr marL="385763" indent="-385763">
              <a:spcBef>
                <a:spcPts val="450"/>
              </a:spcBef>
              <a:spcAft>
                <a:spcPts val="450"/>
              </a:spcAft>
              <a:buFont typeface="+mj-lt"/>
              <a:buAutoNum type="arabicPeriod"/>
            </a:pPr>
            <a:r>
              <a:rPr lang="pt-B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New -&gt; </a:t>
            </a:r>
          </a:p>
          <a:p>
            <a:pPr marL="385763" indent="-385763">
              <a:spcBef>
                <a:spcPts val="450"/>
              </a:spcBef>
              <a:spcAft>
                <a:spcPts val="450"/>
              </a:spcAft>
              <a:buFont typeface="+mj-lt"/>
              <a:buAutoNum type="arabicPeriod"/>
            </a:pPr>
            <a:r>
              <a:rPr lang="pt-BR" sz="2100" b="1" dirty="0" err="1">
                <a:solidFill>
                  <a:srgbClr val="FF0000"/>
                </a:solidFill>
                <a:latin typeface="Calibri" pitchFamily="34" charset="0"/>
              </a:rPr>
              <a:t>Dynamic</a:t>
            </a:r>
            <a:r>
              <a:rPr lang="pt-BR" sz="2100" b="1" dirty="0">
                <a:solidFill>
                  <a:srgbClr val="FF0000"/>
                </a:solidFill>
                <a:latin typeface="Calibri" pitchFamily="34" charset="0"/>
              </a:rPr>
              <a:t> Web Project</a:t>
            </a:r>
            <a:endParaRPr sz="2100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1363027" y="1922622"/>
            <a:ext cx="599123" cy="4510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V="1">
            <a:off x="1460183" y="2081213"/>
            <a:ext cx="1347311" cy="739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1605915" y="2450307"/>
            <a:ext cx="2540794" cy="10901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784" y="857251"/>
            <a:ext cx="1611217" cy="5724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aixaDeTexto 1"/>
          <p:cNvSpPr txBox="1">
            <a:spLocks noChangeArrowheads="1"/>
          </p:cNvSpPr>
          <p:nvPr/>
        </p:nvSpPr>
        <p:spPr bwMode="auto">
          <a:xfrm>
            <a:off x="212771" y="1042604"/>
            <a:ext cx="5960799" cy="5078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 sz="2700" b="1" dirty="0">
                <a:latin typeface="Calibri" pitchFamily="34" charset="0"/>
              </a:rPr>
              <a:t>Aplicação Java – Criar Projeto Eclipse – 2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212771" y="1584905"/>
            <a:ext cx="3141203" cy="35932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pt-BR" sz="22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Informar os parâmetros do projeto: nome do projeto, </a:t>
            </a:r>
            <a:r>
              <a:rPr lang="pt-BR" sz="22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target</a:t>
            </a:r>
            <a:r>
              <a:rPr lang="pt-BR" sz="22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 </a:t>
            </a:r>
            <a:r>
              <a:rPr lang="pt-BR" sz="22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runtime</a:t>
            </a:r>
            <a:r>
              <a:rPr lang="pt-BR" sz="22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 (container/servidor), versão.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pt-BR" sz="225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Nome</a:t>
            </a:r>
            <a:r>
              <a:rPr lang="pt-BR" sz="2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: Projeto1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pt-BR" sz="225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Versão de </a:t>
            </a:r>
            <a:r>
              <a:rPr lang="pt-BR" sz="225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servlet</a:t>
            </a:r>
            <a:r>
              <a:rPr lang="pt-BR" sz="2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: 3.1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pt-BR" sz="225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Target </a:t>
            </a:r>
            <a:r>
              <a:rPr lang="pt-BR" sz="225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Runtime</a:t>
            </a:r>
            <a:r>
              <a:rPr lang="pt-BR" sz="2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: clique em &lt;New </a:t>
            </a:r>
            <a:r>
              <a:rPr lang="pt-BR" sz="225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Runtime</a:t>
            </a:r>
            <a:r>
              <a:rPr lang="pt-BR" sz="2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&gt;</a:t>
            </a:r>
            <a:endParaRPr lang="pt-BR" sz="225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909" y="1612778"/>
            <a:ext cx="3697652" cy="4378314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V="1">
            <a:off x="2500789" y="2429351"/>
            <a:ext cx="1455896" cy="11791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V="1">
            <a:off x="3229927" y="3579495"/>
            <a:ext cx="726758" cy="4857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2510314" y="3293745"/>
            <a:ext cx="4390073" cy="15882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784" y="857251"/>
            <a:ext cx="1611217" cy="5724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aixaDeTexto 1"/>
          <p:cNvSpPr txBox="1">
            <a:spLocks noChangeArrowheads="1"/>
          </p:cNvSpPr>
          <p:nvPr/>
        </p:nvSpPr>
        <p:spPr bwMode="auto">
          <a:xfrm>
            <a:off x="666750" y="1040976"/>
            <a:ext cx="5960799" cy="5078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 sz="2700" b="1" dirty="0">
                <a:latin typeface="Calibri" pitchFamily="34" charset="0"/>
              </a:rPr>
              <a:t>Aplicação Java – Criar Projeto Eclipse – 3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164475" y="1695232"/>
            <a:ext cx="3341800" cy="2772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pt-BR" sz="22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Escolha a pasta “Apache” e o container “Apache </a:t>
            </a:r>
            <a:r>
              <a:rPr lang="pt-BR" sz="22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Tomcat</a:t>
            </a:r>
            <a:r>
              <a:rPr lang="pt-BR" sz="22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 8.0”.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pt-BR" sz="2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Não esqueça de marcar a opção “</a:t>
            </a:r>
            <a:r>
              <a:rPr lang="pt-BR" sz="225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Create</a:t>
            </a:r>
            <a:r>
              <a:rPr lang="pt-BR" sz="2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 a new local server”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pt-BR" sz="22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Clique em Next &gt;</a:t>
            </a:r>
            <a:endParaRPr lang="pt-BR" sz="2250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755" y="1695232"/>
            <a:ext cx="4059119" cy="4275605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>
            <a:off x="3265273" y="2413596"/>
            <a:ext cx="849527" cy="6382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943664" y="3801935"/>
            <a:ext cx="1023425" cy="10671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3228536" y="2423255"/>
            <a:ext cx="1069789" cy="18147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286953" y="4668203"/>
            <a:ext cx="3188494" cy="10444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784" y="857251"/>
            <a:ext cx="1611217" cy="5724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aixaDeTexto 1"/>
          <p:cNvSpPr txBox="1">
            <a:spLocks noChangeArrowheads="1"/>
          </p:cNvSpPr>
          <p:nvPr/>
        </p:nvSpPr>
        <p:spPr bwMode="auto">
          <a:xfrm>
            <a:off x="164475" y="944002"/>
            <a:ext cx="5960799" cy="5078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 sz="2700" b="1" dirty="0">
                <a:latin typeface="Calibri" pitchFamily="34" charset="0"/>
              </a:rPr>
              <a:t>Aplicação Java – Criar Projeto Eclipse – 4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164474" y="1695232"/>
            <a:ext cx="4249760" cy="1964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pt-B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Clique em &lt;</a:t>
            </a:r>
            <a:r>
              <a:rPr lang="pt-BR" sz="2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Browse</a:t>
            </a:r>
            <a:r>
              <a:rPr lang="pt-B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...&gt;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pt-BR" sz="2100" dirty="0">
                <a:latin typeface="Calibri" pitchFamily="34" charset="0"/>
              </a:rPr>
              <a:t>Aponte para o local onde o servidor foi </a:t>
            </a:r>
            <a:r>
              <a:rPr lang="pt-BR" sz="2100" dirty="0" err="1">
                <a:latin typeface="Calibri" pitchFamily="34" charset="0"/>
              </a:rPr>
              <a:t>deszipado</a:t>
            </a:r>
            <a:r>
              <a:rPr lang="pt-BR" sz="2100" dirty="0">
                <a:latin typeface="Calibri" pitchFamily="34" charset="0"/>
              </a:rPr>
              <a:t>: </a:t>
            </a:r>
            <a:r>
              <a:rPr lang="pt-BR" sz="2100" b="1" dirty="0">
                <a:latin typeface="Calibri" pitchFamily="34" charset="0"/>
              </a:rPr>
              <a:t>C:\WEB_TURNO\apache-tomcat...</a:t>
            </a:r>
            <a:endParaRPr lang="pt-BR" b="1" i="1" dirty="0">
              <a:solidFill>
                <a:srgbClr val="FF0000"/>
              </a:solidFill>
              <a:latin typeface="Calibri" pitchFamily="34" charset="0"/>
            </a:endParaRP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pt-BR" sz="2100" dirty="0">
                <a:latin typeface="Calibri" pitchFamily="34" charset="0"/>
              </a:rPr>
              <a:t>Clique em &lt;</a:t>
            </a:r>
            <a:r>
              <a:rPr lang="pt-BR" sz="2100" dirty="0" err="1">
                <a:latin typeface="Calibri" pitchFamily="34" charset="0"/>
              </a:rPr>
              <a:t>Finish</a:t>
            </a:r>
            <a:r>
              <a:rPr lang="pt-BR" sz="2100" dirty="0">
                <a:latin typeface="Calibri" pitchFamily="34" charset="0"/>
              </a:rPr>
              <a:t>&gt;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643" y="1637932"/>
            <a:ext cx="4141916" cy="436281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784" y="857251"/>
            <a:ext cx="1611217" cy="5724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aixaDeTexto 1"/>
          <p:cNvSpPr txBox="1">
            <a:spLocks noChangeArrowheads="1"/>
          </p:cNvSpPr>
          <p:nvPr/>
        </p:nvSpPr>
        <p:spPr bwMode="auto">
          <a:xfrm>
            <a:off x="666750" y="1040976"/>
            <a:ext cx="5960799" cy="5078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 sz="2700" b="1" dirty="0">
                <a:latin typeface="Calibri" pitchFamily="34" charset="0"/>
              </a:rPr>
              <a:t>Aplicação Java – Criar Projeto Eclipse – 5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164475" y="1695232"/>
            <a:ext cx="3341800" cy="14568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Tudo OK!!!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endParaRPr lang="pt-BR" sz="2400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</a:endParaRP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Clique em &lt;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Finish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&gt;</a:t>
            </a:r>
            <a:endParaRPr lang="pt-BR" sz="24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0" y="1610404"/>
            <a:ext cx="3696086" cy="4376461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>
            <a:off x="2373923" y="3103310"/>
            <a:ext cx="3893234" cy="25967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784" y="857251"/>
            <a:ext cx="1611217" cy="57243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aixaDeTexto 1"/>
          <p:cNvSpPr txBox="1">
            <a:spLocks noChangeArrowheads="1"/>
          </p:cNvSpPr>
          <p:nvPr/>
        </p:nvSpPr>
        <p:spPr bwMode="auto">
          <a:xfrm>
            <a:off x="90616" y="944941"/>
            <a:ext cx="5960799" cy="5078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 sz="2700" b="1" dirty="0">
                <a:latin typeface="Calibri" pitchFamily="34" charset="0"/>
              </a:rPr>
              <a:t>Aplicação Java – Criar Projeto Eclipse – 6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90615" y="1734436"/>
            <a:ext cx="2749177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Criamos o projeto e o servidor/ container no qual ele será executado:</a:t>
            </a:r>
            <a:endParaRPr lang="pt-BR" sz="2400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784" y="857251"/>
            <a:ext cx="1611217" cy="57243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1178" r="1241" b="10335"/>
          <a:stretch>
            <a:fillRect/>
          </a:stretch>
        </p:blipFill>
        <p:spPr>
          <a:xfrm>
            <a:off x="3045968" y="1734436"/>
            <a:ext cx="5782499" cy="425491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084605" y="2817959"/>
            <a:ext cx="904627" cy="5216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aixaDeTexto 1"/>
          <p:cNvSpPr txBox="1">
            <a:spLocks noChangeArrowheads="1"/>
          </p:cNvSpPr>
          <p:nvPr/>
        </p:nvSpPr>
        <p:spPr bwMode="auto">
          <a:xfrm>
            <a:off x="200025" y="926676"/>
            <a:ext cx="5960799" cy="5078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 sz="2700" b="1" dirty="0">
                <a:latin typeface="Calibri" pitchFamily="34" charset="0"/>
              </a:rPr>
              <a:t>Aplicação Java – Criar Projeto Eclipse – 7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164474" y="1460767"/>
            <a:ext cx="8708723" cy="14850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</a:pPr>
            <a:r>
              <a:rPr lang="pt-BR" sz="19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Criar o </a:t>
            </a:r>
            <a:r>
              <a:rPr lang="pt-BR" sz="195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Servlet</a:t>
            </a:r>
            <a:r>
              <a:rPr lang="pt-BR" sz="195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:</a:t>
            </a:r>
          </a:p>
          <a:p>
            <a:pPr>
              <a:spcAft>
                <a:spcPts val="450"/>
              </a:spcAft>
            </a:pPr>
            <a:r>
              <a:rPr lang="pt-BR" sz="195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Criar o pacote “</a:t>
            </a:r>
            <a:r>
              <a:rPr lang="pt-BR" sz="195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br.com.exemplo</a:t>
            </a:r>
            <a:r>
              <a:rPr lang="pt-BR" sz="195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” dentro da pasta “</a:t>
            </a:r>
            <a:r>
              <a:rPr lang="pt-BR" sz="195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src</a:t>
            </a:r>
            <a:r>
              <a:rPr lang="pt-BR" sz="195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” do projeto criado</a:t>
            </a:r>
          </a:p>
          <a:p>
            <a:pPr>
              <a:spcAft>
                <a:spcPts val="450"/>
              </a:spcAft>
            </a:pPr>
            <a:r>
              <a:rPr lang="pt-BR" sz="19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Criar a classe Java </a:t>
            </a:r>
            <a:r>
              <a:rPr lang="pt-BR" sz="1950" dirty="0">
                <a:latin typeface="Calibri" pitchFamily="34" charset="0"/>
              </a:rPr>
              <a:t>chamada </a:t>
            </a:r>
            <a:r>
              <a:rPr lang="pt-BR" sz="1950" b="1" dirty="0" err="1">
                <a:latin typeface="Calibri" pitchFamily="34" charset="0"/>
              </a:rPr>
              <a:t>OlaMundo</a:t>
            </a:r>
            <a:r>
              <a:rPr lang="pt-BR" sz="1950" dirty="0">
                <a:latin typeface="Calibri" pitchFamily="34" charset="0"/>
              </a:rPr>
              <a:t> dentro deste pacote</a:t>
            </a:r>
          </a:p>
          <a:p>
            <a:pPr>
              <a:spcAft>
                <a:spcPts val="450"/>
              </a:spcAft>
            </a:pPr>
            <a:r>
              <a:rPr lang="pt-BR" sz="1950" dirty="0">
                <a:latin typeface="Calibri" pitchFamily="34" charset="0"/>
              </a:rPr>
              <a:t>Esta classe tem que </a:t>
            </a:r>
            <a:r>
              <a:rPr lang="pt-BR" sz="1950" b="1" u="sng" dirty="0">
                <a:latin typeface="Calibri" pitchFamily="34" charset="0"/>
              </a:rPr>
              <a:t>herdar</a:t>
            </a:r>
            <a:r>
              <a:rPr lang="pt-BR" sz="1950" dirty="0">
                <a:latin typeface="Calibri" pitchFamily="34" charset="0"/>
              </a:rPr>
              <a:t> da classe </a:t>
            </a:r>
            <a:r>
              <a:rPr lang="pt-BR" sz="1950" b="1" dirty="0" err="1">
                <a:latin typeface="Calibri" pitchFamily="34" charset="0"/>
              </a:rPr>
              <a:t>HttpServlet</a:t>
            </a:r>
            <a:r>
              <a:rPr lang="pt-BR" sz="1950" b="1" dirty="0">
                <a:latin typeface="Calibri" pitchFamily="34" charset="0"/>
              </a:rPr>
              <a:t>:</a:t>
            </a:r>
            <a:endParaRPr sz="195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90" y="2908768"/>
            <a:ext cx="7377086" cy="309204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281870" y="4650751"/>
            <a:ext cx="2000483" cy="2713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784" y="857251"/>
            <a:ext cx="1611217" cy="5724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274638"/>
            <a:ext cx="6203032" cy="1143000"/>
          </a:xfrm>
        </p:spPr>
        <p:txBody>
          <a:bodyPr>
            <a:normAutofit/>
          </a:bodyPr>
          <a:lstStyle/>
          <a:p>
            <a:r>
              <a:rPr lang="pt-BR" altLang="en-US" sz="6600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F6806E-45A4-4468-B115-153C4526C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Configuração do Ambiente de Desenvolvimento;</a:t>
            </a:r>
          </a:p>
          <a:p>
            <a:r>
              <a:rPr lang="pt-BR" dirty="0"/>
              <a:t>Criação do Banco de Dados;</a:t>
            </a:r>
          </a:p>
          <a:p>
            <a:r>
              <a:rPr lang="pt-BR" dirty="0"/>
              <a:t>Configurando o </a:t>
            </a:r>
            <a:r>
              <a:rPr lang="pt-BR" dirty="0" err="1"/>
              <a:t>Tomcat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connection pool;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 descr="C:\Users\01032\AppData\Local\Temp\MARC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73" y="464546"/>
            <a:ext cx="237626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79512" y="6453336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rgbClr val="016F16"/>
                </a:solidFill>
                <a:latin typeface="Euphemia" panose="020B0503040102020104" pitchFamily="34" charset="0"/>
              </a:rPr>
              <a:t>Educação para o desenvolvimento da Amazônia!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99992" y="6453336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i="1" dirty="0">
                <a:solidFill>
                  <a:schemeClr val="tx2"/>
                </a:solidFill>
                <a:latin typeface="Euphemia" panose="020B0503040102020104" pitchFamily="34" charset="0"/>
              </a:rPr>
              <a:t>Gente criando o futuro!</a:t>
            </a:r>
          </a:p>
        </p:txBody>
      </p:sp>
    </p:spTree>
    <p:extLst>
      <p:ext uri="{BB962C8B-B14F-4D97-AF65-F5344CB8AC3E}">
        <p14:creationId xmlns:p14="http://schemas.microsoft.com/office/powerpoint/2010/main" val="3256027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aixaDeTexto 1"/>
          <p:cNvSpPr txBox="1">
            <a:spLocks noChangeArrowheads="1"/>
          </p:cNvSpPr>
          <p:nvPr/>
        </p:nvSpPr>
        <p:spPr bwMode="auto">
          <a:xfrm>
            <a:off x="666750" y="1040976"/>
            <a:ext cx="5960799" cy="5078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 sz="2700" b="1" dirty="0">
                <a:latin typeface="Calibri" pitchFamily="34" charset="0"/>
              </a:rPr>
              <a:t>Aplicação Java – Criar Projeto Eclipse – 7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183793" y="2000250"/>
            <a:ext cx="8708723" cy="21313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</a:pP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Criar o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Servlet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:</a:t>
            </a:r>
          </a:p>
          <a:p>
            <a:pPr marL="342900" indent="-342900">
              <a:spcAft>
                <a:spcPts val="450"/>
              </a:spcAft>
              <a:buFont typeface="Arial" charset="0"/>
              <a:buChar char="•"/>
            </a:pP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Criar o pacote “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br.com.exemplo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” dentro da pasta “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src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” do projeto criado</a:t>
            </a:r>
          </a:p>
          <a:p>
            <a:pPr marL="342900" indent="-342900">
              <a:spcAft>
                <a:spcPts val="450"/>
              </a:spcAft>
              <a:buFont typeface="Arial" charset="0"/>
              <a:buChar char="•"/>
            </a:pP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Criar a classe Java </a:t>
            </a:r>
            <a:r>
              <a:rPr lang="pt-BR" sz="2400" dirty="0">
                <a:latin typeface="Calibri" pitchFamily="34" charset="0"/>
              </a:rPr>
              <a:t>chamada </a:t>
            </a:r>
            <a:r>
              <a:rPr lang="pt-BR" sz="2400" b="1" dirty="0" err="1">
                <a:latin typeface="Calibri" pitchFamily="34" charset="0"/>
              </a:rPr>
              <a:t>OlaMundo</a:t>
            </a:r>
            <a:r>
              <a:rPr lang="pt-BR" sz="2400" dirty="0">
                <a:latin typeface="Calibri" pitchFamily="34" charset="0"/>
              </a:rPr>
              <a:t> dentro deste pacote</a:t>
            </a:r>
          </a:p>
          <a:p>
            <a:pPr marL="342900" indent="-342900">
              <a:spcAft>
                <a:spcPts val="450"/>
              </a:spcAft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Esta classe tem que </a:t>
            </a:r>
            <a:r>
              <a:rPr lang="pt-BR" sz="2400" b="1" u="sng" dirty="0">
                <a:latin typeface="Calibri" pitchFamily="34" charset="0"/>
              </a:rPr>
              <a:t>herdar</a:t>
            </a:r>
            <a:r>
              <a:rPr lang="pt-BR" sz="2400" dirty="0">
                <a:latin typeface="Calibri" pitchFamily="34" charset="0"/>
              </a:rPr>
              <a:t> da classe </a:t>
            </a:r>
            <a:r>
              <a:rPr lang="pt-BR" sz="2400" b="1" dirty="0" err="1">
                <a:latin typeface="Calibri" pitchFamily="34" charset="0"/>
              </a:rPr>
              <a:t>HttpServlet</a:t>
            </a:r>
            <a:r>
              <a:rPr lang="pt-BR" sz="2400" b="1" dirty="0">
                <a:latin typeface="Calibri" pitchFamily="34" charset="0"/>
              </a:rPr>
              <a:t>: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784" y="857251"/>
            <a:ext cx="1611217" cy="57243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aixaDeTexto 1"/>
          <p:cNvSpPr txBox="1">
            <a:spLocks noChangeArrowheads="1"/>
          </p:cNvSpPr>
          <p:nvPr/>
        </p:nvSpPr>
        <p:spPr bwMode="auto">
          <a:xfrm>
            <a:off x="666750" y="1040976"/>
            <a:ext cx="5960799" cy="5078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 sz="2700" b="1" dirty="0">
                <a:latin typeface="Calibri" pitchFamily="34" charset="0"/>
              </a:rPr>
              <a:t>Aplicação Java – Criar Projeto Eclipse – 7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6" y="1633199"/>
            <a:ext cx="9002946" cy="377351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539925" y="3788137"/>
            <a:ext cx="2546926" cy="2713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8" name="Retângulo 7"/>
          <p:cNvSpPr/>
          <p:nvPr/>
        </p:nvSpPr>
        <p:spPr>
          <a:xfrm>
            <a:off x="897369" y="3740743"/>
            <a:ext cx="1671967" cy="3716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784" y="857251"/>
            <a:ext cx="1611217" cy="57243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3" y="2497565"/>
            <a:ext cx="9074258" cy="2316224"/>
          </a:xfrm>
          <a:prstGeom prst="rect">
            <a:avLst/>
          </a:prstGeom>
        </p:spPr>
      </p:pic>
      <p:sp>
        <p:nvSpPr>
          <p:cNvPr id="19457" name="CaixaDeTexto 1"/>
          <p:cNvSpPr txBox="1">
            <a:spLocks noChangeArrowheads="1"/>
          </p:cNvSpPr>
          <p:nvPr/>
        </p:nvSpPr>
        <p:spPr bwMode="auto">
          <a:xfrm>
            <a:off x="219551" y="934296"/>
            <a:ext cx="5960799" cy="5078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 sz="2700" b="1" dirty="0">
                <a:latin typeface="Calibri" pitchFamily="34" charset="0"/>
              </a:rPr>
              <a:t>Aplicação Java – Criar Projeto Eclipse – 8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164474" y="1536968"/>
            <a:ext cx="8708723" cy="8669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pt-B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Criar o </a:t>
            </a:r>
            <a:r>
              <a:rPr lang="pt-BR" sz="2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Servlet</a:t>
            </a:r>
            <a:r>
              <a:rPr lang="pt-BR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: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pt-B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Na classe </a:t>
            </a:r>
            <a:r>
              <a:rPr lang="pt-BR" sz="2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OlaMundo</a:t>
            </a:r>
            <a:r>
              <a:rPr lang="pt-B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, criar o método </a:t>
            </a:r>
            <a:r>
              <a:rPr lang="pt-BR" sz="2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service</a:t>
            </a:r>
            <a:r>
              <a:rPr lang="pt-BR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()</a:t>
            </a:r>
            <a:endParaRPr lang="pt-BR" sz="2100" b="1" dirty="0">
              <a:latin typeface="Calibri" pitchFamily="34" charset="0"/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 flipH="1">
            <a:off x="5655211" y="2729685"/>
            <a:ext cx="253220" cy="4909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3851031" y="3745357"/>
            <a:ext cx="235223" cy="5303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784" y="857251"/>
            <a:ext cx="1611217" cy="57243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aixaDeTexto 1"/>
          <p:cNvSpPr txBox="1">
            <a:spLocks noChangeArrowheads="1"/>
          </p:cNvSpPr>
          <p:nvPr/>
        </p:nvSpPr>
        <p:spPr bwMode="auto">
          <a:xfrm>
            <a:off x="258127" y="943821"/>
            <a:ext cx="5960799" cy="5078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 sz="2700" b="1" dirty="0">
                <a:latin typeface="Calibri" pitchFamily="34" charset="0"/>
              </a:rPr>
              <a:t>Aplicação Java – Criar Projeto Eclipse – 9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164474" y="1536968"/>
            <a:ext cx="8708723" cy="8669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pt-B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Criar o </a:t>
            </a:r>
            <a:r>
              <a:rPr lang="pt-BR" sz="2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Servlet</a:t>
            </a:r>
            <a:r>
              <a:rPr lang="pt-BR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: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pt-BR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Programar o conteúdo no método </a:t>
            </a:r>
            <a:r>
              <a:rPr lang="pt-BR" sz="2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service</a:t>
            </a:r>
            <a:r>
              <a:rPr lang="pt-BR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():</a:t>
            </a:r>
            <a:endParaRPr lang="pt-BR" sz="2100" b="1" dirty="0">
              <a:latin typeface="Calibri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7" y="2442650"/>
            <a:ext cx="9020908" cy="340262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784" y="857251"/>
            <a:ext cx="1611217" cy="57243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141922" y="934296"/>
            <a:ext cx="6135526" cy="5078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 sz="2700" b="1" dirty="0">
                <a:latin typeface="Calibri" pitchFamily="34" charset="0"/>
              </a:rPr>
              <a:t>Aplicação Java – Criar Projeto Eclipse – 10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16763" y="1758534"/>
            <a:ext cx="3559947" cy="2546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</a:pPr>
            <a:r>
              <a:rPr lang="pt-BR" sz="2100" dirty="0">
                <a:latin typeface="Calibri" pitchFamily="34" charset="0"/>
              </a:rPr>
              <a:t>Rodar o projeto:</a:t>
            </a:r>
          </a:p>
          <a:p>
            <a:pPr marL="385763" indent="-385763">
              <a:spcAft>
                <a:spcPts val="450"/>
              </a:spcAft>
              <a:buFont typeface="+mj-lt"/>
              <a:buAutoNum type="arabicPeriod"/>
            </a:pPr>
            <a:r>
              <a:rPr lang="pt-BR" sz="2100" b="1" dirty="0">
                <a:latin typeface="Calibri" pitchFamily="34" charset="0"/>
                <a:sym typeface="Wingdings" panose="05000000000000000000" charset="2"/>
              </a:rPr>
              <a:t>Clique com o botão direito do mouse no projeto</a:t>
            </a:r>
          </a:p>
          <a:p>
            <a:pPr marL="385763" indent="-385763">
              <a:spcAft>
                <a:spcPts val="450"/>
              </a:spcAft>
              <a:buFont typeface="+mj-lt"/>
              <a:buAutoNum type="arabicPeriod"/>
            </a:pPr>
            <a:r>
              <a:rPr lang="pt-BR" sz="2100" b="1" dirty="0">
                <a:latin typeface="Calibri" pitchFamily="34" charset="0"/>
                <a:sym typeface="Wingdings" panose="05000000000000000000" charset="2"/>
              </a:rPr>
              <a:t>Navegue até a opção “</a:t>
            </a:r>
            <a:r>
              <a:rPr lang="pt-BR" sz="2100" b="1" dirty="0" err="1">
                <a:latin typeface="Calibri" pitchFamily="34" charset="0"/>
                <a:sym typeface="Wingdings" panose="05000000000000000000" charset="2"/>
              </a:rPr>
              <a:t>Run</a:t>
            </a:r>
            <a:r>
              <a:rPr lang="pt-BR" sz="2100" b="1" dirty="0">
                <a:latin typeface="Calibri" pitchFamily="34" charset="0"/>
                <a:sym typeface="Wingdings" panose="05000000000000000000" charset="2"/>
              </a:rPr>
              <a:t> As”</a:t>
            </a:r>
          </a:p>
          <a:p>
            <a:pPr marL="385763" indent="-385763">
              <a:spcAft>
                <a:spcPts val="450"/>
              </a:spcAft>
              <a:buFont typeface="+mj-lt"/>
              <a:buAutoNum type="arabicPeriod"/>
            </a:pPr>
            <a:r>
              <a:rPr lang="pt-BR" sz="2100" b="1" dirty="0">
                <a:latin typeface="Calibri" pitchFamily="34" charset="0"/>
                <a:sym typeface="Wingdings" panose="05000000000000000000" charset="2"/>
              </a:rPr>
              <a:t>Clique na opção “</a:t>
            </a:r>
            <a:r>
              <a:rPr lang="pt-BR" sz="2100" b="1" dirty="0" err="1">
                <a:latin typeface="Calibri" pitchFamily="34" charset="0"/>
                <a:sym typeface="Wingdings" panose="05000000000000000000" charset="2"/>
              </a:rPr>
              <a:t>Run</a:t>
            </a:r>
            <a:r>
              <a:rPr lang="pt-BR" sz="2100" b="1" dirty="0">
                <a:latin typeface="Calibri" pitchFamily="34" charset="0"/>
                <a:sym typeface="Wingdings" panose="05000000000000000000" charset="2"/>
              </a:rPr>
              <a:t> </a:t>
            </a:r>
            <a:r>
              <a:rPr lang="pt-BR" sz="2100" b="1" dirty="0" err="1">
                <a:latin typeface="Calibri" pitchFamily="34" charset="0"/>
                <a:sym typeface="Wingdings" panose="05000000000000000000" charset="2"/>
              </a:rPr>
              <a:t>on</a:t>
            </a:r>
            <a:r>
              <a:rPr lang="pt-BR" sz="2100" b="1" dirty="0">
                <a:latin typeface="Calibri" pitchFamily="34" charset="0"/>
                <a:sym typeface="Wingdings" panose="05000000000000000000" charset="2"/>
              </a:rPr>
              <a:t> Server”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122" y="1515173"/>
            <a:ext cx="5614878" cy="5059477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>
            <a:off x="2908935" y="3530917"/>
            <a:ext cx="1627823" cy="16202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549367" y="4337685"/>
            <a:ext cx="4635341" cy="9191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V="1">
            <a:off x="3281287" y="2233208"/>
            <a:ext cx="428579" cy="342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784" y="857251"/>
            <a:ext cx="1611217" cy="57243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190023" y="963347"/>
            <a:ext cx="6135526" cy="5078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 sz="2700" b="1" dirty="0">
                <a:latin typeface="Calibri" pitchFamily="34" charset="0"/>
              </a:rPr>
              <a:t>Aplicação Java – Criar Projeto Eclipse – 11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150113" y="1758534"/>
            <a:ext cx="3559947" cy="20903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</a:pPr>
            <a:r>
              <a:rPr lang="pt-BR" sz="2025" dirty="0">
                <a:latin typeface="Calibri" pitchFamily="34" charset="0"/>
              </a:rPr>
              <a:t>Rodar o projeto:</a:t>
            </a:r>
          </a:p>
          <a:p>
            <a:pPr marL="385763" indent="-385763">
              <a:spcAft>
                <a:spcPts val="450"/>
              </a:spcAft>
              <a:buFont typeface="+mj-lt"/>
              <a:buAutoNum type="arabicPeriod" startAt="4"/>
            </a:pPr>
            <a:r>
              <a:rPr lang="pt-BR" sz="2025" b="1" dirty="0">
                <a:latin typeface="Calibri" pitchFamily="34" charset="0"/>
                <a:sym typeface="Wingdings" panose="05000000000000000000" charset="2"/>
              </a:rPr>
              <a:t>Na próxima janela, marque a opção “Always use </a:t>
            </a:r>
            <a:r>
              <a:rPr lang="pt-BR" sz="2025" b="1" dirty="0" err="1">
                <a:latin typeface="Calibri" pitchFamily="34" charset="0"/>
                <a:sym typeface="Wingdings" panose="05000000000000000000" charset="2"/>
              </a:rPr>
              <a:t>this</a:t>
            </a:r>
            <a:r>
              <a:rPr lang="pt-BR" sz="2025" b="1" dirty="0">
                <a:latin typeface="Calibri" pitchFamily="34" charset="0"/>
                <a:sym typeface="Wingdings" panose="05000000000000000000" charset="2"/>
              </a:rPr>
              <a:t> server </a:t>
            </a:r>
            <a:r>
              <a:rPr lang="pt-BR" sz="2025" b="1" dirty="0" err="1">
                <a:latin typeface="Calibri" pitchFamily="34" charset="0"/>
                <a:sym typeface="Wingdings" panose="05000000000000000000" charset="2"/>
              </a:rPr>
              <a:t>when</a:t>
            </a:r>
            <a:r>
              <a:rPr lang="pt-BR" sz="2025" b="1" dirty="0">
                <a:latin typeface="Calibri" pitchFamily="34" charset="0"/>
                <a:sym typeface="Wingdings" panose="05000000000000000000" charset="2"/>
              </a:rPr>
              <a:t> </a:t>
            </a:r>
            <a:r>
              <a:rPr lang="pt-BR" sz="2025" b="1" dirty="0" err="1">
                <a:latin typeface="Calibri" pitchFamily="34" charset="0"/>
                <a:sym typeface="Wingdings" panose="05000000000000000000" charset="2"/>
              </a:rPr>
              <a:t>running</a:t>
            </a:r>
            <a:r>
              <a:rPr lang="pt-BR" sz="2025" b="1" dirty="0">
                <a:latin typeface="Calibri" pitchFamily="34" charset="0"/>
                <a:sym typeface="Wingdings" panose="05000000000000000000" charset="2"/>
              </a:rPr>
              <a:t> </a:t>
            </a:r>
            <a:r>
              <a:rPr lang="pt-BR" sz="2025" b="1" dirty="0" err="1">
                <a:latin typeface="Calibri" pitchFamily="34" charset="0"/>
                <a:sym typeface="Wingdings" panose="05000000000000000000" charset="2"/>
              </a:rPr>
              <a:t>this</a:t>
            </a:r>
            <a:r>
              <a:rPr lang="pt-BR" sz="2025" b="1" dirty="0">
                <a:latin typeface="Calibri" pitchFamily="34" charset="0"/>
                <a:sym typeface="Wingdings" panose="05000000000000000000" charset="2"/>
              </a:rPr>
              <a:t> Project”</a:t>
            </a:r>
          </a:p>
          <a:p>
            <a:pPr marL="385763" indent="-385763">
              <a:spcAft>
                <a:spcPts val="450"/>
              </a:spcAft>
              <a:buFont typeface="+mj-lt"/>
              <a:buAutoNum type="arabicPeriod" startAt="4"/>
            </a:pPr>
            <a:r>
              <a:rPr lang="pt-BR" sz="2025" b="1" dirty="0">
                <a:latin typeface="Calibri" pitchFamily="34" charset="0"/>
                <a:sym typeface="Wingdings" panose="05000000000000000000" charset="2"/>
              </a:rPr>
              <a:t>Clique em &lt;</a:t>
            </a:r>
            <a:r>
              <a:rPr lang="pt-BR" sz="2025" b="1" dirty="0" err="1">
                <a:latin typeface="Calibri" pitchFamily="34" charset="0"/>
                <a:sym typeface="Wingdings" panose="05000000000000000000" charset="2"/>
              </a:rPr>
              <a:t>Finish</a:t>
            </a:r>
            <a:r>
              <a:rPr lang="pt-BR" sz="2025" b="1" dirty="0">
                <a:latin typeface="Calibri" pitchFamily="34" charset="0"/>
                <a:sym typeface="Wingdings" panose="05000000000000000000" charset="2"/>
              </a:rPr>
              <a:t>&gt;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997" y="1525723"/>
            <a:ext cx="3644138" cy="4475027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>
            <a:off x="3054668" y="3209925"/>
            <a:ext cx="1387316" cy="19102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3035618" y="3910012"/>
            <a:ext cx="3790950" cy="17383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784" y="857251"/>
            <a:ext cx="1611217" cy="57243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141922" y="904768"/>
            <a:ext cx="6135526" cy="5078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 sz="2700" b="1" dirty="0">
                <a:latin typeface="Calibri" pitchFamily="34" charset="0"/>
              </a:rPr>
              <a:t>Aplicação Java – Criar Projeto Eclipse – 12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0" y="1589721"/>
            <a:ext cx="9014696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</a:pPr>
            <a:r>
              <a:rPr lang="pt-BR" sz="2100" dirty="0">
                <a:latin typeface="Calibri" pitchFamily="34" charset="0"/>
              </a:rPr>
              <a:t>Rodar o projeto: </a:t>
            </a:r>
            <a:r>
              <a:rPr lang="pt-BR" sz="3000" b="1" dirty="0">
                <a:solidFill>
                  <a:srgbClr val="FF0000"/>
                </a:solidFill>
                <a:latin typeface="Calibri" pitchFamily="34" charset="0"/>
                <a:sym typeface="Wingdings" panose="05000000000000000000" charset="2"/>
              </a:rPr>
              <a:t>ERRO!!!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9" y="2184633"/>
            <a:ext cx="7477233" cy="394598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784" y="857251"/>
            <a:ext cx="1611217" cy="57243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190499" y="924295"/>
            <a:ext cx="6135526" cy="5078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 sz="2700" b="1" dirty="0">
                <a:latin typeface="Calibri" pitchFamily="34" charset="0"/>
              </a:rPr>
              <a:t>Aplicação Java – Criar Projeto Eclipse – 13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164474" y="1726881"/>
            <a:ext cx="8107329" cy="15594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</a:pPr>
            <a:r>
              <a:rPr lang="pt-B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Criar o </a:t>
            </a:r>
            <a:r>
              <a:rPr lang="pt-BR" sz="2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Servlet</a:t>
            </a:r>
            <a:r>
              <a:rPr lang="pt-BR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:</a:t>
            </a:r>
          </a:p>
          <a:p>
            <a:pPr>
              <a:spcAft>
                <a:spcPts val="450"/>
              </a:spcAft>
            </a:pPr>
            <a:r>
              <a:rPr lang="pt-BR" sz="2100" dirty="0">
                <a:latin typeface="Calibri" pitchFamily="34" charset="0"/>
              </a:rPr>
              <a:t>O container não “adivinha” onde está o </a:t>
            </a:r>
            <a:r>
              <a:rPr lang="pt-BR" sz="2100" dirty="0" err="1">
                <a:latin typeface="Calibri" pitchFamily="34" charset="0"/>
              </a:rPr>
              <a:t>servlet</a:t>
            </a:r>
            <a:r>
              <a:rPr lang="pt-BR" sz="2100" dirty="0">
                <a:latin typeface="Calibri" pitchFamily="34" charset="0"/>
              </a:rPr>
              <a:t>.</a:t>
            </a:r>
          </a:p>
          <a:p>
            <a:pPr>
              <a:spcAft>
                <a:spcPts val="450"/>
              </a:spcAft>
            </a:pPr>
            <a:r>
              <a:rPr lang="pt-BR" sz="2100" dirty="0">
                <a:latin typeface="Calibri" pitchFamily="34" charset="0"/>
              </a:rPr>
              <a:t>Usar uma Anotação (</a:t>
            </a:r>
            <a:r>
              <a:rPr lang="pt-BR" sz="2100" dirty="0" err="1">
                <a:latin typeface="Calibri" pitchFamily="34" charset="0"/>
              </a:rPr>
              <a:t>Annotation</a:t>
            </a:r>
            <a:r>
              <a:rPr lang="pt-BR" sz="2100" dirty="0">
                <a:latin typeface="Calibri" pitchFamily="34" charset="0"/>
              </a:rPr>
              <a:t>) chamada </a:t>
            </a:r>
            <a:r>
              <a:rPr lang="pt-BR" sz="2100" b="1" dirty="0">
                <a:latin typeface="Calibri" pitchFamily="34" charset="0"/>
              </a:rPr>
              <a:t>@</a:t>
            </a:r>
            <a:r>
              <a:rPr lang="pt-BR" sz="2100" b="1" dirty="0" err="1">
                <a:latin typeface="Calibri" pitchFamily="34" charset="0"/>
              </a:rPr>
              <a:t>WebServlet</a:t>
            </a:r>
            <a:r>
              <a:rPr lang="pt-BR" sz="2100" dirty="0">
                <a:latin typeface="Calibri" pitchFamily="34" charset="0"/>
              </a:rPr>
              <a:t> na classe para indicar a </a:t>
            </a:r>
            <a:r>
              <a:rPr lang="pt-BR" sz="2100" b="1" dirty="0">
                <a:latin typeface="Calibri" pitchFamily="34" charset="0"/>
              </a:rPr>
              <a:t>URL</a:t>
            </a:r>
            <a:r>
              <a:rPr lang="pt-BR" sz="2100" dirty="0">
                <a:latin typeface="Calibri" pitchFamily="34" charset="0"/>
              </a:rPr>
              <a:t> que irá executar o </a:t>
            </a:r>
            <a:r>
              <a:rPr lang="pt-BR" sz="2100" dirty="0" err="1">
                <a:latin typeface="Calibri" pitchFamily="34" charset="0"/>
              </a:rPr>
              <a:t>servlet</a:t>
            </a:r>
            <a:r>
              <a:rPr lang="pt-BR" sz="2100" dirty="0">
                <a:latin typeface="Calibri" pitchFamily="34" charset="0"/>
              </a:rPr>
              <a:t> programado </a:t>
            </a:r>
            <a:r>
              <a:rPr lang="x-none" altLang="pt-BR" sz="2100" dirty="0">
                <a:latin typeface="Calibri" pitchFamily="34" charset="0"/>
              </a:rPr>
              <a:t>-&gt;</a:t>
            </a:r>
            <a:r>
              <a:rPr lang="pt-BR" sz="2100" dirty="0">
                <a:latin typeface="Calibri" pitchFamily="34" charset="0"/>
                <a:sym typeface="Wingdings" panose="05000000000000000000" charset="2"/>
              </a:rPr>
              <a:t> </a:t>
            </a:r>
            <a:r>
              <a:rPr lang="pt-BR" sz="2400" b="1">
                <a:solidFill>
                  <a:srgbClr val="FF0000"/>
                </a:solidFill>
                <a:latin typeface="Calibri" pitchFamily="34" charset="0"/>
                <a:sym typeface="Wingdings" panose="05000000000000000000" charset="2"/>
              </a:rPr>
              <a:t>VERSÃO 3.1</a:t>
            </a:r>
            <a:endParaRPr lang="pt-BR" sz="2100" b="1" dirty="0">
              <a:solidFill>
                <a:srgbClr val="FF0000"/>
              </a:solidFill>
              <a:latin typeface="Calibri" pitchFamily="34" charset="0"/>
              <a:sym typeface="Wingdings" panose="05000000000000000000" charset="2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75" y="3602649"/>
            <a:ext cx="8318344" cy="102379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784" y="857251"/>
            <a:ext cx="1611217" cy="57243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355758" y="905245"/>
            <a:ext cx="6135526" cy="5078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 sz="2700" b="1" dirty="0">
                <a:latin typeface="Calibri" pitchFamily="34" charset="0"/>
              </a:rPr>
              <a:t>Aplicação Java – Criar Projeto Eclipse – 14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305970" y="1526415"/>
            <a:ext cx="7554351" cy="7848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</a:pPr>
            <a:r>
              <a:rPr lang="pt-BR" sz="2250" dirty="0">
                <a:latin typeface="Calibri" pitchFamily="34" charset="0"/>
              </a:rPr>
              <a:t>Rode novamente o projeto e acesse a URL </a:t>
            </a:r>
            <a:r>
              <a:rPr lang="pt-BR" sz="2250" b="1" dirty="0">
                <a:latin typeface="Calibri" pitchFamily="34" charset="0"/>
                <a:hlinkClick r:id="rId2"/>
              </a:rPr>
              <a:t>http://localhost:8080/HelloWorld1/exemplo</a:t>
            </a:r>
            <a:r>
              <a:rPr lang="pt-BR" sz="2250" b="1" dirty="0">
                <a:latin typeface="Calibri" pitchFamily="34" charset="0"/>
              </a:rPr>
              <a:t> </a:t>
            </a:r>
            <a:endParaRPr lang="pt-BR" sz="2250" b="1" dirty="0">
              <a:solidFill>
                <a:srgbClr val="FF0000"/>
              </a:solidFill>
              <a:latin typeface="Calibri" pitchFamily="34" charset="0"/>
              <a:sym typeface="Wingdings" panose="05000000000000000000" charset="2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79" y="2509327"/>
            <a:ext cx="8008077" cy="3021916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>
            <a:off x="4716194" y="2305301"/>
            <a:ext cx="263770" cy="8625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784" y="857251"/>
            <a:ext cx="1611217" cy="57243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239077" y="943821"/>
            <a:ext cx="6135526" cy="5078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 sz="2700" b="1" dirty="0">
                <a:latin typeface="Calibri" pitchFamily="34" charset="0"/>
              </a:rPr>
              <a:t>Aplicação Java – Criar Projeto Eclipse – 15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164474" y="1705780"/>
            <a:ext cx="8708723" cy="848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</a:pPr>
            <a:r>
              <a:rPr lang="pt-BR" sz="22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Criar o </a:t>
            </a:r>
            <a:r>
              <a:rPr lang="pt-BR" sz="225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Servlet</a:t>
            </a:r>
            <a:r>
              <a:rPr lang="pt-BR" sz="2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:</a:t>
            </a:r>
          </a:p>
          <a:p>
            <a:pPr>
              <a:spcAft>
                <a:spcPts val="450"/>
              </a:spcAft>
            </a:pPr>
            <a:r>
              <a:rPr lang="pt-BR" sz="22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Outra forma de declarar parâmetros do </a:t>
            </a:r>
            <a:r>
              <a:rPr lang="pt-BR" sz="22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servlet</a:t>
            </a:r>
            <a:r>
              <a:rPr lang="pt-BR" sz="22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 por </a:t>
            </a:r>
            <a:r>
              <a:rPr lang="pt-BR" sz="22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Annotation</a:t>
            </a:r>
            <a:r>
              <a:rPr lang="pt-BR" sz="22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: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9" y="2874099"/>
            <a:ext cx="8998982" cy="501491"/>
          </a:xfrm>
          <a:prstGeom prst="rect">
            <a:avLst/>
          </a:prstGeom>
        </p:spPr>
      </p:pic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164474" y="3724452"/>
            <a:ext cx="8708723" cy="848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</a:pPr>
            <a:r>
              <a:rPr lang="pt-BR" sz="22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Nome do </a:t>
            </a:r>
            <a:r>
              <a:rPr lang="pt-BR" sz="22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servlet</a:t>
            </a:r>
            <a:r>
              <a:rPr lang="pt-BR" sz="22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: </a:t>
            </a:r>
            <a:r>
              <a:rPr lang="pt-BR" sz="22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mostrarOlaMundo</a:t>
            </a:r>
            <a:endParaRPr lang="pt-BR" sz="2250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</a:endParaRPr>
          </a:p>
          <a:p>
            <a:pPr>
              <a:spcAft>
                <a:spcPts val="450"/>
              </a:spcAft>
            </a:pPr>
            <a:r>
              <a:rPr lang="pt-BR" sz="22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URLs</a:t>
            </a:r>
            <a:r>
              <a:rPr lang="pt-BR" sz="22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 que podem acessar este </a:t>
            </a:r>
            <a:r>
              <a:rPr lang="pt-BR" sz="22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servlet</a:t>
            </a:r>
            <a:r>
              <a:rPr lang="pt-BR" sz="22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: .../exemplo, .../oi, .../</a:t>
            </a:r>
            <a:r>
              <a:rPr lang="pt-BR" sz="22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ola</a:t>
            </a:r>
            <a:endParaRPr lang="pt-BR" sz="2250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784" y="857251"/>
            <a:ext cx="1611217" cy="5724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274638"/>
            <a:ext cx="6203032" cy="1143000"/>
          </a:xfrm>
        </p:spPr>
        <p:txBody>
          <a:bodyPr>
            <a:normAutofit fontScale="90000"/>
          </a:bodyPr>
          <a:lstStyle/>
          <a:p>
            <a:r>
              <a:rPr lang="pt-BR" altLang="en-US" sz="6600" dirty="0"/>
              <a:t>Ambiente de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F6806E-45A4-4468-B115-153C4526C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Você deve ter o Java </a:t>
            </a:r>
            <a:r>
              <a:rPr lang="pt-BR" dirty="0" err="1"/>
              <a:t>Development</a:t>
            </a:r>
            <a:r>
              <a:rPr lang="pt-BR" dirty="0"/>
              <a:t> Kit (JDK) instalado;</a:t>
            </a:r>
          </a:p>
          <a:p>
            <a:r>
              <a:rPr lang="pt-BR" dirty="0"/>
              <a:t>Visite o site da Oracle:</a:t>
            </a:r>
          </a:p>
          <a:p>
            <a:pPr lvl="1"/>
            <a:r>
              <a:rPr lang="pt-BR" dirty="0"/>
              <a:t>https://www.oracle.com/technetwork/java/javase/downloads/index.html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4" name="Imagem 3" descr="C:\Users\01032\AppData\Local\Temp\MARC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73" y="464546"/>
            <a:ext cx="237626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79512" y="6453336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rgbClr val="016F16"/>
                </a:solidFill>
                <a:latin typeface="Euphemia" panose="020B0503040102020104" pitchFamily="34" charset="0"/>
              </a:rPr>
              <a:t>Educação para o desenvolvimento da Amazônia!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99992" y="6453336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i="1" dirty="0">
                <a:solidFill>
                  <a:schemeClr val="tx2"/>
                </a:solidFill>
                <a:latin typeface="Euphemia" panose="020B0503040102020104" pitchFamily="34" charset="0"/>
              </a:rPr>
              <a:t>Gente criando o futuro!</a:t>
            </a:r>
          </a:p>
        </p:txBody>
      </p:sp>
    </p:spTree>
    <p:extLst>
      <p:ext uri="{BB962C8B-B14F-4D97-AF65-F5344CB8AC3E}">
        <p14:creationId xmlns:p14="http://schemas.microsoft.com/office/powerpoint/2010/main" val="123826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355758" y="943345"/>
            <a:ext cx="6135526" cy="5078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 sz="2700" b="1" dirty="0">
                <a:latin typeface="Calibri" pitchFamily="34" charset="0"/>
              </a:rPr>
              <a:t>Aplicação Java – Criar Projeto Eclipse – 16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305970" y="1526415"/>
            <a:ext cx="8069186" cy="7848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</a:pPr>
            <a:r>
              <a:rPr lang="pt-BR" sz="2250" dirty="0">
                <a:latin typeface="Calibri" pitchFamily="34" charset="0"/>
              </a:rPr>
              <a:t>Rode novamente o projeto e acesse a URL </a:t>
            </a:r>
            <a:r>
              <a:rPr lang="pt-BR" sz="2250" b="1" dirty="0">
                <a:latin typeface="Calibri" pitchFamily="34" charset="0"/>
                <a:hlinkClick r:id="rId2"/>
              </a:rPr>
              <a:t>http://localhost:8080/HelloWorld1/exemplo</a:t>
            </a:r>
            <a:r>
              <a:rPr lang="pt-BR" sz="2250" b="1" dirty="0">
                <a:latin typeface="Calibri" pitchFamily="34" charset="0"/>
              </a:rPr>
              <a:t> ou </a:t>
            </a:r>
            <a:r>
              <a:rPr lang="pt-BR" sz="2250" b="1" dirty="0">
                <a:solidFill>
                  <a:srgbClr val="0070C0"/>
                </a:solidFill>
                <a:latin typeface="Calibri" pitchFamily="34" charset="0"/>
              </a:rPr>
              <a:t>/oi </a:t>
            </a:r>
            <a:r>
              <a:rPr lang="pt-BR" sz="2250" b="1" dirty="0">
                <a:latin typeface="Calibri" pitchFamily="34" charset="0"/>
              </a:rPr>
              <a:t>ou </a:t>
            </a:r>
            <a:r>
              <a:rPr lang="pt-BR" sz="2250" b="1" dirty="0">
                <a:solidFill>
                  <a:srgbClr val="0070C0"/>
                </a:solidFill>
                <a:latin typeface="Calibri" pitchFamily="34" charset="0"/>
              </a:rPr>
              <a:t>/</a:t>
            </a:r>
            <a:r>
              <a:rPr lang="pt-BR" sz="2250" b="1" dirty="0" err="1">
                <a:solidFill>
                  <a:srgbClr val="0070C0"/>
                </a:solidFill>
                <a:latin typeface="Calibri" pitchFamily="34" charset="0"/>
              </a:rPr>
              <a:t>ola</a:t>
            </a:r>
            <a:endParaRPr lang="pt-BR" sz="2250" b="1" dirty="0">
              <a:solidFill>
                <a:srgbClr val="0070C0"/>
              </a:solidFill>
              <a:latin typeface="Calibri" pitchFamily="34" charset="0"/>
              <a:sym typeface="Wingdings" panose="05000000000000000000" charset="2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79" y="2509327"/>
            <a:ext cx="8008077" cy="3021916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>
            <a:off x="4716194" y="2305301"/>
            <a:ext cx="263770" cy="8625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784" y="857251"/>
            <a:ext cx="1611217" cy="57243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6600" dirty="0"/>
              <a:t>Criando o Banco de Dados</a:t>
            </a:r>
            <a:br>
              <a:rPr lang="pt-BR" sz="6600" dirty="0"/>
            </a:br>
            <a:endParaRPr lang="pt-BR" altLang="en-US" sz="6600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0B82ABB3-7737-49CB-A77E-0ECE3CA87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 descr="C:\Users\01032\AppData\Local\Temp\MARC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73" y="464546"/>
            <a:ext cx="237626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79512" y="6453336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rgbClr val="016F16"/>
                </a:solidFill>
                <a:latin typeface="Euphemia" panose="020B0503040102020104" pitchFamily="34" charset="0"/>
              </a:rPr>
              <a:t>Educação para o desenvolvimento da Amazônia!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99992" y="6453336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i="1" dirty="0">
                <a:solidFill>
                  <a:schemeClr val="tx2"/>
                </a:solidFill>
                <a:latin typeface="Euphemia" panose="020B0503040102020104" pitchFamily="34" charset="0"/>
              </a:rPr>
              <a:t>Gente criando o futuro!</a:t>
            </a:r>
          </a:p>
        </p:txBody>
      </p:sp>
    </p:spTree>
    <p:extLst>
      <p:ext uri="{BB962C8B-B14F-4D97-AF65-F5344CB8AC3E}">
        <p14:creationId xmlns:p14="http://schemas.microsoft.com/office/powerpoint/2010/main" val="3954379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274638"/>
            <a:ext cx="6203032" cy="1143000"/>
          </a:xfrm>
        </p:spPr>
        <p:txBody>
          <a:bodyPr>
            <a:normAutofit fontScale="90000"/>
          </a:bodyPr>
          <a:lstStyle/>
          <a:p>
            <a:r>
              <a:rPr lang="pt-BR" sz="6600" dirty="0"/>
              <a:t>Configuração do Banco de Dados</a:t>
            </a:r>
            <a:endParaRPr lang="pt-BR" altLang="en-US" sz="6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F6806E-45A4-4468-B115-153C4526C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Baixe o MySQL;</a:t>
            </a:r>
          </a:p>
          <a:p>
            <a:pPr lvl="1"/>
            <a:r>
              <a:rPr lang="pt-BR" dirty="0"/>
              <a:t>https://dev.mysql.com/downloads/</a:t>
            </a:r>
          </a:p>
          <a:p>
            <a:r>
              <a:rPr lang="pt-BR" dirty="0"/>
              <a:t>Instale o MySQL;</a:t>
            </a:r>
          </a:p>
          <a:p>
            <a:r>
              <a:rPr lang="pt-BR" dirty="0"/>
              <a:t>Verifique a instalação;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4" name="Imagem 3" descr="C:\Users\01032\AppData\Local\Temp\MARC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73" y="464546"/>
            <a:ext cx="237626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79512" y="6453336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rgbClr val="016F16"/>
                </a:solidFill>
                <a:latin typeface="Euphemia" panose="020B0503040102020104" pitchFamily="34" charset="0"/>
              </a:rPr>
              <a:t>Educação para o desenvolvimento da Amazônia!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99992" y="6453336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i="1" dirty="0">
                <a:solidFill>
                  <a:schemeClr val="tx2"/>
                </a:solidFill>
                <a:latin typeface="Euphemia" panose="020B0503040102020104" pitchFamily="34" charset="0"/>
              </a:rPr>
              <a:t>Gente criando o futuro!</a:t>
            </a:r>
          </a:p>
        </p:txBody>
      </p:sp>
    </p:spTree>
    <p:extLst>
      <p:ext uri="{BB962C8B-B14F-4D97-AF65-F5344CB8AC3E}">
        <p14:creationId xmlns:p14="http://schemas.microsoft.com/office/powerpoint/2010/main" val="3918818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274638"/>
            <a:ext cx="6203032" cy="1143000"/>
          </a:xfrm>
        </p:spPr>
        <p:txBody>
          <a:bodyPr>
            <a:normAutofit fontScale="90000"/>
          </a:bodyPr>
          <a:lstStyle/>
          <a:p>
            <a:r>
              <a:rPr lang="pt-BR" sz="6600" dirty="0"/>
              <a:t>Configuração do Banco de Dados</a:t>
            </a:r>
            <a:endParaRPr lang="pt-BR" altLang="en-US" sz="6600" dirty="0"/>
          </a:p>
        </p:txBody>
      </p:sp>
      <p:pic>
        <p:nvPicPr>
          <p:cNvPr id="4" name="Imagem 3" descr="C:\Users\01032\AppData\Local\Temp\MARC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73" y="464546"/>
            <a:ext cx="237626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79512" y="6453336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rgbClr val="016F16"/>
                </a:solidFill>
                <a:latin typeface="Euphemia" panose="020B0503040102020104" pitchFamily="34" charset="0"/>
              </a:rPr>
              <a:t>Educação para o desenvolvimento da Amazônia!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99992" y="6453336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i="1" dirty="0">
                <a:solidFill>
                  <a:schemeClr val="tx2"/>
                </a:solidFill>
                <a:latin typeface="Euphemia" panose="020B0503040102020104" pitchFamily="34" charset="0"/>
              </a:rPr>
              <a:t>Gente criando o futuro!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51F50AD-9C74-4650-AFB9-3305F29D2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60" y="2132856"/>
            <a:ext cx="8686800" cy="250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20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274638"/>
            <a:ext cx="6203032" cy="1143000"/>
          </a:xfrm>
        </p:spPr>
        <p:txBody>
          <a:bodyPr>
            <a:normAutofit fontScale="90000"/>
          </a:bodyPr>
          <a:lstStyle/>
          <a:p>
            <a:r>
              <a:rPr lang="pt-BR" sz="6600" dirty="0"/>
              <a:t>Configuração do Banco de Dados</a:t>
            </a:r>
            <a:endParaRPr lang="pt-BR" altLang="en-US" sz="6600" dirty="0"/>
          </a:p>
        </p:txBody>
      </p:sp>
      <p:pic>
        <p:nvPicPr>
          <p:cNvPr id="4" name="Imagem 3" descr="C:\Users\01032\AppData\Local\Temp\MARC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73" y="464546"/>
            <a:ext cx="237626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79512" y="6453336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rgbClr val="016F16"/>
                </a:solidFill>
                <a:latin typeface="Euphemia" panose="020B0503040102020104" pitchFamily="34" charset="0"/>
              </a:rPr>
              <a:t>Educação para o desenvolvimento da Amazônia!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99992" y="6453336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i="1" dirty="0">
                <a:solidFill>
                  <a:schemeClr val="tx2"/>
                </a:solidFill>
                <a:latin typeface="Euphemia" panose="020B0503040102020104" pitchFamily="34" charset="0"/>
              </a:rPr>
              <a:t>Gente criando o futuro!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CF9DE59-B6B4-4413-86A8-CB9C045B2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73" y="1754408"/>
            <a:ext cx="8485013" cy="436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10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6600" dirty="0"/>
              <a:t>Configurando o </a:t>
            </a:r>
            <a:r>
              <a:rPr lang="pt-BR" sz="6600" dirty="0" err="1"/>
              <a:t>Tomcat</a:t>
            </a:r>
            <a:r>
              <a:rPr lang="pt-BR" sz="6600" dirty="0"/>
              <a:t> </a:t>
            </a:r>
            <a:r>
              <a:rPr lang="pt-BR" sz="6600" dirty="0" err="1"/>
              <a:t>database</a:t>
            </a:r>
            <a:r>
              <a:rPr lang="pt-BR" sz="6600" dirty="0"/>
              <a:t> connection pool</a:t>
            </a:r>
          </a:p>
        </p:txBody>
      </p:sp>
      <p:pic>
        <p:nvPicPr>
          <p:cNvPr id="4" name="Imagem 3" descr="C:\Users\01032\AppData\Local\Temp\MARC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73" y="464546"/>
            <a:ext cx="237626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79512" y="6453336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rgbClr val="016F16"/>
                </a:solidFill>
                <a:latin typeface="Euphemia" panose="020B0503040102020104" pitchFamily="34" charset="0"/>
              </a:rPr>
              <a:t>Educação para o desenvolvimento da Amazônia!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99992" y="6453336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i="1" dirty="0">
                <a:solidFill>
                  <a:schemeClr val="tx2"/>
                </a:solidFill>
                <a:latin typeface="Euphemia" panose="020B0503040102020104" pitchFamily="34" charset="0"/>
              </a:rPr>
              <a:t>Gente criando o futuro!</a:t>
            </a:r>
          </a:p>
        </p:txBody>
      </p:sp>
    </p:spTree>
    <p:extLst>
      <p:ext uri="{BB962C8B-B14F-4D97-AF65-F5344CB8AC3E}">
        <p14:creationId xmlns:p14="http://schemas.microsoft.com/office/powerpoint/2010/main" val="1471543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274638"/>
            <a:ext cx="6203032" cy="1143000"/>
          </a:xfrm>
        </p:spPr>
        <p:txBody>
          <a:bodyPr>
            <a:normAutofit fontScale="90000"/>
          </a:bodyPr>
          <a:lstStyle/>
          <a:p>
            <a:r>
              <a:rPr lang="pt-BR" sz="6600" dirty="0" err="1"/>
              <a:t>Database</a:t>
            </a:r>
            <a:r>
              <a:rPr lang="pt-BR" sz="6600" dirty="0"/>
              <a:t> connection pool</a:t>
            </a:r>
            <a:endParaRPr lang="pt-BR" altLang="en-US" sz="6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F6806E-45A4-4468-B115-153C4526C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Essa solução não seria escalável para múltiplos usuários;</a:t>
            </a:r>
          </a:p>
        </p:txBody>
      </p:sp>
      <p:pic>
        <p:nvPicPr>
          <p:cNvPr id="4" name="Imagem 3" descr="C:\Users\01032\AppData\Local\Temp\MARC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73" y="464546"/>
            <a:ext cx="237626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79512" y="6453336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rgbClr val="016F16"/>
                </a:solidFill>
                <a:latin typeface="Euphemia" panose="020B0503040102020104" pitchFamily="34" charset="0"/>
              </a:rPr>
              <a:t>Educação para o desenvolvimento da Amazônia!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99992" y="6453336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i="1" dirty="0">
                <a:solidFill>
                  <a:schemeClr val="tx2"/>
                </a:solidFill>
                <a:latin typeface="Euphemia" panose="020B0503040102020104" pitchFamily="34" charset="0"/>
              </a:rPr>
              <a:t>Gente criando o futuro!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23E07B-115E-4E50-BB29-1294A251A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20" y="3284984"/>
            <a:ext cx="7812360" cy="210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13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274638"/>
            <a:ext cx="6203032" cy="1143000"/>
          </a:xfrm>
        </p:spPr>
        <p:txBody>
          <a:bodyPr>
            <a:normAutofit fontScale="90000"/>
          </a:bodyPr>
          <a:lstStyle/>
          <a:p>
            <a:r>
              <a:rPr lang="pt-BR" sz="6600" dirty="0" err="1"/>
              <a:t>Database</a:t>
            </a:r>
            <a:r>
              <a:rPr lang="pt-BR" sz="6600" dirty="0"/>
              <a:t> connection pool</a:t>
            </a:r>
            <a:endParaRPr lang="pt-BR" altLang="en-US" sz="6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F6806E-45A4-4468-B115-153C4526C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Melhor prática seria usar </a:t>
            </a:r>
            <a:r>
              <a:rPr lang="pt-BR" dirty="0" err="1"/>
              <a:t>database</a:t>
            </a:r>
            <a:r>
              <a:rPr lang="pt-BR" dirty="0"/>
              <a:t> connection pools;</a:t>
            </a:r>
          </a:p>
        </p:txBody>
      </p:sp>
      <p:pic>
        <p:nvPicPr>
          <p:cNvPr id="4" name="Imagem 3" descr="C:\Users\01032\AppData\Local\Temp\MARC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73" y="464546"/>
            <a:ext cx="237626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79512" y="6453336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rgbClr val="016F16"/>
                </a:solidFill>
                <a:latin typeface="Euphemia" panose="020B0503040102020104" pitchFamily="34" charset="0"/>
              </a:rPr>
              <a:t>Educação para o desenvolvimento da Amazônia!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99992" y="6453336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i="1" dirty="0">
                <a:solidFill>
                  <a:schemeClr val="tx2"/>
                </a:solidFill>
                <a:latin typeface="Euphemia" panose="020B0503040102020104" pitchFamily="34" charset="0"/>
              </a:rPr>
              <a:t>Gente criando o futuro!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93B442-1479-4642-A3FA-E853CEEBF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76" y="3284984"/>
            <a:ext cx="8287387" cy="209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87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4736" y="274638"/>
            <a:ext cx="6142063" cy="1143000"/>
          </a:xfrm>
        </p:spPr>
        <p:txBody>
          <a:bodyPr>
            <a:normAutofit fontScale="90000"/>
          </a:bodyPr>
          <a:lstStyle/>
          <a:p>
            <a:r>
              <a:rPr lang="pt-BR" sz="6600" dirty="0" err="1"/>
              <a:t>Database</a:t>
            </a:r>
            <a:r>
              <a:rPr lang="pt-BR" sz="6600" dirty="0"/>
              <a:t> connection pool</a:t>
            </a:r>
            <a:endParaRPr lang="pt-BR" altLang="en-US" sz="6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F6806E-45A4-4468-B115-153C4526C2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Baixe o JDBC Driver JAR file;</a:t>
            </a:r>
          </a:p>
          <a:p>
            <a:pPr lvl="1"/>
            <a:r>
              <a:rPr lang="pt-BR" dirty="0"/>
              <a:t>https://dev.mysql.com/downloads/connector/j/</a:t>
            </a:r>
          </a:p>
          <a:p>
            <a:r>
              <a:rPr lang="pt-BR" dirty="0"/>
              <a:t>Copie o arquivo .</a:t>
            </a:r>
            <a:r>
              <a:rPr lang="pt-BR" dirty="0" err="1"/>
              <a:t>jar</a:t>
            </a:r>
            <a:r>
              <a:rPr lang="pt-BR" dirty="0"/>
              <a:t> para a pasta WEB-INF/</a:t>
            </a:r>
            <a:r>
              <a:rPr lang="pt-BR" dirty="0" err="1"/>
              <a:t>lib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 descr="C:\Users\01032\AppData\Local\Temp\MARC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73" y="464546"/>
            <a:ext cx="237626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79512" y="6453336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rgbClr val="016F16"/>
                </a:solidFill>
                <a:latin typeface="Euphemia" panose="020B0503040102020104" pitchFamily="34" charset="0"/>
              </a:rPr>
              <a:t>Educação para o desenvolvimento da Amazônia!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99992" y="6453336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i="1" dirty="0">
                <a:solidFill>
                  <a:schemeClr val="tx2"/>
                </a:solidFill>
                <a:latin typeface="Euphemia" panose="020B0503040102020104" pitchFamily="34" charset="0"/>
              </a:rPr>
              <a:t>Gente criando o futuro!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FB85CD2-5AE6-4706-9C16-AE7340B24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1615347"/>
            <a:ext cx="3170826" cy="44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50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274638"/>
            <a:ext cx="6275040" cy="1143000"/>
          </a:xfrm>
        </p:spPr>
        <p:txBody>
          <a:bodyPr>
            <a:normAutofit fontScale="90000"/>
          </a:bodyPr>
          <a:lstStyle/>
          <a:p>
            <a:r>
              <a:rPr lang="pt-BR" sz="6600" dirty="0" err="1"/>
              <a:t>Database</a:t>
            </a:r>
            <a:r>
              <a:rPr lang="pt-BR" sz="6600" dirty="0"/>
              <a:t> connection pool</a:t>
            </a:r>
            <a:endParaRPr lang="pt-BR" altLang="en-US" sz="6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F6806E-45A4-4468-B115-153C4526C2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Baixe o JDBC Driver JAR file;</a:t>
            </a:r>
          </a:p>
          <a:p>
            <a:pPr lvl="1"/>
            <a:r>
              <a:rPr lang="pt-BR" dirty="0"/>
              <a:t>https://dev.mysql.com/downloads/connector/j/</a:t>
            </a:r>
          </a:p>
          <a:p>
            <a:r>
              <a:rPr lang="pt-BR" dirty="0"/>
              <a:t>Copie o arquivo .</a:t>
            </a:r>
            <a:r>
              <a:rPr lang="pt-BR" dirty="0" err="1"/>
              <a:t>jar</a:t>
            </a:r>
            <a:r>
              <a:rPr lang="pt-BR" dirty="0"/>
              <a:t> para a pasta WEB-INF/</a:t>
            </a:r>
            <a:r>
              <a:rPr lang="pt-BR" dirty="0" err="1"/>
              <a:t>lib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 descr="C:\Users\01032\AppData\Local\Temp\MARC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73" y="464546"/>
            <a:ext cx="237626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79512" y="6453336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rgbClr val="016F16"/>
                </a:solidFill>
                <a:latin typeface="Euphemia" panose="020B0503040102020104" pitchFamily="34" charset="0"/>
              </a:rPr>
              <a:t>Educação para o desenvolvimento da Amazônia!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99992" y="6453336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i="1" dirty="0">
                <a:solidFill>
                  <a:schemeClr val="tx2"/>
                </a:solidFill>
                <a:latin typeface="Euphemia" panose="020B0503040102020104" pitchFamily="34" charset="0"/>
              </a:rPr>
              <a:t>Gente criando o futuro!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FB85CD2-5AE6-4706-9C16-AE7340B24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744811"/>
            <a:ext cx="3170826" cy="44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1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274638"/>
            <a:ext cx="6203032" cy="1143000"/>
          </a:xfrm>
        </p:spPr>
        <p:txBody>
          <a:bodyPr>
            <a:normAutofit fontScale="90000"/>
          </a:bodyPr>
          <a:lstStyle/>
          <a:p>
            <a:r>
              <a:rPr lang="pt-BR" altLang="en-US" sz="6600" dirty="0"/>
              <a:t>Ambiente de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F6806E-45A4-4468-B115-153C4526C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o desenvolvimento de Aplicações Web, você necessita:</a:t>
            </a:r>
          </a:p>
          <a:p>
            <a:pPr lvl="1"/>
            <a:r>
              <a:rPr lang="pt-BR" dirty="0"/>
              <a:t>Java </a:t>
            </a:r>
            <a:r>
              <a:rPr lang="pt-BR" dirty="0" err="1"/>
              <a:t>Application</a:t>
            </a:r>
            <a:r>
              <a:rPr lang="pt-BR" dirty="0"/>
              <a:t> Server;</a:t>
            </a:r>
          </a:p>
          <a:p>
            <a:pPr lvl="2"/>
            <a:r>
              <a:rPr lang="pt-BR" dirty="0" err="1"/>
              <a:t>Tomcat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Java </a:t>
            </a:r>
            <a:r>
              <a:rPr lang="pt-BR" dirty="0" err="1"/>
              <a:t>Integrated</a:t>
            </a:r>
            <a:r>
              <a:rPr lang="pt-BR" dirty="0"/>
              <a:t>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err="1"/>
              <a:t>Evironment</a:t>
            </a:r>
            <a:r>
              <a:rPr lang="pt-BR" dirty="0"/>
              <a:t> (IDE);</a:t>
            </a:r>
          </a:p>
          <a:p>
            <a:pPr lvl="2"/>
            <a:r>
              <a:rPr lang="pt-BR" dirty="0"/>
              <a:t>Eclipse</a:t>
            </a:r>
          </a:p>
          <a:p>
            <a:endParaRPr lang="pt-BR" dirty="0"/>
          </a:p>
        </p:txBody>
      </p:sp>
      <p:pic>
        <p:nvPicPr>
          <p:cNvPr id="4" name="Imagem 3" descr="C:\Users\01032\AppData\Local\Temp\MARC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73" y="464546"/>
            <a:ext cx="237626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79512" y="6453336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rgbClr val="016F16"/>
                </a:solidFill>
                <a:latin typeface="Euphemia" panose="020B0503040102020104" pitchFamily="34" charset="0"/>
              </a:rPr>
              <a:t>Educação para o desenvolvimento da Amazônia!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99992" y="6453336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i="1" dirty="0">
                <a:solidFill>
                  <a:schemeClr val="tx2"/>
                </a:solidFill>
                <a:latin typeface="Euphemia" panose="020B0503040102020104" pitchFamily="34" charset="0"/>
              </a:rPr>
              <a:t>Gente criando o futuro!</a:t>
            </a:r>
          </a:p>
        </p:txBody>
      </p:sp>
    </p:spTree>
    <p:extLst>
      <p:ext uri="{BB962C8B-B14F-4D97-AF65-F5344CB8AC3E}">
        <p14:creationId xmlns:p14="http://schemas.microsoft.com/office/powerpoint/2010/main" val="254879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274638"/>
            <a:ext cx="6347048" cy="1143000"/>
          </a:xfrm>
        </p:spPr>
        <p:txBody>
          <a:bodyPr>
            <a:normAutofit fontScale="90000"/>
          </a:bodyPr>
          <a:lstStyle/>
          <a:p>
            <a:r>
              <a:rPr lang="pt-BR" sz="6600" dirty="0" err="1"/>
              <a:t>Database</a:t>
            </a:r>
            <a:r>
              <a:rPr lang="pt-BR" sz="6600" dirty="0"/>
              <a:t> connection pool</a:t>
            </a:r>
            <a:endParaRPr lang="pt-BR" altLang="en-US" sz="6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F6806E-45A4-4468-B115-153C4526C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Crie o arquivo connection pool em META-INF/contexto.xml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Imagem 3" descr="C:\Users\01032\AppData\Local\Temp\MARC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73" y="464546"/>
            <a:ext cx="237626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79512" y="6453336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rgbClr val="016F16"/>
                </a:solidFill>
                <a:latin typeface="Euphemia" panose="020B0503040102020104" pitchFamily="34" charset="0"/>
              </a:rPr>
              <a:t>Educação para o desenvolvimento da Amazônia!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99992" y="6453336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i="1" dirty="0">
                <a:solidFill>
                  <a:schemeClr val="tx2"/>
                </a:solidFill>
                <a:latin typeface="Euphemia" panose="020B0503040102020104" pitchFamily="34" charset="0"/>
              </a:rPr>
              <a:t>Gente criando o futuro!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E2BEBFA-AAC1-47D7-96F3-9C7DA165E889}"/>
              </a:ext>
            </a:extLst>
          </p:cNvPr>
          <p:cNvSpPr/>
          <p:nvPr/>
        </p:nvSpPr>
        <p:spPr>
          <a:xfrm>
            <a:off x="457200" y="2852936"/>
            <a:ext cx="80214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Context</a:t>
            </a:r>
            <a:r>
              <a:rPr lang="pt-BR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3F7F7F"/>
                </a:solidFill>
                <a:latin typeface="Consolas" panose="020B0609020204030204" pitchFamily="49" charset="0"/>
              </a:rPr>
              <a:t>Resource</a:t>
            </a:r>
            <a:r>
              <a:rPr lang="pt-B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</a:t>
            </a:r>
            <a:r>
              <a:rPr lang="pt-BR" i="1" dirty="0">
                <a:solidFill>
                  <a:srgbClr val="2A00FF"/>
                </a:solidFill>
                <a:latin typeface="Consolas" panose="020B0609020204030204" pitchFamily="49" charset="0"/>
              </a:rPr>
              <a:t>/web-aluno" </a:t>
            </a:r>
          </a:p>
          <a:p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7F007F"/>
                </a:solidFill>
                <a:latin typeface="Consolas" panose="020B0609020204030204" pitchFamily="49" charset="0"/>
              </a:rPr>
              <a:t>auth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latin typeface="Consolas" panose="020B0609020204030204" pitchFamily="49" charset="0"/>
              </a:rPr>
              <a:t>"Container" </a:t>
            </a:r>
            <a:r>
              <a:rPr lang="pt-BR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javax.sql.DataSource</a:t>
            </a:r>
            <a:r>
              <a:rPr lang="pt-B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pt-BR" dirty="0">
                <a:latin typeface="Consolas" panose="020B0609020204030204" pitchFamily="49" charset="0"/>
              </a:rPr>
              <a:t>               </a:t>
            </a:r>
            <a:r>
              <a:rPr lang="pt-BR" dirty="0" err="1">
                <a:solidFill>
                  <a:srgbClr val="7F007F"/>
                </a:solidFill>
                <a:latin typeface="Consolas" panose="020B0609020204030204" pitchFamily="49" charset="0"/>
              </a:rPr>
              <a:t>maxActive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latin typeface="Consolas" panose="020B0609020204030204" pitchFamily="49" charset="0"/>
              </a:rPr>
              <a:t>"20" </a:t>
            </a:r>
            <a:r>
              <a:rPr lang="pt-BR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maxIdle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latin typeface="Consolas" panose="020B0609020204030204" pitchFamily="49" charset="0"/>
              </a:rPr>
              <a:t>"5" </a:t>
            </a:r>
            <a:r>
              <a:rPr lang="pt-BR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maxWait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latin typeface="Consolas" panose="020B0609020204030204" pitchFamily="49" charset="0"/>
              </a:rPr>
              <a:t>"10000"</a:t>
            </a:r>
          </a:p>
          <a:p>
            <a:r>
              <a:rPr lang="pt-BR" dirty="0">
                <a:latin typeface="Consolas" panose="020B0609020204030204" pitchFamily="49" charset="0"/>
              </a:rPr>
              <a:t>               </a:t>
            </a:r>
            <a:r>
              <a:rPr lang="pt-BR" dirty="0" err="1">
                <a:solidFill>
                  <a:srgbClr val="7F007F"/>
                </a:solidFill>
                <a:latin typeface="Consolas" panose="020B0609020204030204" pitchFamily="49" charset="0"/>
              </a:rPr>
              <a:t>username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latin typeface="Consolas" panose="020B0609020204030204" pitchFamily="49" charset="0"/>
              </a:rPr>
              <a:t>"root" </a:t>
            </a:r>
            <a:r>
              <a:rPr lang="pt-BR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password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latin typeface="Consolas" panose="020B0609020204030204" pitchFamily="49" charset="0"/>
              </a:rPr>
              <a:t>"" </a:t>
            </a:r>
          </a:p>
          <a:p>
            <a:r>
              <a:rPr lang="pt-BR" dirty="0">
                <a:latin typeface="Consolas" panose="020B0609020204030204" pitchFamily="49" charset="0"/>
              </a:rPr>
              <a:t>               </a:t>
            </a:r>
            <a:r>
              <a:rPr lang="pt-BR" dirty="0" err="1">
                <a:solidFill>
                  <a:srgbClr val="7F007F"/>
                </a:solidFill>
                <a:latin typeface="Consolas" panose="020B0609020204030204" pitchFamily="49" charset="0"/>
              </a:rPr>
              <a:t>driverClassName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com.mysql.cj.jdbc.Driver</a:t>
            </a:r>
            <a:r>
              <a:rPr lang="pt-B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pt-BR" dirty="0">
                <a:latin typeface="Consolas" panose="020B0609020204030204" pitchFamily="49" charset="0"/>
              </a:rPr>
              <a:t>               </a:t>
            </a:r>
            <a:r>
              <a:rPr lang="pt-BR" dirty="0" err="1">
                <a:solidFill>
                  <a:srgbClr val="7F007F"/>
                </a:solidFill>
                <a:latin typeface="Consolas" panose="020B0609020204030204" pitchFamily="49" charset="0"/>
              </a:rPr>
              <a:t>url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pt-BR" i="1" dirty="0">
                <a:solidFill>
                  <a:srgbClr val="2A00FF"/>
                </a:solidFill>
                <a:latin typeface="Consolas" panose="020B0609020204030204" pitchFamily="49" charset="0"/>
              </a:rPr>
              <a:t>://localhost:3306/</a:t>
            </a:r>
            <a:r>
              <a:rPr lang="pt-B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alunos?serverTimezone</a:t>
            </a:r>
            <a:r>
              <a:rPr lang="pt-BR" i="1" dirty="0">
                <a:solidFill>
                  <a:srgbClr val="2A00FF"/>
                </a:solidFill>
                <a:latin typeface="Consolas" panose="020B0609020204030204" pitchFamily="49" charset="0"/>
              </a:rPr>
              <a:t>=UTC"</a:t>
            </a:r>
            <a:r>
              <a:rPr lang="pt-B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Context</a:t>
            </a:r>
            <a:r>
              <a:rPr lang="pt-BR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733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274638"/>
            <a:ext cx="6203032" cy="1143000"/>
          </a:xfrm>
        </p:spPr>
        <p:txBody>
          <a:bodyPr>
            <a:normAutofit fontScale="90000"/>
          </a:bodyPr>
          <a:lstStyle/>
          <a:p>
            <a:r>
              <a:rPr lang="pt-BR" sz="6600" dirty="0" err="1"/>
              <a:t>Database</a:t>
            </a:r>
            <a:r>
              <a:rPr lang="pt-BR" sz="6600" dirty="0"/>
              <a:t> connection pool</a:t>
            </a:r>
            <a:endParaRPr lang="pt-BR" altLang="en-US" sz="6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F6806E-45A4-4468-B115-153C4526C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Deixaremos a injeção de recursos com o </a:t>
            </a:r>
            <a:r>
              <a:rPr lang="pt-BR" dirty="0" err="1"/>
              <a:t>servlet</a:t>
            </a:r>
            <a:r>
              <a:rPr lang="pt-BR" dirty="0"/>
              <a:t>;</a:t>
            </a:r>
          </a:p>
          <a:p>
            <a:r>
              <a:rPr lang="pt-BR" dirty="0"/>
              <a:t>O </a:t>
            </a:r>
            <a:r>
              <a:rPr lang="pt-BR" dirty="0" err="1"/>
              <a:t>tomcat</a:t>
            </a:r>
            <a:r>
              <a:rPr lang="pt-BR" dirty="0"/>
              <a:t> irá automaticamente configurar o </a:t>
            </a:r>
            <a:r>
              <a:rPr lang="pt-BR" dirty="0" err="1"/>
              <a:t>datasource</a:t>
            </a:r>
            <a:r>
              <a:rPr lang="pt-BR" dirty="0"/>
              <a:t> sobre seu </a:t>
            </a:r>
            <a:r>
              <a:rPr lang="pt-BR" dirty="0" err="1"/>
              <a:t>servlet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Imagem 3" descr="C:\Users\01032\AppData\Local\Temp\MARC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73" y="464546"/>
            <a:ext cx="237626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79512" y="6453336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rgbClr val="016F16"/>
                </a:solidFill>
                <a:latin typeface="Euphemia" panose="020B0503040102020104" pitchFamily="34" charset="0"/>
              </a:rPr>
              <a:t>Educação para o desenvolvimento da Amazônia!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99992" y="6453336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i="1" dirty="0">
                <a:solidFill>
                  <a:schemeClr val="tx2"/>
                </a:solidFill>
                <a:latin typeface="Euphemia" panose="020B0503040102020104" pitchFamily="34" charset="0"/>
              </a:rPr>
              <a:t>Gente criando o futuro!</a:t>
            </a:r>
          </a:p>
        </p:txBody>
      </p:sp>
    </p:spTree>
    <p:extLst>
      <p:ext uri="{BB962C8B-B14F-4D97-AF65-F5344CB8AC3E}">
        <p14:creationId xmlns:p14="http://schemas.microsoft.com/office/powerpoint/2010/main" val="509912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274638"/>
            <a:ext cx="6419056" cy="1143000"/>
          </a:xfrm>
        </p:spPr>
        <p:txBody>
          <a:bodyPr>
            <a:normAutofit fontScale="90000"/>
          </a:bodyPr>
          <a:lstStyle/>
          <a:p>
            <a:r>
              <a:rPr lang="pt-BR" sz="6600" dirty="0" err="1"/>
              <a:t>Database</a:t>
            </a:r>
            <a:r>
              <a:rPr lang="pt-BR" sz="6600" dirty="0"/>
              <a:t> connection pool</a:t>
            </a:r>
            <a:endParaRPr lang="pt-BR" altLang="en-US" sz="6600" dirty="0"/>
          </a:p>
        </p:txBody>
      </p:sp>
      <p:pic>
        <p:nvPicPr>
          <p:cNvPr id="4" name="Imagem 3" descr="C:\Users\01032\AppData\Local\Temp\MARC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73" y="464546"/>
            <a:ext cx="237626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79512" y="6453336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rgbClr val="016F16"/>
                </a:solidFill>
                <a:latin typeface="Euphemia" panose="020B0503040102020104" pitchFamily="34" charset="0"/>
              </a:rPr>
              <a:t>Educação para o desenvolvimento da Amazônia!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99992" y="6453336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i="1" dirty="0">
                <a:solidFill>
                  <a:schemeClr val="tx2"/>
                </a:solidFill>
                <a:latin typeface="Euphemia" panose="020B0503040102020104" pitchFamily="34" charset="0"/>
              </a:rPr>
              <a:t>Gente criando o futuro!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350D3EB-2F36-4199-9899-C66912032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640909"/>
            <a:ext cx="6196930" cy="492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6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784" y="857251"/>
            <a:ext cx="1611217" cy="572438"/>
          </a:xfrm>
          <a:prstGeom prst="rect">
            <a:avLst/>
          </a:prstGeom>
        </p:spPr>
      </p:pic>
      <p:sp>
        <p:nvSpPr>
          <p:cNvPr id="5" name="CaixaDeTexto 1"/>
          <p:cNvSpPr txBox="1">
            <a:spLocks noChangeArrowheads="1"/>
          </p:cNvSpPr>
          <p:nvPr/>
        </p:nvSpPr>
        <p:spPr bwMode="auto">
          <a:xfrm>
            <a:off x="232088" y="944941"/>
            <a:ext cx="6656118" cy="5078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 sz="2700" b="1" dirty="0">
                <a:latin typeface="Calibri" pitchFamily="34" charset="0"/>
              </a:rPr>
              <a:t>Aplicação Java Web - Instalação do Ambiente</a:t>
            </a:r>
          </a:p>
        </p:txBody>
      </p:sp>
      <p:sp>
        <p:nvSpPr>
          <p:cNvPr id="6" name="CaixaDeTexto 4"/>
          <p:cNvSpPr txBox="1">
            <a:spLocks noChangeArrowheads="1"/>
          </p:cNvSpPr>
          <p:nvPr/>
        </p:nvSpPr>
        <p:spPr bwMode="auto">
          <a:xfrm>
            <a:off x="232088" y="1536478"/>
            <a:ext cx="8731607" cy="26827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pt-BR" sz="2700" dirty="0">
                <a:latin typeface="Calibri" pitchFamily="34" charset="0"/>
              </a:rPr>
              <a:t>Concentre-se!!!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pt-BR" sz="2700" dirty="0">
                <a:latin typeface="Calibri" pitchFamily="34" charset="0"/>
              </a:rPr>
              <a:t>Preste atenção para não se perder.</a:t>
            </a:r>
          </a:p>
          <a:p>
            <a:pPr marL="385763" indent="-385763" algn="just">
              <a:spcBef>
                <a:spcPts val="450"/>
              </a:spcBef>
              <a:spcAft>
                <a:spcPts val="450"/>
              </a:spcAft>
              <a:buFont typeface="+mj-lt"/>
              <a:buAutoNum type="arabicPeriod"/>
            </a:pPr>
            <a:endParaRPr lang="pt-BR" sz="2700" dirty="0">
              <a:latin typeface="Calibri" pitchFamily="34" charset="0"/>
            </a:endParaRPr>
          </a:p>
          <a:p>
            <a:pPr marL="385763" indent="-385763" algn="just">
              <a:spcBef>
                <a:spcPts val="450"/>
              </a:spcBef>
              <a:spcAft>
                <a:spcPts val="450"/>
              </a:spcAft>
              <a:buFont typeface="+mj-lt"/>
              <a:buAutoNum type="arabicPeriod"/>
            </a:pPr>
            <a:r>
              <a:rPr lang="pt-BR" sz="2700" dirty="0">
                <a:latin typeface="Calibri" pitchFamily="34" charset="0"/>
              </a:rPr>
              <a:t>Criar a pasta </a:t>
            </a:r>
            <a:r>
              <a:rPr lang="pt-BR" sz="2700" b="1" dirty="0">
                <a:latin typeface="Calibri" pitchFamily="34" charset="0"/>
              </a:rPr>
              <a:t>C:\WEB</a:t>
            </a:r>
            <a:r>
              <a:rPr lang="pt-BR" sz="2700" b="1" dirty="0">
                <a:solidFill>
                  <a:srgbClr val="FF0000"/>
                </a:solidFill>
                <a:latin typeface="Calibri" pitchFamily="34" charset="0"/>
              </a:rPr>
              <a:t>_TURNO</a:t>
            </a:r>
            <a:r>
              <a:rPr lang="pt-BR" sz="2700" b="1" dirty="0">
                <a:latin typeface="Calibri" pitchFamily="34" charset="0"/>
              </a:rPr>
              <a:t>\</a:t>
            </a:r>
          </a:p>
          <a:p>
            <a:pPr marL="385763" indent="-385763" algn="just">
              <a:spcBef>
                <a:spcPts val="450"/>
              </a:spcBef>
              <a:spcAft>
                <a:spcPts val="450"/>
              </a:spcAft>
              <a:buFont typeface="+mj-lt"/>
              <a:buAutoNum type="arabicPeriod"/>
            </a:pPr>
            <a:r>
              <a:rPr lang="pt-BR" sz="2700" dirty="0">
                <a:latin typeface="Calibri" pitchFamily="34" charset="0"/>
              </a:rPr>
              <a:t>Vamos baixar vários arquivos e armazenar nesta pasta...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aixaDeTexto 1"/>
          <p:cNvSpPr txBox="1">
            <a:spLocks noChangeArrowheads="1"/>
          </p:cNvSpPr>
          <p:nvPr/>
        </p:nvSpPr>
        <p:spPr bwMode="auto">
          <a:xfrm>
            <a:off x="232088" y="944941"/>
            <a:ext cx="6656118" cy="5078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 sz="2700" b="1" dirty="0">
                <a:latin typeface="Calibri" pitchFamily="34" charset="0"/>
              </a:rPr>
              <a:t>Aplicação Java Web - Instalação do Ambiente</a:t>
            </a:r>
          </a:p>
        </p:txBody>
      </p:sp>
      <p:sp>
        <p:nvSpPr>
          <p:cNvPr id="19458" name="CaixaDeTexto 4"/>
          <p:cNvSpPr txBox="1">
            <a:spLocks noChangeArrowheads="1"/>
          </p:cNvSpPr>
          <p:nvPr/>
        </p:nvSpPr>
        <p:spPr bwMode="auto">
          <a:xfrm>
            <a:off x="232088" y="1536478"/>
            <a:ext cx="7929899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pt-BR" sz="2100" dirty="0">
                <a:latin typeface="Calibri" pitchFamily="34" charset="0"/>
              </a:rPr>
              <a:t>Baixar o </a:t>
            </a:r>
            <a:r>
              <a:rPr lang="pt-BR" sz="2100" b="1" dirty="0">
                <a:latin typeface="Calibri" pitchFamily="34" charset="0"/>
              </a:rPr>
              <a:t>ECLIPSE</a:t>
            </a:r>
            <a:r>
              <a:rPr lang="pt-BR" sz="2100" dirty="0">
                <a:latin typeface="Calibri" pitchFamily="34" charset="0"/>
              </a:rPr>
              <a:t>. Link: </a:t>
            </a:r>
            <a:r>
              <a:rPr lang="pt-BR" sz="2100" b="1" dirty="0">
                <a:latin typeface="Calibri" pitchFamily="34" charset="0"/>
                <a:hlinkClick r:id="rId2"/>
              </a:rPr>
              <a:t>http://www.eclipse.org/downloads/</a:t>
            </a:r>
            <a:r>
              <a:rPr lang="pt-BR" sz="2100" b="1" dirty="0">
                <a:latin typeface="Calibri" pitchFamily="34" charset="0"/>
              </a:rPr>
              <a:t> </a:t>
            </a:r>
            <a:r>
              <a:rPr lang="pt-BR" sz="2100" dirty="0">
                <a:latin typeface="Calibri" pitchFamily="34" charset="0"/>
              </a:rPr>
              <a:t>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5697" t="14559" r="29831" b="10866"/>
          <a:stretch>
            <a:fillRect/>
          </a:stretch>
        </p:blipFill>
        <p:spPr>
          <a:xfrm>
            <a:off x="926453" y="2058768"/>
            <a:ext cx="6144048" cy="391317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784" y="857251"/>
            <a:ext cx="1611217" cy="572438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660962" y="4649480"/>
            <a:ext cx="3274866" cy="32660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aixaDeTexto 1"/>
          <p:cNvSpPr txBox="1">
            <a:spLocks noChangeArrowheads="1"/>
          </p:cNvSpPr>
          <p:nvPr/>
        </p:nvSpPr>
        <p:spPr bwMode="auto">
          <a:xfrm>
            <a:off x="232088" y="1089271"/>
            <a:ext cx="6656118" cy="5078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 sz="2700" b="1" dirty="0">
                <a:latin typeface="Calibri" pitchFamily="34" charset="0"/>
              </a:rPr>
              <a:t>Aplicação Java Web - Instalação do Ambiente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3128" t="16679" r="28600" b="4796"/>
          <a:stretch>
            <a:fillRect/>
          </a:stretch>
        </p:blipFill>
        <p:spPr>
          <a:xfrm>
            <a:off x="1283453" y="1574019"/>
            <a:ext cx="6284631" cy="4148840"/>
          </a:xfrm>
          <a:prstGeom prst="rect">
            <a:avLst/>
          </a:prstGeom>
        </p:spPr>
      </p:pic>
      <p:cxnSp>
        <p:nvCxnSpPr>
          <p:cNvPr id="8" name="Conector de seta reta 7"/>
          <p:cNvCxnSpPr/>
          <p:nvPr/>
        </p:nvCxnSpPr>
        <p:spPr>
          <a:xfrm>
            <a:off x="763073" y="3890226"/>
            <a:ext cx="823919" cy="7922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784" y="857251"/>
            <a:ext cx="1611217" cy="5724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784" y="857251"/>
            <a:ext cx="1611217" cy="572438"/>
          </a:xfrm>
          <a:prstGeom prst="rect">
            <a:avLst/>
          </a:prstGeom>
        </p:spPr>
      </p:pic>
      <p:sp>
        <p:nvSpPr>
          <p:cNvPr id="5" name="CaixaDeTexto 1"/>
          <p:cNvSpPr txBox="1">
            <a:spLocks noChangeArrowheads="1"/>
          </p:cNvSpPr>
          <p:nvPr/>
        </p:nvSpPr>
        <p:spPr bwMode="auto">
          <a:xfrm>
            <a:off x="232088" y="944941"/>
            <a:ext cx="6656118" cy="5078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 sz="2700" b="1" dirty="0">
                <a:latin typeface="Calibri" pitchFamily="34" charset="0"/>
              </a:rPr>
              <a:t>Aplicação Java Web - Instalação do Ambiente</a:t>
            </a:r>
          </a:p>
        </p:txBody>
      </p:sp>
      <p:sp>
        <p:nvSpPr>
          <p:cNvPr id="6" name="CaixaDeTexto 4"/>
          <p:cNvSpPr txBox="1">
            <a:spLocks noChangeArrowheads="1"/>
          </p:cNvSpPr>
          <p:nvPr/>
        </p:nvSpPr>
        <p:spPr bwMode="auto">
          <a:xfrm>
            <a:off x="232088" y="1536478"/>
            <a:ext cx="8731607" cy="9130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pt-BR" sz="2250" dirty="0">
                <a:latin typeface="Calibri" pitchFamily="34" charset="0"/>
              </a:rPr>
              <a:t>Baixar o </a:t>
            </a:r>
            <a:r>
              <a:rPr lang="pt-BR" sz="2250" b="1" dirty="0">
                <a:latin typeface="Calibri" pitchFamily="34" charset="0"/>
              </a:rPr>
              <a:t>CONTAINER TOMCAT versão 8.0.33</a:t>
            </a:r>
            <a:endParaRPr lang="pt-BR" sz="2250" dirty="0">
              <a:latin typeface="Calibri" pitchFamily="34" charset="0"/>
            </a:endParaRP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pt-BR" sz="2250" dirty="0">
                <a:latin typeface="Calibri" pitchFamily="34" charset="0"/>
              </a:rPr>
              <a:t>Link: </a:t>
            </a:r>
            <a:r>
              <a:rPr lang="pt-BR" sz="2250" b="1" dirty="0">
                <a:latin typeface="Calibri" pitchFamily="34" charset="0"/>
                <a:hlinkClick r:id="rId3"/>
              </a:rPr>
              <a:t>http://tomcat.apache.org/download-80.cgi</a:t>
            </a:r>
            <a:r>
              <a:rPr lang="pt-BR" sz="2250" b="1" dirty="0">
                <a:latin typeface="Calibri" pitchFamily="34" charset="0"/>
              </a:rPr>
              <a:t> </a:t>
            </a:r>
            <a:endParaRPr lang="pt-BR" sz="2250" dirty="0">
              <a:latin typeface="Calibri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/>
          <a:srcRect l="827" t="7513" r="14576" b="39502"/>
          <a:stretch>
            <a:fillRect/>
          </a:stretch>
        </p:blipFill>
        <p:spPr>
          <a:xfrm>
            <a:off x="221321" y="2520431"/>
            <a:ext cx="8818655" cy="3349920"/>
          </a:xfrm>
          <a:prstGeom prst="rect">
            <a:avLst/>
          </a:prstGeom>
        </p:spPr>
      </p:pic>
      <p:cxnSp>
        <p:nvCxnSpPr>
          <p:cNvPr id="8" name="Conector de seta reta 7"/>
          <p:cNvCxnSpPr/>
          <p:nvPr/>
        </p:nvCxnSpPr>
        <p:spPr>
          <a:xfrm>
            <a:off x="2366494" y="4518069"/>
            <a:ext cx="1007442" cy="2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2240925" y="2926372"/>
            <a:ext cx="724437" cy="32660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784" y="857251"/>
            <a:ext cx="1611217" cy="572438"/>
          </a:xfrm>
          <a:prstGeom prst="rect">
            <a:avLst/>
          </a:prstGeom>
        </p:spPr>
      </p:pic>
      <p:sp>
        <p:nvSpPr>
          <p:cNvPr id="5" name="CaixaDeTexto 1"/>
          <p:cNvSpPr txBox="1">
            <a:spLocks noChangeArrowheads="1"/>
          </p:cNvSpPr>
          <p:nvPr/>
        </p:nvSpPr>
        <p:spPr bwMode="auto">
          <a:xfrm>
            <a:off x="232088" y="944941"/>
            <a:ext cx="6656118" cy="5078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 sz="2700" b="1" dirty="0">
                <a:latin typeface="Calibri" pitchFamily="34" charset="0"/>
              </a:rPr>
              <a:t>Aplicação Java Web - Instalação do Ambiente</a:t>
            </a:r>
          </a:p>
        </p:txBody>
      </p:sp>
      <p:sp>
        <p:nvSpPr>
          <p:cNvPr id="6" name="CaixaDeTexto 4"/>
          <p:cNvSpPr txBox="1">
            <a:spLocks noChangeArrowheads="1"/>
          </p:cNvSpPr>
          <p:nvPr/>
        </p:nvSpPr>
        <p:spPr bwMode="auto">
          <a:xfrm>
            <a:off x="232088" y="1536479"/>
            <a:ext cx="8731607" cy="15953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557213" indent="-557213" algn="just">
              <a:spcBef>
                <a:spcPts val="450"/>
              </a:spcBef>
              <a:spcAft>
                <a:spcPts val="450"/>
              </a:spcAft>
              <a:buFont typeface="+mj-lt"/>
              <a:buAutoNum type="arabicPeriod" startAt="3"/>
            </a:pPr>
            <a:r>
              <a:rPr lang="pt-BR" sz="2700" dirty="0">
                <a:latin typeface="Calibri" pitchFamily="34" charset="0"/>
              </a:rPr>
              <a:t>Abrir a pasta </a:t>
            </a:r>
            <a:r>
              <a:rPr lang="pt-BR" sz="2700" b="1" dirty="0">
                <a:latin typeface="Calibri" pitchFamily="34" charset="0"/>
              </a:rPr>
              <a:t>C:\WEB</a:t>
            </a:r>
            <a:r>
              <a:rPr lang="pt-BR" sz="2700" b="1" dirty="0">
                <a:solidFill>
                  <a:srgbClr val="FF0000"/>
                </a:solidFill>
                <a:latin typeface="Calibri" pitchFamily="34" charset="0"/>
              </a:rPr>
              <a:t>_TURNO</a:t>
            </a:r>
            <a:r>
              <a:rPr lang="pt-BR" sz="2700" b="1" dirty="0">
                <a:latin typeface="Calibri" pitchFamily="34" charset="0"/>
              </a:rPr>
              <a:t>\</a:t>
            </a:r>
          </a:p>
          <a:p>
            <a:pPr marL="557213" indent="-557213" algn="just">
              <a:spcBef>
                <a:spcPts val="450"/>
              </a:spcBef>
              <a:spcAft>
                <a:spcPts val="450"/>
              </a:spcAft>
              <a:buFont typeface="+mj-lt"/>
              <a:buAutoNum type="arabicPeriod" startAt="3"/>
            </a:pPr>
            <a:r>
              <a:rPr lang="pt-BR" sz="2700" dirty="0" err="1">
                <a:latin typeface="Calibri" pitchFamily="34" charset="0"/>
              </a:rPr>
              <a:t>Deszipe</a:t>
            </a:r>
            <a:r>
              <a:rPr lang="pt-BR" sz="2700" dirty="0">
                <a:latin typeface="Calibri" pitchFamily="34" charset="0"/>
              </a:rPr>
              <a:t> o arquivo </a:t>
            </a:r>
            <a:r>
              <a:rPr lang="pt-BR" sz="2700" b="1" dirty="0" err="1">
                <a:latin typeface="Calibri" pitchFamily="34" charset="0"/>
              </a:rPr>
              <a:t>eclipse-jee</a:t>
            </a:r>
            <a:r>
              <a:rPr lang="pt-BR" sz="2700" b="1" dirty="0">
                <a:latin typeface="Calibri" pitchFamily="34" charset="0"/>
              </a:rPr>
              <a:t>...</a:t>
            </a:r>
          </a:p>
          <a:p>
            <a:pPr marL="557213" indent="-557213" algn="just">
              <a:spcBef>
                <a:spcPts val="450"/>
              </a:spcBef>
              <a:spcAft>
                <a:spcPts val="450"/>
              </a:spcAft>
              <a:buFont typeface="+mj-lt"/>
              <a:buAutoNum type="arabicPeriod" startAt="3"/>
            </a:pPr>
            <a:r>
              <a:rPr lang="pt-BR" sz="2700" dirty="0" err="1">
                <a:latin typeface="Calibri" pitchFamily="34" charset="0"/>
              </a:rPr>
              <a:t>Deszipe</a:t>
            </a:r>
            <a:r>
              <a:rPr lang="pt-BR" sz="2700" dirty="0">
                <a:latin typeface="Calibri" pitchFamily="34" charset="0"/>
              </a:rPr>
              <a:t> o arquivo </a:t>
            </a:r>
            <a:r>
              <a:rPr lang="pt-BR" sz="2700" b="1" dirty="0">
                <a:latin typeface="Calibri" pitchFamily="34" charset="0"/>
              </a:rPr>
              <a:t>apache-</a:t>
            </a:r>
            <a:r>
              <a:rPr lang="pt-BR" sz="2700" b="1" dirty="0" err="1">
                <a:latin typeface="Calibri" pitchFamily="34" charset="0"/>
              </a:rPr>
              <a:t>tomcat</a:t>
            </a:r>
            <a:r>
              <a:rPr lang="pt-BR" sz="2700" b="1" dirty="0">
                <a:latin typeface="Calibri" pitchFamily="34" charset="0"/>
              </a:rPr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3965</TotalTime>
  <Words>1338</Words>
  <Application>Microsoft Office PowerPoint</Application>
  <PresentationFormat>Apresentação na tela (4:3)</PresentationFormat>
  <Paragraphs>208</Paragraphs>
  <Slides>42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3" baseType="lpstr">
      <vt:lpstr>Tema do Office</vt:lpstr>
      <vt:lpstr>Configurando os Ambientes</vt:lpstr>
      <vt:lpstr>Agenda</vt:lpstr>
      <vt:lpstr>Ambiente de Desenvolvimento</vt:lpstr>
      <vt:lpstr>Ambiente de Desenvolvimento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Criando o Banco de Dados </vt:lpstr>
      <vt:lpstr>Configuração do Banco de Dados</vt:lpstr>
      <vt:lpstr>Configuração do Banco de Dados</vt:lpstr>
      <vt:lpstr>Configuração do Banco de Dados</vt:lpstr>
      <vt:lpstr>Configurando o Tomcat database connection pool</vt:lpstr>
      <vt:lpstr>Database connection pool</vt:lpstr>
      <vt:lpstr>Database connection pool</vt:lpstr>
      <vt:lpstr>Database connection pool</vt:lpstr>
      <vt:lpstr>Database connection pool</vt:lpstr>
      <vt:lpstr>Database connection pool</vt:lpstr>
      <vt:lpstr>Database connection pool</vt:lpstr>
      <vt:lpstr>Database connection pool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Gerenciamento de Projetos.</dc:title>
  <dc:creator>Jose Ricardo S. Ferreira</dc:creator>
  <cp:lastModifiedBy>Adonias Pinheiro</cp:lastModifiedBy>
  <cp:revision>123</cp:revision>
  <dcterms:created xsi:type="dcterms:W3CDTF">2015-02-25T21:18:24Z</dcterms:created>
  <dcterms:modified xsi:type="dcterms:W3CDTF">2018-10-22T22:47:14Z</dcterms:modified>
</cp:coreProperties>
</file>