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80" r:id="rId17"/>
    <p:sldId id="281" r:id="rId18"/>
    <p:sldId id="278" r:id="rId19"/>
    <p:sldId id="282" r:id="rId20"/>
    <p:sldId id="275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70" r:id="rId32"/>
    <p:sldId id="271" r:id="rId33"/>
    <p:sldId id="272" r:id="rId34"/>
    <p:sldId id="273" r:id="rId35"/>
    <p:sldId id="27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503"/>
    <a:srgbClr val="F200E1"/>
    <a:srgbClr val="FFD7FC"/>
    <a:srgbClr val="D7FFD8"/>
    <a:srgbClr val="265C08"/>
    <a:srgbClr val="C40E00"/>
    <a:srgbClr val="004C02"/>
    <a:srgbClr val="12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B3C4B-4B23-4429-9778-52F4A61FA7F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65F79F8-8C8E-4743-824C-39C25EAE4156}">
      <dgm:prSet phldrT="[Text]"/>
      <dgm:spPr/>
      <dgm:t>
        <a:bodyPr/>
        <a:lstStyle/>
        <a:p>
          <a:r>
            <a:rPr lang="en-US" dirty="0"/>
            <a:t>Online shopping one of the fastest growing trend.</a:t>
          </a:r>
          <a:endParaRPr lang="en-GB" dirty="0"/>
        </a:p>
      </dgm:t>
    </dgm:pt>
    <dgm:pt modelId="{600E3732-BE8C-4A4E-A9F0-7537540519A7}" type="parTrans" cxnId="{E7216631-CDA0-4055-A0B8-F36225C810C7}">
      <dgm:prSet/>
      <dgm:spPr/>
      <dgm:t>
        <a:bodyPr/>
        <a:lstStyle/>
        <a:p>
          <a:endParaRPr lang="en-GB"/>
        </a:p>
      </dgm:t>
    </dgm:pt>
    <dgm:pt modelId="{59023234-065C-4E3C-BA16-6B55DA7EEBF0}" type="sibTrans" cxnId="{E7216631-CDA0-4055-A0B8-F36225C810C7}">
      <dgm:prSet/>
      <dgm:spPr/>
      <dgm:t>
        <a:bodyPr/>
        <a:lstStyle/>
        <a:p>
          <a:endParaRPr lang="en-GB"/>
        </a:p>
      </dgm:t>
    </dgm:pt>
    <dgm:pt modelId="{E2CF2BDA-06EB-4DB1-844F-6698E6D3F4A1}">
      <dgm:prSet phldrT="[Text]"/>
      <dgm:spPr/>
      <dgm:t>
        <a:bodyPr/>
        <a:lstStyle/>
        <a:p>
          <a:r>
            <a:rPr lang="en-US" dirty="0"/>
            <a:t>Mode of payments  -  credit card, debit card,  net banking</a:t>
          </a:r>
          <a:endParaRPr lang="en-GB" dirty="0"/>
        </a:p>
      </dgm:t>
    </dgm:pt>
    <dgm:pt modelId="{F69717B0-DEBE-4C8E-98C7-08E403D51C5D}" type="parTrans" cxnId="{02035E6B-827B-4BE8-80FE-CED726D08538}">
      <dgm:prSet/>
      <dgm:spPr/>
      <dgm:t>
        <a:bodyPr/>
        <a:lstStyle/>
        <a:p>
          <a:endParaRPr lang="en-GB"/>
        </a:p>
      </dgm:t>
    </dgm:pt>
    <dgm:pt modelId="{F2BE2648-2DFC-4510-8581-D5D788BE2C9D}" type="sibTrans" cxnId="{02035E6B-827B-4BE8-80FE-CED726D08538}">
      <dgm:prSet/>
      <dgm:spPr/>
      <dgm:t>
        <a:bodyPr/>
        <a:lstStyle/>
        <a:p>
          <a:endParaRPr lang="en-GB"/>
        </a:p>
      </dgm:t>
    </dgm:pt>
    <dgm:pt modelId="{55BE14FB-4F60-4F29-B379-8A5F96C27BB3}">
      <dgm:prSet phldrT="[Text]"/>
      <dgm:spPr/>
      <dgm:t>
        <a:bodyPr/>
        <a:lstStyle/>
        <a:p>
          <a:r>
            <a:rPr lang="en-US" dirty="0"/>
            <a:t>Online payments does not require physical card</a:t>
          </a:r>
          <a:endParaRPr lang="en-GB" dirty="0"/>
        </a:p>
      </dgm:t>
    </dgm:pt>
    <dgm:pt modelId="{AF5722B1-15AD-44DD-947D-F26CB81BABCF}" type="parTrans" cxnId="{DF62F7C0-94D2-438A-9EC3-83DE66B96C66}">
      <dgm:prSet/>
      <dgm:spPr/>
      <dgm:t>
        <a:bodyPr/>
        <a:lstStyle/>
        <a:p>
          <a:endParaRPr lang="en-GB"/>
        </a:p>
      </dgm:t>
    </dgm:pt>
    <dgm:pt modelId="{F917E895-DE51-470D-B599-2965D5EB6E44}" type="sibTrans" cxnId="{DF62F7C0-94D2-438A-9EC3-83DE66B96C66}">
      <dgm:prSet/>
      <dgm:spPr/>
      <dgm:t>
        <a:bodyPr/>
        <a:lstStyle/>
        <a:p>
          <a:endParaRPr lang="en-GB"/>
        </a:p>
      </dgm:t>
    </dgm:pt>
    <dgm:pt modelId="{3FEB927E-23A8-4DC5-BAF0-F7F8891EF10D}">
      <dgm:prSet phldrT="[Text]"/>
      <dgm:spPr/>
      <dgm:t>
        <a:bodyPr/>
        <a:lstStyle/>
        <a:p>
          <a:r>
            <a:rPr lang="en-US" dirty="0"/>
            <a:t>Major risk is credit/debit card details are not known to other</a:t>
          </a:r>
          <a:endParaRPr lang="en-GB" dirty="0"/>
        </a:p>
      </dgm:t>
    </dgm:pt>
    <dgm:pt modelId="{EAC57ACB-F18D-41C1-A4F6-F1F520D463B2}" type="parTrans" cxnId="{51A31C05-D281-4E07-A372-836225E58A57}">
      <dgm:prSet/>
      <dgm:spPr/>
      <dgm:t>
        <a:bodyPr/>
        <a:lstStyle/>
        <a:p>
          <a:endParaRPr lang="en-GB"/>
        </a:p>
      </dgm:t>
    </dgm:pt>
    <dgm:pt modelId="{ABC6CE02-3424-4715-A4E1-73128B1E1311}" type="sibTrans" cxnId="{51A31C05-D281-4E07-A372-836225E58A57}">
      <dgm:prSet/>
      <dgm:spPr/>
      <dgm:t>
        <a:bodyPr/>
        <a:lstStyle/>
        <a:p>
          <a:endParaRPr lang="en-GB"/>
        </a:p>
      </dgm:t>
    </dgm:pt>
    <dgm:pt modelId="{E787426D-4102-4876-A87B-4C2512D62F42}" type="pres">
      <dgm:prSet presAssocID="{114B3C4B-4B23-4429-9778-52F4A61FA7F0}" presName="linear" presStyleCnt="0">
        <dgm:presLayoutVars>
          <dgm:dir/>
          <dgm:animLvl val="lvl"/>
          <dgm:resizeHandles val="exact"/>
        </dgm:presLayoutVars>
      </dgm:prSet>
      <dgm:spPr/>
    </dgm:pt>
    <dgm:pt modelId="{A2C0BDFF-71FE-480F-A72A-683D927122ED}" type="pres">
      <dgm:prSet presAssocID="{F65F79F8-8C8E-4743-824C-39C25EAE4156}" presName="parentLin" presStyleCnt="0"/>
      <dgm:spPr/>
    </dgm:pt>
    <dgm:pt modelId="{162441FC-9515-4D40-BA9A-FAAE005DD43D}" type="pres">
      <dgm:prSet presAssocID="{F65F79F8-8C8E-4743-824C-39C25EAE4156}" presName="parentLeftMargin" presStyleLbl="node1" presStyleIdx="0" presStyleCnt="4"/>
      <dgm:spPr/>
    </dgm:pt>
    <dgm:pt modelId="{14B9C908-D150-46BE-BF60-344AAA43C2A2}" type="pres">
      <dgm:prSet presAssocID="{F65F79F8-8C8E-4743-824C-39C25EAE4156}" presName="parentText" presStyleLbl="node1" presStyleIdx="0" presStyleCnt="4" custLinFactNeighborX="8756">
        <dgm:presLayoutVars>
          <dgm:chMax val="0"/>
          <dgm:bulletEnabled val="1"/>
        </dgm:presLayoutVars>
      </dgm:prSet>
      <dgm:spPr/>
    </dgm:pt>
    <dgm:pt modelId="{065FBA90-A719-4585-B3EC-C55E93D99A5B}" type="pres">
      <dgm:prSet presAssocID="{F65F79F8-8C8E-4743-824C-39C25EAE4156}" presName="negativeSpace" presStyleCnt="0"/>
      <dgm:spPr/>
    </dgm:pt>
    <dgm:pt modelId="{F2837C17-FB40-46C4-9329-3122EC33C367}" type="pres">
      <dgm:prSet presAssocID="{F65F79F8-8C8E-4743-824C-39C25EAE4156}" presName="childText" presStyleLbl="conFgAcc1" presStyleIdx="0" presStyleCnt="4">
        <dgm:presLayoutVars>
          <dgm:bulletEnabled val="1"/>
        </dgm:presLayoutVars>
      </dgm:prSet>
      <dgm:spPr/>
    </dgm:pt>
    <dgm:pt modelId="{7B636DC3-4A6C-4103-BA54-06F9BCD8A663}" type="pres">
      <dgm:prSet presAssocID="{59023234-065C-4E3C-BA16-6B55DA7EEBF0}" presName="spaceBetweenRectangles" presStyleCnt="0"/>
      <dgm:spPr/>
    </dgm:pt>
    <dgm:pt modelId="{93428FF1-2EA7-4D74-919F-F180412EF820}" type="pres">
      <dgm:prSet presAssocID="{E2CF2BDA-06EB-4DB1-844F-6698E6D3F4A1}" presName="parentLin" presStyleCnt="0"/>
      <dgm:spPr/>
    </dgm:pt>
    <dgm:pt modelId="{13B738DD-C73B-4B4A-9DF7-1510D17A92EB}" type="pres">
      <dgm:prSet presAssocID="{E2CF2BDA-06EB-4DB1-844F-6698E6D3F4A1}" presName="parentLeftMargin" presStyleLbl="node1" presStyleIdx="0" presStyleCnt="4"/>
      <dgm:spPr/>
    </dgm:pt>
    <dgm:pt modelId="{6404AD93-2C2C-4965-9C95-F3BB8865F945}" type="pres">
      <dgm:prSet presAssocID="{E2CF2BDA-06EB-4DB1-844F-6698E6D3F4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D6BF19-9F8C-4529-9812-4DAEE32859F1}" type="pres">
      <dgm:prSet presAssocID="{E2CF2BDA-06EB-4DB1-844F-6698E6D3F4A1}" presName="negativeSpace" presStyleCnt="0"/>
      <dgm:spPr/>
    </dgm:pt>
    <dgm:pt modelId="{1B646322-8E56-4DB0-923A-A4351FB23904}" type="pres">
      <dgm:prSet presAssocID="{E2CF2BDA-06EB-4DB1-844F-6698E6D3F4A1}" presName="childText" presStyleLbl="conFgAcc1" presStyleIdx="1" presStyleCnt="4">
        <dgm:presLayoutVars>
          <dgm:bulletEnabled val="1"/>
        </dgm:presLayoutVars>
      </dgm:prSet>
      <dgm:spPr/>
    </dgm:pt>
    <dgm:pt modelId="{FE087221-C8C5-46C3-8E3B-59E962BB21D0}" type="pres">
      <dgm:prSet presAssocID="{F2BE2648-2DFC-4510-8581-D5D788BE2C9D}" presName="spaceBetweenRectangles" presStyleCnt="0"/>
      <dgm:spPr/>
    </dgm:pt>
    <dgm:pt modelId="{6BEEA764-E978-4985-B801-31423099F90A}" type="pres">
      <dgm:prSet presAssocID="{55BE14FB-4F60-4F29-B379-8A5F96C27BB3}" presName="parentLin" presStyleCnt="0"/>
      <dgm:spPr/>
    </dgm:pt>
    <dgm:pt modelId="{12C4C995-2F88-4733-8D5D-CE748590FFBF}" type="pres">
      <dgm:prSet presAssocID="{55BE14FB-4F60-4F29-B379-8A5F96C27BB3}" presName="parentLeftMargin" presStyleLbl="node1" presStyleIdx="1" presStyleCnt="4"/>
      <dgm:spPr/>
    </dgm:pt>
    <dgm:pt modelId="{581E6926-0526-4364-AF63-794A1E709FD2}" type="pres">
      <dgm:prSet presAssocID="{55BE14FB-4F60-4F29-B379-8A5F96C27B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F77379-67AC-483B-B9C8-477E2D21F376}" type="pres">
      <dgm:prSet presAssocID="{55BE14FB-4F60-4F29-B379-8A5F96C27BB3}" presName="negativeSpace" presStyleCnt="0"/>
      <dgm:spPr/>
    </dgm:pt>
    <dgm:pt modelId="{83644D7E-567F-4839-9466-01EC8DE100E4}" type="pres">
      <dgm:prSet presAssocID="{55BE14FB-4F60-4F29-B379-8A5F96C27BB3}" presName="childText" presStyleLbl="conFgAcc1" presStyleIdx="2" presStyleCnt="4">
        <dgm:presLayoutVars>
          <dgm:bulletEnabled val="1"/>
        </dgm:presLayoutVars>
      </dgm:prSet>
      <dgm:spPr/>
    </dgm:pt>
    <dgm:pt modelId="{596E568B-640D-4C58-B970-83C84A001D3F}" type="pres">
      <dgm:prSet presAssocID="{F917E895-DE51-470D-B599-2965D5EB6E44}" presName="spaceBetweenRectangles" presStyleCnt="0"/>
      <dgm:spPr/>
    </dgm:pt>
    <dgm:pt modelId="{2B21BD6C-1BA8-410F-8AA2-7150227966BE}" type="pres">
      <dgm:prSet presAssocID="{3FEB927E-23A8-4DC5-BAF0-F7F8891EF10D}" presName="parentLin" presStyleCnt="0"/>
      <dgm:spPr/>
    </dgm:pt>
    <dgm:pt modelId="{853C44A7-A804-4DCD-913F-C9546900FE4A}" type="pres">
      <dgm:prSet presAssocID="{3FEB927E-23A8-4DC5-BAF0-F7F8891EF10D}" presName="parentLeftMargin" presStyleLbl="node1" presStyleIdx="2" presStyleCnt="4"/>
      <dgm:spPr/>
    </dgm:pt>
    <dgm:pt modelId="{767D909F-F94A-41A9-A118-2527FBF7B9FC}" type="pres">
      <dgm:prSet presAssocID="{3FEB927E-23A8-4DC5-BAF0-F7F8891EF1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AA0733-3BAB-475C-8D6C-E0DE1748E360}" type="pres">
      <dgm:prSet presAssocID="{3FEB927E-23A8-4DC5-BAF0-F7F8891EF10D}" presName="negativeSpace" presStyleCnt="0"/>
      <dgm:spPr/>
    </dgm:pt>
    <dgm:pt modelId="{1EABEF34-CB8A-4E2F-8220-FB74F13303EB}" type="pres">
      <dgm:prSet presAssocID="{3FEB927E-23A8-4DC5-BAF0-F7F8891EF1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1A31C05-D281-4E07-A372-836225E58A57}" srcId="{114B3C4B-4B23-4429-9778-52F4A61FA7F0}" destId="{3FEB927E-23A8-4DC5-BAF0-F7F8891EF10D}" srcOrd="3" destOrd="0" parTransId="{EAC57ACB-F18D-41C1-A4F6-F1F520D463B2}" sibTransId="{ABC6CE02-3424-4715-A4E1-73128B1E1311}"/>
    <dgm:cxn modelId="{E7216631-CDA0-4055-A0B8-F36225C810C7}" srcId="{114B3C4B-4B23-4429-9778-52F4A61FA7F0}" destId="{F65F79F8-8C8E-4743-824C-39C25EAE4156}" srcOrd="0" destOrd="0" parTransId="{600E3732-BE8C-4A4E-A9F0-7537540519A7}" sibTransId="{59023234-065C-4E3C-BA16-6B55DA7EEBF0}"/>
    <dgm:cxn modelId="{FDE0F533-4A00-4D1B-AF57-145C037E6A73}" type="presOf" srcId="{F65F79F8-8C8E-4743-824C-39C25EAE4156}" destId="{14B9C908-D150-46BE-BF60-344AAA43C2A2}" srcOrd="1" destOrd="0" presId="urn:microsoft.com/office/officeart/2005/8/layout/list1"/>
    <dgm:cxn modelId="{79B5CA3B-A74F-4589-A119-E8C2579FEABB}" type="presOf" srcId="{55BE14FB-4F60-4F29-B379-8A5F96C27BB3}" destId="{12C4C995-2F88-4733-8D5D-CE748590FFBF}" srcOrd="0" destOrd="0" presId="urn:microsoft.com/office/officeart/2005/8/layout/list1"/>
    <dgm:cxn modelId="{02035E6B-827B-4BE8-80FE-CED726D08538}" srcId="{114B3C4B-4B23-4429-9778-52F4A61FA7F0}" destId="{E2CF2BDA-06EB-4DB1-844F-6698E6D3F4A1}" srcOrd="1" destOrd="0" parTransId="{F69717B0-DEBE-4C8E-98C7-08E403D51C5D}" sibTransId="{F2BE2648-2DFC-4510-8581-D5D788BE2C9D}"/>
    <dgm:cxn modelId="{B068626B-F7F3-489C-8EAE-10B89745E1B0}" type="presOf" srcId="{E2CF2BDA-06EB-4DB1-844F-6698E6D3F4A1}" destId="{13B738DD-C73B-4B4A-9DF7-1510D17A92EB}" srcOrd="0" destOrd="0" presId="urn:microsoft.com/office/officeart/2005/8/layout/list1"/>
    <dgm:cxn modelId="{84C5934D-8647-4509-A3DA-59C24C4DE1D0}" type="presOf" srcId="{3FEB927E-23A8-4DC5-BAF0-F7F8891EF10D}" destId="{767D909F-F94A-41A9-A118-2527FBF7B9FC}" srcOrd="1" destOrd="0" presId="urn:microsoft.com/office/officeart/2005/8/layout/list1"/>
    <dgm:cxn modelId="{C0F51B92-D782-4AD1-807A-E792E7C038A1}" type="presOf" srcId="{E2CF2BDA-06EB-4DB1-844F-6698E6D3F4A1}" destId="{6404AD93-2C2C-4965-9C95-F3BB8865F945}" srcOrd="1" destOrd="0" presId="urn:microsoft.com/office/officeart/2005/8/layout/list1"/>
    <dgm:cxn modelId="{B1E6869F-D508-4505-82A3-F663827BDFD1}" type="presOf" srcId="{F65F79F8-8C8E-4743-824C-39C25EAE4156}" destId="{162441FC-9515-4D40-BA9A-FAAE005DD43D}" srcOrd="0" destOrd="0" presId="urn:microsoft.com/office/officeart/2005/8/layout/list1"/>
    <dgm:cxn modelId="{DF62F7C0-94D2-438A-9EC3-83DE66B96C66}" srcId="{114B3C4B-4B23-4429-9778-52F4A61FA7F0}" destId="{55BE14FB-4F60-4F29-B379-8A5F96C27BB3}" srcOrd="2" destOrd="0" parTransId="{AF5722B1-15AD-44DD-947D-F26CB81BABCF}" sibTransId="{F917E895-DE51-470D-B599-2965D5EB6E44}"/>
    <dgm:cxn modelId="{E42768E7-1D18-4B06-A8EC-1D4CC155876B}" type="presOf" srcId="{55BE14FB-4F60-4F29-B379-8A5F96C27BB3}" destId="{581E6926-0526-4364-AF63-794A1E709FD2}" srcOrd="1" destOrd="0" presId="urn:microsoft.com/office/officeart/2005/8/layout/list1"/>
    <dgm:cxn modelId="{8A478EF6-F068-4CD2-A3C4-A8AAED66558C}" type="presOf" srcId="{3FEB927E-23A8-4DC5-BAF0-F7F8891EF10D}" destId="{853C44A7-A804-4DCD-913F-C9546900FE4A}" srcOrd="0" destOrd="0" presId="urn:microsoft.com/office/officeart/2005/8/layout/list1"/>
    <dgm:cxn modelId="{E532B3FD-5277-4ADB-B7A6-26CCD1BF2064}" type="presOf" srcId="{114B3C4B-4B23-4429-9778-52F4A61FA7F0}" destId="{E787426D-4102-4876-A87B-4C2512D62F42}" srcOrd="0" destOrd="0" presId="urn:microsoft.com/office/officeart/2005/8/layout/list1"/>
    <dgm:cxn modelId="{196AE075-7778-4445-A9E1-87959960933F}" type="presParOf" srcId="{E787426D-4102-4876-A87B-4C2512D62F42}" destId="{A2C0BDFF-71FE-480F-A72A-683D927122ED}" srcOrd="0" destOrd="0" presId="urn:microsoft.com/office/officeart/2005/8/layout/list1"/>
    <dgm:cxn modelId="{5DA07641-B082-4749-B2F2-FC2FA034A83C}" type="presParOf" srcId="{A2C0BDFF-71FE-480F-A72A-683D927122ED}" destId="{162441FC-9515-4D40-BA9A-FAAE005DD43D}" srcOrd="0" destOrd="0" presId="urn:microsoft.com/office/officeart/2005/8/layout/list1"/>
    <dgm:cxn modelId="{38E0291C-02F4-4983-B0A6-EFF169846007}" type="presParOf" srcId="{A2C0BDFF-71FE-480F-A72A-683D927122ED}" destId="{14B9C908-D150-46BE-BF60-344AAA43C2A2}" srcOrd="1" destOrd="0" presId="urn:microsoft.com/office/officeart/2005/8/layout/list1"/>
    <dgm:cxn modelId="{A764F101-04A5-4202-8E30-1455DE777837}" type="presParOf" srcId="{E787426D-4102-4876-A87B-4C2512D62F42}" destId="{065FBA90-A719-4585-B3EC-C55E93D99A5B}" srcOrd="1" destOrd="0" presId="urn:microsoft.com/office/officeart/2005/8/layout/list1"/>
    <dgm:cxn modelId="{F9623C4A-B6C0-4C25-8175-E93F1FBCAA8D}" type="presParOf" srcId="{E787426D-4102-4876-A87B-4C2512D62F42}" destId="{F2837C17-FB40-46C4-9329-3122EC33C367}" srcOrd="2" destOrd="0" presId="urn:microsoft.com/office/officeart/2005/8/layout/list1"/>
    <dgm:cxn modelId="{2D3DE751-C4FD-4C2A-B91F-23919FD2D02B}" type="presParOf" srcId="{E787426D-4102-4876-A87B-4C2512D62F42}" destId="{7B636DC3-4A6C-4103-BA54-06F9BCD8A663}" srcOrd="3" destOrd="0" presId="urn:microsoft.com/office/officeart/2005/8/layout/list1"/>
    <dgm:cxn modelId="{16C74709-8566-477D-A74D-97E5DE6FB531}" type="presParOf" srcId="{E787426D-4102-4876-A87B-4C2512D62F42}" destId="{93428FF1-2EA7-4D74-919F-F180412EF820}" srcOrd="4" destOrd="0" presId="urn:microsoft.com/office/officeart/2005/8/layout/list1"/>
    <dgm:cxn modelId="{007CCF74-A709-4F17-9C0A-7702635FD384}" type="presParOf" srcId="{93428FF1-2EA7-4D74-919F-F180412EF820}" destId="{13B738DD-C73B-4B4A-9DF7-1510D17A92EB}" srcOrd="0" destOrd="0" presId="urn:microsoft.com/office/officeart/2005/8/layout/list1"/>
    <dgm:cxn modelId="{E5EB9469-BE80-45B1-9966-62C3B453B5D8}" type="presParOf" srcId="{93428FF1-2EA7-4D74-919F-F180412EF820}" destId="{6404AD93-2C2C-4965-9C95-F3BB8865F945}" srcOrd="1" destOrd="0" presId="urn:microsoft.com/office/officeart/2005/8/layout/list1"/>
    <dgm:cxn modelId="{B82B3D72-AAF6-4243-8C59-CF22A270AE0B}" type="presParOf" srcId="{E787426D-4102-4876-A87B-4C2512D62F42}" destId="{ABD6BF19-9F8C-4529-9812-4DAEE32859F1}" srcOrd="5" destOrd="0" presId="urn:microsoft.com/office/officeart/2005/8/layout/list1"/>
    <dgm:cxn modelId="{F0F0A6F2-91C1-46D3-892D-E0BBF6EB93DA}" type="presParOf" srcId="{E787426D-4102-4876-A87B-4C2512D62F42}" destId="{1B646322-8E56-4DB0-923A-A4351FB23904}" srcOrd="6" destOrd="0" presId="urn:microsoft.com/office/officeart/2005/8/layout/list1"/>
    <dgm:cxn modelId="{DD63AD25-3C82-4D84-B9F5-63BC074FCC1C}" type="presParOf" srcId="{E787426D-4102-4876-A87B-4C2512D62F42}" destId="{FE087221-C8C5-46C3-8E3B-59E962BB21D0}" srcOrd="7" destOrd="0" presId="urn:microsoft.com/office/officeart/2005/8/layout/list1"/>
    <dgm:cxn modelId="{A7CF739D-90F2-4864-AA76-EF6BC7E6BA4E}" type="presParOf" srcId="{E787426D-4102-4876-A87B-4C2512D62F42}" destId="{6BEEA764-E978-4985-B801-31423099F90A}" srcOrd="8" destOrd="0" presId="urn:microsoft.com/office/officeart/2005/8/layout/list1"/>
    <dgm:cxn modelId="{33C1633A-0963-405F-B843-38B2CD921381}" type="presParOf" srcId="{6BEEA764-E978-4985-B801-31423099F90A}" destId="{12C4C995-2F88-4733-8D5D-CE748590FFBF}" srcOrd="0" destOrd="0" presId="urn:microsoft.com/office/officeart/2005/8/layout/list1"/>
    <dgm:cxn modelId="{51946241-4186-490C-868D-52EAF5432853}" type="presParOf" srcId="{6BEEA764-E978-4985-B801-31423099F90A}" destId="{581E6926-0526-4364-AF63-794A1E709FD2}" srcOrd="1" destOrd="0" presId="urn:microsoft.com/office/officeart/2005/8/layout/list1"/>
    <dgm:cxn modelId="{F75BBDD6-2521-4F48-AA07-9FB68F0F2EA6}" type="presParOf" srcId="{E787426D-4102-4876-A87B-4C2512D62F42}" destId="{67F77379-67AC-483B-B9C8-477E2D21F376}" srcOrd="9" destOrd="0" presId="urn:microsoft.com/office/officeart/2005/8/layout/list1"/>
    <dgm:cxn modelId="{349BEB6D-17B3-4ABA-BC61-466359BA8E2C}" type="presParOf" srcId="{E787426D-4102-4876-A87B-4C2512D62F42}" destId="{83644D7E-567F-4839-9466-01EC8DE100E4}" srcOrd="10" destOrd="0" presId="urn:microsoft.com/office/officeart/2005/8/layout/list1"/>
    <dgm:cxn modelId="{04E8C44D-E093-4D5B-BB14-E8C3A801DE26}" type="presParOf" srcId="{E787426D-4102-4876-A87B-4C2512D62F42}" destId="{596E568B-640D-4C58-B970-83C84A001D3F}" srcOrd="11" destOrd="0" presId="urn:microsoft.com/office/officeart/2005/8/layout/list1"/>
    <dgm:cxn modelId="{D86B17C0-FC90-45F7-B658-C5C009A434C9}" type="presParOf" srcId="{E787426D-4102-4876-A87B-4C2512D62F42}" destId="{2B21BD6C-1BA8-410F-8AA2-7150227966BE}" srcOrd="12" destOrd="0" presId="urn:microsoft.com/office/officeart/2005/8/layout/list1"/>
    <dgm:cxn modelId="{14287788-3587-461C-B1D3-35C1E2DF9B13}" type="presParOf" srcId="{2B21BD6C-1BA8-410F-8AA2-7150227966BE}" destId="{853C44A7-A804-4DCD-913F-C9546900FE4A}" srcOrd="0" destOrd="0" presId="urn:microsoft.com/office/officeart/2005/8/layout/list1"/>
    <dgm:cxn modelId="{DDE2ECAA-4BCF-42BE-B094-530AB4CB83E9}" type="presParOf" srcId="{2B21BD6C-1BA8-410F-8AA2-7150227966BE}" destId="{767D909F-F94A-41A9-A118-2527FBF7B9FC}" srcOrd="1" destOrd="0" presId="urn:microsoft.com/office/officeart/2005/8/layout/list1"/>
    <dgm:cxn modelId="{B2F5D314-BE15-4F4E-B94B-EB071FC1FE90}" type="presParOf" srcId="{E787426D-4102-4876-A87B-4C2512D62F42}" destId="{B6AA0733-3BAB-475C-8D6C-E0DE1748E360}" srcOrd="13" destOrd="0" presId="urn:microsoft.com/office/officeart/2005/8/layout/list1"/>
    <dgm:cxn modelId="{DD92ADAA-1A5D-4038-AD0A-4529016DD105}" type="presParOf" srcId="{E787426D-4102-4876-A87B-4C2512D62F42}" destId="{1EABEF34-CB8A-4E2F-8220-FB74F13303E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16D904-73A7-43C2-8017-EEE82B7CB9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4E0A84B-ACA5-49B2-8996-992D8F5D19EC}">
      <dgm:prSet phldrT="[Text]" custT="1"/>
      <dgm:spPr/>
      <dgm:t>
        <a:bodyPr/>
        <a:lstStyle/>
        <a:p>
          <a:r>
            <a:rPr lang="en-GB" sz="1600" dirty="0"/>
            <a:t>The system stores previous transaction patterns for each user.</a:t>
          </a:r>
        </a:p>
      </dgm:t>
    </dgm:pt>
    <dgm:pt modelId="{31A8F6E8-9657-4B83-9A79-213D25B093CB}" type="parTrans" cxnId="{2DCF9354-3B6E-413F-AEC2-F39C081D299E}">
      <dgm:prSet/>
      <dgm:spPr/>
      <dgm:t>
        <a:bodyPr/>
        <a:lstStyle/>
        <a:p>
          <a:endParaRPr lang="en-GB"/>
        </a:p>
      </dgm:t>
    </dgm:pt>
    <dgm:pt modelId="{70A466EC-DC99-454B-8EDE-5F731E4822F4}" type="sibTrans" cxnId="{2DCF9354-3B6E-413F-AEC2-F39C081D299E}">
      <dgm:prSet/>
      <dgm:spPr/>
      <dgm:t>
        <a:bodyPr/>
        <a:lstStyle/>
        <a:p>
          <a:endParaRPr lang="en-GB"/>
        </a:p>
      </dgm:t>
    </dgm:pt>
    <dgm:pt modelId="{68D1D761-5AA8-4FB9-BF8E-E05802546249}">
      <dgm:prSet phldrT="[Text]" custT="1"/>
      <dgm:spPr/>
      <dgm:t>
        <a:bodyPr/>
        <a:lstStyle/>
        <a:p>
          <a:r>
            <a:rPr lang="en-GB" sz="1600" dirty="0"/>
            <a:t>Based upon previous data of that user the system recognizes unusual patterns in the payment procedure.</a:t>
          </a:r>
        </a:p>
      </dgm:t>
    </dgm:pt>
    <dgm:pt modelId="{17ECD216-C4B9-4799-BBAF-B1969FBB7691}" type="parTrans" cxnId="{12A24A35-838F-4901-89B4-34D4FD4BF20C}">
      <dgm:prSet/>
      <dgm:spPr/>
      <dgm:t>
        <a:bodyPr/>
        <a:lstStyle/>
        <a:p>
          <a:endParaRPr lang="en-GB"/>
        </a:p>
      </dgm:t>
    </dgm:pt>
    <dgm:pt modelId="{CD3FE667-28D7-4956-8A39-30E3FAF58564}" type="sibTrans" cxnId="{12A24A35-838F-4901-89B4-34D4FD4BF20C}">
      <dgm:prSet/>
      <dgm:spPr/>
      <dgm:t>
        <a:bodyPr/>
        <a:lstStyle/>
        <a:p>
          <a:endParaRPr lang="en-GB"/>
        </a:p>
      </dgm:t>
    </dgm:pt>
    <dgm:pt modelId="{80D81D77-35EA-4D80-8B74-9E921E19ACFA}">
      <dgm:prSet phldrT="[Text]" custT="1"/>
      <dgm:spPr/>
      <dgm:t>
        <a:bodyPr/>
        <a:lstStyle/>
        <a:p>
          <a:r>
            <a:rPr lang="en-GB" sz="1600" dirty="0"/>
            <a:t>The System will block the user for more than 3 invalid attempts.</a:t>
          </a:r>
        </a:p>
      </dgm:t>
    </dgm:pt>
    <dgm:pt modelId="{057594B7-C0CF-4095-99B1-2ABB2E1B1021}" type="parTrans" cxnId="{FB57763E-7EE6-44AC-A9C3-7BE5038427BE}">
      <dgm:prSet/>
      <dgm:spPr/>
      <dgm:t>
        <a:bodyPr/>
        <a:lstStyle/>
        <a:p>
          <a:endParaRPr lang="en-GB"/>
        </a:p>
      </dgm:t>
    </dgm:pt>
    <dgm:pt modelId="{456410C0-7D48-4178-9458-897038EC133E}" type="sibTrans" cxnId="{FB57763E-7EE6-44AC-A9C3-7BE5038427BE}">
      <dgm:prSet/>
      <dgm:spPr/>
      <dgm:t>
        <a:bodyPr/>
        <a:lstStyle/>
        <a:p>
          <a:endParaRPr lang="en-GB"/>
        </a:p>
      </dgm:t>
    </dgm:pt>
    <dgm:pt modelId="{9B3A5C5E-A3A4-4B9A-AF72-62C48E5F91A4}" type="pres">
      <dgm:prSet presAssocID="{EE16D904-73A7-43C2-8017-EEE82B7CB9B4}" presName="linear" presStyleCnt="0">
        <dgm:presLayoutVars>
          <dgm:dir/>
          <dgm:animLvl val="lvl"/>
          <dgm:resizeHandles val="exact"/>
        </dgm:presLayoutVars>
      </dgm:prSet>
      <dgm:spPr/>
    </dgm:pt>
    <dgm:pt modelId="{3193EE17-85CE-45BE-8430-3B94DCACD0E4}" type="pres">
      <dgm:prSet presAssocID="{24E0A84B-ACA5-49B2-8996-992D8F5D19EC}" presName="parentLin" presStyleCnt="0"/>
      <dgm:spPr/>
    </dgm:pt>
    <dgm:pt modelId="{0E77DE64-F76E-4427-9337-E5BC1975D7E3}" type="pres">
      <dgm:prSet presAssocID="{24E0A84B-ACA5-49B2-8996-992D8F5D19EC}" presName="parentLeftMargin" presStyleLbl="node1" presStyleIdx="0" presStyleCnt="3"/>
      <dgm:spPr/>
    </dgm:pt>
    <dgm:pt modelId="{6DD9F9EC-46FF-41B8-A7F7-F4F36C6B56F5}" type="pres">
      <dgm:prSet presAssocID="{24E0A84B-ACA5-49B2-8996-992D8F5D19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DA1667-C54D-4665-B649-9011F3AE5F38}" type="pres">
      <dgm:prSet presAssocID="{24E0A84B-ACA5-49B2-8996-992D8F5D19EC}" presName="negativeSpace" presStyleCnt="0"/>
      <dgm:spPr/>
    </dgm:pt>
    <dgm:pt modelId="{A8D81BB9-6DD2-44C6-A04F-F3D9D2C777AB}" type="pres">
      <dgm:prSet presAssocID="{24E0A84B-ACA5-49B2-8996-992D8F5D19EC}" presName="childText" presStyleLbl="conFgAcc1" presStyleIdx="0" presStyleCnt="3">
        <dgm:presLayoutVars>
          <dgm:bulletEnabled val="1"/>
        </dgm:presLayoutVars>
      </dgm:prSet>
      <dgm:spPr/>
    </dgm:pt>
    <dgm:pt modelId="{1A4F9A6A-D78F-4B71-9DB4-8A9F6D31FCA7}" type="pres">
      <dgm:prSet presAssocID="{70A466EC-DC99-454B-8EDE-5F731E4822F4}" presName="spaceBetweenRectangles" presStyleCnt="0"/>
      <dgm:spPr/>
    </dgm:pt>
    <dgm:pt modelId="{06CC155F-5F5A-4FF9-ADA9-DDE1C6E0F813}" type="pres">
      <dgm:prSet presAssocID="{68D1D761-5AA8-4FB9-BF8E-E05802546249}" presName="parentLin" presStyleCnt="0"/>
      <dgm:spPr/>
    </dgm:pt>
    <dgm:pt modelId="{75703320-2A73-4C24-8A76-F79D7C7DFACD}" type="pres">
      <dgm:prSet presAssocID="{68D1D761-5AA8-4FB9-BF8E-E05802546249}" presName="parentLeftMargin" presStyleLbl="node1" presStyleIdx="0" presStyleCnt="3"/>
      <dgm:spPr/>
    </dgm:pt>
    <dgm:pt modelId="{B44E8B5E-7446-47A5-913D-A2DFF89C733A}" type="pres">
      <dgm:prSet presAssocID="{68D1D761-5AA8-4FB9-BF8E-E058025462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59EE0C-1A39-4F7C-91E1-52F13EB004AD}" type="pres">
      <dgm:prSet presAssocID="{68D1D761-5AA8-4FB9-BF8E-E05802546249}" presName="negativeSpace" presStyleCnt="0"/>
      <dgm:spPr/>
    </dgm:pt>
    <dgm:pt modelId="{A2B08733-EAD4-450B-993B-B8277689DC7D}" type="pres">
      <dgm:prSet presAssocID="{68D1D761-5AA8-4FB9-BF8E-E05802546249}" presName="childText" presStyleLbl="conFgAcc1" presStyleIdx="1" presStyleCnt="3">
        <dgm:presLayoutVars>
          <dgm:bulletEnabled val="1"/>
        </dgm:presLayoutVars>
      </dgm:prSet>
      <dgm:spPr/>
    </dgm:pt>
    <dgm:pt modelId="{386C3BFB-57FC-4F1A-8C6B-DCFE9E829956}" type="pres">
      <dgm:prSet presAssocID="{CD3FE667-28D7-4956-8A39-30E3FAF58564}" presName="spaceBetweenRectangles" presStyleCnt="0"/>
      <dgm:spPr/>
    </dgm:pt>
    <dgm:pt modelId="{A96D2DE3-D3B3-4E13-AE38-691C96C0361F}" type="pres">
      <dgm:prSet presAssocID="{80D81D77-35EA-4D80-8B74-9E921E19ACFA}" presName="parentLin" presStyleCnt="0"/>
      <dgm:spPr/>
    </dgm:pt>
    <dgm:pt modelId="{A06C560E-2480-4799-9207-ED417E784BF2}" type="pres">
      <dgm:prSet presAssocID="{80D81D77-35EA-4D80-8B74-9E921E19ACFA}" presName="parentLeftMargin" presStyleLbl="node1" presStyleIdx="1" presStyleCnt="3"/>
      <dgm:spPr/>
    </dgm:pt>
    <dgm:pt modelId="{6EEFBCE4-5C22-4E6D-B167-7A8AA438B7F1}" type="pres">
      <dgm:prSet presAssocID="{80D81D77-35EA-4D80-8B74-9E921E19ACFA}" presName="parentText" presStyleLbl="node1" presStyleIdx="2" presStyleCnt="3" custScaleY="79416" custLinFactNeighborX="-11675" custLinFactNeighborY="16361">
        <dgm:presLayoutVars>
          <dgm:chMax val="0"/>
          <dgm:bulletEnabled val="1"/>
        </dgm:presLayoutVars>
      </dgm:prSet>
      <dgm:spPr/>
    </dgm:pt>
    <dgm:pt modelId="{8F08A796-37E0-4212-B346-148AFC00D7F6}" type="pres">
      <dgm:prSet presAssocID="{80D81D77-35EA-4D80-8B74-9E921E19ACFA}" presName="negativeSpace" presStyleCnt="0"/>
      <dgm:spPr/>
    </dgm:pt>
    <dgm:pt modelId="{F49862D2-958B-4940-8FE5-1948524E08BC}" type="pres">
      <dgm:prSet presAssocID="{80D81D77-35EA-4D80-8B74-9E921E19AC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A24A35-838F-4901-89B4-34D4FD4BF20C}" srcId="{EE16D904-73A7-43C2-8017-EEE82B7CB9B4}" destId="{68D1D761-5AA8-4FB9-BF8E-E05802546249}" srcOrd="1" destOrd="0" parTransId="{17ECD216-C4B9-4799-BBAF-B1969FBB7691}" sibTransId="{CD3FE667-28D7-4956-8A39-30E3FAF58564}"/>
    <dgm:cxn modelId="{B9B96C3D-D986-4C9B-B9AC-AED956230801}" type="presOf" srcId="{80D81D77-35EA-4D80-8B74-9E921E19ACFA}" destId="{6EEFBCE4-5C22-4E6D-B167-7A8AA438B7F1}" srcOrd="1" destOrd="0" presId="urn:microsoft.com/office/officeart/2005/8/layout/list1"/>
    <dgm:cxn modelId="{FB57763E-7EE6-44AC-A9C3-7BE5038427BE}" srcId="{EE16D904-73A7-43C2-8017-EEE82B7CB9B4}" destId="{80D81D77-35EA-4D80-8B74-9E921E19ACFA}" srcOrd="2" destOrd="0" parTransId="{057594B7-C0CF-4095-99B1-2ABB2E1B1021}" sibTransId="{456410C0-7D48-4178-9458-897038EC133E}"/>
    <dgm:cxn modelId="{1E90B76F-D4CF-4FD7-B4F2-36021D0FEDA6}" type="presOf" srcId="{24E0A84B-ACA5-49B2-8996-992D8F5D19EC}" destId="{6DD9F9EC-46FF-41B8-A7F7-F4F36C6B56F5}" srcOrd="1" destOrd="0" presId="urn:microsoft.com/office/officeart/2005/8/layout/list1"/>
    <dgm:cxn modelId="{2DCF9354-3B6E-413F-AEC2-F39C081D299E}" srcId="{EE16D904-73A7-43C2-8017-EEE82B7CB9B4}" destId="{24E0A84B-ACA5-49B2-8996-992D8F5D19EC}" srcOrd="0" destOrd="0" parTransId="{31A8F6E8-9657-4B83-9A79-213D25B093CB}" sibTransId="{70A466EC-DC99-454B-8EDE-5F731E4822F4}"/>
    <dgm:cxn modelId="{9F3CC455-8DA7-4710-A02E-1CE4D1FB8155}" type="presOf" srcId="{EE16D904-73A7-43C2-8017-EEE82B7CB9B4}" destId="{9B3A5C5E-A3A4-4B9A-AF72-62C48E5F91A4}" srcOrd="0" destOrd="0" presId="urn:microsoft.com/office/officeart/2005/8/layout/list1"/>
    <dgm:cxn modelId="{74ACF078-1CAC-4D41-8293-3E50D24DA9B2}" type="presOf" srcId="{24E0A84B-ACA5-49B2-8996-992D8F5D19EC}" destId="{0E77DE64-F76E-4427-9337-E5BC1975D7E3}" srcOrd="0" destOrd="0" presId="urn:microsoft.com/office/officeart/2005/8/layout/list1"/>
    <dgm:cxn modelId="{48E00287-5FF8-4853-BEAD-FF92442A8954}" type="presOf" srcId="{68D1D761-5AA8-4FB9-BF8E-E05802546249}" destId="{B44E8B5E-7446-47A5-913D-A2DFF89C733A}" srcOrd="1" destOrd="0" presId="urn:microsoft.com/office/officeart/2005/8/layout/list1"/>
    <dgm:cxn modelId="{F89533B6-5485-4B40-B446-1278D651369F}" type="presOf" srcId="{68D1D761-5AA8-4FB9-BF8E-E05802546249}" destId="{75703320-2A73-4C24-8A76-F79D7C7DFACD}" srcOrd="0" destOrd="0" presId="urn:microsoft.com/office/officeart/2005/8/layout/list1"/>
    <dgm:cxn modelId="{45B9E5D8-75F7-47EE-BCB5-DCE94D1B7944}" type="presOf" srcId="{80D81D77-35EA-4D80-8B74-9E921E19ACFA}" destId="{A06C560E-2480-4799-9207-ED417E784BF2}" srcOrd="0" destOrd="0" presId="urn:microsoft.com/office/officeart/2005/8/layout/list1"/>
    <dgm:cxn modelId="{5BAF79A5-94C4-4513-A102-51DBAB632CBF}" type="presParOf" srcId="{9B3A5C5E-A3A4-4B9A-AF72-62C48E5F91A4}" destId="{3193EE17-85CE-45BE-8430-3B94DCACD0E4}" srcOrd="0" destOrd="0" presId="urn:microsoft.com/office/officeart/2005/8/layout/list1"/>
    <dgm:cxn modelId="{447527C6-4974-4057-9AEA-45F7AFDB76E1}" type="presParOf" srcId="{3193EE17-85CE-45BE-8430-3B94DCACD0E4}" destId="{0E77DE64-F76E-4427-9337-E5BC1975D7E3}" srcOrd="0" destOrd="0" presId="urn:microsoft.com/office/officeart/2005/8/layout/list1"/>
    <dgm:cxn modelId="{3A6F1DD0-2721-4027-BFE5-BAE3808BB81B}" type="presParOf" srcId="{3193EE17-85CE-45BE-8430-3B94DCACD0E4}" destId="{6DD9F9EC-46FF-41B8-A7F7-F4F36C6B56F5}" srcOrd="1" destOrd="0" presId="urn:microsoft.com/office/officeart/2005/8/layout/list1"/>
    <dgm:cxn modelId="{C7822F86-D546-47AA-9CEA-E86D64FBB263}" type="presParOf" srcId="{9B3A5C5E-A3A4-4B9A-AF72-62C48E5F91A4}" destId="{CDDA1667-C54D-4665-B649-9011F3AE5F38}" srcOrd="1" destOrd="0" presId="urn:microsoft.com/office/officeart/2005/8/layout/list1"/>
    <dgm:cxn modelId="{C1A9322F-81B5-4B76-B2C9-929CA5CEBA3E}" type="presParOf" srcId="{9B3A5C5E-A3A4-4B9A-AF72-62C48E5F91A4}" destId="{A8D81BB9-6DD2-44C6-A04F-F3D9D2C777AB}" srcOrd="2" destOrd="0" presId="urn:microsoft.com/office/officeart/2005/8/layout/list1"/>
    <dgm:cxn modelId="{216DFE21-48CB-41A9-8770-F00AF252C925}" type="presParOf" srcId="{9B3A5C5E-A3A4-4B9A-AF72-62C48E5F91A4}" destId="{1A4F9A6A-D78F-4B71-9DB4-8A9F6D31FCA7}" srcOrd="3" destOrd="0" presId="urn:microsoft.com/office/officeart/2005/8/layout/list1"/>
    <dgm:cxn modelId="{876F2730-C853-4AAA-A6F9-B03A511713B0}" type="presParOf" srcId="{9B3A5C5E-A3A4-4B9A-AF72-62C48E5F91A4}" destId="{06CC155F-5F5A-4FF9-ADA9-DDE1C6E0F813}" srcOrd="4" destOrd="0" presId="urn:microsoft.com/office/officeart/2005/8/layout/list1"/>
    <dgm:cxn modelId="{995C112F-5503-4474-9FA7-E66DBA6B9D7F}" type="presParOf" srcId="{06CC155F-5F5A-4FF9-ADA9-DDE1C6E0F813}" destId="{75703320-2A73-4C24-8A76-F79D7C7DFACD}" srcOrd="0" destOrd="0" presId="urn:microsoft.com/office/officeart/2005/8/layout/list1"/>
    <dgm:cxn modelId="{2D5D7189-6BBA-4D51-971E-BC443792C9D5}" type="presParOf" srcId="{06CC155F-5F5A-4FF9-ADA9-DDE1C6E0F813}" destId="{B44E8B5E-7446-47A5-913D-A2DFF89C733A}" srcOrd="1" destOrd="0" presId="urn:microsoft.com/office/officeart/2005/8/layout/list1"/>
    <dgm:cxn modelId="{2F70B334-0916-46E3-9E4A-D9A208A71441}" type="presParOf" srcId="{9B3A5C5E-A3A4-4B9A-AF72-62C48E5F91A4}" destId="{3C59EE0C-1A39-4F7C-91E1-52F13EB004AD}" srcOrd="5" destOrd="0" presId="urn:microsoft.com/office/officeart/2005/8/layout/list1"/>
    <dgm:cxn modelId="{67B6A395-8158-44B9-83C6-47E5610E4DB2}" type="presParOf" srcId="{9B3A5C5E-A3A4-4B9A-AF72-62C48E5F91A4}" destId="{A2B08733-EAD4-450B-993B-B8277689DC7D}" srcOrd="6" destOrd="0" presId="urn:microsoft.com/office/officeart/2005/8/layout/list1"/>
    <dgm:cxn modelId="{D9231CEF-A0A4-4D44-BD65-1D76D44D3109}" type="presParOf" srcId="{9B3A5C5E-A3A4-4B9A-AF72-62C48E5F91A4}" destId="{386C3BFB-57FC-4F1A-8C6B-DCFE9E829956}" srcOrd="7" destOrd="0" presId="urn:microsoft.com/office/officeart/2005/8/layout/list1"/>
    <dgm:cxn modelId="{BFDB8815-1D54-495F-90C3-D883DE53D19A}" type="presParOf" srcId="{9B3A5C5E-A3A4-4B9A-AF72-62C48E5F91A4}" destId="{A96D2DE3-D3B3-4E13-AE38-691C96C0361F}" srcOrd="8" destOrd="0" presId="urn:microsoft.com/office/officeart/2005/8/layout/list1"/>
    <dgm:cxn modelId="{3804993E-4793-4736-93CF-0ECBF1AE7B76}" type="presParOf" srcId="{A96D2DE3-D3B3-4E13-AE38-691C96C0361F}" destId="{A06C560E-2480-4799-9207-ED417E784BF2}" srcOrd="0" destOrd="0" presId="urn:microsoft.com/office/officeart/2005/8/layout/list1"/>
    <dgm:cxn modelId="{1F10C4E4-AF32-470B-8C9F-C980DC305F8E}" type="presParOf" srcId="{A96D2DE3-D3B3-4E13-AE38-691C96C0361F}" destId="{6EEFBCE4-5C22-4E6D-B167-7A8AA438B7F1}" srcOrd="1" destOrd="0" presId="urn:microsoft.com/office/officeart/2005/8/layout/list1"/>
    <dgm:cxn modelId="{7E04A1EE-48BB-4950-B17B-76E725A5D295}" type="presParOf" srcId="{9B3A5C5E-A3A4-4B9A-AF72-62C48E5F91A4}" destId="{8F08A796-37E0-4212-B346-148AFC00D7F6}" srcOrd="9" destOrd="0" presId="urn:microsoft.com/office/officeart/2005/8/layout/list1"/>
    <dgm:cxn modelId="{54797701-CC52-4C25-AC7C-A7DF370C4C64}" type="presParOf" srcId="{9B3A5C5E-A3A4-4B9A-AF72-62C48E5F91A4}" destId="{F49862D2-958B-4940-8FE5-1948524E08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27E69F-8300-4A75-9997-136EB4DD24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1BA333-D116-4330-935C-D00219D00E78}">
      <dgm:prSet phldrT="[Text]" custT="1"/>
      <dgm:spPr/>
      <dgm:t>
        <a:bodyPr/>
        <a:lstStyle/>
        <a:p>
          <a:r>
            <a:rPr lang="en-US" sz="1600" dirty="0"/>
            <a:t>Fraud detection is based on hidden </a:t>
          </a:r>
          <a:r>
            <a:rPr lang="en-US" sz="1600" dirty="0" err="1"/>
            <a:t>markov</a:t>
          </a:r>
          <a:r>
            <a:rPr lang="en-US" sz="1600" dirty="0"/>
            <a:t> model which is learning algorithm hence not 100% correct</a:t>
          </a:r>
          <a:endParaRPr lang="en-GB" sz="1600" dirty="0"/>
        </a:p>
      </dgm:t>
    </dgm:pt>
    <dgm:pt modelId="{B4E07A40-8533-4E2A-AEB9-63E3690A5F65}" type="parTrans" cxnId="{B895FB79-5384-4469-803B-F67893A9B130}">
      <dgm:prSet/>
      <dgm:spPr/>
      <dgm:t>
        <a:bodyPr/>
        <a:lstStyle/>
        <a:p>
          <a:endParaRPr lang="en-GB"/>
        </a:p>
      </dgm:t>
    </dgm:pt>
    <dgm:pt modelId="{E5BCE51E-3355-4604-B736-7B89529D2DAB}" type="sibTrans" cxnId="{B895FB79-5384-4469-803B-F67893A9B130}">
      <dgm:prSet/>
      <dgm:spPr/>
      <dgm:t>
        <a:bodyPr/>
        <a:lstStyle/>
        <a:p>
          <a:endParaRPr lang="en-GB"/>
        </a:p>
      </dgm:t>
    </dgm:pt>
    <dgm:pt modelId="{4454E765-AFEF-4247-BDDC-6DD8758E8CC8}">
      <dgm:prSet phldrT="[Text]" custT="1"/>
      <dgm:spPr/>
      <dgm:t>
        <a:bodyPr/>
        <a:lstStyle/>
        <a:p>
          <a:r>
            <a:rPr lang="en-US" sz="1600" dirty="0"/>
            <a:t>The mechanism requires at least 10 transaction to determine accurately the transaction as fraud or not. </a:t>
          </a:r>
          <a:endParaRPr lang="en-GB" sz="1600" dirty="0"/>
        </a:p>
      </dgm:t>
    </dgm:pt>
    <dgm:pt modelId="{389AB148-0823-4CFF-B348-7F37AB739CD8}" type="parTrans" cxnId="{5C6262E8-625E-4B10-A7D5-520C5F1C4B6D}">
      <dgm:prSet/>
      <dgm:spPr/>
      <dgm:t>
        <a:bodyPr/>
        <a:lstStyle/>
        <a:p>
          <a:endParaRPr lang="en-GB"/>
        </a:p>
      </dgm:t>
    </dgm:pt>
    <dgm:pt modelId="{52EE41E6-0F30-464C-97A3-A8DBC9B818D1}" type="sibTrans" cxnId="{5C6262E8-625E-4B10-A7D5-520C5F1C4B6D}">
      <dgm:prSet/>
      <dgm:spPr/>
      <dgm:t>
        <a:bodyPr/>
        <a:lstStyle/>
        <a:p>
          <a:endParaRPr lang="en-GB"/>
        </a:p>
      </dgm:t>
    </dgm:pt>
    <dgm:pt modelId="{2FD1F87E-D5E7-4F12-B5AF-16F919A4B731}" type="pres">
      <dgm:prSet presAssocID="{A727E69F-8300-4A75-9997-136EB4DD2449}" presName="linear" presStyleCnt="0">
        <dgm:presLayoutVars>
          <dgm:dir/>
          <dgm:animLvl val="lvl"/>
          <dgm:resizeHandles val="exact"/>
        </dgm:presLayoutVars>
      </dgm:prSet>
      <dgm:spPr/>
    </dgm:pt>
    <dgm:pt modelId="{4170011F-7756-4A0F-B6E7-A7D01A8D7FFD}" type="pres">
      <dgm:prSet presAssocID="{2C1BA333-D116-4330-935C-D00219D00E78}" presName="parentLin" presStyleCnt="0"/>
      <dgm:spPr/>
    </dgm:pt>
    <dgm:pt modelId="{A01FD5CE-0C1A-49CB-B849-E24B773E03CB}" type="pres">
      <dgm:prSet presAssocID="{2C1BA333-D116-4330-935C-D00219D00E78}" presName="parentLeftMargin" presStyleLbl="node1" presStyleIdx="0" presStyleCnt="2"/>
      <dgm:spPr/>
    </dgm:pt>
    <dgm:pt modelId="{A151CF8D-9A67-4F5E-8ADF-829975DDD3EB}" type="pres">
      <dgm:prSet presAssocID="{2C1BA333-D116-4330-935C-D00219D00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4CB289-9938-4263-A144-16AAA7908010}" type="pres">
      <dgm:prSet presAssocID="{2C1BA333-D116-4330-935C-D00219D00E78}" presName="negativeSpace" presStyleCnt="0"/>
      <dgm:spPr/>
    </dgm:pt>
    <dgm:pt modelId="{B2234213-4FAF-4879-84B2-6377191E4EE9}" type="pres">
      <dgm:prSet presAssocID="{2C1BA333-D116-4330-935C-D00219D00E78}" presName="childText" presStyleLbl="conFgAcc1" presStyleIdx="0" presStyleCnt="2">
        <dgm:presLayoutVars>
          <dgm:bulletEnabled val="1"/>
        </dgm:presLayoutVars>
      </dgm:prSet>
      <dgm:spPr/>
    </dgm:pt>
    <dgm:pt modelId="{9D43E56E-6DB8-407B-A494-1516EDCA21C1}" type="pres">
      <dgm:prSet presAssocID="{E5BCE51E-3355-4604-B736-7B89529D2DAB}" presName="spaceBetweenRectangles" presStyleCnt="0"/>
      <dgm:spPr/>
    </dgm:pt>
    <dgm:pt modelId="{BC58D00C-2919-40C6-972A-45BFF64EDD8A}" type="pres">
      <dgm:prSet presAssocID="{4454E765-AFEF-4247-BDDC-6DD8758E8CC8}" presName="parentLin" presStyleCnt="0"/>
      <dgm:spPr/>
    </dgm:pt>
    <dgm:pt modelId="{0670EE59-3ADA-4F5C-BBE1-905AFBD7F9B1}" type="pres">
      <dgm:prSet presAssocID="{4454E765-AFEF-4247-BDDC-6DD8758E8CC8}" presName="parentLeftMargin" presStyleLbl="node1" presStyleIdx="0" presStyleCnt="2"/>
      <dgm:spPr/>
    </dgm:pt>
    <dgm:pt modelId="{B334A8D6-A626-4C1F-82AD-1248350E905C}" type="pres">
      <dgm:prSet presAssocID="{4454E765-AFEF-4247-BDDC-6DD8758E8C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DCA86B-EC67-4ADA-B4E0-E42B5DFB10C7}" type="pres">
      <dgm:prSet presAssocID="{4454E765-AFEF-4247-BDDC-6DD8758E8CC8}" presName="negativeSpace" presStyleCnt="0"/>
      <dgm:spPr/>
    </dgm:pt>
    <dgm:pt modelId="{6F9DE3C7-253C-448A-AB9A-FB76FCA2089F}" type="pres">
      <dgm:prSet presAssocID="{4454E765-AFEF-4247-BDDC-6DD8758E8C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FBACD6A-C995-4D86-BAEE-B2C382091F37}" type="presOf" srcId="{4454E765-AFEF-4247-BDDC-6DD8758E8CC8}" destId="{0670EE59-3ADA-4F5C-BBE1-905AFBD7F9B1}" srcOrd="0" destOrd="0" presId="urn:microsoft.com/office/officeart/2005/8/layout/list1"/>
    <dgm:cxn modelId="{B895FB79-5384-4469-803B-F67893A9B130}" srcId="{A727E69F-8300-4A75-9997-136EB4DD2449}" destId="{2C1BA333-D116-4330-935C-D00219D00E78}" srcOrd="0" destOrd="0" parTransId="{B4E07A40-8533-4E2A-AEB9-63E3690A5F65}" sibTransId="{E5BCE51E-3355-4604-B736-7B89529D2DAB}"/>
    <dgm:cxn modelId="{81FCED96-823F-4CB3-925C-DD2D2FA19D86}" type="presOf" srcId="{2C1BA333-D116-4330-935C-D00219D00E78}" destId="{A01FD5CE-0C1A-49CB-B849-E24B773E03CB}" srcOrd="0" destOrd="0" presId="urn:microsoft.com/office/officeart/2005/8/layout/list1"/>
    <dgm:cxn modelId="{E62622B7-D2B7-4621-9FA0-A91BC8C7DED6}" type="presOf" srcId="{4454E765-AFEF-4247-BDDC-6DD8758E8CC8}" destId="{B334A8D6-A626-4C1F-82AD-1248350E905C}" srcOrd="1" destOrd="0" presId="urn:microsoft.com/office/officeart/2005/8/layout/list1"/>
    <dgm:cxn modelId="{5C6262E8-625E-4B10-A7D5-520C5F1C4B6D}" srcId="{A727E69F-8300-4A75-9997-136EB4DD2449}" destId="{4454E765-AFEF-4247-BDDC-6DD8758E8CC8}" srcOrd="1" destOrd="0" parTransId="{389AB148-0823-4CFF-B348-7F37AB739CD8}" sibTransId="{52EE41E6-0F30-464C-97A3-A8DBC9B818D1}"/>
    <dgm:cxn modelId="{4D04F8EA-2D05-4ABC-AE1F-EB2DD04E4731}" type="presOf" srcId="{2C1BA333-D116-4330-935C-D00219D00E78}" destId="{A151CF8D-9A67-4F5E-8ADF-829975DDD3EB}" srcOrd="1" destOrd="0" presId="urn:microsoft.com/office/officeart/2005/8/layout/list1"/>
    <dgm:cxn modelId="{4DFFF3F4-57D6-4544-B393-6B76E2D91669}" type="presOf" srcId="{A727E69F-8300-4A75-9997-136EB4DD2449}" destId="{2FD1F87E-D5E7-4F12-B5AF-16F919A4B731}" srcOrd="0" destOrd="0" presId="urn:microsoft.com/office/officeart/2005/8/layout/list1"/>
    <dgm:cxn modelId="{347D68C2-D0D7-4B8A-BEE4-B69084937B13}" type="presParOf" srcId="{2FD1F87E-D5E7-4F12-B5AF-16F919A4B731}" destId="{4170011F-7756-4A0F-B6E7-A7D01A8D7FFD}" srcOrd="0" destOrd="0" presId="urn:microsoft.com/office/officeart/2005/8/layout/list1"/>
    <dgm:cxn modelId="{DCFBCC87-128C-4C6F-AFA8-0D6A4471CD59}" type="presParOf" srcId="{4170011F-7756-4A0F-B6E7-A7D01A8D7FFD}" destId="{A01FD5CE-0C1A-49CB-B849-E24B773E03CB}" srcOrd="0" destOrd="0" presId="urn:microsoft.com/office/officeart/2005/8/layout/list1"/>
    <dgm:cxn modelId="{E1597D2E-9AB0-4E25-B068-A370C22C04CF}" type="presParOf" srcId="{4170011F-7756-4A0F-B6E7-A7D01A8D7FFD}" destId="{A151CF8D-9A67-4F5E-8ADF-829975DDD3EB}" srcOrd="1" destOrd="0" presId="urn:microsoft.com/office/officeart/2005/8/layout/list1"/>
    <dgm:cxn modelId="{ACAD7F90-9338-49E3-834E-7CB5F42D997F}" type="presParOf" srcId="{2FD1F87E-D5E7-4F12-B5AF-16F919A4B731}" destId="{784CB289-9938-4263-A144-16AAA7908010}" srcOrd="1" destOrd="0" presId="urn:microsoft.com/office/officeart/2005/8/layout/list1"/>
    <dgm:cxn modelId="{E6C22343-9D33-408A-8FE4-7B87E4DEA49F}" type="presParOf" srcId="{2FD1F87E-D5E7-4F12-B5AF-16F919A4B731}" destId="{B2234213-4FAF-4879-84B2-6377191E4EE9}" srcOrd="2" destOrd="0" presId="urn:microsoft.com/office/officeart/2005/8/layout/list1"/>
    <dgm:cxn modelId="{4C9E731F-5416-4147-808F-8D9C8A3DE4AF}" type="presParOf" srcId="{2FD1F87E-D5E7-4F12-B5AF-16F919A4B731}" destId="{9D43E56E-6DB8-407B-A494-1516EDCA21C1}" srcOrd="3" destOrd="0" presId="urn:microsoft.com/office/officeart/2005/8/layout/list1"/>
    <dgm:cxn modelId="{E6688763-C2A6-42A9-995D-5C22C22DBEC4}" type="presParOf" srcId="{2FD1F87E-D5E7-4F12-B5AF-16F919A4B731}" destId="{BC58D00C-2919-40C6-972A-45BFF64EDD8A}" srcOrd="4" destOrd="0" presId="urn:microsoft.com/office/officeart/2005/8/layout/list1"/>
    <dgm:cxn modelId="{A08B02DF-CC56-4034-A6D1-9E689F76E912}" type="presParOf" srcId="{BC58D00C-2919-40C6-972A-45BFF64EDD8A}" destId="{0670EE59-3ADA-4F5C-BBE1-905AFBD7F9B1}" srcOrd="0" destOrd="0" presId="urn:microsoft.com/office/officeart/2005/8/layout/list1"/>
    <dgm:cxn modelId="{8D195F2F-BB77-41D2-8753-9A73FF729F25}" type="presParOf" srcId="{BC58D00C-2919-40C6-972A-45BFF64EDD8A}" destId="{B334A8D6-A626-4C1F-82AD-1248350E905C}" srcOrd="1" destOrd="0" presId="urn:microsoft.com/office/officeart/2005/8/layout/list1"/>
    <dgm:cxn modelId="{1E69D752-611E-4FE8-A47C-57ED9C4E8358}" type="presParOf" srcId="{2FD1F87E-D5E7-4F12-B5AF-16F919A4B731}" destId="{FFDCA86B-EC67-4ADA-B4E0-E42B5DFB10C7}" srcOrd="5" destOrd="0" presId="urn:microsoft.com/office/officeart/2005/8/layout/list1"/>
    <dgm:cxn modelId="{7710F9D0-FE65-4F69-A4E4-88B12FC87568}" type="presParOf" srcId="{2FD1F87E-D5E7-4F12-B5AF-16F919A4B731}" destId="{6F9DE3C7-253C-448A-AB9A-FB76FCA208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E133C-B3FC-4E59-AB5B-19AB34B74BF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7B5D891D-E3FD-4C6F-8674-38A66D725250}">
      <dgm:prSet phldrT="[Text]" custT="1"/>
      <dgm:spPr/>
      <dgm:t>
        <a:bodyPr/>
        <a:lstStyle/>
        <a:p>
          <a:r>
            <a:rPr lang="en-US" sz="1800" dirty="0"/>
            <a:t>Anyone who know the details of card can make fraud transactions</a:t>
          </a:r>
          <a:endParaRPr lang="en-GB" sz="1800" dirty="0"/>
        </a:p>
      </dgm:t>
    </dgm:pt>
    <dgm:pt modelId="{17FE05A2-FBAF-46DA-9A9A-724293687FE7}" type="parTrans" cxnId="{ED1F21C0-A6AB-4A2B-9D42-C77D3C151812}">
      <dgm:prSet/>
      <dgm:spPr/>
      <dgm:t>
        <a:bodyPr/>
        <a:lstStyle/>
        <a:p>
          <a:endParaRPr lang="en-GB"/>
        </a:p>
      </dgm:t>
    </dgm:pt>
    <dgm:pt modelId="{25AF7780-1097-4743-9830-FA1AE066F783}" type="sibTrans" cxnId="{ED1F21C0-A6AB-4A2B-9D42-C77D3C151812}">
      <dgm:prSet/>
      <dgm:spPr/>
      <dgm:t>
        <a:bodyPr/>
        <a:lstStyle/>
        <a:p>
          <a:endParaRPr lang="en-GB"/>
        </a:p>
      </dgm:t>
    </dgm:pt>
    <dgm:pt modelId="{B817605E-BF04-4270-A930-73DAF8C31FBB}">
      <dgm:prSet phldrT="[Text]" custT="1"/>
      <dgm:spPr/>
      <dgm:t>
        <a:bodyPr/>
        <a:lstStyle/>
        <a:p>
          <a:r>
            <a:rPr lang="en-US" sz="1800" dirty="0"/>
            <a:t>Currently the card holder comes to know only after the fraud transaction is carried out</a:t>
          </a:r>
          <a:endParaRPr lang="en-GB" sz="1800" dirty="0"/>
        </a:p>
      </dgm:t>
    </dgm:pt>
    <dgm:pt modelId="{29D0679F-B1A6-4267-8691-5B8AC5FFDB44}" type="parTrans" cxnId="{297BD950-07D3-4B94-A4C9-52154B7FD877}">
      <dgm:prSet/>
      <dgm:spPr/>
      <dgm:t>
        <a:bodyPr/>
        <a:lstStyle/>
        <a:p>
          <a:endParaRPr lang="en-GB"/>
        </a:p>
      </dgm:t>
    </dgm:pt>
    <dgm:pt modelId="{232D0447-DD24-4C3E-83BA-EFE9C999B4AC}" type="sibTrans" cxnId="{297BD950-07D3-4B94-A4C9-52154B7FD877}">
      <dgm:prSet/>
      <dgm:spPr/>
      <dgm:t>
        <a:bodyPr/>
        <a:lstStyle/>
        <a:p>
          <a:endParaRPr lang="en-GB"/>
        </a:p>
      </dgm:t>
    </dgm:pt>
    <dgm:pt modelId="{A4CCB9BC-2AA4-49A5-B276-6728B543F5AE}">
      <dgm:prSet phldrT="[Text]" custT="1"/>
      <dgm:spPr/>
      <dgm:t>
        <a:bodyPr/>
        <a:lstStyle/>
        <a:p>
          <a:r>
            <a:rPr lang="en-US" sz="1800" dirty="0"/>
            <a:t>No mechanism to track the fraud transaction</a:t>
          </a:r>
          <a:endParaRPr lang="en-GB" sz="1800" dirty="0"/>
        </a:p>
      </dgm:t>
    </dgm:pt>
    <dgm:pt modelId="{31ABD9AC-88BF-4340-9566-F0EED7A571AD}" type="parTrans" cxnId="{DA26AA8B-0B07-455C-B3FD-8662D2674B64}">
      <dgm:prSet/>
      <dgm:spPr/>
      <dgm:t>
        <a:bodyPr/>
        <a:lstStyle/>
        <a:p>
          <a:endParaRPr lang="en-GB"/>
        </a:p>
      </dgm:t>
    </dgm:pt>
    <dgm:pt modelId="{95ECE891-6E49-448D-B764-D1C9E96C83C8}" type="sibTrans" cxnId="{DA26AA8B-0B07-455C-B3FD-8662D2674B64}">
      <dgm:prSet/>
      <dgm:spPr/>
      <dgm:t>
        <a:bodyPr/>
        <a:lstStyle/>
        <a:p>
          <a:endParaRPr lang="en-GB"/>
        </a:p>
      </dgm:t>
    </dgm:pt>
    <dgm:pt modelId="{5C2ADF87-D885-4B98-AE60-994C05789EA2}">
      <dgm:prSet phldrT="[Text]" custT="1"/>
      <dgm:spPr/>
      <dgm:t>
        <a:bodyPr/>
        <a:lstStyle/>
        <a:p>
          <a:r>
            <a:rPr lang="en-US" sz="1800" dirty="0"/>
            <a:t>Online payment does not require physical card</a:t>
          </a:r>
          <a:endParaRPr lang="en-GB" sz="1800" dirty="0"/>
        </a:p>
      </dgm:t>
    </dgm:pt>
    <dgm:pt modelId="{57593B67-7C81-4558-8F1D-32D938B986D1}" type="parTrans" cxnId="{966FF6BD-1CA8-4277-838B-95AA8A533A90}">
      <dgm:prSet/>
      <dgm:spPr/>
      <dgm:t>
        <a:bodyPr/>
        <a:lstStyle/>
        <a:p>
          <a:endParaRPr lang="en-GB"/>
        </a:p>
      </dgm:t>
    </dgm:pt>
    <dgm:pt modelId="{DF8C27C3-984A-4C1B-9B35-67597D012EF7}" type="sibTrans" cxnId="{966FF6BD-1CA8-4277-838B-95AA8A533A90}">
      <dgm:prSet/>
      <dgm:spPr/>
      <dgm:t>
        <a:bodyPr/>
        <a:lstStyle/>
        <a:p>
          <a:endParaRPr lang="en-GB"/>
        </a:p>
      </dgm:t>
    </dgm:pt>
    <dgm:pt modelId="{A1EA7134-6D3D-4B94-8FBD-6AF177A99C17}" type="pres">
      <dgm:prSet presAssocID="{D7DE133C-B3FC-4E59-AB5B-19AB34B74BF8}" presName="linear" presStyleCnt="0">
        <dgm:presLayoutVars>
          <dgm:dir/>
          <dgm:animLvl val="lvl"/>
          <dgm:resizeHandles val="exact"/>
        </dgm:presLayoutVars>
      </dgm:prSet>
      <dgm:spPr/>
    </dgm:pt>
    <dgm:pt modelId="{212E4DE9-20FB-449C-BB4B-3627CD924E05}" type="pres">
      <dgm:prSet presAssocID="{7B5D891D-E3FD-4C6F-8674-38A66D725250}" presName="parentLin" presStyleCnt="0"/>
      <dgm:spPr/>
    </dgm:pt>
    <dgm:pt modelId="{FAE6D73C-CD02-4B8E-A927-8964908F133B}" type="pres">
      <dgm:prSet presAssocID="{7B5D891D-E3FD-4C6F-8674-38A66D725250}" presName="parentLeftMargin" presStyleLbl="node1" presStyleIdx="0" presStyleCnt="4"/>
      <dgm:spPr/>
    </dgm:pt>
    <dgm:pt modelId="{56CB495C-8503-40C7-9BC0-BF347292396A}" type="pres">
      <dgm:prSet presAssocID="{7B5D891D-E3FD-4C6F-8674-38A66D7252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F4F467-D25D-4D0E-9988-A7264C8CA83E}" type="pres">
      <dgm:prSet presAssocID="{7B5D891D-E3FD-4C6F-8674-38A66D725250}" presName="negativeSpace" presStyleCnt="0"/>
      <dgm:spPr/>
    </dgm:pt>
    <dgm:pt modelId="{DF740F37-10EC-43EC-BB50-E65CFDB704AC}" type="pres">
      <dgm:prSet presAssocID="{7B5D891D-E3FD-4C6F-8674-38A66D725250}" presName="childText" presStyleLbl="conFgAcc1" presStyleIdx="0" presStyleCnt="4">
        <dgm:presLayoutVars>
          <dgm:bulletEnabled val="1"/>
        </dgm:presLayoutVars>
      </dgm:prSet>
      <dgm:spPr/>
    </dgm:pt>
    <dgm:pt modelId="{981A06DB-51BD-4DD6-93A3-AD8F2354C3D8}" type="pres">
      <dgm:prSet presAssocID="{25AF7780-1097-4743-9830-FA1AE066F783}" presName="spaceBetweenRectangles" presStyleCnt="0"/>
      <dgm:spPr/>
    </dgm:pt>
    <dgm:pt modelId="{99963355-88A2-4BCB-96CD-2546F11A342D}" type="pres">
      <dgm:prSet presAssocID="{5C2ADF87-D885-4B98-AE60-994C05789EA2}" presName="parentLin" presStyleCnt="0"/>
      <dgm:spPr/>
    </dgm:pt>
    <dgm:pt modelId="{714FEBC5-57BF-4523-84CA-E1E82A684F2E}" type="pres">
      <dgm:prSet presAssocID="{5C2ADF87-D885-4B98-AE60-994C05789EA2}" presName="parentLeftMargin" presStyleLbl="node1" presStyleIdx="0" presStyleCnt="4"/>
      <dgm:spPr/>
    </dgm:pt>
    <dgm:pt modelId="{6C97F23F-1073-4259-A84E-F97F4306C75C}" type="pres">
      <dgm:prSet presAssocID="{5C2ADF87-D885-4B98-AE60-994C05789E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6ACBCF-E61B-44BC-981D-DFD01F56C4A6}" type="pres">
      <dgm:prSet presAssocID="{5C2ADF87-D885-4B98-AE60-994C05789EA2}" presName="negativeSpace" presStyleCnt="0"/>
      <dgm:spPr/>
    </dgm:pt>
    <dgm:pt modelId="{63CF34F3-FF67-416D-8C48-F6B543DF8ABA}" type="pres">
      <dgm:prSet presAssocID="{5C2ADF87-D885-4B98-AE60-994C05789EA2}" presName="childText" presStyleLbl="conFgAcc1" presStyleIdx="1" presStyleCnt="4">
        <dgm:presLayoutVars>
          <dgm:bulletEnabled val="1"/>
        </dgm:presLayoutVars>
      </dgm:prSet>
      <dgm:spPr/>
    </dgm:pt>
    <dgm:pt modelId="{FABB9525-785B-4D55-9B20-976649EFB8D5}" type="pres">
      <dgm:prSet presAssocID="{DF8C27C3-984A-4C1B-9B35-67597D012EF7}" presName="spaceBetweenRectangles" presStyleCnt="0"/>
      <dgm:spPr/>
    </dgm:pt>
    <dgm:pt modelId="{BFB975FF-B55E-4CC3-A704-EEC93B359008}" type="pres">
      <dgm:prSet presAssocID="{B817605E-BF04-4270-A930-73DAF8C31FBB}" presName="parentLin" presStyleCnt="0"/>
      <dgm:spPr/>
    </dgm:pt>
    <dgm:pt modelId="{FF14CDD9-9F0E-49F9-90E9-B63EC97FEBBC}" type="pres">
      <dgm:prSet presAssocID="{B817605E-BF04-4270-A930-73DAF8C31FBB}" presName="parentLeftMargin" presStyleLbl="node1" presStyleIdx="1" presStyleCnt="4"/>
      <dgm:spPr/>
    </dgm:pt>
    <dgm:pt modelId="{07BE66A8-31B0-4737-BEA4-AEC7A77C3561}" type="pres">
      <dgm:prSet presAssocID="{B817605E-BF04-4270-A930-73DAF8C31F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F9EF71-CB31-453D-8D6E-0A64E5464244}" type="pres">
      <dgm:prSet presAssocID="{B817605E-BF04-4270-A930-73DAF8C31FBB}" presName="negativeSpace" presStyleCnt="0"/>
      <dgm:spPr/>
    </dgm:pt>
    <dgm:pt modelId="{9F2C3745-6D5D-4952-925A-113226143E3D}" type="pres">
      <dgm:prSet presAssocID="{B817605E-BF04-4270-A930-73DAF8C31FBB}" presName="childText" presStyleLbl="conFgAcc1" presStyleIdx="2" presStyleCnt="4">
        <dgm:presLayoutVars>
          <dgm:bulletEnabled val="1"/>
        </dgm:presLayoutVars>
      </dgm:prSet>
      <dgm:spPr/>
    </dgm:pt>
    <dgm:pt modelId="{F2B90566-EAE8-4D61-8473-83C212A83BF5}" type="pres">
      <dgm:prSet presAssocID="{232D0447-DD24-4C3E-83BA-EFE9C999B4AC}" presName="spaceBetweenRectangles" presStyleCnt="0"/>
      <dgm:spPr/>
    </dgm:pt>
    <dgm:pt modelId="{6A9CFA00-3EFF-4063-AE2A-56D2FBA3A973}" type="pres">
      <dgm:prSet presAssocID="{A4CCB9BC-2AA4-49A5-B276-6728B543F5AE}" presName="parentLin" presStyleCnt="0"/>
      <dgm:spPr/>
    </dgm:pt>
    <dgm:pt modelId="{D7726603-86C6-4DF1-97D7-0D55EDB84197}" type="pres">
      <dgm:prSet presAssocID="{A4CCB9BC-2AA4-49A5-B276-6728B543F5AE}" presName="parentLeftMargin" presStyleLbl="node1" presStyleIdx="2" presStyleCnt="4"/>
      <dgm:spPr/>
    </dgm:pt>
    <dgm:pt modelId="{6ED4F433-9754-4B21-8C34-46B0583BB496}" type="pres">
      <dgm:prSet presAssocID="{A4CCB9BC-2AA4-49A5-B276-6728B543F5A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4E13F8-9F4A-4077-BBA3-338341D6A5F6}" type="pres">
      <dgm:prSet presAssocID="{A4CCB9BC-2AA4-49A5-B276-6728B543F5AE}" presName="negativeSpace" presStyleCnt="0"/>
      <dgm:spPr/>
    </dgm:pt>
    <dgm:pt modelId="{3D1C5AFA-3F1E-4C2D-9045-8B520259B2C5}" type="pres">
      <dgm:prSet presAssocID="{A4CCB9BC-2AA4-49A5-B276-6728B543F5A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1B1DF0F-698A-4447-8586-499611D8B40B}" type="presOf" srcId="{7B5D891D-E3FD-4C6F-8674-38A66D725250}" destId="{FAE6D73C-CD02-4B8E-A927-8964908F133B}" srcOrd="0" destOrd="0" presId="urn:microsoft.com/office/officeart/2005/8/layout/list1"/>
    <dgm:cxn modelId="{BA9DAE6B-1B8D-4533-B4C7-0E5010BBF317}" type="presOf" srcId="{5C2ADF87-D885-4B98-AE60-994C05789EA2}" destId="{714FEBC5-57BF-4523-84CA-E1E82A684F2E}" srcOrd="0" destOrd="0" presId="urn:microsoft.com/office/officeart/2005/8/layout/list1"/>
    <dgm:cxn modelId="{297BD950-07D3-4B94-A4C9-52154B7FD877}" srcId="{D7DE133C-B3FC-4E59-AB5B-19AB34B74BF8}" destId="{B817605E-BF04-4270-A930-73DAF8C31FBB}" srcOrd="2" destOrd="0" parTransId="{29D0679F-B1A6-4267-8691-5B8AC5FFDB44}" sibTransId="{232D0447-DD24-4C3E-83BA-EFE9C999B4AC}"/>
    <dgm:cxn modelId="{CD253859-0493-455F-9089-6B5F983C705D}" type="presOf" srcId="{A4CCB9BC-2AA4-49A5-B276-6728B543F5AE}" destId="{D7726603-86C6-4DF1-97D7-0D55EDB84197}" srcOrd="0" destOrd="0" presId="urn:microsoft.com/office/officeart/2005/8/layout/list1"/>
    <dgm:cxn modelId="{939F278A-DDB8-409E-B5F6-313E3F134292}" type="presOf" srcId="{D7DE133C-B3FC-4E59-AB5B-19AB34B74BF8}" destId="{A1EA7134-6D3D-4B94-8FBD-6AF177A99C17}" srcOrd="0" destOrd="0" presId="urn:microsoft.com/office/officeart/2005/8/layout/list1"/>
    <dgm:cxn modelId="{DA26AA8B-0B07-455C-B3FD-8662D2674B64}" srcId="{D7DE133C-B3FC-4E59-AB5B-19AB34B74BF8}" destId="{A4CCB9BC-2AA4-49A5-B276-6728B543F5AE}" srcOrd="3" destOrd="0" parTransId="{31ABD9AC-88BF-4340-9566-F0EED7A571AD}" sibTransId="{95ECE891-6E49-448D-B764-D1C9E96C83C8}"/>
    <dgm:cxn modelId="{DCF780A1-9A63-4E80-B806-7265CAAF05D3}" type="presOf" srcId="{B817605E-BF04-4270-A930-73DAF8C31FBB}" destId="{FF14CDD9-9F0E-49F9-90E9-B63EC97FEBBC}" srcOrd="0" destOrd="0" presId="urn:microsoft.com/office/officeart/2005/8/layout/list1"/>
    <dgm:cxn modelId="{2CC713AE-FAC4-454D-83D7-08BFF83F633E}" type="presOf" srcId="{5C2ADF87-D885-4B98-AE60-994C05789EA2}" destId="{6C97F23F-1073-4259-A84E-F97F4306C75C}" srcOrd="1" destOrd="0" presId="urn:microsoft.com/office/officeart/2005/8/layout/list1"/>
    <dgm:cxn modelId="{679FFCB3-FE47-4A80-A4F2-6F35786072F9}" type="presOf" srcId="{7B5D891D-E3FD-4C6F-8674-38A66D725250}" destId="{56CB495C-8503-40C7-9BC0-BF347292396A}" srcOrd="1" destOrd="0" presId="urn:microsoft.com/office/officeart/2005/8/layout/list1"/>
    <dgm:cxn modelId="{966FF6BD-1CA8-4277-838B-95AA8A533A90}" srcId="{D7DE133C-B3FC-4E59-AB5B-19AB34B74BF8}" destId="{5C2ADF87-D885-4B98-AE60-994C05789EA2}" srcOrd="1" destOrd="0" parTransId="{57593B67-7C81-4558-8F1D-32D938B986D1}" sibTransId="{DF8C27C3-984A-4C1B-9B35-67597D012EF7}"/>
    <dgm:cxn modelId="{21F355BE-4091-4A8B-BFDF-132841037E44}" type="presOf" srcId="{A4CCB9BC-2AA4-49A5-B276-6728B543F5AE}" destId="{6ED4F433-9754-4B21-8C34-46B0583BB496}" srcOrd="1" destOrd="0" presId="urn:microsoft.com/office/officeart/2005/8/layout/list1"/>
    <dgm:cxn modelId="{ED1F21C0-A6AB-4A2B-9D42-C77D3C151812}" srcId="{D7DE133C-B3FC-4E59-AB5B-19AB34B74BF8}" destId="{7B5D891D-E3FD-4C6F-8674-38A66D725250}" srcOrd="0" destOrd="0" parTransId="{17FE05A2-FBAF-46DA-9A9A-724293687FE7}" sibTransId="{25AF7780-1097-4743-9830-FA1AE066F783}"/>
    <dgm:cxn modelId="{4AEA5CCD-4A08-4ADE-912A-00165A9C2D8D}" type="presOf" srcId="{B817605E-BF04-4270-A930-73DAF8C31FBB}" destId="{07BE66A8-31B0-4737-BEA4-AEC7A77C3561}" srcOrd="1" destOrd="0" presId="urn:microsoft.com/office/officeart/2005/8/layout/list1"/>
    <dgm:cxn modelId="{562FA96B-8F1C-4C71-A44A-D7FAA720B85F}" type="presParOf" srcId="{A1EA7134-6D3D-4B94-8FBD-6AF177A99C17}" destId="{212E4DE9-20FB-449C-BB4B-3627CD924E05}" srcOrd="0" destOrd="0" presId="urn:microsoft.com/office/officeart/2005/8/layout/list1"/>
    <dgm:cxn modelId="{3B53B0D7-F628-42E6-9888-CE9A6230D145}" type="presParOf" srcId="{212E4DE9-20FB-449C-BB4B-3627CD924E05}" destId="{FAE6D73C-CD02-4B8E-A927-8964908F133B}" srcOrd="0" destOrd="0" presId="urn:microsoft.com/office/officeart/2005/8/layout/list1"/>
    <dgm:cxn modelId="{E03873EC-C21A-40C2-B084-344D5EC033C6}" type="presParOf" srcId="{212E4DE9-20FB-449C-BB4B-3627CD924E05}" destId="{56CB495C-8503-40C7-9BC0-BF347292396A}" srcOrd="1" destOrd="0" presId="urn:microsoft.com/office/officeart/2005/8/layout/list1"/>
    <dgm:cxn modelId="{52417CAF-6BB9-471B-9065-BF5E5FFC6E62}" type="presParOf" srcId="{A1EA7134-6D3D-4B94-8FBD-6AF177A99C17}" destId="{5FF4F467-D25D-4D0E-9988-A7264C8CA83E}" srcOrd="1" destOrd="0" presId="urn:microsoft.com/office/officeart/2005/8/layout/list1"/>
    <dgm:cxn modelId="{842CBBD6-8D88-4FA3-BA90-39097A86519A}" type="presParOf" srcId="{A1EA7134-6D3D-4B94-8FBD-6AF177A99C17}" destId="{DF740F37-10EC-43EC-BB50-E65CFDB704AC}" srcOrd="2" destOrd="0" presId="urn:microsoft.com/office/officeart/2005/8/layout/list1"/>
    <dgm:cxn modelId="{03FAA7F1-D9E8-4EDF-BAC2-53B8743F526E}" type="presParOf" srcId="{A1EA7134-6D3D-4B94-8FBD-6AF177A99C17}" destId="{981A06DB-51BD-4DD6-93A3-AD8F2354C3D8}" srcOrd="3" destOrd="0" presId="urn:microsoft.com/office/officeart/2005/8/layout/list1"/>
    <dgm:cxn modelId="{69C42826-0DC4-47A0-8327-3EBACB8A56E1}" type="presParOf" srcId="{A1EA7134-6D3D-4B94-8FBD-6AF177A99C17}" destId="{99963355-88A2-4BCB-96CD-2546F11A342D}" srcOrd="4" destOrd="0" presId="urn:microsoft.com/office/officeart/2005/8/layout/list1"/>
    <dgm:cxn modelId="{992E1B14-CA41-4452-BD2B-61163F155B45}" type="presParOf" srcId="{99963355-88A2-4BCB-96CD-2546F11A342D}" destId="{714FEBC5-57BF-4523-84CA-E1E82A684F2E}" srcOrd="0" destOrd="0" presId="urn:microsoft.com/office/officeart/2005/8/layout/list1"/>
    <dgm:cxn modelId="{96DB133A-2A22-4F3C-B82C-94B4C1291B9A}" type="presParOf" srcId="{99963355-88A2-4BCB-96CD-2546F11A342D}" destId="{6C97F23F-1073-4259-A84E-F97F4306C75C}" srcOrd="1" destOrd="0" presId="urn:microsoft.com/office/officeart/2005/8/layout/list1"/>
    <dgm:cxn modelId="{01D3D78E-8605-4980-B5EC-CB4A801D95E2}" type="presParOf" srcId="{A1EA7134-6D3D-4B94-8FBD-6AF177A99C17}" destId="{C76ACBCF-E61B-44BC-981D-DFD01F56C4A6}" srcOrd="5" destOrd="0" presId="urn:microsoft.com/office/officeart/2005/8/layout/list1"/>
    <dgm:cxn modelId="{77A074BE-FFBD-4944-B501-9C40ECB82DD5}" type="presParOf" srcId="{A1EA7134-6D3D-4B94-8FBD-6AF177A99C17}" destId="{63CF34F3-FF67-416D-8C48-F6B543DF8ABA}" srcOrd="6" destOrd="0" presId="urn:microsoft.com/office/officeart/2005/8/layout/list1"/>
    <dgm:cxn modelId="{5C2A04BF-C288-4E5F-8512-E2BDCCFE5C3C}" type="presParOf" srcId="{A1EA7134-6D3D-4B94-8FBD-6AF177A99C17}" destId="{FABB9525-785B-4D55-9B20-976649EFB8D5}" srcOrd="7" destOrd="0" presId="urn:microsoft.com/office/officeart/2005/8/layout/list1"/>
    <dgm:cxn modelId="{308F28D9-0223-4672-8E54-30C00741EF02}" type="presParOf" srcId="{A1EA7134-6D3D-4B94-8FBD-6AF177A99C17}" destId="{BFB975FF-B55E-4CC3-A704-EEC93B359008}" srcOrd="8" destOrd="0" presId="urn:microsoft.com/office/officeart/2005/8/layout/list1"/>
    <dgm:cxn modelId="{60974D48-5CF5-4BEB-AE1D-ABAF8D5C4410}" type="presParOf" srcId="{BFB975FF-B55E-4CC3-A704-EEC93B359008}" destId="{FF14CDD9-9F0E-49F9-90E9-B63EC97FEBBC}" srcOrd="0" destOrd="0" presId="urn:microsoft.com/office/officeart/2005/8/layout/list1"/>
    <dgm:cxn modelId="{9E7AB28B-89FE-4E9E-B08E-C4AEA11AAF5A}" type="presParOf" srcId="{BFB975FF-B55E-4CC3-A704-EEC93B359008}" destId="{07BE66A8-31B0-4737-BEA4-AEC7A77C3561}" srcOrd="1" destOrd="0" presId="urn:microsoft.com/office/officeart/2005/8/layout/list1"/>
    <dgm:cxn modelId="{29E1C0D3-17E6-46AE-8B9F-ECF7A03FB2FF}" type="presParOf" srcId="{A1EA7134-6D3D-4B94-8FBD-6AF177A99C17}" destId="{45F9EF71-CB31-453D-8D6E-0A64E5464244}" srcOrd="9" destOrd="0" presId="urn:microsoft.com/office/officeart/2005/8/layout/list1"/>
    <dgm:cxn modelId="{E5341887-182F-442D-A75F-73DA5C073326}" type="presParOf" srcId="{A1EA7134-6D3D-4B94-8FBD-6AF177A99C17}" destId="{9F2C3745-6D5D-4952-925A-113226143E3D}" srcOrd="10" destOrd="0" presId="urn:microsoft.com/office/officeart/2005/8/layout/list1"/>
    <dgm:cxn modelId="{57296A2D-24FB-44A5-8B3C-972E30EB3B97}" type="presParOf" srcId="{A1EA7134-6D3D-4B94-8FBD-6AF177A99C17}" destId="{F2B90566-EAE8-4D61-8473-83C212A83BF5}" srcOrd="11" destOrd="0" presId="urn:microsoft.com/office/officeart/2005/8/layout/list1"/>
    <dgm:cxn modelId="{8CE9EE55-5FE3-4939-8B0B-54E0CA35A234}" type="presParOf" srcId="{A1EA7134-6D3D-4B94-8FBD-6AF177A99C17}" destId="{6A9CFA00-3EFF-4063-AE2A-56D2FBA3A973}" srcOrd="12" destOrd="0" presId="urn:microsoft.com/office/officeart/2005/8/layout/list1"/>
    <dgm:cxn modelId="{0C771F19-E757-45AA-9C11-44C908161139}" type="presParOf" srcId="{6A9CFA00-3EFF-4063-AE2A-56D2FBA3A973}" destId="{D7726603-86C6-4DF1-97D7-0D55EDB84197}" srcOrd="0" destOrd="0" presId="urn:microsoft.com/office/officeart/2005/8/layout/list1"/>
    <dgm:cxn modelId="{B0F12B16-D459-4817-B6D8-432C3606775E}" type="presParOf" srcId="{6A9CFA00-3EFF-4063-AE2A-56D2FBA3A973}" destId="{6ED4F433-9754-4B21-8C34-46B0583BB496}" srcOrd="1" destOrd="0" presId="urn:microsoft.com/office/officeart/2005/8/layout/list1"/>
    <dgm:cxn modelId="{BBA5E4B2-C605-4AC5-A7D4-6EECA956C659}" type="presParOf" srcId="{A1EA7134-6D3D-4B94-8FBD-6AF177A99C17}" destId="{764E13F8-9F4A-4077-BBA3-338341D6A5F6}" srcOrd="13" destOrd="0" presId="urn:microsoft.com/office/officeart/2005/8/layout/list1"/>
    <dgm:cxn modelId="{559AD3A7-A225-4E6C-A4B3-6C769889C9CA}" type="presParOf" srcId="{A1EA7134-6D3D-4B94-8FBD-6AF177A99C17}" destId="{3D1C5AFA-3F1E-4C2D-9045-8B520259B2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7F935-0A6A-412F-9818-478D76D89BA9}" type="doc">
      <dgm:prSet loTypeId="urn:microsoft.com/office/officeart/2005/8/layout/pyramid2" loCatId="pyramid" qsTypeId="urn:microsoft.com/office/officeart/2005/8/quickstyle/simple1" qsCatId="simple" csTypeId="urn:microsoft.com/office/officeart/2005/8/colors/accent2_1" csCatId="accent2" phldr="1"/>
      <dgm:spPr/>
    </dgm:pt>
    <dgm:pt modelId="{683E676E-D39A-4718-90E3-78B581A6B139}">
      <dgm:prSet phldrT="[Text]" custT="1"/>
      <dgm:spPr/>
      <dgm:t>
        <a:bodyPr/>
        <a:lstStyle/>
        <a:p>
          <a:r>
            <a:rPr lang="en-US" sz="1800" dirty="0"/>
            <a:t>Counterfeit credit cards.</a:t>
          </a:r>
          <a:endParaRPr lang="en-GB" sz="1800" dirty="0"/>
        </a:p>
      </dgm:t>
    </dgm:pt>
    <dgm:pt modelId="{B1C13892-B5C2-4DCF-8150-B6C0992860EA}" type="parTrans" cxnId="{12200A0B-C281-46E4-AA01-17E09B1BD654}">
      <dgm:prSet/>
      <dgm:spPr/>
      <dgm:t>
        <a:bodyPr/>
        <a:lstStyle/>
        <a:p>
          <a:endParaRPr lang="en-GB"/>
        </a:p>
      </dgm:t>
    </dgm:pt>
    <dgm:pt modelId="{BDED1DA3-2303-49EC-9600-E2DFB0FD530B}" type="sibTrans" cxnId="{12200A0B-C281-46E4-AA01-17E09B1BD654}">
      <dgm:prSet/>
      <dgm:spPr/>
      <dgm:t>
        <a:bodyPr/>
        <a:lstStyle/>
        <a:p>
          <a:endParaRPr lang="en-GB"/>
        </a:p>
      </dgm:t>
    </dgm:pt>
    <dgm:pt modelId="{2FAD9C9B-64B9-4EF0-A5EE-DA5738328AB7}">
      <dgm:prSet phldrT="[Text]" custT="1"/>
      <dgm:spPr/>
      <dgm:t>
        <a:bodyPr/>
        <a:lstStyle/>
        <a:p>
          <a:r>
            <a:rPr lang="en-US" sz="1600" dirty="0"/>
            <a:t>Lost or stolen cards.</a:t>
          </a:r>
          <a:endParaRPr lang="en-GB" sz="1600" dirty="0"/>
        </a:p>
      </dgm:t>
    </dgm:pt>
    <dgm:pt modelId="{1541C4BB-0B12-4587-8A54-3C6266A11574}" type="parTrans" cxnId="{E5F59591-03C4-4D4B-B54D-F61BBFAD68CD}">
      <dgm:prSet/>
      <dgm:spPr/>
      <dgm:t>
        <a:bodyPr/>
        <a:lstStyle/>
        <a:p>
          <a:endParaRPr lang="en-GB"/>
        </a:p>
      </dgm:t>
    </dgm:pt>
    <dgm:pt modelId="{43778880-81C9-4A16-BAB9-44FBBF22F4D4}" type="sibTrans" cxnId="{E5F59591-03C4-4D4B-B54D-F61BBFAD68CD}">
      <dgm:prSet/>
      <dgm:spPr/>
      <dgm:t>
        <a:bodyPr/>
        <a:lstStyle/>
        <a:p>
          <a:endParaRPr lang="en-GB"/>
        </a:p>
      </dgm:t>
    </dgm:pt>
    <dgm:pt modelId="{BDBBFA8C-75EA-47B3-9043-9D355EC6931D}">
      <dgm:prSet phldrT="[Text]" custT="1"/>
      <dgm:spPr/>
      <dgm:t>
        <a:bodyPr/>
        <a:lstStyle/>
        <a:p>
          <a:r>
            <a:rPr lang="en-US" sz="1600" dirty="0"/>
            <a:t>Card not present fraud</a:t>
          </a:r>
          <a:r>
            <a:rPr lang="en-US" sz="1000" dirty="0"/>
            <a:t>.</a:t>
          </a:r>
        </a:p>
        <a:p>
          <a:endParaRPr lang="en-GB" sz="1000" dirty="0"/>
        </a:p>
      </dgm:t>
    </dgm:pt>
    <dgm:pt modelId="{DA05C6BE-65C9-4032-A28C-C2A0C0A82559}" type="parTrans" cxnId="{74F6F034-C226-4E07-90B2-FB5C1ADA8630}">
      <dgm:prSet/>
      <dgm:spPr/>
      <dgm:t>
        <a:bodyPr/>
        <a:lstStyle/>
        <a:p>
          <a:endParaRPr lang="en-GB"/>
        </a:p>
      </dgm:t>
    </dgm:pt>
    <dgm:pt modelId="{366315E5-99B2-4C1A-9778-CB070F27EBB4}" type="sibTrans" cxnId="{74F6F034-C226-4E07-90B2-FB5C1ADA8630}">
      <dgm:prSet/>
      <dgm:spPr/>
      <dgm:t>
        <a:bodyPr/>
        <a:lstStyle/>
        <a:p>
          <a:endParaRPr lang="en-GB"/>
        </a:p>
      </dgm:t>
    </dgm:pt>
    <dgm:pt modelId="{66CE134A-3875-47E7-BBD3-095A10BA7C69}">
      <dgm:prSet/>
      <dgm:spPr/>
      <dgm:t>
        <a:bodyPr/>
        <a:lstStyle/>
        <a:p>
          <a:r>
            <a:rPr lang="en-US" dirty="0"/>
            <a:t>phishing</a:t>
          </a:r>
          <a:endParaRPr lang="en-GB" dirty="0"/>
        </a:p>
      </dgm:t>
    </dgm:pt>
    <dgm:pt modelId="{98321DBC-CB8F-4712-8109-86D929082AA9}" type="parTrans" cxnId="{AE4A31DF-13AC-42B0-B587-BF8404F1160C}">
      <dgm:prSet/>
      <dgm:spPr/>
      <dgm:t>
        <a:bodyPr/>
        <a:lstStyle/>
        <a:p>
          <a:endParaRPr lang="en-GB"/>
        </a:p>
      </dgm:t>
    </dgm:pt>
    <dgm:pt modelId="{5FFCBE46-FCFA-44B0-AE01-BECEB16A8546}" type="sibTrans" cxnId="{AE4A31DF-13AC-42B0-B587-BF8404F1160C}">
      <dgm:prSet/>
      <dgm:spPr/>
      <dgm:t>
        <a:bodyPr/>
        <a:lstStyle/>
        <a:p>
          <a:endParaRPr lang="en-GB"/>
        </a:p>
      </dgm:t>
    </dgm:pt>
    <dgm:pt modelId="{D2BA7260-573C-4A22-A5FF-B159D2E1AF28}">
      <dgm:prSet/>
      <dgm:spPr/>
      <dgm:t>
        <a:bodyPr/>
        <a:lstStyle/>
        <a:p>
          <a:r>
            <a:rPr lang="en-US" dirty="0"/>
            <a:t>Non receipt fraud</a:t>
          </a:r>
          <a:endParaRPr lang="en-GB" dirty="0"/>
        </a:p>
      </dgm:t>
    </dgm:pt>
    <dgm:pt modelId="{F16A54FC-A7B1-47D3-B08D-88795B5FC578}" type="parTrans" cxnId="{03DB1DF9-C5E3-420A-9E72-168E1FCE5833}">
      <dgm:prSet/>
      <dgm:spPr/>
      <dgm:t>
        <a:bodyPr/>
        <a:lstStyle/>
        <a:p>
          <a:endParaRPr lang="en-GB"/>
        </a:p>
      </dgm:t>
    </dgm:pt>
    <dgm:pt modelId="{4640AB5B-BB6B-4129-8273-EA04D60EBEE9}" type="sibTrans" cxnId="{03DB1DF9-C5E3-420A-9E72-168E1FCE5833}">
      <dgm:prSet/>
      <dgm:spPr/>
      <dgm:t>
        <a:bodyPr/>
        <a:lstStyle/>
        <a:p>
          <a:endParaRPr lang="en-GB"/>
        </a:p>
      </dgm:t>
    </dgm:pt>
    <dgm:pt modelId="{EED29373-9037-4ECF-8E97-01885340FEA4}">
      <dgm:prSet/>
      <dgm:spPr/>
      <dgm:t>
        <a:bodyPr/>
        <a:lstStyle/>
        <a:p>
          <a:r>
            <a:rPr lang="en-US" dirty="0"/>
            <a:t>Identifying theft fraud</a:t>
          </a:r>
          <a:endParaRPr lang="en-GB" dirty="0"/>
        </a:p>
      </dgm:t>
    </dgm:pt>
    <dgm:pt modelId="{A754C498-082E-4B1E-9B31-D15770D4C1F9}" type="parTrans" cxnId="{7C9A8F89-5A2B-4DEB-B3FA-EF88BE90B354}">
      <dgm:prSet/>
      <dgm:spPr/>
      <dgm:t>
        <a:bodyPr/>
        <a:lstStyle/>
        <a:p>
          <a:endParaRPr lang="en-GB"/>
        </a:p>
      </dgm:t>
    </dgm:pt>
    <dgm:pt modelId="{94D1B2E0-C1FC-4E5A-BA2E-59598E3BFA38}" type="sibTrans" cxnId="{7C9A8F89-5A2B-4DEB-B3FA-EF88BE90B354}">
      <dgm:prSet/>
      <dgm:spPr/>
      <dgm:t>
        <a:bodyPr/>
        <a:lstStyle/>
        <a:p>
          <a:endParaRPr lang="en-GB"/>
        </a:p>
      </dgm:t>
    </dgm:pt>
    <dgm:pt modelId="{A406A69A-E5A1-4B95-A53D-9762E328771F}" type="pres">
      <dgm:prSet presAssocID="{6967F935-0A6A-412F-9818-478D76D89BA9}" presName="compositeShape" presStyleCnt="0">
        <dgm:presLayoutVars>
          <dgm:dir/>
          <dgm:resizeHandles/>
        </dgm:presLayoutVars>
      </dgm:prSet>
      <dgm:spPr/>
    </dgm:pt>
    <dgm:pt modelId="{4403F0DD-4B64-479A-A39E-B6944CD0F97E}" type="pres">
      <dgm:prSet presAssocID="{6967F935-0A6A-412F-9818-478D76D89BA9}" presName="pyramid" presStyleLbl="node1" presStyleIdx="0" presStyleCnt="1"/>
      <dgm:spPr/>
    </dgm:pt>
    <dgm:pt modelId="{05BA3841-81CD-41AD-8460-3C7353912BD7}" type="pres">
      <dgm:prSet presAssocID="{6967F935-0A6A-412F-9818-478D76D89BA9}" presName="theList" presStyleCnt="0"/>
      <dgm:spPr/>
    </dgm:pt>
    <dgm:pt modelId="{C436B3CD-5955-4280-AC35-333DF6DAFDA6}" type="pres">
      <dgm:prSet presAssocID="{683E676E-D39A-4718-90E3-78B581A6B139}" presName="aNode" presStyleLbl="fgAcc1" presStyleIdx="0" presStyleCnt="6">
        <dgm:presLayoutVars>
          <dgm:bulletEnabled val="1"/>
        </dgm:presLayoutVars>
      </dgm:prSet>
      <dgm:spPr/>
    </dgm:pt>
    <dgm:pt modelId="{2FF5B1D9-4EC1-4C6C-A7CB-A2BA704E5C3C}" type="pres">
      <dgm:prSet presAssocID="{683E676E-D39A-4718-90E3-78B581A6B139}" presName="aSpace" presStyleCnt="0"/>
      <dgm:spPr/>
    </dgm:pt>
    <dgm:pt modelId="{06C1AB64-2B62-455A-8FE3-FE3660E762CA}" type="pres">
      <dgm:prSet presAssocID="{2FAD9C9B-64B9-4EF0-A5EE-DA5738328AB7}" presName="aNode" presStyleLbl="fgAcc1" presStyleIdx="1" presStyleCnt="6" custLinFactNeighborX="1991" custLinFactNeighborY="44055">
        <dgm:presLayoutVars>
          <dgm:bulletEnabled val="1"/>
        </dgm:presLayoutVars>
      </dgm:prSet>
      <dgm:spPr/>
    </dgm:pt>
    <dgm:pt modelId="{8E76D8A3-0F37-4597-A1E7-5E0A7AB9E5A4}" type="pres">
      <dgm:prSet presAssocID="{2FAD9C9B-64B9-4EF0-A5EE-DA5738328AB7}" presName="aSpace" presStyleCnt="0"/>
      <dgm:spPr/>
    </dgm:pt>
    <dgm:pt modelId="{F914F41C-3DF6-44F2-B528-B4C0C3C7A674}" type="pres">
      <dgm:prSet presAssocID="{BDBBFA8C-75EA-47B3-9043-9D355EC6931D}" presName="aNode" presStyleLbl="fgAcc1" presStyleIdx="2" presStyleCnt="6">
        <dgm:presLayoutVars>
          <dgm:bulletEnabled val="1"/>
        </dgm:presLayoutVars>
      </dgm:prSet>
      <dgm:spPr/>
    </dgm:pt>
    <dgm:pt modelId="{960E674C-CF22-4310-B8C7-ACEC97B10344}" type="pres">
      <dgm:prSet presAssocID="{BDBBFA8C-75EA-47B3-9043-9D355EC6931D}" presName="aSpace" presStyleCnt="0"/>
      <dgm:spPr/>
    </dgm:pt>
    <dgm:pt modelId="{EAD6A69C-694A-4578-8527-41D7E9D9B959}" type="pres">
      <dgm:prSet presAssocID="{66CE134A-3875-47E7-BBD3-095A10BA7C69}" presName="aNode" presStyleLbl="fgAcc1" presStyleIdx="3" presStyleCnt="6">
        <dgm:presLayoutVars>
          <dgm:bulletEnabled val="1"/>
        </dgm:presLayoutVars>
      </dgm:prSet>
      <dgm:spPr/>
    </dgm:pt>
    <dgm:pt modelId="{3107E17E-4476-4F8D-AB38-8CD041E3153A}" type="pres">
      <dgm:prSet presAssocID="{66CE134A-3875-47E7-BBD3-095A10BA7C69}" presName="aSpace" presStyleCnt="0"/>
      <dgm:spPr/>
    </dgm:pt>
    <dgm:pt modelId="{3644B0F6-F1AB-441F-9834-B2FAB409804F}" type="pres">
      <dgm:prSet presAssocID="{D2BA7260-573C-4A22-A5FF-B159D2E1AF28}" presName="aNode" presStyleLbl="fgAcc1" presStyleIdx="4" presStyleCnt="6">
        <dgm:presLayoutVars>
          <dgm:bulletEnabled val="1"/>
        </dgm:presLayoutVars>
      </dgm:prSet>
      <dgm:spPr/>
    </dgm:pt>
    <dgm:pt modelId="{49300A75-27A3-4435-8B03-63B5DFB02CAA}" type="pres">
      <dgm:prSet presAssocID="{D2BA7260-573C-4A22-A5FF-B159D2E1AF28}" presName="aSpace" presStyleCnt="0"/>
      <dgm:spPr/>
    </dgm:pt>
    <dgm:pt modelId="{96F3171F-BFD2-48B6-BD83-F73D9E0F41B7}" type="pres">
      <dgm:prSet presAssocID="{EED29373-9037-4ECF-8E97-01885340FEA4}" presName="aNode" presStyleLbl="fgAcc1" presStyleIdx="5" presStyleCnt="6">
        <dgm:presLayoutVars>
          <dgm:bulletEnabled val="1"/>
        </dgm:presLayoutVars>
      </dgm:prSet>
      <dgm:spPr/>
    </dgm:pt>
    <dgm:pt modelId="{BC60C6D5-AAE8-4447-AEE8-86C1B3D1CBB7}" type="pres">
      <dgm:prSet presAssocID="{EED29373-9037-4ECF-8E97-01885340FEA4}" presName="aSpace" presStyleCnt="0"/>
      <dgm:spPr/>
    </dgm:pt>
  </dgm:ptLst>
  <dgm:cxnLst>
    <dgm:cxn modelId="{12200A0B-C281-46E4-AA01-17E09B1BD654}" srcId="{6967F935-0A6A-412F-9818-478D76D89BA9}" destId="{683E676E-D39A-4718-90E3-78B581A6B139}" srcOrd="0" destOrd="0" parTransId="{B1C13892-B5C2-4DCF-8150-B6C0992860EA}" sibTransId="{BDED1DA3-2303-49EC-9600-E2DFB0FD530B}"/>
    <dgm:cxn modelId="{74F6F034-C226-4E07-90B2-FB5C1ADA8630}" srcId="{6967F935-0A6A-412F-9818-478D76D89BA9}" destId="{BDBBFA8C-75EA-47B3-9043-9D355EC6931D}" srcOrd="2" destOrd="0" parTransId="{DA05C6BE-65C9-4032-A28C-C2A0C0A82559}" sibTransId="{366315E5-99B2-4C1A-9778-CB070F27EBB4}"/>
    <dgm:cxn modelId="{8B22BF39-2C39-48C0-962C-34B4BDED8138}" type="presOf" srcId="{EED29373-9037-4ECF-8E97-01885340FEA4}" destId="{96F3171F-BFD2-48B6-BD83-F73D9E0F41B7}" srcOrd="0" destOrd="0" presId="urn:microsoft.com/office/officeart/2005/8/layout/pyramid2"/>
    <dgm:cxn modelId="{68148546-28FA-4FCC-9A19-CC2EABAAA459}" type="presOf" srcId="{BDBBFA8C-75EA-47B3-9043-9D355EC6931D}" destId="{F914F41C-3DF6-44F2-B528-B4C0C3C7A674}" srcOrd="0" destOrd="0" presId="urn:microsoft.com/office/officeart/2005/8/layout/pyramid2"/>
    <dgm:cxn modelId="{9ABC0389-2B32-40C0-98AF-32507758084B}" type="presOf" srcId="{2FAD9C9B-64B9-4EF0-A5EE-DA5738328AB7}" destId="{06C1AB64-2B62-455A-8FE3-FE3660E762CA}" srcOrd="0" destOrd="0" presId="urn:microsoft.com/office/officeart/2005/8/layout/pyramid2"/>
    <dgm:cxn modelId="{7C9A8F89-5A2B-4DEB-B3FA-EF88BE90B354}" srcId="{6967F935-0A6A-412F-9818-478D76D89BA9}" destId="{EED29373-9037-4ECF-8E97-01885340FEA4}" srcOrd="5" destOrd="0" parTransId="{A754C498-082E-4B1E-9B31-D15770D4C1F9}" sibTransId="{94D1B2E0-C1FC-4E5A-BA2E-59598E3BFA38}"/>
    <dgm:cxn modelId="{E5F59591-03C4-4D4B-B54D-F61BBFAD68CD}" srcId="{6967F935-0A6A-412F-9818-478D76D89BA9}" destId="{2FAD9C9B-64B9-4EF0-A5EE-DA5738328AB7}" srcOrd="1" destOrd="0" parTransId="{1541C4BB-0B12-4587-8A54-3C6266A11574}" sibTransId="{43778880-81C9-4A16-BAB9-44FBBF22F4D4}"/>
    <dgm:cxn modelId="{5D6D63C4-C9BC-421B-AD0D-04DC14C39D67}" type="presOf" srcId="{66CE134A-3875-47E7-BBD3-095A10BA7C69}" destId="{EAD6A69C-694A-4578-8527-41D7E9D9B959}" srcOrd="0" destOrd="0" presId="urn:microsoft.com/office/officeart/2005/8/layout/pyramid2"/>
    <dgm:cxn modelId="{AE4A31DF-13AC-42B0-B587-BF8404F1160C}" srcId="{6967F935-0A6A-412F-9818-478D76D89BA9}" destId="{66CE134A-3875-47E7-BBD3-095A10BA7C69}" srcOrd="3" destOrd="0" parTransId="{98321DBC-CB8F-4712-8109-86D929082AA9}" sibTransId="{5FFCBE46-FCFA-44B0-AE01-BECEB16A8546}"/>
    <dgm:cxn modelId="{27D5D7E6-FE8B-4705-9E7F-C8FC93D90D84}" type="presOf" srcId="{6967F935-0A6A-412F-9818-478D76D89BA9}" destId="{A406A69A-E5A1-4B95-A53D-9762E328771F}" srcOrd="0" destOrd="0" presId="urn:microsoft.com/office/officeart/2005/8/layout/pyramid2"/>
    <dgm:cxn modelId="{FA5090EF-5314-428B-B41A-D222175A4DCA}" type="presOf" srcId="{D2BA7260-573C-4A22-A5FF-B159D2E1AF28}" destId="{3644B0F6-F1AB-441F-9834-B2FAB409804F}" srcOrd="0" destOrd="0" presId="urn:microsoft.com/office/officeart/2005/8/layout/pyramid2"/>
    <dgm:cxn modelId="{E5CD70F5-6844-4162-ABB6-AA5408911119}" type="presOf" srcId="{683E676E-D39A-4718-90E3-78B581A6B139}" destId="{C436B3CD-5955-4280-AC35-333DF6DAFDA6}" srcOrd="0" destOrd="0" presId="urn:microsoft.com/office/officeart/2005/8/layout/pyramid2"/>
    <dgm:cxn modelId="{03DB1DF9-C5E3-420A-9E72-168E1FCE5833}" srcId="{6967F935-0A6A-412F-9818-478D76D89BA9}" destId="{D2BA7260-573C-4A22-A5FF-B159D2E1AF28}" srcOrd="4" destOrd="0" parTransId="{F16A54FC-A7B1-47D3-B08D-88795B5FC578}" sibTransId="{4640AB5B-BB6B-4129-8273-EA04D60EBEE9}"/>
    <dgm:cxn modelId="{A9C37264-975F-4D14-AECD-AAD404896220}" type="presParOf" srcId="{A406A69A-E5A1-4B95-A53D-9762E328771F}" destId="{4403F0DD-4B64-479A-A39E-B6944CD0F97E}" srcOrd="0" destOrd="0" presId="urn:microsoft.com/office/officeart/2005/8/layout/pyramid2"/>
    <dgm:cxn modelId="{133D6ED1-3E41-47F3-BBF9-5835E8CCEC97}" type="presParOf" srcId="{A406A69A-E5A1-4B95-A53D-9762E328771F}" destId="{05BA3841-81CD-41AD-8460-3C7353912BD7}" srcOrd="1" destOrd="0" presId="urn:microsoft.com/office/officeart/2005/8/layout/pyramid2"/>
    <dgm:cxn modelId="{C967D3D0-B38D-4506-BF6C-04FA4BF0B42A}" type="presParOf" srcId="{05BA3841-81CD-41AD-8460-3C7353912BD7}" destId="{C436B3CD-5955-4280-AC35-333DF6DAFDA6}" srcOrd="0" destOrd="0" presId="urn:microsoft.com/office/officeart/2005/8/layout/pyramid2"/>
    <dgm:cxn modelId="{F03C2D56-76CF-4FCF-B2B2-28737B3BD6B2}" type="presParOf" srcId="{05BA3841-81CD-41AD-8460-3C7353912BD7}" destId="{2FF5B1D9-4EC1-4C6C-A7CB-A2BA704E5C3C}" srcOrd="1" destOrd="0" presId="urn:microsoft.com/office/officeart/2005/8/layout/pyramid2"/>
    <dgm:cxn modelId="{FE250344-5D83-49B5-BF10-DC9C7B88F37D}" type="presParOf" srcId="{05BA3841-81CD-41AD-8460-3C7353912BD7}" destId="{06C1AB64-2B62-455A-8FE3-FE3660E762CA}" srcOrd="2" destOrd="0" presId="urn:microsoft.com/office/officeart/2005/8/layout/pyramid2"/>
    <dgm:cxn modelId="{F3E99D03-6C37-440B-A861-A6272EA07FAD}" type="presParOf" srcId="{05BA3841-81CD-41AD-8460-3C7353912BD7}" destId="{8E76D8A3-0F37-4597-A1E7-5E0A7AB9E5A4}" srcOrd="3" destOrd="0" presId="urn:microsoft.com/office/officeart/2005/8/layout/pyramid2"/>
    <dgm:cxn modelId="{AF0464BA-BFF9-42DD-A1E8-93C60228C880}" type="presParOf" srcId="{05BA3841-81CD-41AD-8460-3C7353912BD7}" destId="{F914F41C-3DF6-44F2-B528-B4C0C3C7A674}" srcOrd="4" destOrd="0" presId="urn:microsoft.com/office/officeart/2005/8/layout/pyramid2"/>
    <dgm:cxn modelId="{090D3FA8-8BA4-47F3-B075-27FE8BF3A5D5}" type="presParOf" srcId="{05BA3841-81CD-41AD-8460-3C7353912BD7}" destId="{960E674C-CF22-4310-B8C7-ACEC97B10344}" srcOrd="5" destOrd="0" presId="urn:microsoft.com/office/officeart/2005/8/layout/pyramid2"/>
    <dgm:cxn modelId="{4A809DFB-690D-41D2-8050-AB9E5986E8B2}" type="presParOf" srcId="{05BA3841-81CD-41AD-8460-3C7353912BD7}" destId="{EAD6A69C-694A-4578-8527-41D7E9D9B959}" srcOrd="6" destOrd="0" presId="urn:microsoft.com/office/officeart/2005/8/layout/pyramid2"/>
    <dgm:cxn modelId="{3683F924-F6F6-4156-AA2D-0634B9B2916C}" type="presParOf" srcId="{05BA3841-81CD-41AD-8460-3C7353912BD7}" destId="{3107E17E-4476-4F8D-AB38-8CD041E3153A}" srcOrd="7" destOrd="0" presId="urn:microsoft.com/office/officeart/2005/8/layout/pyramid2"/>
    <dgm:cxn modelId="{FDFBE46D-4373-4FEB-8223-BF223CD2C2CA}" type="presParOf" srcId="{05BA3841-81CD-41AD-8460-3C7353912BD7}" destId="{3644B0F6-F1AB-441F-9834-B2FAB409804F}" srcOrd="8" destOrd="0" presId="urn:microsoft.com/office/officeart/2005/8/layout/pyramid2"/>
    <dgm:cxn modelId="{D1294817-C592-4696-B518-8567F0F2540A}" type="presParOf" srcId="{05BA3841-81CD-41AD-8460-3C7353912BD7}" destId="{49300A75-27A3-4435-8B03-63B5DFB02CAA}" srcOrd="9" destOrd="0" presId="urn:microsoft.com/office/officeart/2005/8/layout/pyramid2"/>
    <dgm:cxn modelId="{A2010978-3476-479E-A7A8-203D3033BD43}" type="presParOf" srcId="{05BA3841-81CD-41AD-8460-3C7353912BD7}" destId="{96F3171F-BFD2-48B6-BD83-F73D9E0F41B7}" srcOrd="10" destOrd="0" presId="urn:microsoft.com/office/officeart/2005/8/layout/pyramid2"/>
    <dgm:cxn modelId="{1E64A80F-C1E2-4C1E-842C-4DED2E693400}" type="presParOf" srcId="{05BA3841-81CD-41AD-8460-3C7353912BD7}" destId="{BC60C6D5-AAE8-4447-AEE8-86C1B3D1CBB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62D8D-C5AA-4E77-8738-A043FA45B7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1F060F-2BBF-4905-8279-7EAD3E6467B1}">
      <dgm:prSet phldrT="[Text]" custT="1"/>
      <dgm:spPr/>
      <dgm:t>
        <a:bodyPr/>
        <a:lstStyle/>
        <a:p>
          <a:r>
            <a:rPr lang="en-US" sz="1800" dirty="0"/>
            <a:t>A mechanism is developed to determine the money transaction is fraud or not</a:t>
          </a:r>
          <a:endParaRPr lang="en-GB" sz="1800" dirty="0"/>
        </a:p>
      </dgm:t>
    </dgm:pt>
    <dgm:pt modelId="{9F49F7B8-832D-47D7-B9C0-17264698046F}" type="parTrans" cxnId="{658C6907-8E89-42DB-89B2-41AC676596A7}">
      <dgm:prSet/>
      <dgm:spPr/>
      <dgm:t>
        <a:bodyPr/>
        <a:lstStyle/>
        <a:p>
          <a:endParaRPr lang="en-GB"/>
        </a:p>
      </dgm:t>
    </dgm:pt>
    <dgm:pt modelId="{C5955895-5250-4D69-8D6B-3EEF1AEA8298}" type="sibTrans" cxnId="{658C6907-8E89-42DB-89B2-41AC676596A7}">
      <dgm:prSet/>
      <dgm:spPr/>
      <dgm:t>
        <a:bodyPr/>
        <a:lstStyle/>
        <a:p>
          <a:endParaRPr lang="en-GB"/>
        </a:p>
      </dgm:t>
    </dgm:pt>
    <dgm:pt modelId="{4D6ADF4B-E0AA-4B3A-BD15-F27A122258F7}">
      <dgm:prSet phldrT="[Text]" custT="1"/>
      <dgm:spPr/>
      <dgm:t>
        <a:bodyPr/>
        <a:lstStyle/>
        <a:p>
          <a:r>
            <a:rPr lang="en-US" sz="1800" dirty="0"/>
            <a:t>Hidden </a:t>
          </a:r>
          <a:r>
            <a:rPr lang="en-US" sz="1800" dirty="0" err="1"/>
            <a:t>markov</a:t>
          </a:r>
          <a:r>
            <a:rPr lang="en-US" sz="1800" dirty="0"/>
            <a:t> model to detect the fraud transaction</a:t>
          </a:r>
          <a:endParaRPr lang="en-GB" sz="1800" dirty="0"/>
        </a:p>
      </dgm:t>
    </dgm:pt>
    <dgm:pt modelId="{A7726C8E-1884-4D89-B9DA-CA5B7D511326}" type="parTrans" cxnId="{FAF42966-4714-40AB-8B9B-D559F60ECD81}">
      <dgm:prSet/>
      <dgm:spPr/>
      <dgm:t>
        <a:bodyPr/>
        <a:lstStyle/>
        <a:p>
          <a:endParaRPr lang="en-GB"/>
        </a:p>
      </dgm:t>
    </dgm:pt>
    <dgm:pt modelId="{2D044383-81E6-493C-9DBD-0DBD259D526B}" type="sibTrans" cxnId="{FAF42966-4714-40AB-8B9B-D559F60ECD81}">
      <dgm:prSet/>
      <dgm:spPr/>
      <dgm:t>
        <a:bodyPr/>
        <a:lstStyle/>
        <a:p>
          <a:endParaRPr lang="en-GB"/>
        </a:p>
      </dgm:t>
    </dgm:pt>
    <dgm:pt modelId="{0AF6658E-728E-4C55-A670-E5FD2C6EAF93}">
      <dgm:prSet phldrT="[Text]" custT="1"/>
      <dgm:spPr/>
      <dgm:t>
        <a:bodyPr/>
        <a:lstStyle/>
        <a:p>
          <a:r>
            <a:rPr lang="en-US" sz="1800" dirty="0"/>
            <a:t>This model uses a works on the basis of spending habit of user</a:t>
          </a:r>
          <a:endParaRPr lang="en-GB" sz="1800" dirty="0"/>
        </a:p>
      </dgm:t>
    </dgm:pt>
    <dgm:pt modelId="{06B3A606-634E-40E1-8819-4D317559B674}" type="parTrans" cxnId="{29647ABE-9856-4929-B10D-B5674762CBF3}">
      <dgm:prSet/>
      <dgm:spPr/>
      <dgm:t>
        <a:bodyPr/>
        <a:lstStyle/>
        <a:p>
          <a:endParaRPr lang="en-GB"/>
        </a:p>
      </dgm:t>
    </dgm:pt>
    <dgm:pt modelId="{D1C2063C-74E8-499B-8671-3DFC945E471B}" type="sibTrans" cxnId="{29647ABE-9856-4929-B10D-B5674762CBF3}">
      <dgm:prSet/>
      <dgm:spPr/>
      <dgm:t>
        <a:bodyPr/>
        <a:lstStyle/>
        <a:p>
          <a:endParaRPr lang="en-GB"/>
        </a:p>
      </dgm:t>
    </dgm:pt>
    <dgm:pt modelId="{96DE1CF5-C2DE-482B-87DC-DED64CDDE1EE}" type="pres">
      <dgm:prSet presAssocID="{7B262D8D-C5AA-4E77-8738-A043FA45B73A}" presName="linear" presStyleCnt="0">
        <dgm:presLayoutVars>
          <dgm:dir/>
          <dgm:animLvl val="lvl"/>
          <dgm:resizeHandles val="exact"/>
        </dgm:presLayoutVars>
      </dgm:prSet>
      <dgm:spPr/>
    </dgm:pt>
    <dgm:pt modelId="{3864566F-52AC-4911-BD86-24B250C7B434}" type="pres">
      <dgm:prSet presAssocID="{191F060F-2BBF-4905-8279-7EAD3E6467B1}" presName="parentLin" presStyleCnt="0"/>
      <dgm:spPr/>
    </dgm:pt>
    <dgm:pt modelId="{E21FAE56-C138-4F46-8396-8E7329672B9A}" type="pres">
      <dgm:prSet presAssocID="{191F060F-2BBF-4905-8279-7EAD3E6467B1}" presName="parentLeftMargin" presStyleLbl="node1" presStyleIdx="0" presStyleCnt="3"/>
      <dgm:spPr/>
    </dgm:pt>
    <dgm:pt modelId="{A48DC402-CEFC-40F0-9A8C-B4EC2579F515}" type="pres">
      <dgm:prSet presAssocID="{191F060F-2BBF-4905-8279-7EAD3E6467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A6F009-5509-443C-9C11-A2874DCC3D26}" type="pres">
      <dgm:prSet presAssocID="{191F060F-2BBF-4905-8279-7EAD3E6467B1}" presName="negativeSpace" presStyleCnt="0"/>
      <dgm:spPr/>
    </dgm:pt>
    <dgm:pt modelId="{4A47860B-3E1C-4EBE-9A7B-218AC7C43DC5}" type="pres">
      <dgm:prSet presAssocID="{191F060F-2BBF-4905-8279-7EAD3E6467B1}" presName="childText" presStyleLbl="conFgAcc1" presStyleIdx="0" presStyleCnt="3">
        <dgm:presLayoutVars>
          <dgm:bulletEnabled val="1"/>
        </dgm:presLayoutVars>
      </dgm:prSet>
      <dgm:spPr/>
    </dgm:pt>
    <dgm:pt modelId="{47E40528-A2C6-40B9-96BC-2F5A6BB0FF9A}" type="pres">
      <dgm:prSet presAssocID="{C5955895-5250-4D69-8D6B-3EEF1AEA8298}" presName="spaceBetweenRectangles" presStyleCnt="0"/>
      <dgm:spPr/>
    </dgm:pt>
    <dgm:pt modelId="{FB476554-F9B1-401A-9F60-F71060B8CD55}" type="pres">
      <dgm:prSet presAssocID="{4D6ADF4B-E0AA-4B3A-BD15-F27A122258F7}" presName="parentLin" presStyleCnt="0"/>
      <dgm:spPr/>
    </dgm:pt>
    <dgm:pt modelId="{85172FA7-95D0-4559-AEAA-D873D18965CB}" type="pres">
      <dgm:prSet presAssocID="{4D6ADF4B-E0AA-4B3A-BD15-F27A122258F7}" presName="parentLeftMargin" presStyleLbl="node1" presStyleIdx="0" presStyleCnt="3"/>
      <dgm:spPr/>
    </dgm:pt>
    <dgm:pt modelId="{BE20691B-F35B-41D5-8E4A-E2679615BE86}" type="pres">
      <dgm:prSet presAssocID="{4D6ADF4B-E0AA-4B3A-BD15-F27A122258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28FB5F-B215-41CA-A5E2-80E2D7D3A09A}" type="pres">
      <dgm:prSet presAssocID="{4D6ADF4B-E0AA-4B3A-BD15-F27A122258F7}" presName="negativeSpace" presStyleCnt="0"/>
      <dgm:spPr/>
    </dgm:pt>
    <dgm:pt modelId="{8C7C6528-474A-449D-8410-9532298D8E55}" type="pres">
      <dgm:prSet presAssocID="{4D6ADF4B-E0AA-4B3A-BD15-F27A122258F7}" presName="childText" presStyleLbl="conFgAcc1" presStyleIdx="1" presStyleCnt="3">
        <dgm:presLayoutVars>
          <dgm:bulletEnabled val="1"/>
        </dgm:presLayoutVars>
      </dgm:prSet>
      <dgm:spPr/>
    </dgm:pt>
    <dgm:pt modelId="{7DC16F44-0564-41E2-8112-81857472660F}" type="pres">
      <dgm:prSet presAssocID="{2D044383-81E6-493C-9DBD-0DBD259D526B}" presName="spaceBetweenRectangles" presStyleCnt="0"/>
      <dgm:spPr/>
    </dgm:pt>
    <dgm:pt modelId="{B3DDB12C-BFC7-4C13-995C-49EA52DAB891}" type="pres">
      <dgm:prSet presAssocID="{0AF6658E-728E-4C55-A670-E5FD2C6EAF93}" presName="parentLin" presStyleCnt="0"/>
      <dgm:spPr/>
    </dgm:pt>
    <dgm:pt modelId="{7C4311A5-4521-4274-A115-5FFA8C18FDC5}" type="pres">
      <dgm:prSet presAssocID="{0AF6658E-728E-4C55-A670-E5FD2C6EAF93}" presName="parentLeftMargin" presStyleLbl="node1" presStyleIdx="1" presStyleCnt="3"/>
      <dgm:spPr/>
    </dgm:pt>
    <dgm:pt modelId="{2C274A53-BD3C-481B-B8E8-2AFD582111CD}" type="pres">
      <dgm:prSet presAssocID="{0AF6658E-728E-4C55-A670-E5FD2C6EAF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2E1601-7557-4FE2-80B7-DC6030621FAF}" type="pres">
      <dgm:prSet presAssocID="{0AF6658E-728E-4C55-A670-E5FD2C6EAF93}" presName="negativeSpace" presStyleCnt="0"/>
      <dgm:spPr/>
    </dgm:pt>
    <dgm:pt modelId="{587EE96F-C612-4EB1-B655-87B2368B1E81}" type="pres">
      <dgm:prSet presAssocID="{0AF6658E-728E-4C55-A670-E5FD2C6EAF9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8C6907-8E89-42DB-89B2-41AC676596A7}" srcId="{7B262D8D-C5AA-4E77-8738-A043FA45B73A}" destId="{191F060F-2BBF-4905-8279-7EAD3E6467B1}" srcOrd="0" destOrd="0" parTransId="{9F49F7B8-832D-47D7-B9C0-17264698046F}" sibTransId="{C5955895-5250-4D69-8D6B-3EEF1AEA8298}"/>
    <dgm:cxn modelId="{86867010-088A-4314-9920-B8556C641F45}" type="presOf" srcId="{4D6ADF4B-E0AA-4B3A-BD15-F27A122258F7}" destId="{85172FA7-95D0-4559-AEAA-D873D18965CB}" srcOrd="0" destOrd="0" presId="urn:microsoft.com/office/officeart/2005/8/layout/list1"/>
    <dgm:cxn modelId="{8536C023-96B4-4257-B0C2-AE73F3D07ADD}" type="presOf" srcId="{191F060F-2BBF-4905-8279-7EAD3E6467B1}" destId="{E21FAE56-C138-4F46-8396-8E7329672B9A}" srcOrd="0" destOrd="0" presId="urn:microsoft.com/office/officeart/2005/8/layout/list1"/>
    <dgm:cxn modelId="{FCA3E531-CD06-4C2D-B28C-99B3FA40B99D}" type="presOf" srcId="{0AF6658E-728E-4C55-A670-E5FD2C6EAF93}" destId="{2C274A53-BD3C-481B-B8E8-2AFD582111CD}" srcOrd="1" destOrd="0" presId="urn:microsoft.com/office/officeart/2005/8/layout/list1"/>
    <dgm:cxn modelId="{F0814E5F-6349-471E-BAEE-9060010D869F}" type="presOf" srcId="{7B262D8D-C5AA-4E77-8738-A043FA45B73A}" destId="{96DE1CF5-C2DE-482B-87DC-DED64CDDE1EE}" srcOrd="0" destOrd="0" presId="urn:microsoft.com/office/officeart/2005/8/layout/list1"/>
    <dgm:cxn modelId="{FAF42966-4714-40AB-8B9B-D559F60ECD81}" srcId="{7B262D8D-C5AA-4E77-8738-A043FA45B73A}" destId="{4D6ADF4B-E0AA-4B3A-BD15-F27A122258F7}" srcOrd="1" destOrd="0" parTransId="{A7726C8E-1884-4D89-B9DA-CA5B7D511326}" sibTransId="{2D044383-81E6-493C-9DBD-0DBD259D526B}"/>
    <dgm:cxn modelId="{BCEC0BAE-454F-4157-9E72-6D83E0CBC4D1}" type="presOf" srcId="{4D6ADF4B-E0AA-4B3A-BD15-F27A122258F7}" destId="{BE20691B-F35B-41D5-8E4A-E2679615BE86}" srcOrd="1" destOrd="0" presId="urn:microsoft.com/office/officeart/2005/8/layout/list1"/>
    <dgm:cxn modelId="{29647ABE-9856-4929-B10D-B5674762CBF3}" srcId="{7B262D8D-C5AA-4E77-8738-A043FA45B73A}" destId="{0AF6658E-728E-4C55-A670-E5FD2C6EAF93}" srcOrd="2" destOrd="0" parTransId="{06B3A606-634E-40E1-8819-4D317559B674}" sibTransId="{D1C2063C-74E8-499B-8671-3DFC945E471B}"/>
    <dgm:cxn modelId="{9F96A8CB-293D-4871-928D-B215881E8500}" type="presOf" srcId="{0AF6658E-728E-4C55-A670-E5FD2C6EAF93}" destId="{7C4311A5-4521-4274-A115-5FFA8C18FDC5}" srcOrd="0" destOrd="0" presId="urn:microsoft.com/office/officeart/2005/8/layout/list1"/>
    <dgm:cxn modelId="{4ABCBBED-A618-4806-93F4-D35A57F16D25}" type="presOf" srcId="{191F060F-2BBF-4905-8279-7EAD3E6467B1}" destId="{A48DC402-CEFC-40F0-9A8C-B4EC2579F515}" srcOrd="1" destOrd="0" presId="urn:microsoft.com/office/officeart/2005/8/layout/list1"/>
    <dgm:cxn modelId="{BE117C86-749F-4E4E-B812-E19B1CAD3F5F}" type="presParOf" srcId="{96DE1CF5-C2DE-482B-87DC-DED64CDDE1EE}" destId="{3864566F-52AC-4911-BD86-24B250C7B434}" srcOrd="0" destOrd="0" presId="urn:microsoft.com/office/officeart/2005/8/layout/list1"/>
    <dgm:cxn modelId="{A347A140-268E-4FAA-9AFD-DAE36BE46260}" type="presParOf" srcId="{3864566F-52AC-4911-BD86-24B250C7B434}" destId="{E21FAE56-C138-4F46-8396-8E7329672B9A}" srcOrd="0" destOrd="0" presId="urn:microsoft.com/office/officeart/2005/8/layout/list1"/>
    <dgm:cxn modelId="{2EEFDC86-C4FA-42B2-854B-A82C2117AEBC}" type="presParOf" srcId="{3864566F-52AC-4911-BD86-24B250C7B434}" destId="{A48DC402-CEFC-40F0-9A8C-B4EC2579F515}" srcOrd="1" destOrd="0" presId="urn:microsoft.com/office/officeart/2005/8/layout/list1"/>
    <dgm:cxn modelId="{44607E7A-8558-480A-9FD1-9757B9A317B4}" type="presParOf" srcId="{96DE1CF5-C2DE-482B-87DC-DED64CDDE1EE}" destId="{16A6F009-5509-443C-9C11-A2874DCC3D26}" srcOrd="1" destOrd="0" presId="urn:microsoft.com/office/officeart/2005/8/layout/list1"/>
    <dgm:cxn modelId="{37F62713-ED30-485C-97F8-7E4F554386FE}" type="presParOf" srcId="{96DE1CF5-C2DE-482B-87DC-DED64CDDE1EE}" destId="{4A47860B-3E1C-4EBE-9A7B-218AC7C43DC5}" srcOrd="2" destOrd="0" presId="urn:microsoft.com/office/officeart/2005/8/layout/list1"/>
    <dgm:cxn modelId="{0B2124FC-6754-4285-ABDB-CD39E0C7DBDB}" type="presParOf" srcId="{96DE1CF5-C2DE-482B-87DC-DED64CDDE1EE}" destId="{47E40528-A2C6-40B9-96BC-2F5A6BB0FF9A}" srcOrd="3" destOrd="0" presId="urn:microsoft.com/office/officeart/2005/8/layout/list1"/>
    <dgm:cxn modelId="{9651B379-EABF-4943-9DC1-EE8E6EA81D4F}" type="presParOf" srcId="{96DE1CF5-C2DE-482B-87DC-DED64CDDE1EE}" destId="{FB476554-F9B1-401A-9F60-F71060B8CD55}" srcOrd="4" destOrd="0" presId="urn:microsoft.com/office/officeart/2005/8/layout/list1"/>
    <dgm:cxn modelId="{C79BA5D2-E88F-40D9-A509-F7DE5C128B65}" type="presParOf" srcId="{FB476554-F9B1-401A-9F60-F71060B8CD55}" destId="{85172FA7-95D0-4559-AEAA-D873D18965CB}" srcOrd="0" destOrd="0" presId="urn:microsoft.com/office/officeart/2005/8/layout/list1"/>
    <dgm:cxn modelId="{22D1E68C-D0AD-488B-9D22-EE8BC2229345}" type="presParOf" srcId="{FB476554-F9B1-401A-9F60-F71060B8CD55}" destId="{BE20691B-F35B-41D5-8E4A-E2679615BE86}" srcOrd="1" destOrd="0" presId="urn:microsoft.com/office/officeart/2005/8/layout/list1"/>
    <dgm:cxn modelId="{97759A82-6545-48FA-8C7C-1CC27F558F0F}" type="presParOf" srcId="{96DE1CF5-C2DE-482B-87DC-DED64CDDE1EE}" destId="{0028FB5F-B215-41CA-A5E2-80E2D7D3A09A}" srcOrd="5" destOrd="0" presId="urn:microsoft.com/office/officeart/2005/8/layout/list1"/>
    <dgm:cxn modelId="{51A82748-BA58-4FE3-8BDF-1F015DA2E66E}" type="presParOf" srcId="{96DE1CF5-C2DE-482B-87DC-DED64CDDE1EE}" destId="{8C7C6528-474A-449D-8410-9532298D8E55}" srcOrd="6" destOrd="0" presId="urn:microsoft.com/office/officeart/2005/8/layout/list1"/>
    <dgm:cxn modelId="{29B87F53-AFE9-44E0-8E4C-F8B1D0807B70}" type="presParOf" srcId="{96DE1CF5-C2DE-482B-87DC-DED64CDDE1EE}" destId="{7DC16F44-0564-41E2-8112-81857472660F}" srcOrd="7" destOrd="0" presId="urn:microsoft.com/office/officeart/2005/8/layout/list1"/>
    <dgm:cxn modelId="{A70710AB-74A0-4EFA-A909-5A9AC9184724}" type="presParOf" srcId="{96DE1CF5-C2DE-482B-87DC-DED64CDDE1EE}" destId="{B3DDB12C-BFC7-4C13-995C-49EA52DAB891}" srcOrd="8" destOrd="0" presId="urn:microsoft.com/office/officeart/2005/8/layout/list1"/>
    <dgm:cxn modelId="{5BF326CF-5435-4651-8A85-849EB779C837}" type="presParOf" srcId="{B3DDB12C-BFC7-4C13-995C-49EA52DAB891}" destId="{7C4311A5-4521-4274-A115-5FFA8C18FDC5}" srcOrd="0" destOrd="0" presId="urn:microsoft.com/office/officeart/2005/8/layout/list1"/>
    <dgm:cxn modelId="{18F5DFCE-93B8-4571-90E0-525D998EAA7D}" type="presParOf" srcId="{B3DDB12C-BFC7-4C13-995C-49EA52DAB891}" destId="{2C274A53-BD3C-481B-B8E8-2AFD582111CD}" srcOrd="1" destOrd="0" presId="urn:microsoft.com/office/officeart/2005/8/layout/list1"/>
    <dgm:cxn modelId="{1BDEC94F-9407-4F4C-AD03-8BB4E6B92E6C}" type="presParOf" srcId="{96DE1CF5-C2DE-482B-87DC-DED64CDDE1EE}" destId="{FC2E1601-7557-4FE2-80B7-DC6030621FAF}" srcOrd="9" destOrd="0" presId="urn:microsoft.com/office/officeart/2005/8/layout/list1"/>
    <dgm:cxn modelId="{EA7C9E24-C9C1-4BB8-8484-19C3CBBE236D}" type="presParOf" srcId="{96DE1CF5-C2DE-482B-87DC-DED64CDDE1EE}" destId="{587EE96F-C612-4EB1-B655-87B2368B1E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8D99F8-B356-484F-A182-7CC6815F3E5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D5ACABE-8C19-4EC8-AF16-92A8ADACFCC5}">
      <dgm:prSet phldrT="[Text]" custT="1"/>
      <dgm:spPr/>
      <dgm:t>
        <a:bodyPr/>
        <a:lstStyle/>
        <a:p>
          <a:r>
            <a:rPr lang="en-US" sz="3200" dirty="0"/>
            <a:t>Low</a:t>
          </a:r>
          <a:endParaRPr lang="en-GB" sz="3200" dirty="0"/>
        </a:p>
      </dgm:t>
    </dgm:pt>
    <dgm:pt modelId="{D3A34066-3CDE-411C-B178-4C1A84F5871D}" type="parTrans" cxnId="{7B731012-6E9A-4759-8327-2298F45863AE}">
      <dgm:prSet/>
      <dgm:spPr/>
      <dgm:t>
        <a:bodyPr/>
        <a:lstStyle/>
        <a:p>
          <a:endParaRPr lang="en-GB"/>
        </a:p>
      </dgm:t>
    </dgm:pt>
    <dgm:pt modelId="{B86DCF2C-B415-4804-A365-8109D812B244}" type="sibTrans" cxnId="{7B731012-6E9A-4759-8327-2298F45863AE}">
      <dgm:prSet/>
      <dgm:spPr/>
      <dgm:t>
        <a:bodyPr/>
        <a:lstStyle/>
        <a:p>
          <a:endParaRPr lang="en-GB"/>
        </a:p>
      </dgm:t>
    </dgm:pt>
    <dgm:pt modelId="{002D2913-413A-4CEA-9989-A31E0520B2AE}">
      <dgm:prSet phldrT="[Text]" custT="1"/>
      <dgm:spPr/>
      <dgm:t>
        <a:bodyPr/>
        <a:lstStyle/>
        <a:p>
          <a:r>
            <a:rPr lang="en-US" sz="4800" dirty="0"/>
            <a:t>Medium</a:t>
          </a:r>
          <a:endParaRPr lang="en-GB" sz="4800" dirty="0"/>
        </a:p>
      </dgm:t>
    </dgm:pt>
    <dgm:pt modelId="{6370F430-D974-4A05-9D9E-BEBBCF4174A6}" type="parTrans" cxnId="{B500118E-5549-4B87-9237-645B89076524}">
      <dgm:prSet/>
      <dgm:spPr/>
      <dgm:t>
        <a:bodyPr/>
        <a:lstStyle/>
        <a:p>
          <a:endParaRPr lang="en-GB"/>
        </a:p>
      </dgm:t>
    </dgm:pt>
    <dgm:pt modelId="{C0C99908-6387-4ECD-ACC1-A7DAD5EC32C4}" type="sibTrans" cxnId="{B500118E-5549-4B87-9237-645B89076524}">
      <dgm:prSet/>
      <dgm:spPr/>
      <dgm:t>
        <a:bodyPr/>
        <a:lstStyle/>
        <a:p>
          <a:endParaRPr lang="en-GB"/>
        </a:p>
      </dgm:t>
    </dgm:pt>
    <dgm:pt modelId="{34D6B6DB-C2DA-4AAC-BE0D-CA58385F8B24}">
      <dgm:prSet phldrT="[Text]" custT="1"/>
      <dgm:spPr/>
      <dgm:t>
        <a:bodyPr/>
        <a:lstStyle/>
        <a:p>
          <a:r>
            <a:rPr lang="en-US" sz="5400" dirty="0"/>
            <a:t>High</a:t>
          </a:r>
          <a:endParaRPr lang="en-GB" sz="5400" dirty="0"/>
        </a:p>
      </dgm:t>
    </dgm:pt>
    <dgm:pt modelId="{421AFE01-63CD-4FBF-AD51-7BD741414186}" type="parTrans" cxnId="{E35F5CB6-16CE-4CC4-83E1-E433C34807A8}">
      <dgm:prSet/>
      <dgm:spPr/>
      <dgm:t>
        <a:bodyPr/>
        <a:lstStyle/>
        <a:p>
          <a:endParaRPr lang="en-GB"/>
        </a:p>
      </dgm:t>
    </dgm:pt>
    <dgm:pt modelId="{2122845B-A0EE-484E-9F07-0F5E71579827}" type="sibTrans" cxnId="{E35F5CB6-16CE-4CC4-83E1-E433C34807A8}">
      <dgm:prSet/>
      <dgm:spPr/>
      <dgm:t>
        <a:bodyPr/>
        <a:lstStyle/>
        <a:p>
          <a:endParaRPr lang="en-GB"/>
        </a:p>
      </dgm:t>
    </dgm:pt>
    <dgm:pt modelId="{5412A522-8577-44A7-B6D3-290539F67F21}" type="pres">
      <dgm:prSet presAssocID="{8F8D99F8-B356-484F-A182-7CC6815F3E50}" presName="Name0" presStyleCnt="0">
        <dgm:presLayoutVars>
          <dgm:dir/>
          <dgm:animLvl val="lvl"/>
          <dgm:resizeHandles val="exact"/>
        </dgm:presLayoutVars>
      </dgm:prSet>
      <dgm:spPr/>
    </dgm:pt>
    <dgm:pt modelId="{4F73F5B8-6B01-4A91-ABDD-EF706A203E34}" type="pres">
      <dgm:prSet presAssocID="{8D5ACABE-8C19-4EC8-AF16-92A8ADACFCC5}" presName="Name8" presStyleCnt="0"/>
      <dgm:spPr/>
    </dgm:pt>
    <dgm:pt modelId="{F00B4D86-9D85-46E0-97C8-F72FFB121CD8}" type="pres">
      <dgm:prSet presAssocID="{8D5ACABE-8C19-4EC8-AF16-92A8ADACFCC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127A2C5-B607-4B13-B807-0E26D5AFBFF0}" type="pres">
      <dgm:prSet presAssocID="{8D5ACABE-8C19-4EC8-AF16-92A8ADACFC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AB8A2B-474B-40F6-8293-EED71CCEFC33}" type="pres">
      <dgm:prSet presAssocID="{002D2913-413A-4CEA-9989-A31E0520B2AE}" presName="Name8" presStyleCnt="0"/>
      <dgm:spPr/>
    </dgm:pt>
    <dgm:pt modelId="{F567161E-A2A7-45DC-BD8E-58E8F77B6955}" type="pres">
      <dgm:prSet presAssocID="{002D2913-413A-4CEA-9989-A31E0520B2AE}" presName="level" presStyleLbl="node1" presStyleIdx="1" presStyleCnt="3">
        <dgm:presLayoutVars>
          <dgm:chMax val="1"/>
          <dgm:bulletEnabled val="1"/>
        </dgm:presLayoutVars>
      </dgm:prSet>
      <dgm:spPr/>
    </dgm:pt>
    <dgm:pt modelId="{1861972C-E4FB-4C6E-9DF9-01883D471F0F}" type="pres">
      <dgm:prSet presAssocID="{002D2913-413A-4CEA-9989-A31E0520B2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8815EA-C457-4FFC-9089-301CA704B04B}" type="pres">
      <dgm:prSet presAssocID="{34D6B6DB-C2DA-4AAC-BE0D-CA58385F8B24}" presName="Name8" presStyleCnt="0"/>
      <dgm:spPr/>
    </dgm:pt>
    <dgm:pt modelId="{2991EAFA-D20C-4889-9BA7-5E3DD00A6F63}" type="pres">
      <dgm:prSet presAssocID="{34D6B6DB-C2DA-4AAC-BE0D-CA58385F8B24}" presName="level" presStyleLbl="node1" presStyleIdx="2" presStyleCnt="3">
        <dgm:presLayoutVars>
          <dgm:chMax val="1"/>
          <dgm:bulletEnabled val="1"/>
        </dgm:presLayoutVars>
      </dgm:prSet>
      <dgm:spPr/>
    </dgm:pt>
    <dgm:pt modelId="{CF2C7DF5-63DA-4DF6-86A4-B556C7EE16B0}" type="pres">
      <dgm:prSet presAssocID="{34D6B6DB-C2DA-4AAC-BE0D-CA58385F8B2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B731012-6E9A-4759-8327-2298F45863AE}" srcId="{8F8D99F8-B356-484F-A182-7CC6815F3E50}" destId="{8D5ACABE-8C19-4EC8-AF16-92A8ADACFCC5}" srcOrd="0" destOrd="0" parTransId="{D3A34066-3CDE-411C-B178-4C1A84F5871D}" sibTransId="{B86DCF2C-B415-4804-A365-8109D812B244}"/>
    <dgm:cxn modelId="{B29D5A20-749B-4235-A38F-5A65B0F3E364}" type="presOf" srcId="{8D5ACABE-8C19-4EC8-AF16-92A8ADACFCC5}" destId="{8127A2C5-B607-4B13-B807-0E26D5AFBFF0}" srcOrd="1" destOrd="0" presId="urn:microsoft.com/office/officeart/2005/8/layout/pyramid1"/>
    <dgm:cxn modelId="{3AFB9A4D-B5BD-428C-A177-B259D465647A}" type="presOf" srcId="{8F8D99F8-B356-484F-A182-7CC6815F3E50}" destId="{5412A522-8577-44A7-B6D3-290539F67F21}" srcOrd="0" destOrd="0" presId="urn:microsoft.com/office/officeart/2005/8/layout/pyramid1"/>
    <dgm:cxn modelId="{648ED585-7CE4-4AB1-AE68-C454658042F2}" type="presOf" srcId="{002D2913-413A-4CEA-9989-A31E0520B2AE}" destId="{F567161E-A2A7-45DC-BD8E-58E8F77B6955}" srcOrd="0" destOrd="0" presId="urn:microsoft.com/office/officeart/2005/8/layout/pyramid1"/>
    <dgm:cxn modelId="{B500118E-5549-4B87-9237-645B89076524}" srcId="{8F8D99F8-B356-484F-A182-7CC6815F3E50}" destId="{002D2913-413A-4CEA-9989-A31E0520B2AE}" srcOrd="1" destOrd="0" parTransId="{6370F430-D974-4A05-9D9E-BEBBCF4174A6}" sibTransId="{C0C99908-6387-4ECD-ACC1-A7DAD5EC32C4}"/>
    <dgm:cxn modelId="{E35F5CB6-16CE-4CC4-83E1-E433C34807A8}" srcId="{8F8D99F8-B356-484F-A182-7CC6815F3E50}" destId="{34D6B6DB-C2DA-4AAC-BE0D-CA58385F8B24}" srcOrd="2" destOrd="0" parTransId="{421AFE01-63CD-4FBF-AD51-7BD741414186}" sibTransId="{2122845B-A0EE-484E-9F07-0F5E71579827}"/>
    <dgm:cxn modelId="{64ECC7BA-9902-48FC-9651-93FE0FB1DE76}" type="presOf" srcId="{34D6B6DB-C2DA-4AAC-BE0D-CA58385F8B24}" destId="{2991EAFA-D20C-4889-9BA7-5E3DD00A6F63}" srcOrd="0" destOrd="0" presId="urn:microsoft.com/office/officeart/2005/8/layout/pyramid1"/>
    <dgm:cxn modelId="{99C694C6-F040-4ED2-8B39-9BDE2CF1BDD7}" type="presOf" srcId="{8D5ACABE-8C19-4EC8-AF16-92A8ADACFCC5}" destId="{F00B4D86-9D85-46E0-97C8-F72FFB121CD8}" srcOrd="0" destOrd="0" presId="urn:microsoft.com/office/officeart/2005/8/layout/pyramid1"/>
    <dgm:cxn modelId="{4150C1F8-100C-48FD-A073-4169ECA9EE2F}" type="presOf" srcId="{002D2913-413A-4CEA-9989-A31E0520B2AE}" destId="{1861972C-E4FB-4C6E-9DF9-01883D471F0F}" srcOrd="1" destOrd="0" presId="urn:microsoft.com/office/officeart/2005/8/layout/pyramid1"/>
    <dgm:cxn modelId="{4557FEF9-00CC-48C4-A809-973A4722CE37}" type="presOf" srcId="{34D6B6DB-C2DA-4AAC-BE0D-CA58385F8B24}" destId="{CF2C7DF5-63DA-4DF6-86A4-B556C7EE16B0}" srcOrd="1" destOrd="0" presId="urn:microsoft.com/office/officeart/2005/8/layout/pyramid1"/>
    <dgm:cxn modelId="{FB727E05-B3AC-42C4-BB19-23321B21760D}" type="presParOf" srcId="{5412A522-8577-44A7-B6D3-290539F67F21}" destId="{4F73F5B8-6B01-4A91-ABDD-EF706A203E34}" srcOrd="0" destOrd="0" presId="urn:microsoft.com/office/officeart/2005/8/layout/pyramid1"/>
    <dgm:cxn modelId="{CF273D5C-8AD2-41C9-81B4-FFA01F601F05}" type="presParOf" srcId="{4F73F5B8-6B01-4A91-ABDD-EF706A203E34}" destId="{F00B4D86-9D85-46E0-97C8-F72FFB121CD8}" srcOrd="0" destOrd="0" presId="urn:microsoft.com/office/officeart/2005/8/layout/pyramid1"/>
    <dgm:cxn modelId="{35ABD6B9-ED91-4DB8-862B-BC0B00D6ED6F}" type="presParOf" srcId="{4F73F5B8-6B01-4A91-ABDD-EF706A203E34}" destId="{8127A2C5-B607-4B13-B807-0E26D5AFBFF0}" srcOrd="1" destOrd="0" presId="urn:microsoft.com/office/officeart/2005/8/layout/pyramid1"/>
    <dgm:cxn modelId="{D8F1A106-CC87-4B91-99FD-171AFA625E6A}" type="presParOf" srcId="{5412A522-8577-44A7-B6D3-290539F67F21}" destId="{8EAB8A2B-474B-40F6-8293-EED71CCEFC33}" srcOrd="1" destOrd="0" presId="urn:microsoft.com/office/officeart/2005/8/layout/pyramid1"/>
    <dgm:cxn modelId="{218DBBC7-104F-4F9B-A8C3-6454F14AF4A2}" type="presParOf" srcId="{8EAB8A2B-474B-40F6-8293-EED71CCEFC33}" destId="{F567161E-A2A7-45DC-BD8E-58E8F77B6955}" srcOrd="0" destOrd="0" presId="urn:microsoft.com/office/officeart/2005/8/layout/pyramid1"/>
    <dgm:cxn modelId="{F466DC86-0584-4BD3-BDD1-7648DED40FE5}" type="presParOf" srcId="{8EAB8A2B-474B-40F6-8293-EED71CCEFC33}" destId="{1861972C-E4FB-4C6E-9DF9-01883D471F0F}" srcOrd="1" destOrd="0" presId="urn:microsoft.com/office/officeart/2005/8/layout/pyramid1"/>
    <dgm:cxn modelId="{C74C9CCD-8332-47CC-ABE7-8472999C7713}" type="presParOf" srcId="{5412A522-8577-44A7-B6D3-290539F67F21}" destId="{A08815EA-C457-4FFC-9089-301CA704B04B}" srcOrd="2" destOrd="0" presId="urn:microsoft.com/office/officeart/2005/8/layout/pyramid1"/>
    <dgm:cxn modelId="{9BA905C1-9B06-43DF-9B65-EF9A0DE8BF80}" type="presParOf" srcId="{A08815EA-C457-4FFC-9089-301CA704B04B}" destId="{2991EAFA-D20C-4889-9BA7-5E3DD00A6F63}" srcOrd="0" destOrd="0" presId="urn:microsoft.com/office/officeart/2005/8/layout/pyramid1"/>
    <dgm:cxn modelId="{BC0333F1-9D2A-4A2D-95D5-BA2413CC76E6}" type="presParOf" srcId="{A08815EA-C457-4FFC-9089-301CA704B04B}" destId="{CF2C7DF5-63DA-4DF6-86A4-B556C7EE16B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AA669-AD3B-4B0E-93F7-D83A970622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BDFCB9D-59E9-4534-8D48-0A826CCF9763}">
      <dgm:prSet phldrT="[Text]"/>
      <dgm:spPr/>
      <dgm:t>
        <a:bodyPr/>
        <a:lstStyle/>
        <a:p>
          <a:r>
            <a:rPr lang="en-US" dirty="0"/>
            <a:t>Hidden </a:t>
          </a:r>
          <a:r>
            <a:rPr lang="en-US" dirty="0" err="1"/>
            <a:t>markov</a:t>
          </a:r>
          <a:r>
            <a:rPr lang="en-US" dirty="0"/>
            <a:t> model</a:t>
          </a:r>
          <a:endParaRPr lang="en-GB" dirty="0"/>
        </a:p>
      </dgm:t>
    </dgm:pt>
    <dgm:pt modelId="{C52EA3DA-87B0-4643-BBC4-11E5242F8E32}" type="parTrans" cxnId="{0FEA356E-292C-47F8-85FD-1FE30BA3B04A}">
      <dgm:prSet/>
      <dgm:spPr/>
      <dgm:t>
        <a:bodyPr/>
        <a:lstStyle/>
        <a:p>
          <a:endParaRPr lang="en-GB"/>
        </a:p>
      </dgm:t>
    </dgm:pt>
    <dgm:pt modelId="{14B0F15C-8724-4F6B-9047-EC81BBDA6F29}" type="sibTrans" cxnId="{0FEA356E-292C-47F8-85FD-1FE30BA3B04A}">
      <dgm:prSet/>
      <dgm:spPr/>
      <dgm:t>
        <a:bodyPr/>
        <a:lstStyle/>
        <a:p>
          <a:endParaRPr lang="en-GB"/>
        </a:p>
      </dgm:t>
    </dgm:pt>
    <dgm:pt modelId="{E0A114A8-5144-4383-BB7F-C1BBE31AF01D}">
      <dgm:prSet phldrT="[Text]"/>
      <dgm:spPr/>
      <dgm:t>
        <a:bodyPr/>
        <a:lstStyle/>
        <a:p>
          <a:r>
            <a:rPr lang="en-US" dirty="0"/>
            <a:t>It Is an automatic techniques. </a:t>
          </a:r>
          <a:endParaRPr lang="en-GB" dirty="0"/>
        </a:p>
      </dgm:t>
    </dgm:pt>
    <dgm:pt modelId="{367AA32D-5434-49E3-B4CA-718CC2CEB10D}" type="parTrans" cxnId="{ABF90803-6C20-4CB8-B904-2EAFEE206ECE}">
      <dgm:prSet/>
      <dgm:spPr/>
      <dgm:t>
        <a:bodyPr/>
        <a:lstStyle/>
        <a:p>
          <a:endParaRPr lang="en-GB"/>
        </a:p>
      </dgm:t>
    </dgm:pt>
    <dgm:pt modelId="{772C07C1-BDE3-4DE7-9B77-C66AE1144D3E}" type="sibTrans" cxnId="{ABF90803-6C20-4CB8-B904-2EAFEE206ECE}">
      <dgm:prSet/>
      <dgm:spPr/>
      <dgm:t>
        <a:bodyPr/>
        <a:lstStyle/>
        <a:p>
          <a:endParaRPr lang="en-GB"/>
        </a:p>
      </dgm:t>
    </dgm:pt>
    <dgm:pt modelId="{69BE01DB-EB1F-4564-99D0-CD218835B549}">
      <dgm:prSet phldrT="[Text]"/>
      <dgm:spPr/>
      <dgm:t>
        <a:bodyPr/>
        <a:lstStyle/>
        <a:p>
          <a:r>
            <a:rPr lang="en-US" dirty="0"/>
            <a:t>It is a finite set of states</a:t>
          </a:r>
          <a:endParaRPr lang="en-GB" dirty="0"/>
        </a:p>
      </dgm:t>
    </dgm:pt>
    <dgm:pt modelId="{451A8962-AB84-4B34-8F1F-D34C382D3DB9}" type="parTrans" cxnId="{545F39AA-2338-4479-942D-6675D799E952}">
      <dgm:prSet/>
      <dgm:spPr/>
      <dgm:t>
        <a:bodyPr/>
        <a:lstStyle/>
        <a:p>
          <a:endParaRPr lang="en-GB"/>
        </a:p>
      </dgm:t>
    </dgm:pt>
    <dgm:pt modelId="{017EAD84-060B-4E20-B0C8-DFD760833704}" type="sibTrans" cxnId="{545F39AA-2338-4479-942D-6675D799E952}">
      <dgm:prSet/>
      <dgm:spPr/>
      <dgm:t>
        <a:bodyPr/>
        <a:lstStyle/>
        <a:p>
          <a:endParaRPr lang="en-GB"/>
        </a:p>
      </dgm:t>
    </dgm:pt>
    <dgm:pt modelId="{282F5C07-4544-4169-BD18-A340BF9F4750}">
      <dgm:prSet phldrT="[Text]"/>
      <dgm:spPr/>
      <dgm:t>
        <a:bodyPr/>
        <a:lstStyle/>
        <a:p>
          <a:r>
            <a:rPr lang="en-US" dirty="0"/>
            <a:t>Decision trees</a:t>
          </a:r>
          <a:endParaRPr lang="en-GB" dirty="0"/>
        </a:p>
      </dgm:t>
    </dgm:pt>
    <dgm:pt modelId="{AB51CA7D-D28C-4579-A4BE-386455A28C01}" type="parTrans" cxnId="{B9758F12-2977-4D96-809D-916E9101719E}">
      <dgm:prSet/>
      <dgm:spPr/>
      <dgm:t>
        <a:bodyPr/>
        <a:lstStyle/>
        <a:p>
          <a:endParaRPr lang="en-GB"/>
        </a:p>
      </dgm:t>
    </dgm:pt>
    <dgm:pt modelId="{2E00A8C9-C924-41FF-A909-53D608D6CCE5}" type="sibTrans" cxnId="{B9758F12-2977-4D96-809D-916E9101719E}">
      <dgm:prSet/>
      <dgm:spPr/>
      <dgm:t>
        <a:bodyPr/>
        <a:lstStyle/>
        <a:p>
          <a:endParaRPr lang="en-GB"/>
        </a:p>
      </dgm:t>
    </dgm:pt>
    <dgm:pt modelId="{B07C9B98-0AC4-4D0D-AD07-7A15A638FB8F}">
      <dgm:prSet phldrT="[Text]"/>
      <dgm:spPr/>
      <dgm:t>
        <a:bodyPr/>
        <a:lstStyle/>
        <a:p>
          <a:r>
            <a:rPr lang="en-US" dirty="0"/>
            <a:t>extracted from if then expressions </a:t>
          </a:r>
          <a:endParaRPr lang="en-GB" dirty="0"/>
        </a:p>
      </dgm:t>
    </dgm:pt>
    <dgm:pt modelId="{E763A228-F754-41B0-BEEB-41F517156DD4}" type="parTrans" cxnId="{3F7E29C4-31CA-4BA7-A425-431B92F71034}">
      <dgm:prSet/>
      <dgm:spPr/>
      <dgm:t>
        <a:bodyPr/>
        <a:lstStyle/>
        <a:p>
          <a:endParaRPr lang="en-GB"/>
        </a:p>
      </dgm:t>
    </dgm:pt>
    <dgm:pt modelId="{53491C94-DF24-4428-9518-37417114FF8A}" type="sibTrans" cxnId="{3F7E29C4-31CA-4BA7-A425-431B92F71034}">
      <dgm:prSet/>
      <dgm:spPr/>
      <dgm:t>
        <a:bodyPr/>
        <a:lstStyle/>
        <a:p>
          <a:endParaRPr lang="en-GB"/>
        </a:p>
      </dgm:t>
    </dgm:pt>
    <dgm:pt modelId="{AB115191-EDAA-4298-B767-46AE8BCA6365}">
      <dgm:prSet phldrT="[Text]"/>
      <dgm:spPr/>
      <dgm:t>
        <a:bodyPr/>
        <a:lstStyle/>
        <a:p>
          <a:r>
            <a:rPr lang="en-US" dirty="0"/>
            <a:t>all the text have to succeed if each rule is to be generated</a:t>
          </a:r>
          <a:endParaRPr lang="en-GB" dirty="0"/>
        </a:p>
      </dgm:t>
    </dgm:pt>
    <dgm:pt modelId="{4EBBEF12-4FFA-44B4-9854-D94C625595C6}" type="parTrans" cxnId="{982085EB-E0E6-4A1F-8421-0EA1F89552B1}">
      <dgm:prSet/>
      <dgm:spPr/>
      <dgm:t>
        <a:bodyPr/>
        <a:lstStyle/>
        <a:p>
          <a:endParaRPr lang="en-GB"/>
        </a:p>
      </dgm:t>
    </dgm:pt>
    <dgm:pt modelId="{94074819-8136-45FF-8282-DBDE73DCA4CC}" type="sibTrans" cxnId="{982085EB-E0E6-4A1F-8421-0EA1F89552B1}">
      <dgm:prSet/>
      <dgm:spPr/>
      <dgm:t>
        <a:bodyPr/>
        <a:lstStyle/>
        <a:p>
          <a:endParaRPr lang="en-GB"/>
        </a:p>
      </dgm:t>
    </dgm:pt>
    <dgm:pt modelId="{3EBF69AC-E9F4-4A09-AD04-4C9277ACF7AE}">
      <dgm:prSet phldrT="[Text]"/>
      <dgm:spPr/>
      <dgm:t>
        <a:bodyPr/>
        <a:lstStyle/>
        <a:p>
          <a:r>
            <a:rPr lang="en-US" dirty="0"/>
            <a:t>K-nearest neighbor algorithm</a:t>
          </a:r>
        </a:p>
      </dgm:t>
    </dgm:pt>
    <dgm:pt modelId="{25DC1755-50A6-4EF7-AE8A-75BA56F792AE}" type="parTrans" cxnId="{093B8506-6BD6-4668-AD85-88477E34B119}">
      <dgm:prSet/>
      <dgm:spPr/>
      <dgm:t>
        <a:bodyPr/>
        <a:lstStyle/>
        <a:p>
          <a:endParaRPr lang="en-GB"/>
        </a:p>
      </dgm:t>
    </dgm:pt>
    <dgm:pt modelId="{F384A67B-6211-4FF4-A1DD-FA4F7CB8E24C}" type="sibTrans" cxnId="{093B8506-6BD6-4668-AD85-88477E34B119}">
      <dgm:prSet/>
      <dgm:spPr/>
      <dgm:t>
        <a:bodyPr/>
        <a:lstStyle/>
        <a:p>
          <a:endParaRPr lang="en-GB"/>
        </a:p>
      </dgm:t>
    </dgm:pt>
    <dgm:pt modelId="{F3B4D1FE-A618-47F8-83C4-319549E6BF1D}">
      <dgm:prSet phldrT="[Text]"/>
      <dgm:spPr/>
      <dgm:t>
        <a:bodyPr/>
        <a:lstStyle/>
        <a:p>
          <a:r>
            <a:rPr lang="en-US" dirty="0"/>
            <a:t>locate the nearest neighbors </a:t>
          </a:r>
          <a:endParaRPr lang="en-GB" dirty="0"/>
        </a:p>
      </dgm:t>
    </dgm:pt>
    <dgm:pt modelId="{710F0C6A-A2DD-41E2-A7D5-B84F0EB42C61}" type="parTrans" cxnId="{D44A371F-7ACB-4979-9470-CC154F58A27B}">
      <dgm:prSet/>
      <dgm:spPr/>
      <dgm:t>
        <a:bodyPr/>
        <a:lstStyle/>
        <a:p>
          <a:endParaRPr lang="en-GB"/>
        </a:p>
      </dgm:t>
    </dgm:pt>
    <dgm:pt modelId="{30403785-7F3F-44CB-A141-8C42542EA1D6}" type="sibTrans" cxnId="{D44A371F-7ACB-4979-9470-CC154F58A27B}">
      <dgm:prSet/>
      <dgm:spPr/>
      <dgm:t>
        <a:bodyPr/>
        <a:lstStyle/>
        <a:p>
          <a:endParaRPr lang="en-GB"/>
        </a:p>
      </dgm:t>
    </dgm:pt>
    <dgm:pt modelId="{64C9488F-87B7-49AF-82AF-577C86DD5EA7}">
      <dgm:prSet phldrT="[Text]"/>
      <dgm:spPr/>
      <dgm:t>
        <a:bodyPr/>
        <a:lstStyle/>
        <a:p>
          <a:r>
            <a:rPr lang="en-US" dirty="0"/>
            <a:t>easy detect the frauds </a:t>
          </a:r>
          <a:endParaRPr lang="en-GB" dirty="0"/>
        </a:p>
      </dgm:t>
    </dgm:pt>
    <dgm:pt modelId="{6C4A7D63-2B3B-48C3-B428-54557305A794}" type="parTrans" cxnId="{7607AEBE-B70C-4735-949B-CEB266D3A4F8}">
      <dgm:prSet/>
      <dgm:spPr/>
      <dgm:t>
        <a:bodyPr/>
        <a:lstStyle/>
        <a:p>
          <a:endParaRPr lang="en-GB"/>
        </a:p>
      </dgm:t>
    </dgm:pt>
    <dgm:pt modelId="{6970A11B-30D2-4A71-B456-C9D558466C47}" type="sibTrans" cxnId="{7607AEBE-B70C-4735-949B-CEB266D3A4F8}">
      <dgm:prSet/>
      <dgm:spPr/>
      <dgm:t>
        <a:bodyPr/>
        <a:lstStyle/>
        <a:p>
          <a:endParaRPr lang="en-GB"/>
        </a:p>
      </dgm:t>
    </dgm:pt>
    <dgm:pt modelId="{F4BB52E7-5051-4B9E-8ED9-1D17AEDD4234}">
      <dgm:prSet phldrT="[Text]"/>
      <dgm:spPr/>
      <dgm:t>
        <a:bodyPr/>
        <a:lstStyle/>
        <a:p>
          <a:r>
            <a:rPr lang="en-US" dirty="0"/>
            <a:t>initially trained with card holder. </a:t>
          </a:r>
          <a:endParaRPr lang="en-GB" dirty="0"/>
        </a:p>
      </dgm:t>
    </dgm:pt>
    <dgm:pt modelId="{FDC8627B-744E-44E9-A8BF-4FB9CC77124D}" type="parTrans" cxnId="{DF71DC2E-6EA6-44AD-804D-CD366F377BD2}">
      <dgm:prSet/>
      <dgm:spPr/>
    </dgm:pt>
    <dgm:pt modelId="{F0B2767D-A348-4B59-9BE3-F61DF3F58122}" type="sibTrans" cxnId="{DF71DC2E-6EA6-44AD-804D-CD366F377BD2}">
      <dgm:prSet/>
      <dgm:spPr/>
    </dgm:pt>
    <dgm:pt modelId="{FC70A6CE-4DA3-46D8-B3B7-8A92F2935BB7}">
      <dgm:prSet phldrT="[Text]"/>
      <dgm:spPr/>
      <dgm:t>
        <a:bodyPr/>
        <a:lstStyle/>
        <a:p>
          <a:r>
            <a:rPr lang="en-US" dirty="0"/>
            <a:t>Separates the complex problem into many  simple ones</a:t>
          </a:r>
          <a:endParaRPr lang="en-GB" dirty="0"/>
        </a:p>
      </dgm:t>
    </dgm:pt>
    <dgm:pt modelId="{9B25844F-9D60-4F55-99FF-6EAD35B07C43}" type="parTrans" cxnId="{30EDDB56-CB25-4362-9764-7786B744FC9E}">
      <dgm:prSet/>
      <dgm:spPr/>
    </dgm:pt>
    <dgm:pt modelId="{C55C6189-58A8-4289-88F0-11334AFF2961}" type="sibTrans" cxnId="{30EDDB56-CB25-4362-9764-7786B744FC9E}">
      <dgm:prSet/>
      <dgm:spPr/>
    </dgm:pt>
    <dgm:pt modelId="{3E3FA1CB-A378-48B3-97E9-39D7FEA41EE2}">
      <dgm:prSet phldrT="[Text]"/>
      <dgm:spPr/>
      <dgm:t>
        <a:bodyPr/>
        <a:lstStyle/>
        <a:p>
          <a:r>
            <a:rPr lang="en-US" dirty="0"/>
            <a:t>resolves the sub problems through repeatedly using.</a:t>
          </a:r>
          <a:endParaRPr lang="en-GB" dirty="0"/>
        </a:p>
      </dgm:t>
    </dgm:pt>
    <dgm:pt modelId="{FABA5016-919A-4CF5-A262-CE2135FA71D6}" type="parTrans" cxnId="{93104B6C-7541-4AB7-96FE-C027E75606FA}">
      <dgm:prSet/>
      <dgm:spPr/>
    </dgm:pt>
    <dgm:pt modelId="{AE25F596-3918-4F0C-8054-ECBC3CEBEE6B}" type="sibTrans" cxnId="{93104B6C-7541-4AB7-96FE-C027E75606FA}">
      <dgm:prSet/>
      <dgm:spPr/>
    </dgm:pt>
    <dgm:pt modelId="{122CB1AD-65BD-4427-ADA8-1AF1761C6F3F}">
      <dgm:prSet/>
      <dgm:spPr/>
      <dgm:t>
        <a:bodyPr/>
        <a:lstStyle/>
        <a:p>
          <a:r>
            <a:rPr lang="en-US" dirty="0"/>
            <a:t>Logistic regression</a:t>
          </a:r>
          <a:endParaRPr lang="en-GB" dirty="0"/>
        </a:p>
      </dgm:t>
    </dgm:pt>
    <dgm:pt modelId="{2FBB7AF8-D95F-41DF-8DCB-C74A0AA6FAD7}" type="parTrans" cxnId="{4A741F07-3859-4016-B440-85DD6DDA5BA5}">
      <dgm:prSet/>
      <dgm:spPr/>
    </dgm:pt>
    <dgm:pt modelId="{A44380F7-F373-4590-8F36-C8FFE7CF9AA5}" type="sibTrans" cxnId="{4A741F07-3859-4016-B440-85DD6DDA5BA5}">
      <dgm:prSet/>
      <dgm:spPr/>
    </dgm:pt>
    <dgm:pt modelId="{A34C32A4-058A-4BB6-8B16-D58DE5E6DD21}">
      <dgm:prSet/>
      <dgm:spPr/>
      <dgm:t>
        <a:bodyPr/>
        <a:lstStyle/>
        <a:p>
          <a:r>
            <a:rPr lang="en-US" dirty="0"/>
            <a:t>important techniques is data mining which is together called logistic regression</a:t>
          </a:r>
          <a:endParaRPr lang="en-GB" dirty="0"/>
        </a:p>
      </dgm:t>
    </dgm:pt>
    <dgm:pt modelId="{BABE1987-5EA9-4091-9690-53C88C26A2B3}" type="parTrans" cxnId="{BBC73BB8-B003-4CB3-BC0C-5AAC9832672A}">
      <dgm:prSet/>
      <dgm:spPr/>
    </dgm:pt>
    <dgm:pt modelId="{26C89893-51CE-40E0-82AF-81C65B727E49}" type="sibTrans" cxnId="{BBC73BB8-B003-4CB3-BC0C-5AAC9832672A}">
      <dgm:prSet/>
      <dgm:spPr/>
    </dgm:pt>
    <dgm:pt modelId="{42E2FE9F-D628-4F14-B961-93DF59503D49}">
      <dgm:prSet/>
      <dgm:spPr/>
      <dgm:t>
        <a:bodyPr/>
        <a:lstStyle/>
        <a:p>
          <a:endParaRPr lang="en-GB" dirty="0"/>
        </a:p>
      </dgm:t>
    </dgm:pt>
    <dgm:pt modelId="{1189355B-F197-4997-AF6E-B2A854E70169}" type="parTrans" cxnId="{0B5B8D15-A75F-445A-8799-7DE4AEEA369E}">
      <dgm:prSet/>
      <dgm:spPr/>
    </dgm:pt>
    <dgm:pt modelId="{98C14A38-C7DD-4FB3-BA4B-F0D064D3F02B}" type="sibTrans" cxnId="{0B5B8D15-A75F-445A-8799-7DE4AEEA369E}">
      <dgm:prSet/>
      <dgm:spPr/>
    </dgm:pt>
    <dgm:pt modelId="{B0E78F32-24AE-45D9-A9DB-44FA5D1FFCD8}" type="pres">
      <dgm:prSet presAssocID="{107AA669-AD3B-4B0E-93F7-D83A97062278}" presName="Name0" presStyleCnt="0">
        <dgm:presLayoutVars>
          <dgm:dir/>
          <dgm:animLvl val="lvl"/>
          <dgm:resizeHandles val="exact"/>
        </dgm:presLayoutVars>
      </dgm:prSet>
      <dgm:spPr/>
    </dgm:pt>
    <dgm:pt modelId="{DC777FF5-C076-48D7-9799-55E2E5A3CA77}" type="pres">
      <dgm:prSet presAssocID="{3BDFCB9D-59E9-4534-8D48-0A826CCF9763}" presName="composite" presStyleCnt="0"/>
      <dgm:spPr/>
    </dgm:pt>
    <dgm:pt modelId="{9BFE28D4-AAD2-4A0E-9426-7A150EF23895}" type="pres">
      <dgm:prSet presAssocID="{3BDFCB9D-59E9-4534-8D48-0A826CCF976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4F6A4C-87B4-40FD-923F-3D540A312266}" type="pres">
      <dgm:prSet presAssocID="{3BDFCB9D-59E9-4534-8D48-0A826CCF9763}" presName="desTx" presStyleLbl="alignAccFollowNode1" presStyleIdx="0" presStyleCnt="4">
        <dgm:presLayoutVars>
          <dgm:bulletEnabled val="1"/>
        </dgm:presLayoutVars>
      </dgm:prSet>
      <dgm:spPr/>
    </dgm:pt>
    <dgm:pt modelId="{A5988C65-FCED-4188-88BA-99B654FF81A7}" type="pres">
      <dgm:prSet presAssocID="{14B0F15C-8724-4F6B-9047-EC81BBDA6F29}" presName="space" presStyleCnt="0"/>
      <dgm:spPr/>
    </dgm:pt>
    <dgm:pt modelId="{35879F41-832B-4CE6-8C08-2FE7F5781ABA}" type="pres">
      <dgm:prSet presAssocID="{282F5C07-4544-4169-BD18-A340BF9F4750}" presName="composite" presStyleCnt="0"/>
      <dgm:spPr/>
    </dgm:pt>
    <dgm:pt modelId="{C9FA6A3A-7963-4B52-BCFA-E8ADC4B8593E}" type="pres">
      <dgm:prSet presAssocID="{282F5C07-4544-4169-BD18-A340BF9F475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7CFF4A0-C905-4D9E-874C-6B986DD5C9CB}" type="pres">
      <dgm:prSet presAssocID="{282F5C07-4544-4169-BD18-A340BF9F4750}" presName="desTx" presStyleLbl="alignAccFollowNode1" presStyleIdx="1" presStyleCnt="4">
        <dgm:presLayoutVars>
          <dgm:bulletEnabled val="1"/>
        </dgm:presLayoutVars>
      </dgm:prSet>
      <dgm:spPr/>
    </dgm:pt>
    <dgm:pt modelId="{B1DCB2EF-C499-4701-B6F5-6D4EA16C6743}" type="pres">
      <dgm:prSet presAssocID="{2E00A8C9-C924-41FF-A909-53D608D6CCE5}" presName="space" presStyleCnt="0"/>
      <dgm:spPr/>
    </dgm:pt>
    <dgm:pt modelId="{189F6ED3-69D6-4795-B11B-017DEFE97CC7}" type="pres">
      <dgm:prSet presAssocID="{122CB1AD-65BD-4427-ADA8-1AF1761C6F3F}" presName="composite" presStyleCnt="0"/>
      <dgm:spPr/>
    </dgm:pt>
    <dgm:pt modelId="{9696E1A4-2930-4881-B196-D625E31E9AC8}" type="pres">
      <dgm:prSet presAssocID="{122CB1AD-65BD-4427-ADA8-1AF1761C6F3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05E8D8-F7E6-4D1A-A839-E2F2D9B9F074}" type="pres">
      <dgm:prSet presAssocID="{122CB1AD-65BD-4427-ADA8-1AF1761C6F3F}" presName="desTx" presStyleLbl="alignAccFollowNode1" presStyleIdx="2" presStyleCnt="4">
        <dgm:presLayoutVars>
          <dgm:bulletEnabled val="1"/>
        </dgm:presLayoutVars>
      </dgm:prSet>
      <dgm:spPr/>
    </dgm:pt>
    <dgm:pt modelId="{EF486407-77B9-490D-AED4-E90C682A9780}" type="pres">
      <dgm:prSet presAssocID="{A44380F7-F373-4590-8F36-C8FFE7CF9AA5}" presName="space" presStyleCnt="0"/>
      <dgm:spPr/>
    </dgm:pt>
    <dgm:pt modelId="{13E748D9-9029-4F5D-B3BC-6F36DC4438E2}" type="pres">
      <dgm:prSet presAssocID="{3EBF69AC-E9F4-4A09-AD04-4C9277ACF7AE}" presName="composite" presStyleCnt="0"/>
      <dgm:spPr/>
    </dgm:pt>
    <dgm:pt modelId="{386F15DB-9412-4C1F-87ED-F1388F466A63}" type="pres">
      <dgm:prSet presAssocID="{3EBF69AC-E9F4-4A09-AD04-4C9277ACF7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35D4F2-62FD-4B8A-83EE-7C74F58FC6AD}" type="pres">
      <dgm:prSet presAssocID="{3EBF69AC-E9F4-4A09-AD04-4C9277ACF7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BF90803-6C20-4CB8-B904-2EAFEE206ECE}" srcId="{3BDFCB9D-59E9-4534-8D48-0A826CCF9763}" destId="{E0A114A8-5144-4383-BB7F-C1BBE31AF01D}" srcOrd="0" destOrd="0" parTransId="{367AA32D-5434-49E3-B4CA-718CC2CEB10D}" sibTransId="{772C07C1-BDE3-4DE7-9B77-C66AE1144D3E}"/>
    <dgm:cxn modelId="{093B8506-6BD6-4668-AD85-88477E34B119}" srcId="{107AA669-AD3B-4B0E-93F7-D83A97062278}" destId="{3EBF69AC-E9F4-4A09-AD04-4C9277ACF7AE}" srcOrd="3" destOrd="0" parTransId="{25DC1755-50A6-4EF7-AE8A-75BA56F792AE}" sibTransId="{F384A67B-6211-4FF4-A1DD-FA4F7CB8E24C}"/>
    <dgm:cxn modelId="{4A741F07-3859-4016-B440-85DD6DDA5BA5}" srcId="{107AA669-AD3B-4B0E-93F7-D83A97062278}" destId="{122CB1AD-65BD-4427-ADA8-1AF1761C6F3F}" srcOrd="2" destOrd="0" parTransId="{2FBB7AF8-D95F-41DF-8DCB-C74A0AA6FAD7}" sibTransId="{A44380F7-F373-4590-8F36-C8FFE7CF9AA5}"/>
    <dgm:cxn modelId="{B9758F12-2977-4D96-809D-916E9101719E}" srcId="{107AA669-AD3B-4B0E-93F7-D83A97062278}" destId="{282F5C07-4544-4169-BD18-A340BF9F4750}" srcOrd="1" destOrd="0" parTransId="{AB51CA7D-D28C-4579-A4BE-386455A28C01}" sibTransId="{2E00A8C9-C924-41FF-A909-53D608D6CCE5}"/>
    <dgm:cxn modelId="{0B5B8D15-A75F-445A-8799-7DE4AEEA369E}" srcId="{122CB1AD-65BD-4427-ADA8-1AF1761C6F3F}" destId="{42E2FE9F-D628-4F14-B961-93DF59503D49}" srcOrd="1" destOrd="0" parTransId="{1189355B-F197-4997-AF6E-B2A854E70169}" sibTransId="{98C14A38-C7DD-4FB3-BA4B-F0D064D3F02B}"/>
    <dgm:cxn modelId="{D44A371F-7ACB-4979-9470-CC154F58A27B}" srcId="{3EBF69AC-E9F4-4A09-AD04-4C9277ACF7AE}" destId="{F3B4D1FE-A618-47F8-83C4-319549E6BF1D}" srcOrd="0" destOrd="0" parTransId="{710F0C6A-A2DD-41E2-A7D5-B84F0EB42C61}" sibTransId="{30403785-7F3F-44CB-A141-8C42542EA1D6}"/>
    <dgm:cxn modelId="{E2F39B2A-D350-4971-AFF2-1FDD5A0A41F2}" type="presOf" srcId="{64C9488F-87B7-49AF-82AF-577C86DD5EA7}" destId="{B935D4F2-62FD-4B8A-83EE-7C74F58FC6AD}" srcOrd="0" destOrd="1" presId="urn:microsoft.com/office/officeart/2005/8/layout/hList1"/>
    <dgm:cxn modelId="{DF71DC2E-6EA6-44AD-804D-CD366F377BD2}" srcId="{3BDFCB9D-59E9-4534-8D48-0A826CCF9763}" destId="{F4BB52E7-5051-4B9E-8ED9-1D17AEDD4234}" srcOrd="2" destOrd="0" parTransId="{FDC8627B-744E-44E9-A8BF-4FB9CC77124D}" sibTransId="{F0B2767D-A348-4B59-9BE3-F61DF3F58122}"/>
    <dgm:cxn modelId="{C34AEB34-686A-4E8F-82BC-B770A45D0CC0}" type="presOf" srcId="{282F5C07-4544-4169-BD18-A340BF9F4750}" destId="{C9FA6A3A-7963-4B52-BCFA-E8ADC4B8593E}" srcOrd="0" destOrd="0" presId="urn:microsoft.com/office/officeart/2005/8/layout/hList1"/>
    <dgm:cxn modelId="{D52A553C-A6B8-4343-8315-21768BB3C69A}" type="presOf" srcId="{42E2FE9F-D628-4F14-B961-93DF59503D49}" destId="{4905E8D8-F7E6-4D1A-A839-E2F2D9B9F074}" srcOrd="0" destOrd="1" presId="urn:microsoft.com/office/officeart/2005/8/layout/hList1"/>
    <dgm:cxn modelId="{93104B6C-7541-4AB7-96FE-C027E75606FA}" srcId="{282F5C07-4544-4169-BD18-A340BF9F4750}" destId="{3E3FA1CB-A378-48B3-97E9-39D7FEA41EE2}" srcOrd="3" destOrd="0" parTransId="{FABA5016-919A-4CF5-A262-CE2135FA71D6}" sibTransId="{AE25F596-3918-4F0C-8054-ECBC3CEBEE6B}"/>
    <dgm:cxn modelId="{D979654D-B296-44B5-A319-784DFB5D040C}" type="presOf" srcId="{AB115191-EDAA-4298-B767-46AE8BCA6365}" destId="{F7CFF4A0-C905-4D9E-874C-6B986DD5C9CB}" srcOrd="0" destOrd="1" presId="urn:microsoft.com/office/officeart/2005/8/layout/hList1"/>
    <dgm:cxn modelId="{0FEA356E-292C-47F8-85FD-1FE30BA3B04A}" srcId="{107AA669-AD3B-4B0E-93F7-D83A97062278}" destId="{3BDFCB9D-59E9-4534-8D48-0A826CCF9763}" srcOrd="0" destOrd="0" parTransId="{C52EA3DA-87B0-4643-BBC4-11E5242F8E32}" sibTransId="{14B0F15C-8724-4F6B-9047-EC81BBDA6F29}"/>
    <dgm:cxn modelId="{45383E53-1AD3-4353-93DB-A260AE274588}" type="presOf" srcId="{122CB1AD-65BD-4427-ADA8-1AF1761C6F3F}" destId="{9696E1A4-2930-4881-B196-D625E31E9AC8}" srcOrd="0" destOrd="0" presId="urn:microsoft.com/office/officeart/2005/8/layout/hList1"/>
    <dgm:cxn modelId="{30EDDB56-CB25-4362-9764-7786B744FC9E}" srcId="{282F5C07-4544-4169-BD18-A340BF9F4750}" destId="{FC70A6CE-4DA3-46D8-B3B7-8A92F2935BB7}" srcOrd="2" destOrd="0" parTransId="{9B25844F-9D60-4F55-99FF-6EAD35B07C43}" sibTransId="{C55C6189-58A8-4289-88F0-11334AFF2961}"/>
    <dgm:cxn modelId="{8415277D-43B3-42D9-9A5F-D44E0E29D589}" type="presOf" srcId="{B07C9B98-0AC4-4D0D-AD07-7A15A638FB8F}" destId="{F7CFF4A0-C905-4D9E-874C-6B986DD5C9CB}" srcOrd="0" destOrd="0" presId="urn:microsoft.com/office/officeart/2005/8/layout/hList1"/>
    <dgm:cxn modelId="{8D055888-C57A-4CB9-87E4-0082E4AF8C1E}" type="presOf" srcId="{3EBF69AC-E9F4-4A09-AD04-4C9277ACF7AE}" destId="{386F15DB-9412-4C1F-87ED-F1388F466A63}" srcOrd="0" destOrd="0" presId="urn:microsoft.com/office/officeart/2005/8/layout/hList1"/>
    <dgm:cxn modelId="{4CB6B3A2-C6D3-4E96-9EDF-70A2DC6CC7F4}" type="presOf" srcId="{A34C32A4-058A-4BB6-8B16-D58DE5E6DD21}" destId="{4905E8D8-F7E6-4D1A-A839-E2F2D9B9F074}" srcOrd="0" destOrd="0" presId="urn:microsoft.com/office/officeart/2005/8/layout/hList1"/>
    <dgm:cxn modelId="{545F39AA-2338-4479-942D-6675D799E952}" srcId="{3BDFCB9D-59E9-4534-8D48-0A826CCF9763}" destId="{69BE01DB-EB1F-4564-99D0-CD218835B549}" srcOrd="1" destOrd="0" parTransId="{451A8962-AB84-4B34-8F1F-D34C382D3DB9}" sibTransId="{017EAD84-060B-4E20-B0C8-DFD760833704}"/>
    <dgm:cxn modelId="{9E33F9AD-61F5-43DD-A65D-5562ACD7DE5F}" type="presOf" srcId="{F3B4D1FE-A618-47F8-83C4-319549E6BF1D}" destId="{B935D4F2-62FD-4B8A-83EE-7C74F58FC6AD}" srcOrd="0" destOrd="0" presId="urn:microsoft.com/office/officeart/2005/8/layout/hList1"/>
    <dgm:cxn modelId="{BBC73BB8-B003-4CB3-BC0C-5AAC9832672A}" srcId="{122CB1AD-65BD-4427-ADA8-1AF1761C6F3F}" destId="{A34C32A4-058A-4BB6-8B16-D58DE5E6DD21}" srcOrd="0" destOrd="0" parTransId="{BABE1987-5EA9-4091-9690-53C88C26A2B3}" sibTransId="{26C89893-51CE-40E0-82AF-81C65B727E49}"/>
    <dgm:cxn modelId="{7607AEBE-B70C-4735-949B-CEB266D3A4F8}" srcId="{3EBF69AC-E9F4-4A09-AD04-4C9277ACF7AE}" destId="{64C9488F-87B7-49AF-82AF-577C86DD5EA7}" srcOrd="1" destOrd="0" parTransId="{6C4A7D63-2B3B-48C3-B428-54557305A794}" sibTransId="{6970A11B-30D2-4A71-B456-C9D558466C47}"/>
    <dgm:cxn modelId="{3F7E29C4-31CA-4BA7-A425-431B92F71034}" srcId="{282F5C07-4544-4169-BD18-A340BF9F4750}" destId="{B07C9B98-0AC4-4D0D-AD07-7A15A638FB8F}" srcOrd="0" destOrd="0" parTransId="{E763A228-F754-41B0-BEEB-41F517156DD4}" sibTransId="{53491C94-DF24-4428-9518-37417114FF8A}"/>
    <dgm:cxn modelId="{DA42DFC5-24EB-4FAF-8008-324191BD1C93}" type="presOf" srcId="{69BE01DB-EB1F-4564-99D0-CD218835B549}" destId="{004F6A4C-87B4-40FD-923F-3D540A312266}" srcOrd="0" destOrd="1" presId="urn:microsoft.com/office/officeart/2005/8/layout/hList1"/>
    <dgm:cxn modelId="{6F0F41CA-47C1-4C3B-8E7D-4E77503B1BA8}" type="presOf" srcId="{F4BB52E7-5051-4B9E-8ED9-1D17AEDD4234}" destId="{004F6A4C-87B4-40FD-923F-3D540A312266}" srcOrd="0" destOrd="2" presId="urn:microsoft.com/office/officeart/2005/8/layout/hList1"/>
    <dgm:cxn modelId="{E958EBD5-656F-499A-8070-CBC8085162E5}" type="presOf" srcId="{3E3FA1CB-A378-48B3-97E9-39D7FEA41EE2}" destId="{F7CFF4A0-C905-4D9E-874C-6B986DD5C9CB}" srcOrd="0" destOrd="3" presId="urn:microsoft.com/office/officeart/2005/8/layout/hList1"/>
    <dgm:cxn modelId="{644024E3-B5B7-4842-8E82-3BC8EDCABC9A}" type="presOf" srcId="{107AA669-AD3B-4B0E-93F7-D83A97062278}" destId="{B0E78F32-24AE-45D9-A9DB-44FA5D1FFCD8}" srcOrd="0" destOrd="0" presId="urn:microsoft.com/office/officeart/2005/8/layout/hList1"/>
    <dgm:cxn modelId="{982085EB-E0E6-4A1F-8421-0EA1F89552B1}" srcId="{282F5C07-4544-4169-BD18-A340BF9F4750}" destId="{AB115191-EDAA-4298-B767-46AE8BCA6365}" srcOrd="1" destOrd="0" parTransId="{4EBBEF12-4FFA-44B4-9854-D94C625595C6}" sibTransId="{94074819-8136-45FF-8282-DBDE73DCA4CC}"/>
    <dgm:cxn modelId="{F03FB7ED-2E6E-4804-A6E4-1CA3197C366E}" type="presOf" srcId="{E0A114A8-5144-4383-BB7F-C1BBE31AF01D}" destId="{004F6A4C-87B4-40FD-923F-3D540A312266}" srcOrd="0" destOrd="0" presId="urn:microsoft.com/office/officeart/2005/8/layout/hList1"/>
    <dgm:cxn modelId="{17FE49F0-1963-4308-AEC0-D7EB37B99AFC}" type="presOf" srcId="{FC70A6CE-4DA3-46D8-B3B7-8A92F2935BB7}" destId="{F7CFF4A0-C905-4D9E-874C-6B986DD5C9CB}" srcOrd="0" destOrd="2" presId="urn:microsoft.com/office/officeart/2005/8/layout/hList1"/>
    <dgm:cxn modelId="{6631A8F9-1B75-432B-88F9-4F619532EA30}" type="presOf" srcId="{3BDFCB9D-59E9-4534-8D48-0A826CCF9763}" destId="{9BFE28D4-AAD2-4A0E-9426-7A150EF23895}" srcOrd="0" destOrd="0" presId="urn:microsoft.com/office/officeart/2005/8/layout/hList1"/>
    <dgm:cxn modelId="{0A60D101-EFA1-4CFD-800D-FB216AB2856A}" type="presParOf" srcId="{B0E78F32-24AE-45D9-A9DB-44FA5D1FFCD8}" destId="{DC777FF5-C076-48D7-9799-55E2E5A3CA77}" srcOrd="0" destOrd="0" presId="urn:microsoft.com/office/officeart/2005/8/layout/hList1"/>
    <dgm:cxn modelId="{A6E96E49-32B6-4986-A83F-214523E764D4}" type="presParOf" srcId="{DC777FF5-C076-48D7-9799-55E2E5A3CA77}" destId="{9BFE28D4-AAD2-4A0E-9426-7A150EF23895}" srcOrd="0" destOrd="0" presId="urn:microsoft.com/office/officeart/2005/8/layout/hList1"/>
    <dgm:cxn modelId="{240BF34F-CB84-471F-AEC6-F238E6C7EF7A}" type="presParOf" srcId="{DC777FF5-C076-48D7-9799-55E2E5A3CA77}" destId="{004F6A4C-87B4-40FD-923F-3D540A312266}" srcOrd="1" destOrd="0" presId="urn:microsoft.com/office/officeart/2005/8/layout/hList1"/>
    <dgm:cxn modelId="{C572AC34-65E3-456B-A470-E076C4C89C17}" type="presParOf" srcId="{B0E78F32-24AE-45D9-A9DB-44FA5D1FFCD8}" destId="{A5988C65-FCED-4188-88BA-99B654FF81A7}" srcOrd="1" destOrd="0" presId="urn:microsoft.com/office/officeart/2005/8/layout/hList1"/>
    <dgm:cxn modelId="{7502E61A-AB92-4842-846F-8B768B419430}" type="presParOf" srcId="{B0E78F32-24AE-45D9-A9DB-44FA5D1FFCD8}" destId="{35879F41-832B-4CE6-8C08-2FE7F5781ABA}" srcOrd="2" destOrd="0" presId="urn:microsoft.com/office/officeart/2005/8/layout/hList1"/>
    <dgm:cxn modelId="{05CC3455-A101-4A76-B26A-95168526E2F0}" type="presParOf" srcId="{35879F41-832B-4CE6-8C08-2FE7F5781ABA}" destId="{C9FA6A3A-7963-4B52-BCFA-E8ADC4B8593E}" srcOrd="0" destOrd="0" presId="urn:microsoft.com/office/officeart/2005/8/layout/hList1"/>
    <dgm:cxn modelId="{DFD38F77-72B0-46F6-8BA3-B64D7CE965D3}" type="presParOf" srcId="{35879F41-832B-4CE6-8C08-2FE7F5781ABA}" destId="{F7CFF4A0-C905-4D9E-874C-6B986DD5C9CB}" srcOrd="1" destOrd="0" presId="urn:microsoft.com/office/officeart/2005/8/layout/hList1"/>
    <dgm:cxn modelId="{20E71CE5-207E-4A8D-8FA9-68E524246942}" type="presParOf" srcId="{B0E78F32-24AE-45D9-A9DB-44FA5D1FFCD8}" destId="{B1DCB2EF-C499-4701-B6F5-6D4EA16C6743}" srcOrd="3" destOrd="0" presId="urn:microsoft.com/office/officeart/2005/8/layout/hList1"/>
    <dgm:cxn modelId="{895015DA-D824-4474-A51E-CAEE985BE11D}" type="presParOf" srcId="{B0E78F32-24AE-45D9-A9DB-44FA5D1FFCD8}" destId="{189F6ED3-69D6-4795-B11B-017DEFE97CC7}" srcOrd="4" destOrd="0" presId="urn:microsoft.com/office/officeart/2005/8/layout/hList1"/>
    <dgm:cxn modelId="{8001FB18-C20C-4E64-9C43-E228E4456362}" type="presParOf" srcId="{189F6ED3-69D6-4795-B11B-017DEFE97CC7}" destId="{9696E1A4-2930-4881-B196-D625E31E9AC8}" srcOrd="0" destOrd="0" presId="urn:microsoft.com/office/officeart/2005/8/layout/hList1"/>
    <dgm:cxn modelId="{B375E18E-4609-47DE-BEA3-D31566578C33}" type="presParOf" srcId="{189F6ED3-69D6-4795-B11B-017DEFE97CC7}" destId="{4905E8D8-F7E6-4D1A-A839-E2F2D9B9F074}" srcOrd="1" destOrd="0" presId="urn:microsoft.com/office/officeart/2005/8/layout/hList1"/>
    <dgm:cxn modelId="{2D7C9C70-0E48-4376-9476-1A3735BFCC7F}" type="presParOf" srcId="{B0E78F32-24AE-45D9-A9DB-44FA5D1FFCD8}" destId="{EF486407-77B9-490D-AED4-E90C682A9780}" srcOrd="5" destOrd="0" presId="urn:microsoft.com/office/officeart/2005/8/layout/hList1"/>
    <dgm:cxn modelId="{6002CF34-4159-4173-B34E-FC41C0BD8FB9}" type="presParOf" srcId="{B0E78F32-24AE-45D9-A9DB-44FA5D1FFCD8}" destId="{13E748D9-9029-4F5D-B3BC-6F36DC4438E2}" srcOrd="6" destOrd="0" presId="urn:microsoft.com/office/officeart/2005/8/layout/hList1"/>
    <dgm:cxn modelId="{443C9EAE-85A7-4FD1-B93C-E4AEE61EE29D}" type="presParOf" srcId="{13E748D9-9029-4F5D-B3BC-6F36DC4438E2}" destId="{386F15DB-9412-4C1F-87ED-F1388F466A63}" srcOrd="0" destOrd="0" presId="urn:microsoft.com/office/officeart/2005/8/layout/hList1"/>
    <dgm:cxn modelId="{639E27CE-E0D2-4767-862C-05010CE22552}" type="presParOf" srcId="{13E748D9-9029-4F5D-B3BC-6F36DC4438E2}" destId="{B935D4F2-62FD-4B8A-83EE-7C74F58FC6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166701-CBED-4A44-AB1D-48BB72F5C27D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F154EFB-11BF-4888-B877-98A425B541AD}">
      <dgm:prSet phldrT="[Text]" custT="1"/>
      <dgm:spPr/>
      <dgm:t>
        <a:bodyPr/>
        <a:lstStyle/>
        <a:p>
          <a:r>
            <a:rPr lang="en-US" sz="1400" dirty="0"/>
            <a:t>HTML</a:t>
          </a:r>
          <a:endParaRPr lang="en-GB" sz="1400" dirty="0"/>
        </a:p>
      </dgm:t>
    </dgm:pt>
    <dgm:pt modelId="{D33ABB05-65AC-4049-A2BD-1D7132212D8F}" type="parTrans" cxnId="{C3BDC68D-A46B-42E4-87F3-1C526F13FC55}">
      <dgm:prSet/>
      <dgm:spPr/>
      <dgm:t>
        <a:bodyPr/>
        <a:lstStyle/>
        <a:p>
          <a:endParaRPr lang="en-GB"/>
        </a:p>
      </dgm:t>
    </dgm:pt>
    <dgm:pt modelId="{C0ACB6E2-4A71-4EAA-9A4C-376C6FBA535E}" type="sibTrans" cxnId="{C3BDC68D-A46B-42E4-87F3-1C526F13FC55}">
      <dgm:prSet/>
      <dgm:spPr/>
      <dgm:t>
        <a:bodyPr/>
        <a:lstStyle/>
        <a:p>
          <a:endParaRPr lang="en-GB"/>
        </a:p>
      </dgm:t>
    </dgm:pt>
    <dgm:pt modelId="{A6967A5C-0823-482C-9679-F9078E35CFC4}">
      <dgm:prSet phldrT="[Text]"/>
      <dgm:spPr/>
      <dgm:t>
        <a:bodyPr/>
        <a:lstStyle/>
        <a:p>
          <a:r>
            <a:rPr lang="en-US" dirty="0"/>
            <a:t>it is used for interface designing</a:t>
          </a:r>
          <a:endParaRPr lang="en-GB" dirty="0"/>
        </a:p>
      </dgm:t>
    </dgm:pt>
    <dgm:pt modelId="{E43F9602-B749-48CB-98A4-147343C50465}" type="parTrans" cxnId="{DD771836-CE73-4633-915A-A40A3404E2A4}">
      <dgm:prSet/>
      <dgm:spPr/>
      <dgm:t>
        <a:bodyPr/>
        <a:lstStyle/>
        <a:p>
          <a:endParaRPr lang="en-GB"/>
        </a:p>
      </dgm:t>
    </dgm:pt>
    <dgm:pt modelId="{C2F1BC45-ED60-4D58-9D04-E6BC45B6AB80}" type="sibTrans" cxnId="{DD771836-CE73-4633-915A-A40A3404E2A4}">
      <dgm:prSet/>
      <dgm:spPr/>
      <dgm:t>
        <a:bodyPr/>
        <a:lstStyle/>
        <a:p>
          <a:endParaRPr lang="en-GB"/>
        </a:p>
      </dgm:t>
    </dgm:pt>
    <dgm:pt modelId="{A2BC41A7-B675-4DBE-9730-59848BF37188}">
      <dgm:prSet phldrT="[Text]" phldr="1"/>
      <dgm:spPr/>
      <dgm:t>
        <a:bodyPr/>
        <a:lstStyle/>
        <a:p>
          <a:endParaRPr lang="en-GB" dirty="0"/>
        </a:p>
      </dgm:t>
    </dgm:pt>
    <dgm:pt modelId="{BADABD1A-9C1D-433E-819E-4BE5767E65AF}" type="parTrans" cxnId="{18E1AA6D-D4F4-460A-980F-75BD9001F9E2}">
      <dgm:prSet/>
      <dgm:spPr/>
      <dgm:t>
        <a:bodyPr/>
        <a:lstStyle/>
        <a:p>
          <a:endParaRPr lang="en-GB"/>
        </a:p>
      </dgm:t>
    </dgm:pt>
    <dgm:pt modelId="{B0729C58-AB91-4FBE-9547-554DC4AED7A3}" type="sibTrans" cxnId="{18E1AA6D-D4F4-460A-980F-75BD9001F9E2}">
      <dgm:prSet/>
      <dgm:spPr/>
      <dgm:t>
        <a:bodyPr/>
        <a:lstStyle/>
        <a:p>
          <a:endParaRPr lang="en-GB"/>
        </a:p>
      </dgm:t>
    </dgm:pt>
    <dgm:pt modelId="{6C2775B1-0E46-4834-9551-197482C0CDB2}">
      <dgm:prSet phldrT="[Text]" custT="1"/>
      <dgm:spPr/>
      <dgm:t>
        <a:bodyPr/>
        <a:lstStyle/>
        <a:p>
          <a:r>
            <a:rPr lang="en-US" sz="1600" dirty="0"/>
            <a:t>CSS</a:t>
          </a:r>
          <a:endParaRPr lang="en-GB" sz="1600" dirty="0"/>
        </a:p>
      </dgm:t>
    </dgm:pt>
    <dgm:pt modelId="{71F851DC-8BB7-482A-A238-29DBEB39F3BE}" type="parTrans" cxnId="{03A87294-779A-4E33-8641-0CA104E13338}">
      <dgm:prSet/>
      <dgm:spPr/>
      <dgm:t>
        <a:bodyPr/>
        <a:lstStyle/>
        <a:p>
          <a:endParaRPr lang="en-GB"/>
        </a:p>
      </dgm:t>
    </dgm:pt>
    <dgm:pt modelId="{9AE4F231-C0EF-4A49-AC28-07BB6C4630BF}" type="sibTrans" cxnId="{03A87294-779A-4E33-8641-0CA104E13338}">
      <dgm:prSet/>
      <dgm:spPr/>
      <dgm:t>
        <a:bodyPr/>
        <a:lstStyle/>
        <a:p>
          <a:endParaRPr lang="en-GB"/>
        </a:p>
      </dgm:t>
    </dgm:pt>
    <dgm:pt modelId="{3682CC01-FF64-488E-BC03-65B49D87363C}">
      <dgm:prSet phldrT="[Text]"/>
      <dgm:spPr/>
      <dgm:t>
        <a:bodyPr/>
        <a:lstStyle/>
        <a:p>
          <a:r>
            <a:rPr lang="en-US" dirty="0"/>
            <a:t>it is used for interface designing</a:t>
          </a:r>
          <a:endParaRPr lang="en-GB" dirty="0"/>
        </a:p>
      </dgm:t>
    </dgm:pt>
    <dgm:pt modelId="{65E4E5F4-BCC9-4030-B301-9476F7D0B8D8}" type="parTrans" cxnId="{D77EEE0B-66D1-4493-AF50-6E533160878C}">
      <dgm:prSet/>
      <dgm:spPr/>
      <dgm:t>
        <a:bodyPr/>
        <a:lstStyle/>
        <a:p>
          <a:endParaRPr lang="en-GB"/>
        </a:p>
      </dgm:t>
    </dgm:pt>
    <dgm:pt modelId="{EC787ED5-5FD4-4E1B-9CF2-70CD78293185}" type="sibTrans" cxnId="{D77EEE0B-66D1-4493-AF50-6E533160878C}">
      <dgm:prSet/>
      <dgm:spPr/>
      <dgm:t>
        <a:bodyPr/>
        <a:lstStyle/>
        <a:p>
          <a:endParaRPr lang="en-GB"/>
        </a:p>
      </dgm:t>
    </dgm:pt>
    <dgm:pt modelId="{4E8BA8A8-005C-4C10-8D69-A81036408485}">
      <dgm:prSet phldrT="[Text]" phldr="1"/>
      <dgm:spPr/>
      <dgm:t>
        <a:bodyPr/>
        <a:lstStyle/>
        <a:p>
          <a:endParaRPr lang="en-GB"/>
        </a:p>
      </dgm:t>
    </dgm:pt>
    <dgm:pt modelId="{F00532BC-3068-4FD0-AFAD-B8AB9515B5C0}" type="parTrans" cxnId="{E309587C-3B28-46C2-9561-EEEFA3E7ABD0}">
      <dgm:prSet/>
      <dgm:spPr/>
      <dgm:t>
        <a:bodyPr/>
        <a:lstStyle/>
        <a:p>
          <a:endParaRPr lang="en-GB"/>
        </a:p>
      </dgm:t>
    </dgm:pt>
    <dgm:pt modelId="{CD8E43B4-5D77-4202-A74B-8CEF6BA26E31}" type="sibTrans" cxnId="{E309587C-3B28-46C2-9561-EEEFA3E7ABD0}">
      <dgm:prSet/>
      <dgm:spPr/>
      <dgm:t>
        <a:bodyPr/>
        <a:lstStyle/>
        <a:p>
          <a:endParaRPr lang="en-GB"/>
        </a:p>
      </dgm:t>
    </dgm:pt>
    <dgm:pt modelId="{397F536B-5AEF-4FBD-B9FE-8413C0272647}">
      <dgm:prSet phldrT="[Text]" custT="1"/>
      <dgm:spPr/>
      <dgm:t>
        <a:bodyPr/>
        <a:lstStyle/>
        <a:p>
          <a:r>
            <a:rPr lang="en-US" sz="1600" dirty="0" err="1"/>
            <a:t>javascript</a:t>
          </a:r>
          <a:endParaRPr lang="en-GB" sz="1600" dirty="0"/>
        </a:p>
      </dgm:t>
    </dgm:pt>
    <dgm:pt modelId="{0763A0DB-30D0-4FE0-8E09-DDA819914C98}" type="parTrans" cxnId="{3EBF9308-C6D2-45D9-A6D4-DEE03CCABE53}">
      <dgm:prSet/>
      <dgm:spPr/>
      <dgm:t>
        <a:bodyPr/>
        <a:lstStyle/>
        <a:p>
          <a:endParaRPr lang="en-GB"/>
        </a:p>
      </dgm:t>
    </dgm:pt>
    <dgm:pt modelId="{DB294E38-FD79-473E-A55A-1152095C31AA}" type="sibTrans" cxnId="{3EBF9308-C6D2-45D9-A6D4-DEE03CCABE53}">
      <dgm:prSet/>
      <dgm:spPr/>
      <dgm:t>
        <a:bodyPr/>
        <a:lstStyle/>
        <a:p>
          <a:endParaRPr lang="en-GB"/>
        </a:p>
      </dgm:t>
    </dgm:pt>
    <dgm:pt modelId="{2CDA340E-EF2B-4F29-8730-D8C243700B1A}">
      <dgm:prSet phldrT="[Text]"/>
      <dgm:spPr/>
      <dgm:t>
        <a:bodyPr/>
        <a:lstStyle/>
        <a:p>
          <a:r>
            <a:rPr lang="en-US" dirty="0"/>
            <a:t>it is used for client side validation</a:t>
          </a:r>
          <a:endParaRPr lang="en-GB" dirty="0"/>
        </a:p>
      </dgm:t>
    </dgm:pt>
    <dgm:pt modelId="{B169DDF2-6630-4784-BF60-604FFF8BD093}" type="parTrans" cxnId="{BB5BB3D4-EE56-4AF3-B007-0C82B3B3E312}">
      <dgm:prSet/>
      <dgm:spPr/>
      <dgm:t>
        <a:bodyPr/>
        <a:lstStyle/>
        <a:p>
          <a:endParaRPr lang="en-GB"/>
        </a:p>
      </dgm:t>
    </dgm:pt>
    <dgm:pt modelId="{85A35DAA-43F0-4C2F-9903-F1AB9D3EFCFD}" type="sibTrans" cxnId="{BB5BB3D4-EE56-4AF3-B007-0C82B3B3E312}">
      <dgm:prSet/>
      <dgm:spPr/>
      <dgm:t>
        <a:bodyPr/>
        <a:lstStyle/>
        <a:p>
          <a:endParaRPr lang="en-GB"/>
        </a:p>
      </dgm:t>
    </dgm:pt>
    <dgm:pt modelId="{50B412CA-E662-4BC6-AFAE-CB5668B8156A}">
      <dgm:prSet phldrT="[Text]" phldr="1"/>
      <dgm:spPr/>
      <dgm:t>
        <a:bodyPr/>
        <a:lstStyle/>
        <a:p>
          <a:endParaRPr lang="en-GB" dirty="0"/>
        </a:p>
      </dgm:t>
    </dgm:pt>
    <dgm:pt modelId="{0F6CC573-C3E2-44BF-84F1-A0F1F59D08E2}" type="parTrans" cxnId="{E44B74E2-A1D6-4030-99A6-7200A51AD6C9}">
      <dgm:prSet/>
      <dgm:spPr/>
      <dgm:t>
        <a:bodyPr/>
        <a:lstStyle/>
        <a:p>
          <a:endParaRPr lang="en-GB"/>
        </a:p>
      </dgm:t>
    </dgm:pt>
    <dgm:pt modelId="{1C5F7562-0688-4927-AF65-942C986CA915}" type="sibTrans" cxnId="{E44B74E2-A1D6-4030-99A6-7200A51AD6C9}">
      <dgm:prSet/>
      <dgm:spPr/>
      <dgm:t>
        <a:bodyPr/>
        <a:lstStyle/>
        <a:p>
          <a:endParaRPr lang="en-GB"/>
        </a:p>
      </dgm:t>
    </dgm:pt>
    <dgm:pt modelId="{08922B50-11CF-4271-AF55-F5BA89D48951}">
      <dgm:prSet custT="1"/>
      <dgm:spPr/>
      <dgm:t>
        <a:bodyPr/>
        <a:lstStyle/>
        <a:p>
          <a:r>
            <a:rPr lang="en-US" sz="1600" dirty="0"/>
            <a:t>PHP</a:t>
          </a:r>
          <a:endParaRPr lang="en-GB" sz="1600" dirty="0"/>
        </a:p>
      </dgm:t>
    </dgm:pt>
    <dgm:pt modelId="{9EB0790E-1072-4A8A-ABBA-99698854B83E}" type="parTrans" cxnId="{FFFFF7E9-1211-4F71-9351-E13DB4FB1DD3}">
      <dgm:prSet/>
      <dgm:spPr/>
      <dgm:t>
        <a:bodyPr/>
        <a:lstStyle/>
        <a:p>
          <a:endParaRPr lang="en-GB"/>
        </a:p>
      </dgm:t>
    </dgm:pt>
    <dgm:pt modelId="{72561438-3C8A-4812-825E-EC014312914F}" type="sibTrans" cxnId="{FFFFF7E9-1211-4F71-9351-E13DB4FB1DD3}">
      <dgm:prSet/>
      <dgm:spPr/>
      <dgm:t>
        <a:bodyPr/>
        <a:lstStyle/>
        <a:p>
          <a:endParaRPr lang="en-GB"/>
        </a:p>
      </dgm:t>
    </dgm:pt>
    <dgm:pt modelId="{DBD4BAEB-B805-4891-9FA7-A7A73505E7D4}">
      <dgm:prSet/>
      <dgm:spPr/>
      <dgm:t>
        <a:bodyPr/>
        <a:lstStyle/>
        <a:p>
          <a:r>
            <a:rPr lang="en-US" dirty="0"/>
            <a:t>it is used for server side scripting</a:t>
          </a:r>
          <a:endParaRPr lang="en-GB" dirty="0"/>
        </a:p>
      </dgm:t>
    </dgm:pt>
    <dgm:pt modelId="{5BEBFD0A-5EDF-41CD-9D28-C6EEE35ED6AF}" type="parTrans" cxnId="{D73A145F-8101-4781-B378-065C1BEF92C1}">
      <dgm:prSet/>
      <dgm:spPr/>
      <dgm:t>
        <a:bodyPr/>
        <a:lstStyle/>
        <a:p>
          <a:endParaRPr lang="en-GB"/>
        </a:p>
      </dgm:t>
    </dgm:pt>
    <dgm:pt modelId="{07AA94F5-86F7-42C4-A53C-CC854BB0A5E0}" type="sibTrans" cxnId="{D73A145F-8101-4781-B378-065C1BEF92C1}">
      <dgm:prSet/>
      <dgm:spPr/>
      <dgm:t>
        <a:bodyPr/>
        <a:lstStyle/>
        <a:p>
          <a:endParaRPr lang="en-GB"/>
        </a:p>
      </dgm:t>
    </dgm:pt>
    <dgm:pt modelId="{5D71A04A-7D85-400F-8E4A-1FD9F85CDEA8}">
      <dgm:prSet custT="1"/>
      <dgm:spPr/>
      <dgm:t>
        <a:bodyPr/>
        <a:lstStyle/>
        <a:p>
          <a:r>
            <a:rPr lang="en-US" sz="1600" dirty="0"/>
            <a:t>MYSQL</a:t>
          </a:r>
          <a:endParaRPr lang="en-GB" sz="1600" dirty="0"/>
        </a:p>
      </dgm:t>
    </dgm:pt>
    <dgm:pt modelId="{F5F2CFFB-D55F-4309-9E21-80AF439DFF3B}" type="parTrans" cxnId="{DD0B6763-9B44-46FD-BF28-F4D02B862C1C}">
      <dgm:prSet/>
      <dgm:spPr/>
      <dgm:t>
        <a:bodyPr/>
        <a:lstStyle/>
        <a:p>
          <a:endParaRPr lang="en-GB"/>
        </a:p>
      </dgm:t>
    </dgm:pt>
    <dgm:pt modelId="{B58095EA-53AB-44D1-8E6C-AFC1D55A0D6D}" type="sibTrans" cxnId="{DD0B6763-9B44-46FD-BF28-F4D02B862C1C}">
      <dgm:prSet/>
      <dgm:spPr/>
      <dgm:t>
        <a:bodyPr/>
        <a:lstStyle/>
        <a:p>
          <a:endParaRPr lang="en-GB"/>
        </a:p>
      </dgm:t>
    </dgm:pt>
    <dgm:pt modelId="{DD7B7362-7654-43FF-BA2F-2BAA678572A1}">
      <dgm:prSet/>
      <dgm:spPr/>
      <dgm:t>
        <a:bodyPr/>
        <a:lstStyle/>
        <a:p>
          <a:r>
            <a:rPr lang="en-US" dirty="0"/>
            <a:t>it is used for database.</a:t>
          </a:r>
          <a:endParaRPr lang="en-GB" dirty="0"/>
        </a:p>
      </dgm:t>
    </dgm:pt>
    <dgm:pt modelId="{87FE4462-171C-4AF5-8FE0-49EB3E52968E}" type="parTrans" cxnId="{43BB5C67-BB71-4037-8752-7007D034390C}">
      <dgm:prSet/>
      <dgm:spPr/>
      <dgm:t>
        <a:bodyPr/>
        <a:lstStyle/>
        <a:p>
          <a:endParaRPr lang="en-GB"/>
        </a:p>
      </dgm:t>
    </dgm:pt>
    <dgm:pt modelId="{AB62E387-85F2-4EA9-B6B2-D53AC82ADFCC}" type="sibTrans" cxnId="{43BB5C67-BB71-4037-8752-7007D034390C}">
      <dgm:prSet/>
      <dgm:spPr/>
      <dgm:t>
        <a:bodyPr/>
        <a:lstStyle/>
        <a:p>
          <a:endParaRPr lang="en-GB"/>
        </a:p>
      </dgm:t>
    </dgm:pt>
    <dgm:pt modelId="{AC16943F-3431-4D52-8E16-A95734826C61}" type="pres">
      <dgm:prSet presAssocID="{1B166701-CBED-4A44-AB1D-48BB72F5C27D}" presName="linearFlow" presStyleCnt="0">
        <dgm:presLayoutVars>
          <dgm:dir/>
          <dgm:animLvl val="lvl"/>
          <dgm:resizeHandles val="exact"/>
        </dgm:presLayoutVars>
      </dgm:prSet>
      <dgm:spPr/>
    </dgm:pt>
    <dgm:pt modelId="{CE6A93DE-680D-4DC3-A59A-8694B33AE4A6}" type="pres">
      <dgm:prSet presAssocID="{0F154EFB-11BF-4888-B877-98A425B541AD}" presName="composite" presStyleCnt="0"/>
      <dgm:spPr/>
    </dgm:pt>
    <dgm:pt modelId="{7FF62AAF-F0BF-4000-82FD-FB6FDD137F8F}" type="pres">
      <dgm:prSet presAssocID="{0F154EFB-11BF-4888-B877-98A425B541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6413A48-C1A5-441A-8F28-2A57FD31A7D5}" type="pres">
      <dgm:prSet presAssocID="{0F154EFB-11BF-4888-B877-98A425B541AD}" presName="descendantText" presStyleLbl="alignAcc1" presStyleIdx="0" presStyleCnt="5">
        <dgm:presLayoutVars>
          <dgm:bulletEnabled val="1"/>
        </dgm:presLayoutVars>
      </dgm:prSet>
      <dgm:spPr/>
    </dgm:pt>
    <dgm:pt modelId="{5DDA90FB-D935-44C2-8915-93BE67615DEC}" type="pres">
      <dgm:prSet presAssocID="{C0ACB6E2-4A71-4EAA-9A4C-376C6FBA535E}" presName="sp" presStyleCnt="0"/>
      <dgm:spPr/>
    </dgm:pt>
    <dgm:pt modelId="{3F9BC0D2-F850-46E9-A8CD-A5F6A3DACDE7}" type="pres">
      <dgm:prSet presAssocID="{6C2775B1-0E46-4834-9551-197482C0CDB2}" presName="composite" presStyleCnt="0"/>
      <dgm:spPr/>
    </dgm:pt>
    <dgm:pt modelId="{61A3BECC-0278-405A-B877-F2058E48D6B9}" type="pres">
      <dgm:prSet presAssocID="{6C2775B1-0E46-4834-9551-197482C0CDB2}" presName="parentText" presStyleLbl="alignNode1" presStyleIdx="1" presStyleCnt="5" custLinFactNeighborX="-137" custLinFactNeighborY="4949">
        <dgm:presLayoutVars>
          <dgm:chMax val="1"/>
          <dgm:bulletEnabled val="1"/>
        </dgm:presLayoutVars>
      </dgm:prSet>
      <dgm:spPr/>
    </dgm:pt>
    <dgm:pt modelId="{97850213-15B1-48ED-A1BB-71B58F9E77B0}" type="pres">
      <dgm:prSet presAssocID="{6C2775B1-0E46-4834-9551-197482C0CDB2}" presName="descendantText" presStyleLbl="alignAcc1" presStyleIdx="1" presStyleCnt="5">
        <dgm:presLayoutVars>
          <dgm:bulletEnabled val="1"/>
        </dgm:presLayoutVars>
      </dgm:prSet>
      <dgm:spPr/>
    </dgm:pt>
    <dgm:pt modelId="{513E89D2-D6D1-490D-9C08-5081B49766E2}" type="pres">
      <dgm:prSet presAssocID="{9AE4F231-C0EF-4A49-AC28-07BB6C4630BF}" presName="sp" presStyleCnt="0"/>
      <dgm:spPr/>
    </dgm:pt>
    <dgm:pt modelId="{C57200A6-9A8E-4032-8554-586F814EC477}" type="pres">
      <dgm:prSet presAssocID="{397F536B-5AEF-4FBD-B9FE-8413C0272647}" presName="composite" presStyleCnt="0"/>
      <dgm:spPr/>
    </dgm:pt>
    <dgm:pt modelId="{7DA99A1D-42C4-43C8-B2F1-B696EA64D561}" type="pres">
      <dgm:prSet presAssocID="{397F536B-5AEF-4FBD-B9FE-8413C027264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9748E4A-8CB6-45C0-A46F-B114F48709F9}" type="pres">
      <dgm:prSet presAssocID="{397F536B-5AEF-4FBD-B9FE-8413C0272647}" presName="descendantText" presStyleLbl="alignAcc1" presStyleIdx="2" presStyleCnt="5">
        <dgm:presLayoutVars>
          <dgm:bulletEnabled val="1"/>
        </dgm:presLayoutVars>
      </dgm:prSet>
      <dgm:spPr/>
    </dgm:pt>
    <dgm:pt modelId="{BC1473AB-CF20-4286-B84B-4889D680EB4E}" type="pres">
      <dgm:prSet presAssocID="{DB294E38-FD79-473E-A55A-1152095C31AA}" presName="sp" presStyleCnt="0"/>
      <dgm:spPr/>
    </dgm:pt>
    <dgm:pt modelId="{66CDB024-B853-4922-9E11-3C512A1E3C3B}" type="pres">
      <dgm:prSet presAssocID="{08922B50-11CF-4271-AF55-F5BA89D48951}" presName="composite" presStyleCnt="0"/>
      <dgm:spPr/>
    </dgm:pt>
    <dgm:pt modelId="{3CAACAD1-3431-4F83-8457-51028E4BA531}" type="pres">
      <dgm:prSet presAssocID="{08922B50-11CF-4271-AF55-F5BA89D4895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F74BB1D-97FC-4E19-B9AB-AFEAD81F45B2}" type="pres">
      <dgm:prSet presAssocID="{08922B50-11CF-4271-AF55-F5BA89D48951}" presName="descendantText" presStyleLbl="alignAcc1" presStyleIdx="3" presStyleCnt="5">
        <dgm:presLayoutVars>
          <dgm:bulletEnabled val="1"/>
        </dgm:presLayoutVars>
      </dgm:prSet>
      <dgm:spPr/>
    </dgm:pt>
    <dgm:pt modelId="{6F07C532-8BA7-4C1F-B764-DBC031C7D24B}" type="pres">
      <dgm:prSet presAssocID="{72561438-3C8A-4812-825E-EC014312914F}" presName="sp" presStyleCnt="0"/>
      <dgm:spPr/>
    </dgm:pt>
    <dgm:pt modelId="{C34DD018-1B57-4550-B470-3E9A3D919BDA}" type="pres">
      <dgm:prSet presAssocID="{5D71A04A-7D85-400F-8E4A-1FD9F85CDEA8}" presName="composite" presStyleCnt="0"/>
      <dgm:spPr/>
    </dgm:pt>
    <dgm:pt modelId="{8E5AB2A7-0E3F-4964-9858-AAD526D8BEF4}" type="pres">
      <dgm:prSet presAssocID="{5D71A04A-7D85-400F-8E4A-1FD9F85CDEA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B3AF9270-8EA4-4C24-BB19-9B5A1E5F7C19}" type="pres">
      <dgm:prSet presAssocID="{5D71A04A-7D85-400F-8E4A-1FD9F85CDEA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EBF9308-C6D2-45D9-A6D4-DEE03CCABE53}" srcId="{1B166701-CBED-4A44-AB1D-48BB72F5C27D}" destId="{397F536B-5AEF-4FBD-B9FE-8413C0272647}" srcOrd="2" destOrd="0" parTransId="{0763A0DB-30D0-4FE0-8E09-DDA819914C98}" sibTransId="{DB294E38-FD79-473E-A55A-1152095C31AA}"/>
    <dgm:cxn modelId="{D77EEE0B-66D1-4493-AF50-6E533160878C}" srcId="{6C2775B1-0E46-4834-9551-197482C0CDB2}" destId="{3682CC01-FF64-488E-BC03-65B49D87363C}" srcOrd="0" destOrd="0" parTransId="{65E4E5F4-BCC9-4030-B301-9476F7D0B8D8}" sibTransId="{EC787ED5-5FD4-4E1B-9CF2-70CD78293185}"/>
    <dgm:cxn modelId="{DD771836-CE73-4633-915A-A40A3404E2A4}" srcId="{0F154EFB-11BF-4888-B877-98A425B541AD}" destId="{A6967A5C-0823-482C-9679-F9078E35CFC4}" srcOrd="0" destOrd="0" parTransId="{E43F9602-B749-48CB-98A4-147343C50465}" sibTransId="{C2F1BC45-ED60-4D58-9D04-E6BC45B6AB80}"/>
    <dgm:cxn modelId="{7759505D-25FB-4E99-8FB8-25E078C06D42}" type="presOf" srcId="{397F536B-5AEF-4FBD-B9FE-8413C0272647}" destId="{7DA99A1D-42C4-43C8-B2F1-B696EA64D561}" srcOrd="0" destOrd="0" presId="urn:microsoft.com/office/officeart/2005/8/layout/chevron2"/>
    <dgm:cxn modelId="{D73A145F-8101-4781-B378-065C1BEF92C1}" srcId="{08922B50-11CF-4271-AF55-F5BA89D48951}" destId="{DBD4BAEB-B805-4891-9FA7-A7A73505E7D4}" srcOrd="0" destOrd="0" parTransId="{5BEBFD0A-5EDF-41CD-9D28-C6EEE35ED6AF}" sibTransId="{07AA94F5-86F7-42C4-A53C-CC854BB0A5E0}"/>
    <dgm:cxn modelId="{DD0B6763-9B44-46FD-BF28-F4D02B862C1C}" srcId="{1B166701-CBED-4A44-AB1D-48BB72F5C27D}" destId="{5D71A04A-7D85-400F-8E4A-1FD9F85CDEA8}" srcOrd="4" destOrd="0" parTransId="{F5F2CFFB-D55F-4309-9E21-80AF439DFF3B}" sibTransId="{B58095EA-53AB-44D1-8E6C-AFC1D55A0D6D}"/>
    <dgm:cxn modelId="{DF163044-6847-4456-B737-1E7B31F850FA}" type="presOf" srcId="{6C2775B1-0E46-4834-9551-197482C0CDB2}" destId="{61A3BECC-0278-405A-B877-F2058E48D6B9}" srcOrd="0" destOrd="0" presId="urn:microsoft.com/office/officeart/2005/8/layout/chevron2"/>
    <dgm:cxn modelId="{43BB5C67-BB71-4037-8752-7007D034390C}" srcId="{5D71A04A-7D85-400F-8E4A-1FD9F85CDEA8}" destId="{DD7B7362-7654-43FF-BA2F-2BAA678572A1}" srcOrd="0" destOrd="0" parTransId="{87FE4462-171C-4AF5-8FE0-49EB3E52968E}" sibTransId="{AB62E387-85F2-4EA9-B6B2-D53AC82ADFCC}"/>
    <dgm:cxn modelId="{5B250369-2F45-4FB7-A838-BCF33B33902D}" type="presOf" srcId="{08922B50-11CF-4271-AF55-F5BA89D48951}" destId="{3CAACAD1-3431-4F83-8457-51028E4BA531}" srcOrd="0" destOrd="0" presId="urn:microsoft.com/office/officeart/2005/8/layout/chevron2"/>
    <dgm:cxn modelId="{F1AE424A-B73B-4807-98C9-8F311FCDE7EE}" type="presOf" srcId="{DD7B7362-7654-43FF-BA2F-2BAA678572A1}" destId="{B3AF9270-8EA4-4C24-BB19-9B5A1E5F7C19}" srcOrd="0" destOrd="0" presId="urn:microsoft.com/office/officeart/2005/8/layout/chevron2"/>
    <dgm:cxn modelId="{1807654C-76D4-4372-9205-A1DA64FD17A0}" type="presOf" srcId="{1B166701-CBED-4A44-AB1D-48BB72F5C27D}" destId="{AC16943F-3431-4D52-8E16-A95734826C61}" srcOrd="0" destOrd="0" presId="urn:microsoft.com/office/officeart/2005/8/layout/chevron2"/>
    <dgm:cxn modelId="{18E1AA6D-D4F4-460A-980F-75BD9001F9E2}" srcId="{0F154EFB-11BF-4888-B877-98A425B541AD}" destId="{A2BC41A7-B675-4DBE-9730-59848BF37188}" srcOrd="1" destOrd="0" parTransId="{BADABD1A-9C1D-433E-819E-4BE5767E65AF}" sibTransId="{B0729C58-AB91-4FBE-9547-554DC4AED7A3}"/>
    <dgm:cxn modelId="{E309587C-3B28-46C2-9561-EEEFA3E7ABD0}" srcId="{6C2775B1-0E46-4834-9551-197482C0CDB2}" destId="{4E8BA8A8-005C-4C10-8D69-A81036408485}" srcOrd="1" destOrd="0" parTransId="{F00532BC-3068-4FD0-AFAD-B8AB9515B5C0}" sibTransId="{CD8E43B4-5D77-4202-A74B-8CEF6BA26E31}"/>
    <dgm:cxn modelId="{E7779080-E68B-4A1A-94A5-669257E93C7C}" type="presOf" srcId="{A6967A5C-0823-482C-9679-F9078E35CFC4}" destId="{F6413A48-C1A5-441A-8F28-2A57FD31A7D5}" srcOrd="0" destOrd="0" presId="urn:microsoft.com/office/officeart/2005/8/layout/chevron2"/>
    <dgm:cxn modelId="{A93CC683-0CAA-4B7C-81A5-9EAEDB37003B}" type="presOf" srcId="{0F154EFB-11BF-4888-B877-98A425B541AD}" destId="{7FF62AAF-F0BF-4000-82FD-FB6FDD137F8F}" srcOrd="0" destOrd="0" presId="urn:microsoft.com/office/officeart/2005/8/layout/chevron2"/>
    <dgm:cxn modelId="{67007284-1008-44CA-90EF-0E1032305B65}" type="presOf" srcId="{DBD4BAEB-B805-4891-9FA7-A7A73505E7D4}" destId="{6F74BB1D-97FC-4E19-B9AB-AFEAD81F45B2}" srcOrd="0" destOrd="0" presId="urn:microsoft.com/office/officeart/2005/8/layout/chevron2"/>
    <dgm:cxn modelId="{558D7684-4B89-4953-B749-2568184C5FEA}" type="presOf" srcId="{50B412CA-E662-4BC6-AFAE-CB5668B8156A}" destId="{79748E4A-8CB6-45C0-A46F-B114F48709F9}" srcOrd="0" destOrd="1" presId="urn:microsoft.com/office/officeart/2005/8/layout/chevron2"/>
    <dgm:cxn modelId="{C3BDC68D-A46B-42E4-87F3-1C526F13FC55}" srcId="{1B166701-CBED-4A44-AB1D-48BB72F5C27D}" destId="{0F154EFB-11BF-4888-B877-98A425B541AD}" srcOrd="0" destOrd="0" parTransId="{D33ABB05-65AC-4049-A2BD-1D7132212D8F}" sibTransId="{C0ACB6E2-4A71-4EAA-9A4C-376C6FBA535E}"/>
    <dgm:cxn modelId="{03A87294-779A-4E33-8641-0CA104E13338}" srcId="{1B166701-CBED-4A44-AB1D-48BB72F5C27D}" destId="{6C2775B1-0E46-4834-9551-197482C0CDB2}" srcOrd="1" destOrd="0" parTransId="{71F851DC-8BB7-482A-A238-29DBEB39F3BE}" sibTransId="{9AE4F231-C0EF-4A49-AC28-07BB6C4630BF}"/>
    <dgm:cxn modelId="{CDCE5AC4-AA56-4BE5-9BEC-9CB6F97F4589}" type="presOf" srcId="{3682CC01-FF64-488E-BC03-65B49D87363C}" destId="{97850213-15B1-48ED-A1BB-71B58F9E77B0}" srcOrd="0" destOrd="0" presId="urn:microsoft.com/office/officeart/2005/8/layout/chevron2"/>
    <dgm:cxn modelId="{3602DFC9-3F73-4443-9F0E-1CB837D3F23E}" type="presOf" srcId="{2CDA340E-EF2B-4F29-8730-D8C243700B1A}" destId="{79748E4A-8CB6-45C0-A46F-B114F48709F9}" srcOrd="0" destOrd="0" presId="urn:microsoft.com/office/officeart/2005/8/layout/chevron2"/>
    <dgm:cxn modelId="{9789B6CF-C516-49D6-8EFB-1CD1C142CDE8}" type="presOf" srcId="{4E8BA8A8-005C-4C10-8D69-A81036408485}" destId="{97850213-15B1-48ED-A1BB-71B58F9E77B0}" srcOrd="0" destOrd="1" presId="urn:microsoft.com/office/officeart/2005/8/layout/chevron2"/>
    <dgm:cxn modelId="{BB5BB3D4-EE56-4AF3-B007-0C82B3B3E312}" srcId="{397F536B-5AEF-4FBD-B9FE-8413C0272647}" destId="{2CDA340E-EF2B-4F29-8730-D8C243700B1A}" srcOrd="0" destOrd="0" parTransId="{B169DDF2-6630-4784-BF60-604FFF8BD093}" sibTransId="{85A35DAA-43F0-4C2F-9903-F1AB9D3EFCFD}"/>
    <dgm:cxn modelId="{F6FC7FDD-708C-49CA-8594-9FA357D2A3D6}" type="presOf" srcId="{5D71A04A-7D85-400F-8E4A-1FD9F85CDEA8}" destId="{8E5AB2A7-0E3F-4964-9858-AAD526D8BEF4}" srcOrd="0" destOrd="0" presId="urn:microsoft.com/office/officeart/2005/8/layout/chevron2"/>
    <dgm:cxn modelId="{E44B74E2-A1D6-4030-99A6-7200A51AD6C9}" srcId="{397F536B-5AEF-4FBD-B9FE-8413C0272647}" destId="{50B412CA-E662-4BC6-AFAE-CB5668B8156A}" srcOrd="1" destOrd="0" parTransId="{0F6CC573-C3E2-44BF-84F1-A0F1F59D08E2}" sibTransId="{1C5F7562-0688-4927-AF65-942C986CA915}"/>
    <dgm:cxn modelId="{FFFFF7E9-1211-4F71-9351-E13DB4FB1DD3}" srcId="{1B166701-CBED-4A44-AB1D-48BB72F5C27D}" destId="{08922B50-11CF-4271-AF55-F5BA89D48951}" srcOrd="3" destOrd="0" parTransId="{9EB0790E-1072-4A8A-ABBA-99698854B83E}" sibTransId="{72561438-3C8A-4812-825E-EC014312914F}"/>
    <dgm:cxn modelId="{5176CDF9-395A-4E6B-81C5-603145E88F46}" type="presOf" srcId="{A2BC41A7-B675-4DBE-9730-59848BF37188}" destId="{F6413A48-C1A5-441A-8F28-2A57FD31A7D5}" srcOrd="0" destOrd="1" presId="urn:microsoft.com/office/officeart/2005/8/layout/chevron2"/>
    <dgm:cxn modelId="{19298FC1-021A-4FCB-9756-1ED2BC64CE6F}" type="presParOf" srcId="{AC16943F-3431-4D52-8E16-A95734826C61}" destId="{CE6A93DE-680D-4DC3-A59A-8694B33AE4A6}" srcOrd="0" destOrd="0" presId="urn:microsoft.com/office/officeart/2005/8/layout/chevron2"/>
    <dgm:cxn modelId="{75C984AF-5D3D-4ACE-97AD-8E9129BE62B1}" type="presParOf" srcId="{CE6A93DE-680D-4DC3-A59A-8694B33AE4A6}" destId="{7FF62AAF-F0BF-4000-82FD-FB6FDD137F8F}" srcOrd="0" destOrd="0" presId="urn:microsoft.com/office/officeart/2005/8/layout/chevron2"/>
    <dgm:cxn modelId="{0F5C5109-E642-4394-A8FF-69768242A51E}" type="presParOf" srcId="{CE6A93DE-680D-4DC3-A59A-8694B33AE4A6}" destId="{F6413A48-C1A5-441A-8F28-2A57FD31A7D5}" srcOrd="1" destOrd="0" presId="urn:microsoft.com/office/officeart/2005/8/layout/chevron2"/>
    <dgm:cxn modelId="{6FA2842C-1637-4E4F-87A8-0059144C544F}" type="presParOf" srcId="{AC16943F-3431-4D52-8E16-A95734826C61}" destId="{5DDA90FB-D935-44C2-8915-93BE67615DEC}" srcOrd="1" destOrd="0" presId="urn:microsoft.com/office/officeart/2005/8/layout/chevron2"/>
    <dgm:cxn modelId="{A160E684-F3BB-4CFF-A507-268B493744A5}" type="presParOf" srcId="{AC16943F-3431-4D52-8E16-A95734826C61}" destId="{3F9BC0D2-F850-46E9-A8CD-A5F6A3DACDE7}" srcOrd="2" destOrd="0" presId="urn:microsoft.com/office/officeart/2005/8/layout/chevron2"/>
    <dgm:cxn modelId="{7A53AF1E-2D2D-41DA-8B18-42CE7BE003DB}" type="presParOf" srcId="{3F9BC0D2-F850-46E9-A8CD-A5F6A3DACDE7}" destId="{61A3BECC-0278-405A-B877-F2058E48D6B9}" srcOrd="0" destOrd="0" presId="urn:microsoft.com/office/officeart/2005/8/layout/chevron2"/>
    <dgm:cxn modelId="{31CE4B20-FF9E-4B32-A707-459A4E178D4B}" type="presParOf" srcId="{3F9BC0D2-F850-46E9-A8CD-A5F6A3DACDE7}" destId="{97850213-15B1-48ED-A1BB-71B58F9E77B0}" srcOrd="1" destOrd="0" presId="urn:microsoft.com/office/officeart/2005/8/layout/chevron2"/>
    <dgm:cxn modelId="{A345D0E2-4279-4581-87A0-12FCC4380860}" type="presParOf" srcId="{AC16943F-3431-4D52-8E16-A95734826C61}" destId="{513E89D2-D6D1-490D-9C08-5081B49766E2}" srcOrd="3" destOrd="0" presId="urn:microsoft.com/office/officeart/2005/8/layout/chevron2"/>
    <dgm:cxn modelId="{54ED4E37-CCBA-4959-9A64-044EEE830383}" type="presParOf" srcId="{AC16943F-3431-4D52-8E16-A95734826C61}" destId="{C57200A6-9A8E-4032-8554-586F814EC477}" srcOrd="4" destOrd="0" presId="urn:microsoft.com/office/officeart/2005/8/layout/chevron2"/>
    <dgm:cxn modelId="{0BE20964-3FD1-4717-8831-4915EF05FC43}" type="presParOf" srcId="{C57200A6-9A8E-4032-8554-586F814EC477}" destId="{7DA99A1D-42C4-43C8-B2F1-B696EA64D561}" srcOrd="0" destOrd="0" presId="urn:microsoft.com/office/officeart/2005/8/layout/chevron2"/>
    <dgm:cxn modelId="{9216069C-EA63-442C-A9E4-02CE0F804602}" type="presParOf" srcId="{C57200A6-9A8E-4032-8554-586F814EC477}" destId="{79748E4A-8CB6-45C0-A46F-B114F48709F9}" srcOrd="1" destOrd="0" presId="urn:microsoft.com/office/officeart/2005/8/layout/chevron2"/>
    <dgm:cxn modelId="{DAFB6E32-EBBE-4865-9BBE-328D6624BD8E}" type="presParOf" srcId="{AC16943F-3431-4D52-8E16-A95734826C61}" destId="{BC1473AB-CF20-4286-B84B-4889D680EB4E}" srcOrd="5" destOrd="0" presId="urn:microsoft.com/office/officeart/2005/8/layout/chevron2"/>
    <dgm:cxn modelId="{BE061620-AA4C-4E02-8F63-728A35B3CEA6}" type="presParOf" srcId="{AC16943F-3431-4D52-8E16-A95734826C61}" destId="{66CDB024-B853-4922-9E11-3C512A1E3C3B}" srcOrd="6" destOrd="0" presId="urn:microsoft.com/office/officeart/2005/8/layout/chevron2"/>
    <dgm:cxn modelId="{EE4B4456-19DE-4C80-8CD8-B8F228D88210}" type="presParOf" srcId="{66CDB024-B853-4922-9E11-3C512A1E3C3B}" destId="{3CAACAD1-3431-4F83-8457-51028E4BA531}" srcOrd="0" destOrd="0" presId="urn:microsoft.com/office/officeart/2005/8/layout/chevron2"/>
    <dgm:cxn modelId="{CFF5687C-46A1-4B6A-ABBC-993A6271878E}" type="presParOf" srcId="{66CDB024-B853-4922-9E11-3C512A1E3C3B}" destId="{6F74BB1D-97FC-4E19-B9AB-AFEAD81F45B2}" srcOrd="1" destOrd="0" presId="urn:microsoft.com/office/officeart/2005/8/layout/chevron2"/>
    <dgm:cxn modelId="{C938C9EE-03B9-4984-8498-9335E6E7FF52}" type="presParOf" srcId="{AC16943F-3431-4D52-8E16-A95734826C61}" destId="{6F07C532-8BA7-4C1F-B764-DBC031C7D24B}" srcOrd="7" destOrd="0" presId="urn:microsoft.com/office/officeart/2005/8/layout/chevron2"/>
    <dgm:cxn modelId="{54A2FBDB-A92F-419C-BC50-79205F2EF015}" type="presParOf" srcId="{AC16943F-3431-4D52-8E16-A95734826C61}" destId="{C34DD018-1B57-4550-B470-3E9A3D919BDA}" srcOrd="8" destOrd="0" presId="urn:microsoft.com/office/officeart/2005/8/layout/chevron2"/>
    <dgm:cxn modelId="{33837150-FAD5-4DFE-8A14-DD2D107AEC0A}" type="presParOf" srcId="{C34DD018-1B57-4550-B470-3E9A3D919BDA}" destId="{8E5AB2A7-0E3F-4964-9858-AAD526D8BEF4}" srcOrd="0" destOrd="0" presId="urn:microsoft.com/office/officeart/2005/8/layout/chevron2"/>
    <dgm:cxn modelId="{91879411-FBFE-4D64-8F48-B68F3C16945F}" type="presParOf" srcId="{C34DD018-1B57-4550-B470-3E9A3D919BDA}" destId="{B3AF9270-8EA4-4C24-BB19-9B5A1E5F7C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40EFE6-DAA7-4BF5-A153-3B75B457AAB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8F0C276-76F3-4C06-9240-950E0F8B4C1E}">
      <dgm:prSet phldrT="[Text]"/>
      <dgm:spPr/>
      <dgm:t>
        <a:bodyPr/>
        <a:lstStyle/>
        <a:p>
          <a:r>
            <a:rPr lang="en-US" dirty="0"/>
            <a:t>Pentium core2 duo processor</a:t>
          </a:r>
          <a:endParaRPr lang="en-GB" dirty="0"/>
        </a:p>
      </dgm:t>
    </dgm:pt>
    <dgm:pt modelId="{14CA17E5-9CBA-45B8-B7A0-0855633FA9C7}" type="parTrans" cxnId="{EEC42C8A-67DC-4929-9014-322475C0C8F7}">
      <dgm:prSet/>
      <dgm:spPr/>
      <dgm:t>
        <a:bodyPr/>
        <a:lstStyle/>
        <a:p>
          <a:endParaRPr lang="en-GB"/>
        </a:p>
      </dgm:t>
    </dgm:pt>
    <dgm:pt modelId="{0288C6B5-CF96-4D84-9ACE-7311904D3357}" type="sibTrans" cxnId="{EEC42C8A-67DC-4929-9014-322475C0C8F7}">
      <dgm:prSet/>
      <dgm:spPr/>
      <dgm:t>
        <a:bodyPr/>
        <a:lstStyle/>
        <a:p>
          <a:endParaRPr lang="en-GB"/>
        </a:p>
      </dgm:t>
    </dgm:pt>
    <dgm:pt modelId="{1B498998-B82C-45F0-981F-3388F9F47E62}">
      <dgm:prSet phldrT="[Text]"/>
      <dgm:spPr/>
      <dgm:t>
        <a:bodyPr/>
        <a:lstStyle/>
        <a:p>
          <a:r>
            <a:rPr lang="en-US" dirty="0"/>
            <a:t>1 GB RAM</a:t>
          </a:r>
          <a:endParaRPr lang="en-GB" dirty="0"/>
        </a:p>
      </dgm:t>
    </dgm:pt>
    <dgm:pt modelId="{F4E31AD6-9E80-4BD0-A97B-A0D2A7D1910A}" type="parTrans" cxnId="{7F7791C2-211F-429A-962A-F195B0596817}">
      <dgm:prSet/>
      <dgm:spPr/>
      <dgm:t>
        <a:bodyPr/>
        <a:lstStyle/>
        <a:p>
          <a:endParaRPr lang="en-GB"/>
        </a:p>
      </dgm:t>
    </dgm:pt>
    <dgm:pt modelId="{4F667B48-889C-4392-9302-A02A3F738465}" type="sibTrans" cxnId="{7F7791C2-211F-429A-962A-F195B0596817}">
      <dgm:prSet/>
      <dgm:spPr/>
      <dgm:t>
        <a:bodyPr/>
        <a:lstStyle/>
        <a:p>
          <a:endParaRPr lang="en-GB"/>
        </a:p>
      </dgm:t>
    </dgm:pt>
    <dgm:pt modelId="{B63A3413-D83F-4883-99D2-CA0E66336D8A}">
      <dgm:prSet phldrT="[Text]"/>
      <dgm:spPr/>
      <dgm:t>
        <a:bodyPr/>
        <a:lstStyle/>
        <a:p>
          <a:r>
            <a:rPr lang="en-US" dirty="0"/>
            <a:t>20GB HDD</a:t>
          </a:r>
          <a:endParaRPr lang="en-GB" dirty="0"/>
        </a:p>
      </dgm:t>
    </dgm:pt>
    <dgm:pt modelId="{0893EA2C-45A6-4128-8670-DCF0DEA6E943}" type="parTrans" cxnId="{4602F91E-D5E3-43F2-9528-A7EC8E617BD0}">
      <dgm:prSet/>
      <dgm:spPr/>
      <dgm:t>
        <a:bodyPr/>
        <a:lstStyle/>
        <a:p>
          <a:endParaRPr lang="en-GB"/>
        </a:p>
      </dgm:t>
    </dgm:pt>
    <dgm:pt modelId="{87C860E1-00F3-408B-BD6C-1ECDD3572051}" type="sibTrans" cxnId="{4602F91E-D5E3-43F2-9528-A7EC8E617BD0}">
      <dgm:prSet/>
      <dgm:spPr/>
      <dgm:t>
        <a:bodyPr/>
        <a:lstStyle/>
        <a:p>
          <a:endParaRPr lang="en-GB"/>
        </a:p>
      </dgm:t>
    </dgm:pt>
    <dgm:pt modelId="{49CEBE47-8470-40E7-9F01-B315502E645E}">
      <dgm:prSet/>
      <dgm:spPr/>
      <dgm:t>
        <a:bodyPr/>
        <a:lstStyle/>
        <a:p>
          <a:r>
            <a:rPr lang="en-US"/>
            <a:t>router</a:t>
          </a:r>
          <a:endParaRPr lang="en-GB"/>
        </a:p>
      </dgm:t>
    </dgm:pt>
    <dgm:pt modelId="{E7EF6686-1B63-45FB-8EEC-AA06B4F89816}" type="parTrans" cxnId="{1CA64C73-9A0C-4FC5-A7DE-D619119B31F6}">
      <dgm:prSet/>
      <dgm:spPr/>
      <dgm:t>
        <a:bodyPr/>
        <a:lstStyle/>
        <a:p>
          <a:endParaRPr lang="en-GB"/>
        </a:p>
      </dgm:t>
    </dgm:pt>
    <dgm:pt modelId="{C2B7C5F5-C6F5-4C77-A49F-AD7A3AB23181}" type="sibTrans" cxnId="{1CA64C73-9A0C-4FC5-A7DE-D619119B31F6}">
      <dgm:prSet/>
      <dgm:spPr/>
      <dgm:t>
        <a:bodyPr/>
        <a:lstStyle/>
        <a:p>
          <a:endParaRPr lang="en-GB"/>
        </a:p>
      </dgm:t>
    </dgm:pt>
    <dgm:pt modelId="{78114B60-F707-40ED-9937-0217F64978B7}" type="pres">
      <dgm:prSet presAssocID="{3640EFE6-DAA7-4BF5-A153-3B75B457AABD}" presName="linearFlow" presStyleCnt="0">
        <dgm:presLayoutVars>
          <dgm:dir/>
          <dgm:resizeHandles val="exact"/>
        </dgm:presLayoutVars>
      </dgm:prSet>
      <dgm:spPr/>
    </dgm:pt>
    <dgm:pt modelId="{3C9416D0-E5A4-496D-B6EF-97A8A522EE93}" type="pres">
      <dgm:prSet presAssocID="{78F0C276-76F3-4C06-9240-950E0F8B4C1E}" presName="composite" presStyleCnt="0"/>
      <dgm:spPr/>
    </dgm:pt>
    <dgm:pt modelId="{8E9C23B6-FCA6-4D54-A9E8-303F8344A24E}" type="pres">
      <dgm:prSet presAssocID="{78F0C276-76F3-4C06-9240-950E0F8B4C1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35BB99-2265-4F83-AE3A-0A99F79D7BB0}" type="pres">
      <dgm:prSet presAssocID="{78F0C276-76F3-4C06-9240-950E0F8B4C1E}" presName="txShp" presStyleLbl="node1" presStyleIdx="0" presStyleCnt="4">
        <dgm:presLayoutVars>
          <dgm:bulletEnabled val="1"/>
        </dgm:presLayoutVars>
      </dgm:prSet>
      <dgm:spPr/>
    </dgm:pt>
    <dgm:pt modelId="{02354AF4-D4D6-4050-A623-FB1F790F03CB}" type="pres">
      <dgm:prSet presAssocID="{0288C6B5-CF96-4D84-9ACE-7311904D3357}" presName="spacing" presStyleCnt="0"/>
      <dgm:spPr/>
    </dgm:pt>
    <dgm:pt modelId="{77B06227-1B57-4E14-80C0-7E165B88B1D3}" type="pres">
      <dgm:prSet presAssocID="{1B498998-B82C-45F0-981F-3388F9F47E62}" presName="composite" presStyleCnt="0"/>
      <dgm:spPr/>
    </dgm:pt>
    <dgm:pt modelId="{4F3DA0A5-094A-4FAF-9080-89A5F221AC66}" type="pres">
      <dgm:prSet presAssocID="{1B498998-B82C-45F0-981F-3388F9F47E62}" presName="imgShp" presStyleLbl="fgImgPlace1" presStyleIdx="1" presStyleCnt="4"/>
      <dgm:spPr/>
    </dgm:pt>
    <dgm:pt modelId="{D0C86E5B-7D69-442A-991C-8FA28AC0275D}" type="pres">
      <dgm:prSet presAssocID="{1B498998-B82C-45F0-981F-3388F9F47E62}" presName="txShp" presStyleLbl="node1" presStyleIdx="1" presStyleCnt="4">
        <dgm:presLayoutVars>
          <dgm:bulletEnabled val="1"/>
        </dgm:presLayoutVars>
      </dgm:prSet>
      <dgm:spPr/>
    </dgm:pt>
    <dgm:pt modelId="{6C33D71A-3325-41DF-965F-7EA0574513E7}" type="pres">
      <dgm:prSet presAssocID="{4F667B48-889C-4392-9302-A02A3F738465}" presName="spacing" presStyleCnt="0"/>
      <dgm:spPr/>
    </dgm:pt>
    <dgm:pt modelId="{EC39B59E-9F4F-4C65-8ED2-32C59E59C95A}" type="pres">
      <dgm:prSet presAssocID="{B63A3413-D83F-4883-99D2-CA0E66336D8A}" presName="composite" presStyleCnt="0"/>
      <dgm:spPr/>
    </dgm:pt>
    <dgm:pt modelId="{DE97FB17-6D16-4164-B0A0-DF5014828ECE}" type="pres">
      <dgm:prSet presAssocID="{B63A3413-D83F-4883-99D2-CA0E66336D8A}" presName="imgShp" presStyleLbl="fgImgPlace1" presStyleIdx="2" presStyleCnt="4"/>
      <dgm:spPr/>
    </dgm:pt>
    <dgm:pt modelId="{67D23468-1FE3-4E72-A277-CAA2C1E078F2}" type="pres">
      <dgm:prSet presAssocID="{B63A3413-D83F-4883-99D2-CA0E66336D8A}" presName="txShp" presStyleLbl="node1" presStyleIdx="2" presStyleCnt="4">
        <dgm:presLayoutVars>
          <dgm:bulletEnabled val="1"/>
        </dgm:presLayoutVars>
      </dgm:prSet>
      <dgm:spPr/>
    </dgm:pt>
    <dgm:pt modelId="{21FBBC61-A65F-4FE8-A58D-22D41BAB6619}" type="pres">
      <dgm:prSet presAssocID="{87C860E1-00F3-408B-BD6C-1ECDD3572051}" presName="spacing" presStyleCnt="0"/>
      <dgm:spPr/>
    </dgm:pt>
    <dgm:pt modelId="{3FD7C0B6-722F-420A-BD2F-C9AEC3D255B6}" type="pres">
      <dgm:prSet presAssocID="{49CEBE47-8470-40E7-9F01-B315502E645E}" presName="composite" presStyleCnt="0"/>
      <dgm:spPr/>
    </dgm:pt>
    <dgm:pt modelId="{597EDD5E-F518-4856-B429-017817F3E6FD}" type="pres">
      <dgm:prSet presAssocID="{49CEBE47-8470-40E7-9F01-B315502E645E}" presName="imgShp" presStyleLbl="fgImgPlace1" presStyleIdx="3" presStyleCnt="4"/>
      <dgm:spPr/>
    </dgm:pt>
    <dgm:pt modelId="{52663A83-0B37-43F3-9081-6B30437D8F07}" type="pres">
      <dgm:prSet presAssocID="{49CEBE47-8470-40E7-9F01-B315502E645E}" presName="txShp" presStyleLbl="node1" presStyleIdx="3" presStyleCnt="4">
        <dgm:presLayoutVars>
          <dgm:bulletEnabled val="1"/>
        </dgm:presLayoutVars>
      </dgm:prSet>
      <dgm:spPr/>
    </dgm:pt>
  </dgm:ptLst>
  <dgm:cxnLst>
    <dgm:cxn modelId="{67558011-1477-420B-BB3A-7A4069075211}" type="presOf" srcId="{B63A3413-D83F-4883-99D2-CA0E66336D8A}" destId="{67D23468-1FE3-4E72-A277-CAA2C1E078F2}" srcOrd="0" destOrd="0" presId="urn:microsoft.com/office/officeart/2005/8/layout/vList3"/>
    <dgm:cxn modelId="{4602F91E-D5E3-43F2-9528-A7EC8E617BD0}" srcId="{3640EFE6-DAA7-4BF5-A153-3B75B457AABD}" destId="{B63A3413-D83F-4883-99D2-CA0E66336D8A}" srcOrd="2" destOrd="0" parTransId="{0893EA2C-45A6-4128-8670-DCF0DEA6E943}" sibTransId="{87C860E1-00F3-408B-BD6C-1ECDD3572051}"/>
    <dgm:cxn modelId="{1CA64C73-9A0C-4FC5-A7DE-D619119B31F6}" srcId="{3640EFE6-DAA7-4BF5-A153-3B75B457AABD}" destId="{49CEBE47-8470-40E7-9F01-B315502E645E}" srcOrd="3" destOrd="0" parTransId="{E7EF6686-1B63-45FB-8EEC-AA06B4F89816}" sibTransId="{C2B7C5F5-C6F5-4C77-A49F-AD7A3AB23181}"/>
    <dgm:cxn modelId="{C615DC74-F026-4152-A4D9-E93C16A07C7E}" type="presOf" srcId="{3640EFE6-DAA7-4BF5-A153-3B75B457AABD}" destId="{78114B60-F707-40ED-9937-0217F64978B7}" srcOrd="0" destOrd="0" presId="urn:microsoft.com/office/officeart/2005/8/layout/vList3"/>
    <dgm:cxn modelId="{EEC42C8A-67DC-4929-9014-322475C0C8F7}" srcId="{3640EFE6-DAA7-4BF5-A153-3B75B457AABD}" destId="{78F0C276-76F3-4C06-9240-950E0F8B4C1E}" srcOrd="0" destOrd="0" parTransId="{14CA17E5-9CBA-45B8-B7A0-0855633FA9C7}" sibTransId="{0288C6B5-CF96-4D84-9ACE-7311904D3357}"/>
    <dgm:cxn modelId="{358E5FA4-1414-4006-A30B-643E61193DB5}" type="presOf" srcId="{78F0C276-76F3-4C06-9240-950E0F8B4C1E}" destId="{4A35BB99-2265-4F83-AE3A-0A99F79D7BB0}" srcOrd="0" destOrd="0" presId="urn:microsoft.com/office/officeart/2005/8/layout/vList3"/>
    <dgm:cxn modelId="{7F7791C2-211F-429A-962A-F195B0596817}" srcId="{3640EFE6-DAA7-4BF5-A153-3B75B457AABD}" destId="{1B498998-B82C-45F0-981F-3388F9F47E62}" srcOrd="1" destOrd="0" parTransId="{F4E31AD6-9E80-4BD0-A97B-A0D2A7D1910A}" sibTransId="{4F667B48-889C-4392-9302-A02A3F738465}"/>
    <dgm:cxn modelId="{BFE958C3-EFA0-4510-B979-858DF77619AC}" type="presOf" srcId="{1B498998-B82C-45F0-981F-3388F9F47E62}" destId="{D0C86E5B-7D69-442A-991C-8FA28AC0275D}" srcOrd="0" destOrd="0" presId="urn:microsoft.com/office/officeart/2005/8/layout/vList3"/>
    <dgm:cxn modelId="{FC3794D1-224D-4383-BE07-1AA7BD176042}" type="presOf" srcId="{49CEBE47-8470-40E7-9F01-B315502E645E}" destId="{52663A83-0B37-43F3-9081-6B30437D8F07}" srcOrd="0" destOrd="0" presId="urn:microsoft.com/office/officeart/2005/8/layout/vList3"/>
    <dgm:cxn modelId="{A1F3D36A-31FA-4BE9-B4D3-A00F4F588EAB}" type="presParOf" srcId="{78114B60-F707-40ED-9937-0217F64978B7}" destId="{3C9416D0-E5A4-496D-B6EF-97A8A522EE93}" srcOrd="0" destOrd="0" presId="urn:microsoft.com/office/officeart/2005/8/layout/vList3"/>
    <dgm:cxn modelId="{83721621-8A99-4356-AB18-499C98F47608}" type="presParOf" srcId="{3C9416D0-E5A4-496D-B6EF-97A8A522EE93}" destId="{8E9C23B6-FCA6-4D54-A9E8-303F8344A24E}" srcOrd="0" destOrd="0" presId="urn:microsoft.com/office/officeart/2005/8/layout/vList3"/>
    <dgm:cxn modelId="{981FC1A0-9B5B-450F-AC34-C4C2BCD79DF9}" type="presParOf" srcId="{3C9416D0-E5A4-496D-B6EF-97A8A522EE93}" destId="{4A35BB99-2265-4F83-AE3A-0A99F79D7BB0}" srcOrd="1" destOrd="0" presId="urn:microsoft.com/office/officeart/2005/8/layout/vList3"/>
    <dgm:cxn modelId="{97EAC48D-BDB6-4EAF-937F-5C46FF49F6D1}" type="presParOf" srcId="{78114B60-F707-40ED-9937-0217F64978B7}" destId="{02354AF4-D4D6-4050-A623-FB1F790F03CB}" srcOrd="1" destOrd="0" presId="urn:microsoft.com/office/officeart/2005/8/layout/vList3"/>
    <dgm:cxn modelId="{5AB4D505-8F8C-410B-B2B5-EBC735BE9BFD}" type="presParOf" srcId="{78114B60-F707-40ED-9937-0217F64978B7}" destId="{77B06227-1B57-4E14-80C0-7E165B88B1D3}" srcOrd="2" destOrd="0" presId="urn:microsoft.com/office/officeart/2005/8/layout/vList3"/>
    <dgm:cxn modelId="{66656D3A-D3B4-42E3-AE30-2D7629DB3D15}" type="presParOf" srcId="{77B06227-1B57-4E14-80C0-7E165B88B1D3}" destId="{4F3DA0A5-094A-4FAF-9080-89A5F221AC66}" srcOrd="0" destOrd="0" presId="urn:microsoft.com/office/officeart/2005/8/layout/vList3"/>
    <dgm:cxn modelId="{65F90809-71E9-4F09-8395-7965AB8705B6}" type="presParOf" srcId="{77B06227-1B57-4E14-80C0-7E165B88B1D3}" destId="{D0C86E5B-7D69-442A-991C-8FA28AC0275D}" srcOrd="1" destOrd="0" presId="urn:microsoft.com/office/officeart/2005/8/layout/vList3"/>
    <dgm:cxn modelId="{E9DA74BB-CEA9-4219-A9F6-0B8924E0EB51}" type="presParOf" srcId="{78114B60-F707-40ED-9937-0217F64978B7}" destId="{6C33D71A-3325-41DF-965F-7EA0574513E7}" srcOrd="3" destOrd="0" presId="urn:microsoft.com/office/officeart/2005/8/layout/vList3"/>
    <dgm:cxn modelId="{75A4BF64-82BC-497F-91EE-68C9396E4806}" type="presParOf" srcId="{78114B60-F707-40ED-9937-0217F64978B7}" destId="{EC39B59E-9F4F-4C65-8ED2-32C59E59C95A}" srcOrd="4" destOrd="0" presId="urn:microsoft.com/office/officeart/2005/8/layout/vList3"/>
    <dgm:cxn modelId="{91687E85-9D63-4DA9-A70E-393C95E13B8F}" type="presParOf" srcId="{EC39B59E-9F4F-4C65-8ED2-32C59E59C95A}" destId="{DE97FB17-6D16-4164-B0A0-DF5014828ECE}" srcOrd="0" destOrd="0" presId="urn:microsoft.com/office/officeart/2005/8/layout/vList3"/>
    <dgm:cxn modelId="{F4451E8F-DC54-4988-B8E6-DA4FFDA6A273}" type="presParOf" srcId="{EC39B59E-9F4F-4C65-8ED2-32C59E59C95A}" destId="{67D23468-1FE3-4E72-A277-CAA2C1E078F2}" srcOrd="1" destOrd="0" presId="urn:microsoft.com/office/officeart/2005/8/layout/vList3"/>
    <dgm:cxn modelId="{D679A056-B468-47B5-9C16-27C68D22A1BE}" type="presParOf" srcId="{78114B60-F707-40ED-9937-0217F64978B7}" destId="{21FBBC61-A65F-4FE8-A58D-22D41BAB6619}" srcOrd="5" destOrd="0" presId="urn:microsoft.com/office/officeart/2005/8/layout/vList3"/>
    <dgm:cxn modelId="{2C056C65-C532-4AB0-8615-56A4A21D6986}" type="presParOf" srcId="{78114B60-F707-40ED-9937-0217F64978B7}" destId="{3FD7C0B6-722F-420A-BD2F-C9AEC3D255B6}" srcOrd="6" destOrd="0" presId="urn:microsoft.com/office/officeart/2005/8/layout/vList3"/>
    <dgm:cxn modelId="{B6CC5D12-2B95-427C-B2FF-9568947B8D56}" type="presParOf" srcId="{3FD7C0B6-722F-420A-BD2F-C9AEC3D255B6}" destId="{597EDD5E-F518-4856-B429-017817F3E6FD}" srcOrd="0" destOrd="0" presId="urn:microsoft.com/office/officeart/2005/8/layout/vList3"/>
    <dgm:cxn modelId="{CD4F946D-52F1-4480-9F12-43F7A1874DFA}" type="presParOf" srcId="{3FD7C0B6-722F-420A-BD2F-C9AEC3D255B6}" destId="{52663A83-0B37-43F3-9081-6B30437D8F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C26DEF-95C1-4403-88EB-0D0CD4E217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A25C14-B0FA-4B05-9B88-D9A981A79883}">
      <dgm:prSet phldrT="[Text]"/>
      <dgm:spPr/>
      <dgm:t>
        <a:bodyPr/>
        <a:lstStyle/>
        <a:p>
          <a:r>
            <a:rPr lang="en-US" dirty="0"/>
            <a:t>Windows 7</a:t>
          </a:r>
          <a:endParaRPr lang="en-GB" dirty="0"/>
        </a:p>
      </dgm:t>
    </dgm:pt>
    <dgm:pt modelId="{1F1E477D-468D-483D-9B95-DD957F798543}" type="parTrans" cxnId="{4E1A15B2-79FF-4BA9-9329-B3CC71AE8499}">
      <dgm:prSet/>
      <dgm:spPr/>
      <dgm:t>
        <a:bodyPr/>
        <a:lstStyle/>
        <a:p>
          <a:endParaRPr lang="en-GB"/>
        </a:p>
      </dgm:t>
    </dgm:pt>
    <dgm:pt modelId="{4D361737-E318-488C-B70A-3465E3F4092D}" type="sibTrans" cxnId="{4E1A15B2-79FF-4BA9-9329-B3CC71AE8499}">
      <dgm:prSet/>
      <dgm:spPr/>
      <dgm:t>
        <a:bodyPr/>
        <a:lstStyle/>
        <a:p>
          <a:endParaRPr lang="en-GB"/>
        </a:p>
      </dgm:t>
    </dgm:pt>
    <dgm:pt modelId="{B7EC131E-1A12-439D-9065-451727B88C01}">
      <dgm:prSet phldrT="[Text]"/>
      <dgm:spPr/>
      <dgm:t>
        <a:bodyPr/>
        <a:lstStyle/>
        <a:p>
          <a:r>
            <a:rPr lang="en-US" dirty="0" err="1"/>
            <a:t>wamp</a:t>
          </a:r>
          <a:endParaRPr lang="en-GB" dirty="0"/>
        </a:p>
      </dgm:t>
    </dgm:pt>
    <dgm:pt modelId="{CA9FC83C-C2C0-4606-83C2-00F4C3B06AFF}" type="parTrans" cxnId="{BC599AE8-BD95-46C1-9573-E74B5A11FC33}">
      <dgm:prSet/>
      <dgm:spPr/>
      <dgm:t>
        <a:bodyPr/>
        <a:lstStyle/>
        <a:p>
          <a:endParaRPr lang="en-GB"/>
        </a:p>
      </dgm:t>
    </dgm:pt>
    <dgm:pt modelId="{80B0E11E-4255-4159-B7A0-28D094B67543}" type="sibTrans" cxnId="{BC599AE8-BD95-46C1-9573-E74B5A11FC33}">
      <dgm:prSet/>
      <dgm:spPr/>
      <dgm:t>
        <a:bodyPr/>
        <a:lstStyle/>
        <a:p>
          <a:endParaRPr lang="en-GB"/>
        </a:p>
      </dgm:t>
    </dgm:pt>
    <dgm:pt modelId="{A90CB825-7370-4278-B94D-567C17E83DFC}">
      <dgm:prSet phldrT="[Text]"/>
      <dgm:spPr/>
      <dgm:t>
        <a:bodyPr/>
        <a:lstStyle/>
        <a:p>
          <a:r>
            <a:rPr lang="en-US" dirty="0"/>
            <a:t>macromedia</a:t>
          </a:r>
          <a:endParaRPr lang="en-GB" dirty="0"/>
        </a:p>
      </dgm:t>
    </dgm:pt>
    <dgm:pt modelId="{904CD5FB-E9DD-48B3-8979-A22D29228BBB}" type="parTrans" cxnId="{022E72AD-9E8C-49DD-93FC-29D7510C1C3D}">
      <dgm:prSet/>
      <dgm:spPr/>
      <dgm:t>
        <a:bodyPr/>
        <a:lstStyle/>
        <a:p>
          <a:endParaRPr lang="en-GB"/>
        </a:p>
      </dgm:t>
    </dgm:pt>
    <dgm:pt modelId="{712633A5-960C-474C-88AB-CBADEF773B03}" type="sibTrans" cxnId="{022E72AD-9E8C-49DD-93FC-29D7510C1C3D}">
      <dgm:prSet/>
      <dgm:spPr/>
      <dgm:t>
        <a:bodyPr/>
        <a:lstStyle/>
        <a:p>
          <a:endParaRPr lang="en-GB"/>
        </a:p>
      </dgm:t>
    </dgm:pt>
    <dgm:pt modelId="{8DE9D0FB-13A5-4699-A645-2461F38AE3FD}" type="pres">
      <dgm:prSet presAssocID="{C4C26DEF-95C1-4403-88EB-0D0CD4E21767}" presName="linear" presStyleCnt="0">
        <dgm:presLayoutVars>
          <dgm:dir/>
          <dgm:animLvl val="lvl"/>
          <dgm:resizeHandles val="exact"/>
        </dgm:presLayoutVars>
      </dgm:prSet>
      <dgm:spPr/>
    </dgm:pt>
    <dgm:pt modelId="{53530554-3AEA-49DA-A2B8-B8BB96663772}" type="pres">
      <dgm:prSet presAssocID="{B7A25C14-B0FA-4B05-9B88-D9A981A79883}" presName="parentLin" presStyleCnt="0"/>
      <dgm:spPr/>
    </dgm:pt>
    <dgm:pt modelId="{6F1C6AF1-92CF-4521-9E66-C914D08285FE}" type="pres">
      <dgm:prSet presAssocID="{B7A25C14-B0FA-4B05-9B88-D9A981A79883}" presName="parentLeftMargin" presStyleLbl="node1" presStyleIdx="0" presStyleCnt="3"/>
      <dgm:spPr/>
    </dgm:pt>
    <dgm:pt modelId="{BB67DF1B-441C-488E-92BE-917F841B2649}" type="pres">
      <dgm:prSet presAssocID="{B7A25C14-B0FA-4B05-9B88-D9A981A798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E155D2-151F-47EF-A9EA-759F0BF04914}" type="pres">
      <dgm:prSet presAssocID="{B7A25C14-B0FA-4B05-9B88-D9A981A79883}" presName="negativeSpace" presStyleCnt="0"/>
      <dgm:spPr/>
    </dgm:pt>
    <dgm:pt modelId="{9EBBA1AD-DCF1-472F-B0AE-0F56E6FCDBDC}" type="pres">
      <dgm:prSet presAssocID="{B7A25C14-B0FA-4B05-9B88-D9A981A79883}" presName="childText" presStyleLbl="conFgAcc1" presStyleIdx="0" presStyleCnt="3">
        <dgm:presLayoutVars>
          <dgm:bulletEnabled val="1"/>
        </dgm:presLayoutVars>
      </dgm:prSet>
      <dgm:spPr/>
    </dgm:pt>
    <dgm:pt modelId="{E977F995-8A8D-451A-89A3-BF05017EB1E7}" type="pres">
      <dgm:prSet presAssocID="{4D361737-E318-488C-B70A-3465E3F4092D}" presName="spaceBetweenRectangles" presStyleCnt="0"/>
      <dgm:spPr/>
    </dgm:pt>
    <dgm:pt modelId="{94E01E8C-2E6B-4C1F-95AB-7E9328B30C7B}" type="pres">
      <dgm:prSet presAssocID="{B7EC131E-1A12-439D-9065-451727B88C01}" presName="parentLin" presStyleCnt="0"/>
      <dgm:spPr/>
    </dgm:pt>
    <dgm:pt modelId="{73986B3A-3435-49A7-BFE9-5FC8FAE5850B}" type="pres">
      <dgm:prSet presAssocID="{B7EC131E-1A12-439D-9065-451727B88C01}" presName="parentLeftMargin" presStyleLbl="node1" presStyleIdx="0" presStyleCnt="3"/>
      <dgm:spPr/>
    </dgm:pt>
    <dgm:pt modelId="{3FE58139-8FF6-4E42-978F-653D9B2E7547}" type="pres">
      <dgm:prSet presAssocID="{B7EC131E-1A12-439D-9065-451727B88C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ADA503-F3F1-4748-89BE-2EBA76D1874A}" type="pres">
      <dgm:prSet presAssocID="{B7EC131E-1A12-439D-9065-451727B88C01}" presName="negativeSpace" presStyleCnt="0"/>
      <dgm:spPr/>
    </dgm:pt>
    <dgm:pt modelId="{AA22350B-D1AE-4131-95A3-5B146ED62BC2}" type="pres">
      <dgm:prSet presAssocID="{B7EC131E-1A12-439D-9065-451727B88C01}" presName="childText" presStyleLbl="conFgAcc1" presStyleIdx="1" presStyleCnt="3">
        <dgm:presLayoutVars>
          <dgm:bulletEnabled val="1"/>
        </dgm:presLayoutVars>
      </dgm:prSet>
      <dgm:spPr/>
    </dgm:pt>
    <dgm:pt modelId="{6E8758BC-43C7-44C7-96FC-0B59D33FB2AD}" type="pres">
      <dgm:prSet presAssocID="{80B0E11E-4255-4159-B7A0-28D094B67543}" presName="spaceBetweenRectangles" presStyleCnt="0"/>
      <dgm:spPr/>
    </dgm:pt>
    <dgm:pt modelId="{4350FA4D-F61E-4051-8384-A504F2EB2EBB}" type="pres">
      <dgm:prSet presAssocID="{A90CB825-7370-4278-B94D-567C17E83DFC}" presName="parentLin" presStyleCnt="0"/>
      <dgm:spPr/>
    </dgm:pt>
    <dgm:pt modelId="{5A35CB95-EB46-4253-980B-AC24E682ACF3}" type="pres">
      <dgm:prSet presAssocID="{A90CB825-7370-4278-B94D-567C17E83DFC}" presName="parentLeftMargin" presStyleLbl="node1" presStyleIdx="1" presStyleCnt="3"/>
      <dgm:spPr/>
    </dgm:pt>
    <dgm:pt modelId="{C35CE9CF-DE75-49D7-B99A-39721A967C07}" type="pres">
      <dgm:prSet presAssocID="{A90CB825-7370-4278-B94D-567C17E83D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92B626-DB95-4DE3-AF57-1A679AA58CEE}" type="pres">
      <dgm:prSet presAssocID="{A90CB825-7370-4278-B94D-567C17E83DFC}" presName="negativeSpace" presStyleCnt="0"/>
      <dgm:spPr/>
    </dgm:pt>
    <dgm:pt modelId="{791AE807-3A1C-4AA1-A3A0-2963D45B6D53}" type="pres">
      <dgm:prSet presAssocID="{A90CB825-7370-4278-B94D-567C17E83D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C78F03-304E-41D3-A724-3691ED52B13D}" type="presOf" srcId="{B7EC131E-1A12-439D-9065-451727B88C01}" destId="{3FE58139-8FF6-4E42-978F-653D9B2E7547}" srcOrd="1" destOrd="0" presId="urn:microsoft.com/office/officeart/2005/8/layout/list1"/>
    <dgm:cxn modelId="{1EE1911F-FFEC-4E18-96D3-CABD1D230D2A}" type="presOf" srcId="{B7A25C14-B0FA-4B05-9B88-D9A981A79883}" destId="{BB67DF1B-441C-488E-92BE-917F841B2649}" srcOrd="1" destOrd="0" presId="urn:microsoft.com/office/officeart/2005/8/layout/list1"/>
    <dgm:cxn modelId="{0C825442-5B33-477C-9D07-375132F457E4}" type="presOf" srcId="{B7EC131E-1A12-439D-9065-451727B88C01}" destId="{73986B3A-3435-49A7-BFE9-5FC8FAE5850B}" srcOrd="0" destOrd="0" presId="urn:microsoft.com/office/officeart/2005/8/layout/list1"/>
    <dgm:cxn modelId="{9C702E4E-F56A-4560-8B48-AFCF680002E0}" type="presOf" srcId="{C4C26DEF-95C1-4403-88EB-0D0CD4E21767}" destId="{8DE9D0FB-13A5-4699-A645-2461F38AE3FD}" srcOrd="0" destOrd="0" presId="urn:microsoft.com/office/officeart/2005/8/layout/list1"/>
    <dgm:cxn modelId="{022E72AD-9E8C-49DD-93FC-29D7510C1C3D}" srcId="{C4C26DEF-95C1-4403-88EB-0D0CD4E21767}" destId="{A90CB825-7370-4278-B94D-567C17E83DFC}" srcOrd="2" destOrd="0" parTransId="{904CD5FB-E9DD-48B3-8979-A22D29228BBB}" sibTransId="{712633A5-960C-474C-88AB-CBADEF773B03}"/>
    <dgm:cxn modelId="{4E1A15B2-79FF-4BA9-9329-B3CC71AE8499}" srcId="{C4C26DEF-95C1-4403-88EB-0D0CD4E21767}" destId="{B7A25C14-B0FA-4B05-9B88-D9A981A79883}" srcOrd="0" destOrd="0" parTransId="{1F1E477D-468D-483D-9B95-DD957F798543}" sibTransId="{4D361737-E318-488C-B70A-3465E3F4092D}"/>
    <dgm:cxn modelId="{0A7A0ACC-CA98-4A98-99F4-F95C01627FBF}" type="presOf" srcId="{A90CB825-7370-4278-B94D-567C17E83DFC}" destId="{5A35CB95-EB46-4253-980B-AC24E682ACF3}" srcOrd="0" destOrd="0" presId="urn:microsoft.com/office/officeart/2005/8/layout/list1"/>
    <dgm:cxn modelId="{BC599AE8-BD95-46C1-9573-E74B5A11FC33}" srcId="{C4C26DEF-95C1-4403-88EB-0D0CD4E21767}" destId="{B7EC131E-1A12-439D-9065-451727B88C01}" srcOrd="1" destOrd="0" parTransId="{CA9FC83C-C2C0-4606-83C2-00F4C3B06AFF}" sibTransId="{80B0E11E-4255-4159-B7A0-28D094B67543}"/>
    <dgm:cxn modelId="{B77D63F1-BDF2-4099-932F-3B7BEB3307E6}" type="presOf" srcId="{B7A25C14-B0FA-4B05-9B88-D9A981A79883}" destId="{6F1C6AF1-92CF-4521-9E66-C914D08285FE}" srcOrd="0" destOrd="0" presId="urn:microsoft.com/office/officeart/2005/8/layout/list1"/>
    <dgm:cxn modelId="{6CBCF9FF-AF23-4103-B245-C0BF69A6F2DE}" type="presOf" srcId="{A90CB825-7370-4278-B94D-567C17E83DFC}" destId="{C35CE9CF-DE75-49D7-B99A-39721A967C07}" srcOrd="1" destOrd="0" presId="urn:microsoft.com/office/officeart/2005/8/layout/list1"/>
    <dgm:cxn modelId="{5E2802FD-BAD4-4971-B2FD-4F9E93BB6126}" type="presParOf" srcId="{8DE9D0FB-13A5-4699-A645-2461F38AE3FD}" destId="{53530554-3AEA-49DA-A2B8-B8BB96663772}" srcOrd="0" destOrd="0" presId="urn:microsoft.com/office/officeart/2005/8/layout/list1"/>
    <dgm:cxn modelId="{2D5DF963-FDB1-47A8-A9EA-F99FD7A6104F}" type="presParOf" srcId="{53530554-3AEA-49DA-A2B8-B8BB96663772}" destId="{6F1C6AF1-92CF-4521-9E66-C914D08285FE}" srcOrd="0" destOrd="0" presId="urn:microsoft.com/office/officeart/2005/8/layout/list1"/>
    <dgm:cxn modelId="{4C303387-FEDF-4CBB-93EF-E7FEB53EF66B}" type="presParOf" srcId="{53530554-3AEA-49DA-A2B8-B8BB96663772}" destId="{BB67DF1B-441C-488E-92BE-917F841B2649}" srcOrd="1" destOrd="0" presId="urn:microsoft.com/office/officeart/2005/8/layout/list1"/>
    <dgm:cxn modelId="{6C829247-88C1-4DCB-A714-F08E410C0CDA}" type="presParOf" srcId="{8DE9D0FB-13A5-4699-A645-2461F38AE3FD}" destId="{68E155D2-151F-47EF-A9EA-759F0BF04914}" srcOrd="1" destOrd="0" presId="urn:microsoft.com/office/officeart/2005/8/layout/list1"/>
    <dgm:cxn modelId="{3C8B660D-C3D9-4B23-8782-3DA7B250A090}" type="presParOf" srcId="{8DE9D0FB-13A5-4699-A645-2461F38AE3FD}" destId="{9EBBA1AD-DCF1-472F-B0AE-0F56E6FCDBDC}" srcOrd="2" destOrd="0" presId="urn:microsoft.com/office/officeart/2005/8/layout/list1"/>
    <dgm:cxn modelId="{7E3147B3-1E2E-4881-BB1C-285F4C37A7D8}" type="presParOf" srcId="{8DE9D0FB-13A5-4699-A645-2461F38AE3FD}" destId="{E977F995-8A8D-451A-89A3-BF05017EB1E7}" srcOrd="3" destOrd="0" presId="urn:microsoft.com/office/officeart/2005/8/layout/list1"/>
    <dgm:cxn modelId="{FE2AB4B0-964F-4D5C-AD68-F1D3709CAED5}" type="presParOf" srcId="{8DE9D0FB-13A5-4699-A645-2461F38AE3FD}" destId="{94E01E8C-2E6B-4C1F-95AB-7E9328B30C7B}" srcOrd="4" destOrd="0" presId="urn:microsoft.com/office/officeart/2005/8/layout/list1"/>
    <dgm:cxn modelId="{E2DE69F8-2951-415E-BB5C-52CFAC05117C}" type="presParOf" srcId="{94E01E8C-2E6B-4C1F-95AB-7E9328B30C7B}" destId="{73986B3A-3435-49A7-BFE9-5FC8FAE5850B}" srcOrd="0" destOrd="0" presId="urn:microsoft.com/office/officeart/2005/8/layout/list1"/>
    <dgm:cxn modelId="{2031F86D-DF24-40FD-91E3-5C6A65E5506F}" type="presParOf" srcId="{94E01E8C-2E6B-4C1F-95AB-7E9328B30C7B}" destId="{3FE58139-8FF6-4E42-978F-653D9B2E7547}" srcOrd="1" destOrd="0" presId="urn:microsoft.com/office/officeart/2005/8/layout/list1"/>
    <dgm:cxn modelId="{C997C26E-758D-47D7-84FA-7580B6FBCA03}" type="presParOf" srcId="{8DE9D0FB-13A5-4699-A645-2461F38AE3FD}" destId="{29ADA503-F3F1-4748-89BE-2EBA76D1874A}" srcOrd="5" destOrd="0" presId="urn:microsoft.com/office/officeart/2005/8/layout/list1"/>
    <dgm:cxn modelId="{F680D8FF-F559-468B-AE4A-A008F782168D}" type="presParOf" srcId="{8DE9D0FB-13A5-4699-A645-2461F38AE3FD}" destId="{AA22350B-D1AE-4131-95A3-5B146ED62BC2}" srcOrd="6" destOrd="0" presId="urn:microsoft.com/office/officeart/2005/8/layout/list1"/>
    <dgm:cxn modelId="{AB54BF82-C922-4E56-B68D-42BF999C8A62}" type="presParOf" srcId="{8DE9D0FB-13A5-4699-A645-2461F38AE3FD}" destId="{6E8758BC-43C7-44C7-96FC-0B59D33FB2AD}" srcOrd="7" destOrd="0" presId="urn:microsoft.com/office/officeart/2005/8/layout/list1"/>
    <dgm:cxn modelId="{04B0FF13-AA04-4462-BB75-1CF90A409E03}" type="presParOf" srcId="{8DE9D0FB-13A5-4699-A645-2461F38AE3FD}" destId="{4350FA4D-F61E-4051-8384-A504F2EB2EBB}" srcOrd="8" destOrd="0" presId="urn:microsoft.com/office/officeart/2005/8/layout/list1"/>
    <dgm:cxn modelId="{8633DD41-F1D0-4B3D-A406-3EB59873EDA1}" type="presParOf" srcId="{4350FA4D-F61E-4051-8384-A504F2EB2EBB}" destId="{5A35CB95-EB46-4253-980B-AC24E682ACF3}" srcOrd="0" destOrd="0" presId="urn:microsoft.com/office/officeart/2005/8/layout/list1"/>
    <dgm:cxn modelId="{A8C8C67E-EE74-4ED5-9B19-6B82285B03F1}" type="presParOf" srcId="{4350FA4D-F61E-4051-8384-A504F2EB2EBB}" destId="{C35CE9CF-DE75-49D7-B99A-39721A967C07}" srcOrd="1" destOrd="0" presId="urn:microsoft.com/office/officeart/2005/8/layout/list1"/>
    <dgm:cxn modelId="{184FFF1C-245D-4907-A5DE-6787C0CC48FF}" type="presParOf" srcId="{8DE9D0FB-13A5-4699-A645-2461F38AE3FD}" destId="{8492B626-DB95-4DE3-AF57-1A679AA58CEE}" srcOrd="9" destOrd="0" presId="urn:microsoft.com/office/officeart/2005/8/layout/list1"/>
    <dgm:cxn modelId="{9DB12AA6-EC49-4161-A4A3-8A9D6657BD0A}" type="presParOf" srcId="{8DE9D0FB-13A5-4699-A645-2461F38AE3FD}" destId="{791AE807-3A1C-4AA1-A3A0-2963D45B6D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37C17-FB40-46C4-9329-3122EC33C367}">
      <dsp:nvSpPr>
        <dsp:cNvPr id="0" name=""/>
        <dsp:cNvSpPr/>
      </dsp:nvSpPr>
      <dsp:spPr>
        <a:xfrm>
          <a:off x="0" y="609249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9C908-D150-46BE-BF60-344AAA43C2A2}">
      <dsp:nvSpPr>
        <dsp:cNvPr id="0" name=""/>
        <dsp:cNvSpPr/>
      </dsp:nvSpPr>
      <dsp:spPr>
        <a:xfrm>
          <a:off x="479881" y="387849"/>
          <a:ext cx="6177439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Online shopping one of the fastest growing trend.</a:t>
          </a:r>
          <a:endParaRPr lang="en-GB" sz="1500" kern="1200" dirty="0"/>
        </a:p>
      </dsp:txBody>
      <dsp:txXfrm>
        <a:off x="501497" y="409465"/>
        <a:ext cx="6134207" cy="399568"/>
      </dsp:txXfrm>
    </dsp:sp>
    <dsp:sp modelId="{1B646322-8E56-4DB0-923A-A4351FB23904}">
      <dsp:nvSpPr>
        <dsp:cNvPr id="0" name=""/>
        <dsp:cNvSpPr/>
      </dsp:nvSpPr>
      <dsp:spPr>
        <a:xfrm>
          <a:off x="0" y="1289649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AD93-2C2C-4965-9C95-F3BB8865F945}">
      <dsp:nvSpPr>
        <dsp:cNvPr id="0" name=""/>
        <dsp:cNvSpPr/>
      </dsp:nvSpPr>
      <dsp:spPr>
        <a:xfrm>
          <a:off x="441245" y="1068249"/>
          <a:ext cx="6177439" cy="44280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 of payments  -  credit card, debit card,  net banking</a:t>
          </a:r>
          <a:endParaRPr lang="en-GB" sz="1500" kern="1200" dirty="0"/>
        </a:p>
      </dsp:txBody>
      <dsp:txXfrm>
        <a:off x="462861" y="1089865"/>
        <a:ext cx="6134207" cy="399568"/>
      </dsp:txXfrm>
    </dsp:sp>
    <dsp:sp modelId="{83644D7E-567F-4839-9466-01EC8DE100E4}">
      <dsp:nvSpPr>
        <dsp:cNvPr id="0" name=""/>
        <dsp:cNvSpPr/>
      </dsp:nvSpPr>
      <dsp:spPr>
        <a:xfrm>
          <a:off x="0" y="19700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6926-0526-4364-AF63-794A1E709FD2}">
      <dsp:nvSpPr>
        <dsp:cNvPr id="0" name=""/>
        <dsp:cNvSpPr/>
      </dsp:nvSpPr>
      <dsp:spPr>
        <a:xfrm>
          <a:off x="441245" y="1748649"/>
          <a:ext cx="6177439" cy="44280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Online payments does not require physical card</a:t>
          </a:r>
          <a:endParaRPr lang="en-GB" sz="1500" kern="1200" dirty="0"/>
        </a:p>
      </dsp:txBody>
      <dsp:txXfrm>
        <a:off x="462861" y="1770265"/>
        <a:ext cx="6134207" cy="399568"/>
      </dsp:txXfrm>
    </dsp:sp>
    <dsp:sp modelId="{1EABEF34-CB8A-4E2F-8220-FB74F13303EB}">
      <dsp:nvSpPr>
        <dsp:cNvPr id="0" name=""/>
        <dsp:cNvSpPr/>
      </dsp:nvSpPr>
      <dsp:spPr>
        <a:xfrm>
          <a:off x="0" y="2650450"/>
          <a:ext cx="88249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D909F-F94A-41A9-A118-2527FBF7B9FC}">
      <dsp:nvSpPr>
        <dsp:cNvPr id="0" name=""/>
        <dsp:cNvSpPr/>
      </dsp:nvSpPr>
      <dsp:spPr>
        <a:xfrm>
          <a:off x="441245" y="2429050"/>
          <a:ext cx="6177439" cy="4428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Major risk is credit/debit card details are not known to other</a:t>
          </a:r>
          <a:endParaRPr lang="en-GB" sz="1500" kern="1200" dirty="0"/>
        </a:p>
      </dsp:txBody>
      <dsp:txXfrm>
        <a:off x="462861" y="2450666"/>
        <a:ext cx="6134207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81BB9-6DD2-44C6-A04F-F3D9D2C777AB}">
      <dsp:nvSpPr>
        <dsp:cNvPr id="0" name=""/>
        <dsp:cNvSpPr/>
      </dsp:nvSpPr>
      <dsp:spPr>
        <a:xfrm>
          <a:off x="0" y="424521"/>
          <a:ext cx="88249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9F9EC-46FF-41B8-A7F7-F4F36C6B56F5}">
      <dsp:nvSpPr>
        <dsp:cNvPr id="0" name=""/>
        <dsp:cNvSpPr/>
      </dsp:nvSpPr>
      <dsp:spPr>
        <a:xfrm>
          <a:off x="441245" y="26001"/>
          <a:ext cx="617743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system stores previous transaction patterns for each user.</a:t>
          </a:r>
        </a:p>
      </dsp:txBody>
      <dsp:txXfrm>
        <a:off x="480153" y="64909"/>
        <a:ext cx="6099623" cy="719224"/>
      </dsp:txXfrm>
    </dsp:sp>
    <dsp:sp modelId="{A2B08733-EAD4-450B-993B-B8277689DC7D}">
      <dsp:nvSpPr>
        <dsp:cNvPr id="0" name=""/>
        <dsp:cNvSpPr/>
      </dsp:nvSpPr>
      <dsp:spPr>
        <a:xfrm>
          <a:off x="0" y="1649241"/>
          <a:ext cx="88249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E8B5E-7446-47A5-913D-A2DFF89C733A}">
      <dsp:nvSpPr>
        <dsp:cNvPr id="0" name=""/>
        <dsp:cNvSpPr/>
      </dsp:nvSpPr>
      <dsp:spPr>
        <a:xfrm>
          <a:off x="441245" y="1250721"/>
          <a:ext cx="617743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Based upon previous data of that user the system recognizes unusual patterns in the payment procedure.</a:t>
          </a:r>
        </a:p>
      </dsp:txBody>
      <dsp:txXfrm>
        <a:off x="480153" y="1289629"/>
        <a:ext cx="6099623" cy="719224"/>
      </dsp:txXfrm>
    </dsp:sp>
    <dsp:sp modelId="{F49862D2-958B-4940-8FE5-1948524E08BC}">
      <dsp:nvSpPr>
        <dsp:cNvPr id="0" name=""/>
        <dsp:cNvSpPr/>
      </dsp:nvSpPr>
      <dsp:spPr>
        <a:xfrm>
          <a:off x="0" y="2709898"/>
          <a:ext cx="882491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BCE4-5C22-4E6D-B167-7A8AA438B7F1}">
      <dsp:nvSpPr>
        <dsp:cNvPr id="0" name=""/>
        <dsp:cNvSpPr/>
      </dsp:nvSpPr>
      <dsp:spPr>
        <a:xfrm>
          <a:off x="389730" y="2605845"/>
          <a:ext cx="6177439" cy="6329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System will block the user for more than 3 invalid attempts.</a:t>
          </a:r>
        </a:p>
      </dsp:txBody>
      <dsp:txXfrm>
        <a:off x="420629" y="2636744"/>
        <a:ext cx="6115641" cy="5711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4213-4FAF-4879-84B2-6377191E4EE9}">
      <dsp:nvSpPr>
        <dsp:cNvPr id="0" name=""/>
        <dsp:cNvSpPr/>
      </dsp:nvSpPr>
      <dsp:spPr>
        <a:xfrm>
          <a:off x="0" y="592149"/>
          <a:ext cx="8824913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1CF8D-9A67-4F5E-8ADF-829975DDD3EB}">
      <dsp:nvSpPr>
        <dsp:cNvPr id="0" name=""/>
        <dsp:cNvSpPr/>
      </dsp:nvSpPr>
      <dsp:spPr>
        <a:xfrm>
          <a:off x="441245" y="1749"/>
          <a:ext cx="6177439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Fraud detection is based on hidden </a:t>
          </a:r>
          <a:r>
            <a:rPr lang="en-US" sz="1600" kern="1200" dirty="0" err="1"/>
            <a:t>markov</a:t>
          </a:r>
          <a:r>
            <a:rPr lang="en-US" sz="1600" kern="1200" dirty="0"/>
            <a:t> model which is learning algorithm hence not 100% correct</a:t>
          </a:r>
          <a:endParaRPr lang="en-GB" sz="1600" kern="1200" dirty="0"/>
        </a:p>
      </dsp:txBody>
      <dsp:txXfrm>
        <a:off x="498887" y="59391"/>
        <a:ext cx="6062155" cy="1065516"/>
      </dsp:txXfrm>
    </dsp:sp>
    <dsp:sp modelId="{6F9DE3C7-253C-448A-AB9A-FB76FCA2089F}">
      <dsp:nvSpPr>
        <dsp:cNvPr id="0" name=""/>
        <dsp:cNvSpPr/>
      </dsp:nvSpPr>
      <dsp:spPr>
        <a:xfrm>
          <a:off x="0" y="2406550"/>
          <a:ext cx="8824913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4A8D6-A626-4C1F-82AD-1248350E905C}">
      <dsp:nvSpPr>
        <dsp:cNvPr id="0" name=""/>
        <dsp:cNvSpPr/>
      </dsp:nvSpPr>
      <dsp:spPr>
        <a:xfrm>
          <a:off x="441245" y="1816150"/>
          <a:ext cx="6177439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mechanism requires at least 10 transaction to determine accurately the transaction as fraud or not. </a:t>
          </a:r>
          <a:endParaRPr lang="en-GB" sz="1600" kern="1200" dirty="0"/>
        </a:p>
      </dsp:txBody>
      <dsp:txXfrm>
        <a:off x="498887" y="1873792"/>
        <a:ext cx="6062155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40F37-10EC-43EC-BB50-E65CFDB704AC}">
      <dsp:nvSpPr>
        <dsp:cNvPr id="0" name=""/>
        <dsp:cNvSpPr/>
      </dsp:nvSpPr>
      <dsp:spPr>
        <a:xfrm>
          <a:off x="0" y="364202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B495C-8503-40C7-9BC0-BF347292396A}">
      <dsp:nvSpPr>
        <dsp:cNvPr id="0" name=""/>
        <dsp:cNvSpPr/>
      </dsp:nvSpPr>
      <dsp:spPr>
        <a:xfrm>
          <a:off x="507597" y="39482"/>
          <a:ext cx="710636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Anyone who know the details of card can make fraud transactions</a:t>
          </a:r>
          <a:endParaRPr lang="en-GB" sz="1800" kern="1200" dirty="0"/>
        </a:p>
      </dsp:txBody>
      <dsp:txXfrm>
        <a:off x="539300" y="71185"/>
        <a:ext cx="7042959" cy="586034"/>
      </dsp:txXfrm>
    </dsp:sp>
    <dsp:sp modelId="{63CF34F3-FF67-416D-8C48-F6B543DF8ABA}">
      <dsp:nvSpPr>
        <dsp:cNvPr id="0" name=""/>
        <dsp:cNvSpPr/>
      </dsp:nvSpPr>
      <dsp:spPr>
        <a:xfrm>
          <a:off x="0" y="1362122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7F23F-1073-4259-A84E-F97F4306C75C}">
      <dsp:nvSpPr>
        <dsp:cNvPr id="0" name=""/>
        <dsp:cNvSpPr/>
      </dsp:nvSpPr>
      <dsp:spPr>
        <a:xfrm>
          <a:off x="507597" y="1037402"/>
          <a:ext cx="7106365" cy="64944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Online payment does not require physical card</a:t>
          </a:r>
          <a:endParaRPr lang="en-GB" sz="1800" kern="1200" dirty="0"/>
        </a:p>
      </dsp:txBody>
      <dsp:txXfrm>
        <a:off x="539300" y="1069105"/>
        <a:ext cx="7042959" cy="586034"/>
      </dsp:txXfrm>
    </dsp:sp>
    <dsp:sp modelId="{9F2C3745-6D5D-4952-925A-113226143E3D}">
      <dsp:nvSpPr>
        <dsp:cNvPr id="0" name=""/>
        <dsp:cNvSpPr/>
      </dsp:nvSpPr>
      <dsp:spPr>
        <a:xfrm>
          <a:off x="0" y="2360042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E66A8-31B0-4737-BEA4-AEC7A77C3561}">
      <dsp:nvSpPr>
        <dsp:cNvPr id="0" name=""/>
        <dsp:cNvSpPr/>
      </dsp:nvSpPr>
      <dsp:spPr>
        <a:xfrm>
          <a:off x="507597" y="2035322"/>
          <a:ext cx="7106365" cy="64944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Currently the card holder comes to know only after the fraud transaction is carried out</a:t>
          </a:r>
          <a:endParaRPr lang="en-GB" sz="1800" kern="1200" dirty="0"/>
        </a:p>
      </dsp:txBody>
      <dsp:txXfrm>
        <a:off x="539300" y="2067025"/>
        <a:ext cx="7042959" cy="586034"/>
      </dsp:txXfrm>
    </dsp:sp>
    <dsp:sp modelId="{3D1C5AFA-3F1E-4C2D-9045-8B520259B2C5}">
      <dsp:nvSpPr>
        <dsp:cNvPr id="0" name=""/>
        <dsp:cNvSpPr/>
      </dsp:nvSpPr>
      <dsp:spPr>
        <a:xfrm>
          <a:off x="0" y="3357963"/>
          <a:ext cx="1015195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F433-9754-4B21-8C34-46B0583BB496}">
      <dsp:nvSpPr>
        <dsp:cNvPr id="0" name=""/>
        <dsp:cNvSpPr/>
      </dsp:nvSpPr>
      <dsp:spPr>
        <a:xfrm>
          <a:off x="507597" y="3033243"/>
          <a:ext cx="7106365" cy="6494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604" tIns="0" rIns="2686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mechanism to track the fraud transaction</a:t>
          </a:r>
          <a:endParaRPr lang="en-GB" sz="1800" kern="1200" dirty="0"/>
        </a:p>
      </dsp:txBody>
      <dsp:txXfrm>
        <a:off x="539300" y="3064946"/>
        <a:ext cx="7042959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3F0DD-4B64-479A-A39E-B6944CD0F97E}">
      <dsp:nvSpPr>
        <dsp:cNvPr id="0" name=""/>
        <dsp:cNvSpPr/>
      </dsp:nvSpPr>
      <dsp:spPr>
        <a:xfrm>
          <a:off x="2352903" y="0"/>
          <a:ext cx="3951846" cy="395184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6B3CD-5955-4280-AC35-333DF6DAFDA6}">
      <dsp:nvSpPr>
        <dsp:cNvPr id="0" name=""/>
        <dsp:cNvSpPr/>
      </dsp:nvSpPr>
      <dsp:spPr>
        <a:xfrm>
          <a:off x="4328826" y="397307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Counterfeit credit cards.</a:t>
          </a:r>
          <a:endParaRPr lang="en-GB" sz="1800" kern="1200" dirty="0"/>
        </a:p>
      </dsp:txBody>
      <dsp:txXfrm>
        <a:off x="4351659" y="420140"/>
        <a:ext cx="2523033" cy="422072"/>
      </dsp:txXfrm>
    </dsp:sp>
    <dsp:sp modelId="{06C1AB64-2B62-455A-8FE3-FE3660E762CA}">
      <dsp:nvSpPr>
        <dsp:cNvPr id="0" name=""/>
        <dsp:cNvSpPr/>
      </dsp:nvSpPr>
      <dsp:spPr>
        <a:xfrm>
          <a:off x="4379969" y="949270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Lost or stolen cards.</a:t>
          </a:r>
          <a:endParaRPr lang="en-GB" sz="1600" kern="1200" dirty="0"/>
        </a:p>
      </dsp:txBody>
      <dsp:txXfrm>
        <a:off x="4402802" y="972103"/>
        <a:ext cx="2523033" cy="422072"/>
      </dsp:txXfrm>
    </dsp:sp>
    <dsp:sp modelId="{F914F41C-3DF6-44F2-B528-B4C0C3C7A674}">
      <dsp:nvSpPr>
        <dsp:cNvPr id="0" name=""/>
        <dsp:cNvSpPr/>
      </dsp:nvSpPr>
      <dsp:spPr>
        <a:xfrm>
          <a:off x="4328826" y="1449717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Card not present fraud</a:t>
          </a:r>
          <a:r>
            <a:rPr lang="en-US" sz="1000" kern="1200" dirty="0"/>
            <a:t>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 dirty="0"/>
        </a:p>
      </dsp:txBody>
      <dsp:txXfrm>
        <a:off x="4351659" y="1472550"/>
        <a:ext cx="2523033" cy="422072"/>
      </dsp:txXfrm>
    </dsp:sp>
    <dsp:sp modelId="{EAD6A69C-694A-4578-8527-41D7E9D9B959}">
      <dsp:nvSpPr>
        <dsp:cNvPr id="0" name=""/>
        <dsp:cNvSpPr/>
      </dsp:nvSpPr>
      <dsp:spPr>
        <a:xfrm>
          <a:off x="4328826" y="1975923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phishing</a:t>
          </a:r>
          <a:endParaRPr lang="en-GB" sz="1700" kern="1200" dirty="0"/>
        </a:p>
      </dsp:txBody>
      <dsp:txXfrm>
        <a:off x="4351659" y="1998756"/>
        <a:ext cx="2523033" cy="422072"/>
      </dsp:txXfrm>
    </dsp:sp>
    <dsp:sp modelId="{3644B0F6-F1AB-441F-9834-B2FAB409804F}">
      <dsp:nvSpPr>
        <dsp:cNvPr id="0" name=""/>
        <dsp:cNvSpPr/>
      </dsp:nvSpPr>
      <dsp:spPr>
        <a:xfrm>
          <a:off x="4328826" y="2502128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Non receipt fraud</a:t>
          </a:r>
          <a:endParaRPr lang="en-GB" sz="1700" kern="1200" dirty="0"/>
        </a:p>
      </dsp:txBody>
      <dsp:txXfrm>
        <a:off x="4351659" y="2524961"/>
        <a:ext cx="2523033" cy="422072"/>
      </dsp:txXfrm>
    </dsp:sp>
    <dsp:sp modelId="{96F3171F-BFD2-48B6-BD83-F73D9E0F41B7}">
      <dsp:nvSpPr>
        <dsp:cNvPr id="0" name=""/>
        <dsp:cNvSpPr/>
      </dsp:nvSpPr>
      <dsp:spPr>
        <a:xfrm>
          <a:off x="4328826" y="3028333"/>
          <a:ext cx="2568699" cy="467738"/>
        </a:xfrm>
        <a:prstGeom prst="round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Identifying theft fraud</a:t>
          </a:r>
          <a:endParaRPr lang="en-GB" sz="1700" kern="1200" dirty="0"/>
        </a:p>
      </dsp:txBody>
      <dsp:txXfrm>
        <a:off x="4351659" y="3051166"/>
        <a:ext cx="2523033" cy="422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7860B-3E1C-4EBE-9A7B-218AC7C43DC5}">
      <dsp:nvSpPr>
        <dsp:cNvPr id="0" name=""/>
        <dsp:cNvSpPr/>
      </dsp:nvSpPr>
      <dsp:spPr>
        <a:xfrm>
          <a:off x="0" y="393069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DC402-CEFC-40F0-9A8C-B4EC2579F515}">
      <dsp:nvSpPr>
        <dsp:cNvPr id="0" name=""/>
        <dsp:cNvSpPr/>
      </dsp:nvSpPr>
      <dsp:spPr>
        <a:xfrm>
          <a:off x="441245" y="9309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mechanism is developed to determine the money transaction is fraud or not</a:t>
          </a:r>
          <a:endParaRPr lang="en-GB" sz="1800" kern="1200" dirty="0"/>
        </a:p>
      </dsp:txBody>
      <dsp:txXfrm>
        <a:off x="478712" y="46776"/>
        <a:ext cx="6102505" cy="692586"/>
      </dsp:txXfrm>
    </dsp:sp>
    <dsp:sp modelId="{8C7C6528-474A-449D-8410-9532298D8E55}">
      <dsp:nvSpPr>
        <dsp:cNvPr id="0" name=""/>
        <dsp:cNvSpPr/>
      </dsp:nvSpPr>
      <dsp:spPr>
        <a:xfrm>
          <a:off x="0" y="157243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0691B-F35B-41D5-8E4A-E2679615BE86}">
      <dsp:nvSpPr>
        <dsp:cNvPr id="0" name=""/>
        <dsp:cNvSpPr/>
      </dsp:nvSpPr>
      <dsp:spPr>
        <a:xfrm>
          <a:off x="441245" y="118867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Hidden </a:t>
          </a:r>
          <a:r>
            <a:rPr lang="en-US" sz="1800" kern="1200" dirty="0" err="1"/>
            <a:t>markov</a:t>
          </a:r>
          <a:r>
            <a:rPr lang="en-US" sz="1800" kern="1200" dirty="0"/>
            <a:t> model to detect the fraud transaction</a:t>
          </a:r>
          <a:endParaRPr lang="en-GB" sz="1800" kern="1200" dirty="0"/>
        </a:p>
      </dsp:txBody>
      <dsp:txXfrm>
        <a:off x="478712" y="1226137"/>
        <a:ext cx="6102505" cy="692586"/>
      </dsp:txXfrm>
    </dsp:sp>
    <dsp:sp modelId="{587EE96F-C612-4EB1-B655-87B2368B1E81}">
      <dsp:nvSpPr>
        <dsp:cNvPr id="0" name=""/>
        <dsp:cNvSpPr/>
      </dsp:nvSpPr>
      <dsp:spPr>
        <a:xfrm>
          <a:off x="0" y="275179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74A53-BD3C-481B-B8E8-2AFD582111CD}">
      <dsp:nvSpPr>
        <dsp:cNvPr id="0" name=""/>
        <dsp:cNvSpPr/>
      </dsp:nvSpPr>
      <dsp:spPr>
        <a:xfrm>
          <a:off x="441245" y="236803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model uses a works on the basis of spending habit of user</a:t>
          </a:r>
          <a:endParaRPr lang="en-GB" sz="1800" kern="1200" dirty="0"/>
        </a:p>
      </dsp:txBody>
      <dsp:txXfrm>
        <a:off x="478712" y="2405497"/>
        <a:ext cx="6102505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4D86-9D85-46E0-97C8-F72FFB121CD8}">
      <dsp:nvSpPr>
        <dsp:cNvPr id="0" name=""/>
        <dsp:cNvSpPr/>
      </dsp:nvSpPr>
      <dsp:spPr>
        <a:xfrm>
          <a:off x="2941637" y="0"/>
          <a:ext cx="2941637" cy="1138766"/>
        </a:xfrm>
        <a:prstGeom prst="trapezoid">
          <a:avLst>
            <a:gd name="adj" fmla="val 12915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Low</a:t>
          </a:r>
          <a:endParaRPr lang="en-GB" sz="3200" kern="1200" dirty="0"/>
        </a:p>
      </dsp:txBody>
      <dsp:txXfrm>
        <a:off x="2941637" y="0"/>
        <a:ext cx="2941637" cy="1138766"/>
      </dsp:txXfrm>
    </dsp:sp>
    <dsp:sp modelId="{F567161E-A2A7-45DC-BD8E-58E8F77B6955}">
      <dsp:nvSpPr>
        <dsp:cNvPr id="0" name=""/>
        <dsp:cNvSpPr/>
      </dsp:nvSpPr>
      <dsp:spPr>
        <a:xfrm>
          <a:off x="1470818" y="1138766"/>
          <a:ext cx="5883275" cy="1138766"/>
        </a:xfrm>
        <a:prstGeom prst="trapezoid">
          <a:avLst>
            <a:gd name="adj" fmla="val 129159"/>
          </a:avLst>
        </a:prstGeom>
        <a:solidFill>
          <a:schemeClr val="accent4">
            <a:hueOff val="6914279"/>
            <a:satOff val="1970"/>
            <a:lumOff val="5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Medium</a:t>
          </a:r>
          <a:endParaRPr lang="en-GB" sz="4800" kern="1200" dirty="0"/>
        </a:p>
      </dsp:txBody>
      <dsp:txXfrm>
        <a:off x="2500392" y="1138766"/>
        <a:ext cx="3824128" cy="1138766"/>
      </dsp:txXfrm>
    </dsp:sp>
    <dsp:sp modelId="{2991EAFA-D20C-4889-9BA7-5E3DD00A6F63}">
      <dsp:nvSpPr>
        <dsp:cNvPr id="0" name=""/>
        <dsp:cNvSpPr/>
      </dsp:nvSpPr>
      <dsp:spPr>
        <a:xfrm>
          <a:off x="0" y="2277533"/>
          <a:ext cx="8824912" cy="1138766"/>
        </a:xfrm>
        <a:prstGeom prst="trapezoid">
          <a:avLst>
            <a:gd name="adj" fmla="val 129159"/>
          </a:avLst>
        </a:prstGeom>
        <a:solidFill>
          <a:schemeClr val="accent4">
            <a:hueOff val="13828557"/>
            <a:satOff val="3941"/>
            <a:lumOff val="1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High</a:t>
          </a:r>
          <a:endParaRPr lang="en-GB" sz="5400" kern="1200" dirty="0"/>
        </a:p>
      </dsp:txBody>
      <dsp:txXfrm>
        <a:off x="1544359" y="2277533"/>
        <a:ext cx="5736193" cy="1138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E28D4-AAD2-4A0E-9426-7A150EF23895}">
      <dsp:nvSpPr>
        <dsp:cNvPr id="0" name=""/>
        <dsp:cNvSpPr/>
      </dsp:nvSpPr>
      <dsp:spPr>
        <a:xfrm>
          <a:off x="3317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Hidden </a:t>
          </a:r>
          <a:r>
            <a:rPr lang="en-US" sz="1400" kern="1200" dirty="0" err="1"/>
            <a:t>markov</a:t>
          </a:r>
          <a:r>
            <a:rPr lang="en-US" sz="1400" kern="1200" dirty="0"/>
            <a:t> model</a:t>
          </a:r>
          <a:endParaRPr lang="en-GB" sz="1400" kern="1200" dirty="0"/>
        </a:p>
      </dsp:txBody>
      <dsp:txXfrm>
        <a:off x="3317" y="57503"/>
        <a:ext cx="1995085" cy="501908"/>
      </dsp:txXfrm>
    </dsp:sp>
    <dsp:sp modelId="{004F6A4C-87B4-40FD-923F-3D540A312266}">
      <dsp:nvSpPr>
        <dsp:cNvPr id="0" name=""/>
        <dsp:cNvSpPr/>
      </dsp:nvSpPr>
      <dsp:spPr>
        <a:xfrm>
          <a:off x="3317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an automatic techniques.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a finite set of states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initially trained with card holder. </a:t>
          </a:r>
          <a:endParaRPr lang="en-GB" sz="1400" kern="1200" dirty="0"/>
        </a:p>
      </dsp:txBody>
      <dsp:txXfrm>
        <a:off x="3317" y="559411"/>
        <a:ext cx="1995085" cy="2799385"/>
      </dsp:txXfrm>
    </dsp:sp>
    <dsp:sp modelId="{C9FA6A3A-7963-4B52-BCFA-E8ADC4B8593E}">
      <dsp:nvSpPr>
        <dsp:cNvPr id="0" name=""/>
        <dsp:cNvSpPr/>
      </dsp:nvSpPr>
      <dsp:spPr>
        <a:xfrm>
          <a:off x="2277715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Decision trees</a:t>
          </a:r>
          <a:endParaRPr lang="en-GB" sz="1400" kern="1200" dirty="0"/>
        </a:p>
      </dsp:txBody>
      <dsp:txXfrm>
        <a:off x="2277715" y="57503"/>
        <a:ext cx="1995085" cy="501908"/>
      </dsp:txXfrm>
    </dsp:sp>
    <dsp:sp modelId="{F7CFF4A0-C905-4D9E-874C-6B986DD5C9CB}">
      <dsp:nvSpPr>
        <dsp:cNvPr id="0" name=""/>
        <dsp:cNvSpPr/>
      </dsp:nvSpPr>
      <dsp:spPr>
        <a:xfrm>
          <a:off x="2277715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extracted from if then expressions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 the text have to succeed if each rule is to be generated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Separates the complex problem into many  simple ones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resolves the sub problems through repeatedly using.</a:t>
          </a:r>
          <a:endParaRPr lang="en-GB" sz="1400" kern="1200" dirty="0"/>
        </a:p>
      </dsp:txBody>
      <dsp:txXfrm>
        <a:off x="2277715" y="559411"/>
        <a:ext cx="1995085" cy="2799385"/>
      </dsp:txXfrm>
    </dsp:sp>
    <dsp:sp modelId="{9696E1A4-2930-4881-B196-D625E31E9AC8}">
      <dsp:nvSpPr>
        <dsp:cNvPr id="0" name=""/>
        <dsp:cNvSpPr/>
      </dsp:nvSpPr>
      <dsp:spPr>
        <a:xfrm>
          <a:off x="4552112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</a:t>
          </a:r>
          <a:endParaRPr lang="en-GB" sz="1400" kern="1200" dirty="0"/>
        </a:p>
      </dsp:txBody>
      <dsp:txXfrm>
        <a:off x="4552112" y="57503"/>
        <a:ext cx="1995085" cy="501908"/>
      </dsp:txXfrm>
    </dsp:sp>
    <dsp:sp modelId="{4905E8D8-F7E6-4D1A-A839-E2F2D9B9F074}">
      <dsp:nvSpPr>
        <dsp:cNvPr id="0" name=""/>
        <dsp:cNvSpPr/>
      </dsp:nvSpPr>
      <dsp:spPr>
        <a:xfrm>
          <a:off x="4552112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important techniques is data mining which is together called logistic regression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>
        <a:off x="4552112" y="559411"/>
        <a:ext cx="1995085" cy="2799385"/>
      </dsp:txXfrm>
    </dsp:sp>
    <dsp:sp modelId="{386F15DB-9412-4C1F-87ED-F1388F466A63}">
      <dsp:nvSpPr>
        <dsp:cNvPr id="0" name=""/>
        <dsp:cNvSpPr/>
      </dsp:nvSpPr>
      <dsp:spPr>
        <a:xfrm>
          <a:off x="6826509" y="57503"/>
          <a:ext cx="1995085" cy="501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K-nearest neighbor algorithm</a:t>
          </a:r>
        </a:p>
      </dsp:txBody>
      <dsp:txXfrm>
        <a:off x="6826509" y="57503"/>
        <a:ext cx="1995085" cy="501908"/>
      </dsp:txXfrm>
    </dsp:sp>
    <dsp:sp modelId="{B935D4F2-62FD-4B8A-83EE-7C74F58FC6AD}">
      <dsp:nvSpPr>
        <dsp:cNvPr id="0" name=""/>
        <dsp:cNvSpPr/>
      </dsp:nvSpPr>
      <dsp:spPr>
        <a:xfrm>
          <a:off x="6826509" y="559411"/>
          <a:ext cx="1995085" cy="2799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locate the nearest neighbors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easy detect the frauds </a:t>
          </a:r>
          <a:endParaRPr lang="en-GB" sz="1400" kern="1200" dirty="0"/>
        </a:p>
      </dsp:txBody>
      <dsp:txXfrm>
        <a:off x="6826509" y="559411"/>
        <a:ext cx="1995085" cy="2799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62AAF-F0BF-4000-82FD-FB6FDD137F8F}">
      <dsp:nvSpPr>
        <dsp:cNvPr id="0" name=""/>
        <dsp:cNvSpPr/>
      </dsp:nvSpPr>
      <dsp:spPr>
        <a:xfrm rot="5400000">
          <a:off x="-116987" y="119931"/>
          <a:ext cx="779915" cy="5459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</a:t>
          </a:r>
          <a:endParaRPr lang="en-GB" sz="1400" kern="1200" dirty="0"/>
        </a:p>
      </dsp:txBody>
      <dsp:txXfrm rot="-5400000">
        <a:off x="1" y="275913"/>
        <a:ext cx="545940" cy="233975"/>
      </dsp:txXfrm>
    </dsp:sp>
    <dsp:sp modelId="{F6413A48-C1A5-441A-8F28-2A57FD31A7D5}">
      <dsp:nvSpPr>
        <dsp:cNvPr id="0" name=""/>
        <dsp:cNvSpPr/>
      </dsp:nvSpPr>
      <dsp:spPr>
        <a:xfrm rot="5400000">
          <a:off x="4431954" y="-3883068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interface designing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545941" y="27692"/>
        <a:ext cx="8254225" cy="457451"/>
      </dsp:txXfrm>
    </dsp:sp>
    <dsp:sp modelId="{61A3BECC-0278-405A-B877-F2058E48D6B9}">
      <dsp:nvSpPr>
        <dsp:cNvPr id="0" name=""/>
        <dsp:cNvSpPr/>
      </dsp:nvSpPr>
      <dsp:spPr>
        <a:xfrm rot="5400000">
          <a:off x="-116987" y="816153"/>
          <a:ext cx="779915" cy="545940"/>
        </a:xfrm>
        <a:prstGeom prst="chevron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CSS</a:t>
          </a:r>
          <a:endParaRPr lang="en-GB" sz="1600" kern="1200" dirty="0"/>
        </a:p>
      </dsp:txBody>
      <dsp:txXfrm rot="-5400000">
        <a:off x="1" y="972135"/>
        <a:ext cx="545940" cy="233975"/>
      </dsp:txXfrm>
    </dsp:sp>
    <dsp:sp modelId="{97850213-15B1-48ED-A1BB-71B58F9E77B0}">
      <dsp:nvSpPr>
        <dsp:cNvPr id="0" name=""/>
        <dsp:cNvSpPr/>
      </dsp:nvSpPr>
      <dsp:spPr>
        <a:xfrm rot="5400000">
          <a:off x="4431821" y="-3225311"/>
          <a:ext cx="507211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interface designing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/>
        </a:p>
      </dsp:txBody>
      <dsp:txXfrm rot="-5400000">
        <a:off x="545941" y="685329"/>
        <a:ext cx="8254212" cy="457691"/>
      </dsp:txXfrm>
    </dsp:sp>
    <dsp:sp modelId="{7DA99A1D-42C4-43C8-B2F1-B696EA64D561}">
      <dsp:nvSpPr>
        <dsp:cNvPr id="0" name=""/>
        <dsp:cNvSpPr/>
      </dsp:nvSpPr>
      <dsp:spPr>
        <a:xfrm rot="5400000">
          <a:off x="-116987" y="1435179"/>
          <a:ext cx="779915" cy="545940"/>
        </a:xfrm>
        <a:prstGeom prst="chevron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javascript</a:t>
          </a:r>
          <a:endParaRPr lang="en-GB" sz="1600" kern="1200" dirty="0"/>
        </a:p>
      </dsp:txBody>
      <dsp:txXfrm rot="-5400000">
        <a:off x="1" y="1591161"/>
        <a:ext cx="545940" cy="233975"/>
      </dsp:txXfrm>
    </dsp:sp>
    <dsp:sp modelId="{79748E4A-8CB6-45C0-A46F-B114F48709F9}">
      <dsp:nvSpPr>
        <dsp:cNvPr id="0" name=""/>
        <dsp:cNvSpPr/>
      </dsp:nvSpPr>
      <dsp:spPr>
        <a:xfrm rot="5400000">
          <a:off x="4431954" y="-2567821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client side validation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545941" y="1342939"/>
        <a:ext cx="8254225" cy="457451"/>
      </dsp:txXfrm>
    </dsp:sp>
    <dsp:sp modelId="{3CAACAD1-3431-4F83-8457-51028E4BA531}">
      <dsp:nvSpPr>
        <dsp:cNvPr id="0" name=""/>
        <dsp:cNvSpPr/>
      </dsp:nvSpPr>
      <dsp:spPr>
        <a:xfrm rot="5400000">
          <a:off x="-116987" y="2092803"/>
          <a:ext cx="779915" cy="545940"/>
        </a:xfrm>
        <a:prstGeom prst="chevron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PHP</a:t>
          </a:r>
          <a:endParaRPr lang="en-GB" sz="1600" kern="1200" dirty="0"/>
        </a:p>
      </dsp:txBody>
      <dsp:txXfrm rot="-5400000">
        <a:off x="1" y="2248785"/>
        <a:ext cx="545940" cy="233975"/>
      </dsp:txXfrm>
    </dsp:sp>
    <dsp:sp modelId="{6F74BB1D-97FC-4E19-B9AB-AFEAD81F45B2}">
      <dsp:nvSpPr>
        <dsp:cNvPr id="0" name=""/>
        <dsp:cNvSpPr/>
      </dsp:nvSpPr>
      <dsp:spPr>
        <a:xfrm rot="5400000">
          <a:off x="4431954" y="-1910197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server side scripting</a:t>
          </a:r>
          <a:endParaRPr lang="en-GB" sz="1400" kern="1200" dirty="0"/>
        </a:p>
      </dsp:txBody>
      <dsp:txXfrm rot="-5400000">
        <a:off x="545941" y="2000563"/>
        <a:ext cx="8254225" cy="457451"/>
      </dsp:txXfrm>
    </dsp:sp>
    <dsp:sp modelId="{8E5AB2A7-0E3F-4964-9858-AAD526D8BEF4}">
      <dsp:nvSpPr>
        <dsp:cNvPr id="0" name=""/>
        <dsp:cNvSpPr/>
      </dsp:nvSpPr>
      <dsp:spPr>
        <a:xfrm rot="5400000">
          <a:off x="-116987" y="2750427"/>
          <a:ext cx="779915" cy="545940"/>
        </a:xfrm>
        <a:prstGeom prst="chevron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MYSQL</a:t>
          </a:r>
          <a:endParaRPr lang="en-GB" sz="1600" kern="1200" dirty="0"/>
        </a:p>
      </dsp:txBody>
      <dsp:txXfrm rot="-5400000">
        <a:off x="1" y="2906409"/>
        <a:ext cx="545940" cy="233975"/>
      </dsp:txXfrm>
    </dsp:sp>
    <dsp:sp modelId="{B3AF9270-8EA4-4C24-BB19-9B5A1E5F7C19}">
      <dsp:nvSpPr>
        <dsp:cNvPr id="0" name=""/>
        <dsp:cNvSpPr/>
      </dsp:nvSpPr>
      <dsp:spPr>
        <a:xfrm rot="5400000">
          <a:off x="4431954" y="-1252573"/>
          <a:ext cx="506945" cy="82789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it is used for database.</a:t>
          </a:r>
          <a:endParaRPr lang="en-GB" sz="1400" kern="1200" dirty="0"/>
        </a:p>
      </dsp:txBody>
      <dsp:txXfrm rot="-5400000">
        <a:off x="545941" y="2658187"/>
        <a:ext cx="8254225" cy="4574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5BB99-2265-4F83-AE3A-0A99F79D7BB0}">
      <dsp:nvSpPr>
        <dsp:cNvPr id="0" name=""/>
        <dsp:cNvSpPr/>
      </dsp:nvSpPr>
      <dsp:spPr>
        <a:xfrm rot="10800000">
          <a:off x="1653561" y="1026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Pentium core2 duo processor</a:t>
          </a:r>
          <a:endParaRPr lang="en-GB" sz="3200" kern="1200" dirty="0"/>
        </a:p>
      </dsp:txBody>
      <dsp:txXfrm rot="10800000">
        <a:off x="1828949" y="1026"/>
        <a:ext cx="5693179" cy="701554"/>
      </dsp:txXfrm>
    </dsp:sp>
    <dsp:sp modelId="{8E9C23B6-FCA6-4D54-A9E8-303F8344A24E}">
      <dsp:nvSpPr>
        <dsp:cNvPr id="0" name=""/>
        <dsp:cNvSpPr/>
      </dsp:nvSpPr>
      <dsp:spPr>
        <a:xfrm>
          <a:off x="1302784" y="1026"/>
          <a:ext cx="701554" cy="7015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86E5B-7D69-442A-991C-8FA28AC0275D}">
      <dsp:nvSpPr>
        <dsp:cNvPr id="0" name=""/>
        <dsp:cNvSpPr/>
      </dsp:nvSpPr>
      <dsp:spPr>
        <a:xfrm rot="10800000">
          <a:off x="1653561" y="905257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 GB RAM</a:t>
          </a:r>
          <a:endParaRPr lang="en-GB" sz="3200" kern="1200" dirty="0"/>
        </a:p>
      </dsp:txBody>
      <dsp:txXfrm rot="10800000">
        <a:off x="1828949" y="905257"/>
        <a:ext cx="5693179" cy="701554"/>
      </dsp:txXfrm>
    </dsp:sp>
    <dsp:sp modelId="{4F3DA0A5-094A-4FAF-9080-89A5F221AC66}">
      <dsp:nvSpPr>
        <dsp:cNvPr id="0" name=""/>
        <dsp:cNvSpPr/>
      </dsp:nvSpPr>
      <dsp:spPr>
        <a:xfrm>
          <a:off x="1302784" y="905257"/>
          <a:ext cx="701554" cy="701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23468-1FE3-4E72-A277-CAA2C1E078F2}">
      <dsp:nvSpPr>
        <dsp:cNvPr id="0" name=""/>
        <dsp:cNvSpPr/>
      </dsp:nvSpPr>
      <dsp:spPr>
        <a:xfrm rot="10800000">
          <a:off x="1653561" y="1809488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20GB HDD</a:t>
          </a:r>
          <a:endParaRPr lang="en-GB" sz="3200" kern="1200" dirty="0"/>
        </a:p>
      </dsp:txBody>
      <dsp:txXfrm rot="10800000">
        <a:off x="1828949" y="1809488"/>
        <a:ext cx="5693179" cy="701554"/>
      </dsp:txXfrm>
    </dsp:sp>
    <dsp:sp modelId="{DE97FB17-6D16-4164-B0A0-DF5014828ECE}">
      <dsp:nvSpPr>
        <dsp:cNvPr id="0" name=""/>
        <dsp:cNvSpPr/>
      </dsp:nvSpPr>
      <dsp:spPr>
        <a:xfrm>
          <a:off x="1302784" y="1809488"/>
          <a:ext cx="701554" cy="701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3A83-0B37-43F3-9081-6B30437D8F07}">
      <dsp:nvSpPr>
        <dsp:cNvPr id="0" name=""/>
        <dsp:cNvSpPr/>
      </dsp:nvSpPr>
      <dsp:spPr>
        <a:xfrm rot="10800000">
          <a:off x="1653561" y="2713718"/>
          <a:ext cx="5868567" cy="701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36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router</a:t>
          </a:r>
          <a:endParaRPr lang="en-GB" sz="3200" kern="1200"/>
        </a:p>
      </dsp:txBody>
      <dsp:txXfrm rot="10800000">
        <a:off x="1828949" y="2713718"/>
        <a:ext cx="5693179" cy="701554"/>
      </dsp:txXfrm>
    </dsp:sp>
    <dsp:sp modelId="{597EDD5E-F518-4856-B429-017817F3E6FD}">
      <dsp:nvSpPr>
        <dsp:cNvPr id="0" name=""/>
        <dsp:cNvSpPr/>
      </dsp:nvSpPr>
      <dsp:spPr>
        <a:xfrm>
          <a:off x="1302784" y="2713718"/>
          <a:ext cx="701554" cy="7015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BA1AD-DCF1-472F-B0AE-0F56E6FCDBDC}">
      <dsp:nvSpPr>
        <dsp:cNvPr id="0" name=""/>
        <dsp:cNvSpPr/>
      </dsp:nvSpPr>
      <dsp:spPr>
        <a:xfrm>
          <a:off x="0" y="393069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7DF1B-441C-488E-92BE-917F841B2649}">
      <dsp:nvSpPr>
        <dsp:cNvPr id="0" name=""/>
        <dsp:cNvSpPr/>
      </dsp:nvSpPr>
      <dsp:spPr>
        <a:xfrm>
          <a:off x="441245" y="9309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Windows 7</a:t>
          </a:r>
          <a:endParaRPr lang="en-GB" sz="2600" kern="1200" dirty="0"/>
        </a:p>
      </dsp:txBody>
      <dsp:txXfrm>
        <a:off x="478712" y="46776"/>
        <a:ext cx="6102505" cy="692586"/>
      </dsp:txXfrm>
    </dsp:sp>
    <dsp:sp modelId="{AA22350B-D1AE-4131-95A3-5B146ED62BC2}">
      <dsp:nvSpPr>
        <dsp:cNvPr id="0" name=""/>
        <dsp:cNvSpPr/>
      </dsp:nvSpPr>
      <dsp:spPr>
        <a:xfrm>
          <a:off x="0" y="157243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58139-8FF6-4E42-978F-653D9B2E7547}">
      <dsp:nvSpPr>
        <dsp:cNvPr id="0" name=""/>
        <dsp:cNvSpPr/>
      </dsp:nvSpPr>
      <dsp:spPr>
        <a:xfrm>
          <a:off x="441245" y="118867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wamp</a:t>
          </a:r>
          <a:endParaRPr lang="en-GB" sz="2600" kern="1200" dirty="0"/>
        </a:p>
      </dsp:txBody>
      <dsp:txXfrm>
        <a:off x="478712" y="1226137"/>
        <a:ext cx="6102505" cy="692586"/>
      </dsp:txXfrm>
    </dsp:sp>
    <dsp:sp modelId="{791AE807-3A1C-4AA1-A3A0-2963D45B6D53}">
      <dsp:nvSpPr>
        <dsp:cNvPr id="0" name=""/>
        <dsp:cNvSpPr/>
      </dsp:nvSpPr>
      <dsp:spPr>
        <a:xfrm>
          <a:off x="0" y="2751790"/>
          <a:ext cx="882491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CE9CF-DE75-49D7-B99A-39721A967C07}">
      <dsp:nvSpPr>
        <dsp:cNvPr id="0" name=""/>
        <dsp:cNvSpPr/>
      </dsp:nvSpPr>
      <dsp:spPr>
        <a:xfrm>
          <a:off x="441245" y="2368030"/>
          <a:ext cx="617743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macromedia</a:t>
          </a:r>
          <a:endParaRPr lang="en-GB" sz="2600" kern="1200" dirty="0"/>
        </a:p>
      </dsp:txBody>
      <dsp:txXfrm>
        <a:off x="478712" y="2405497"/>
        <a:ext cx="610250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 /><Relationship Id="rId2" Type="http://schemas.openxmlformats.org/officeDocument/2006/relationships/diagramData" Target="../diagrams/data9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9.xml" /><Relationship Id="rId5" Type="http://schemas.openxmlformats.org/officeDocument/2006/relationships/diagramColors" Target="../diagrams/colors9.xml" /><Relationship Id="rId4" Type="http://schemas.openxmlformats.org/officeDocument/2006/relationships/diagramQuickStyle" Target="../diagrams/quickStyle9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 /><Relationship Id="rId2" Type="http://schemas.openxmlformats.org/officeDocument/2006/relationships/diagramData" Target="../diagrams/data10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0.xml" /><Relationship Id="rId5" Type="http://schemas.openxmlformats.org/officeDocument/2006/relationships/diagramColors" Target="../diagrams/colors10.xml" /><Relationship Id="rId4" Type="http://schemas.openxmlformats.org/officeDocument/2006/relationships/diagramQuickStyle" Target="../diagrams/quickStyle10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 /><Relationship Id="rId2" Type="http://schemas.openxmlformats.org/officeDocument/2006/relationships/diagramData" Target="../diagrams/data1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1.xml" /><Relationship Id="rId5" Type="http://schemas.openxmlformats.org/officeDocument/2006/relationships/diagramColors" Target="../diagrams/colors11.xml" /><Relationship Id="rId4" Type="http://schemas.openxmlformats.org/officeDocument/2006/relationships/diagramQuickStyle" Target="../diagrams/quickStyle11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06462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>
                <a:solidFill>
                  <a:srgbClr val="BD1503"/>
                </a:solidFill>
              </a:rPr>
              <a:t>Project:</a:t>
            </a:r>
            <a:r>
              <a:rPr lang="en-US" dirty="0">
                <a:solidFill>
                  <a:srgbClr val="00B0F0"/>
                </a:solidFill>
              </a:rPr>
              <a:t>Credit card fraud detection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>
                <a:solidFill>
                  <a:srgbClr val="00B0F0"/>
                </a:solidFill>
              </a:rPr>
              <a:t>              Phase-3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Chiristopher</a:t>
            </a:r>
            <a:r>
              <a:rPr lang="en-US" dirty="0">
                <a:solidFill>
                  <a:srgbClr val="FF0000"/>
                </a:solidFill>
              </a:rPr>
              <a:t> Jacob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Subash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Stabin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jayamurugan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8" y="2653914"/>
            <a:ext cx="5913403" cy="33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Example of hidden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markov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model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11" y="2603500"/>
            <a:ext cx="3034691" cy="3416300"/>
          </a:xfrm>
        </p:spPr>
      </p:pic>
    </p:spTree>
    <p:extLst>
      <p:ext uri="{BB962C8B-B14F-4D97-AF65-F5344CB8AC3E}">
        <p14:creationId xmlns:p14="http://schemas.microsoft.com/office/powerpoint/2010/main" val="292038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Example of k-nearest neighbor algorithm</a:t>
            </a:r>
            <a:endParaRPr lang="en-GB" dirty="0">
              <a:solidFill>
                <a:srgbClr val="BD1503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95" y="2603500"/>
            <a:ext cx="3243123" cy="3416300"/>
          </a:xfrm>
        </p:spPr>
      </p:pic>
    </p:spTree>
    <p:extLst>
      <p:ext uri="{BB962C8B-B14F-4D97-AF65-F5344CB8AC3E}">
        <p14:creationId xmlns:p14="http://schemas.microsoft.com/office/powerpoint/2010/main" val="325327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credit card fraud detection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66319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50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Flow chart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2603499"/>
            <a:ext cx="6233374" cy="4254501"/>
          </a:xfrm>
        </p:spPr>
      </p:pic>
    </p:spTree>
    <p:extLst>
      <p:ext uri="{BB962C8B-B14F-4D97-AF65-F5344CB8AC3E}">
        <p14:creationId xmlns:p14="http://schemas.microsoft.com/office/powerpoint/2010/main" val="207839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006E-B722-CB1E-FA4A-7BB68D9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z="4800" b="1" dirty="0">
                <a:solidFill>
                  <a:srgbClr val="00B050"/>
                </a:solidFill>
              </a:rPr>
              <a:t>Innovation</a:t>
            </a:r>
            <a:r>
              <a:rPr lang="ta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4134-854E-D09D-0545-C1B3C46E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54348"/>
            <a:ext cx="8825659" cy="3416300"/>
          </a:xfrm>
        </p:spPr>
        <p:txBody>
          <a:bodyPr>
            <a:normAutofit/>
          </a:bodyPr>
          <a:lstStyle/>
          <a:p>
            <a:pPr lvl="1" algn="ctr">
              <a:buFont typeface="+mj-lt"/>
              <a:buAutoNum type="arabicPeriod"/>
            </a:pPr>
            <a:r>
              <a:rPr lang="en-GB" sz="2400" dirty="0"/>
              <a:t>Biometric credit cards avoid the fraudulent transaction with lost and stolen </a:t>
            </a:r>
          </a:p>
          <a:p>
            <a:pPr lvl="1" algn="ctr">
              <a:buFont typeface="+mj-lt"/>
              <a:buAutoNum type="arabicPeriod"/>
            </a:pPr>
            <a:r>
              <a:rPr lang="en-GB" sz="2400" dirty="0"/>
              <a:t>Credit cards and banks Will test a biometric card in various markets </a:t>
            </a:r>
          </a:p>
          <a:p>
            <a:pPr lvl="1" algn="ctr">
              <a:buFont typeface="+mj-lt"/>
              <a:buAutoNum type="arabicPeriod"/>
            </a:pPr>
            <a:r>
              <a:rPr lang="en-GB" sz="2400" dirty="0"/>
              <a:t>It launches 2021 and enjoy its ease of 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97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1053-6543-C9FD-8B83-B210E7F6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56736"/>
            <a:ext cx="8761413" cy="1081555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</a:rPr>
              <a:t>Biometric credit card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7A10792-EA92-EEA8-B775-070F7AB54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893" y="2603500"/>
            <a:ext cx="4248150" cy="25908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8559C2-75C6-1638-9E19-5EA7A891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7734" y="2603500"/>
            <a:ext cx="4825159" cy="3416300"/>
          </a:xfrm>
        </p:spPr>
        <p:txBody>
          <a:bodyPr/>
          <a:lstStyle/>
          <a:p>
            <a:r>
              <a:rPr lang="en-GB" dirty="0"/>
              <a:t>It is identify the authentication finger print in card holder</a:t>
            </a:r>
          </a:p>
          <a:p>
            <a:r>
              <a:rPr lang="en-GB" dirty="0"/>
              <a:t>Already have a finger print as built-in </a:t>
            </a:r>
          </a:p>
          <a:p>
            <a:r>
              <a:rPr lang="en-GB" dirty="0"/>
              <a:t>Pin entry or signature at the point-of-sale</a:t>
            </a:r>
          </a:p>
          <a:p>
            <a:r>
              <a:rPr lang="en-GB" dirty="0"/>
              <a:t>Impossible to fraudulently authorized payment</a:t>
            </a:r>
          </a:p>
        </p:txBody>
      </p:sp>
    </p:spTree>
    <p:extLst>
      <p:ext uri="{BB962C8B-B14F-4D97-AF65-F5344CB8AC3E}">
        <p14:creationId xmlns:p14="http://schemas.microsoft.com/office/powerpoint/2010/main" val="167307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1976-B1B6-C8BD-7F46-59255CFD1EA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200E1"/>
            </a:solidFill>
          </a:ln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Methods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5382-5AF1-B078-3AC9-2B10FF7E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11" y="2638800"/>
            <a:ext cx="8825659" cy="34163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Finger print recognition: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Identify individual fingerprints </a:t>
            </a:r>
          </a:p>
          <a:p>
            <a:r>
              <a:rPr lang="en-GB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facial recognition 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Compare two sets of  Facial images and confirm identity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Iris recognition :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Individual based on the unique patterns in their Iris.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2E30A3-672F-E695-8E16-38B43D8A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03875" y="2223593"/>
            <a:ext cx="1918723" cy="13415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190E0F0-45A1-38E7-A8D6-4D9496A2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512" y="4856248"/>
            <a:ext cx="2382977" cy="111310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3F1AD39-FC7B-5914-731D-465F9A913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781" y="1956940"/>
            <a:ext cx="1294877" cy="24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C63-9224-2641-7F65-8688290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Components of payment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F14A-4413-F2D9-E9A7-95272BFC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C40E00"/>
                </a:solidFill>
                <a:effectLst/>
                <a:latin typeface="Red Hat Display"/>
              </a:rPr>
              <a:t>Below we will uncover all the key components behind biometric payment technology:</a:t>
            </a:r>
            <a:endParaRPr lang="en-GB" sz="2000" b="0" i="0" dirty="0">
              <a:solidFill>
                <a:srgbClr val="C40E00"/>
              </a:solidFill>
              <a:effectLst/>
              <a:latin typeface="Red Hat Display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C40E00"/>
                </a:solidFill>
                <a:latin typeface="Red Hat Display"/>
              </a:rPr>
              <a:t>Hardware: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POS terminal or biometric scanner, fingerprint scanner Iris scanner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Face recognition camera capture a users biometric data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C40E00"/>
                </a:solidFill>
              </a:rPr>
              <a:t>2.Algorithm 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Sophisticated algorithm to process data and confirm the identity of users.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E8B-4902-D2B7-511C-9785490ADA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200E1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Working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73C2-48B5-1C22-20FA-D7DC5C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005" y="2745048"/>
            <a:ext cx="10008464" cy="335095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solidFill>
                  <a:srgbClr val="004C02"/>
                </a:solidFill>
                <a:latin typeface="Helvetica Neue"/>
              </a:rPr>
              <a:t>Identity authentication :</a:t>
            </a:r>
          </a:p>
          <a:p>
            <a:pPr marL="0" indent="0" algn="ctr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Red Hat Display"/>
              </a:rPr>
              <a:t>This typically involves scanning their fingerprint, face, or iris to confirm their identity.</a:t>
            </a:r>
            <a:endParaRPr lang="en-GB" sz="2000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r>
              <a:rPr lang="en-GB" sz="2400" dirty="0">
                <a:solidFill>
                  <a:srgbClr val="004C02"/>
                </a:solidFill>
                <a:latin typeface="Helvetica Neue"/>
              </a:rPr>
              <a:t>Processing 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ed Hat Display"/>
              </a:rPr>
              <a:t>This process involves verifying the user's payment credentials and authenticating the transaction with the relevant payment processor.</a:t>
            </a:r>
            <a:endParaRPr lang="en-GB" sz="2400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r>
              <a:rPr lang="en-GB" sz="2400" dirty="0">
                <a:solidFill>
                  <a:srgbClr val="004C02"/>
                </a:solidFill>
                <a:latin typeface="Helvetica Neue"/>
              </a:rPr>
              <a:t>Authorization  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ed Hat Display"/>
              </a:rPr>
              <a:t>The payment is then authorized by the payment processor and the transaction is completed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Red Hat Display"/>
              </a:rPr>
              <a:t>.</a:t>
            </a:r>
            <a:endParaRPr lang="en-GB" sz="2400" dirty="0">
              <a:solidFill>
                <a:srgbClr val="004C0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832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2DB-FB4B-0AAD-7A99-769214E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4235"/>
            <a:ext cx="8761413" cy="706964"/>
          </a:xfrm>
          <a:ln>
            <a:solidFill>
              <a:srgbClr val="F200E1"/>
            </a:solidFill>
          </a:ln>
        </p:spPr>
        <p:txBody>
          <a:bodyPr/>
          <a:lstStyle/>
          <a:p>
            <a:r>
              <a:rPr lang="en-GB" dirty="0">
                <a:solidFill>
                  <a:srgbClr val="C40E00"/>
                </a:solidFill>
              </a:rPr>
              <a:t>Working</a:t>
            </a:r>
            <a:endParaRPr lang="en-US" dirty="0">
              <a:solidFill>
                <a:srgbClr val="C40E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E30-803D-0DD4-0DF8-BB265B70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4C02"/>
                </a:solidFill>
              </a:rPr>
              <a:t>Confirmation: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4C02"/>
                </a:solidFill>
              </a:rPr>
              <a:t>        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ed Hat Display"/>
              </a:rPr>
              <a:t>Finally, users will receive a notification to confirm that the transaction has been successful.</a:t>
            </a:r>
            <a:endParaRPr lang="en-GB" sz="2400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pPr marL="0" indent="0">
              <a:buNone/>
            </a:pPr>
            <a:endParaRPr lang="en-US" sz="2400" dirty="0">
              <a:solidFill>
                <a:srgbClr val="004C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contents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58683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200E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Problem definition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Proposed solution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Block diagram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Implementation</a:t>
            </a:r>
            <a:endParaRPr lang="ta-IN" dirty="0">
              <a:solidFill>
                <a:srgbClr val="F200E1"/>
              </a:solidFill>
            </a:endParaRPr>
          </a:p>
          <a:p>
            <a:pPr algn="just"/>
            <a:r>
              <a:rPr lang="en-GB" dirty="0">
                <a:solidFill>
                  <a:srgbClr val="F200E1"/>
                </a:solidFill>
              </a:rPr>
              <a:t>Innovation</a:t>
            </a:r>
          </a:p>
          <a:p>
            <a:pPr algn="just"/>
            <a:r>
              <a:rPr lang="en-GB" dirty="0">
                <a:solidFill>
                  <a:srgbClr val="F200E1"/>
                </a:solidFill>
              </a:rPr>
              <a:t>code</a:t>
            </a:r>
            <a:endParaRPr lang="en-US" dirty="0">
              <a:solidFill>
                <a:srgbClr val="F200E1"/>
              </a:solidFill>
            </a:endParaRPr>
          </a:p>
          <a:p>
            <a:pPr algn="just"/>
            <a:r>
              <a:rPr lang="en-US" dirty="0">
                <a:solidFill>
                  <a:srgbClr val="F200E1"/>
                </a:solidFill>
              </a:rPr>
              <a:t>Hardware and software requirements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Benefits</a:t>
            </a:r>
          </a:p>
          <a:p>
            <a:pPr algn="just"/>
            <a:r>
              <a:rPr lang="en-US" dirty="0">
                <a:solidFill>
                  <a:srgbClr val="F200E1"/>
                </a:solidFill>
              </a:rPr>
              <a:t>Result and conclusion</a:t>
            </a:r>
            <a:endParaRPr lang="en-GB" dirty="0">
              <a:solidFill>
                <a:srgbClr val="F200E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41" y="2558683"/>
            <a:ext cx="46202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1E-55C7-CDB3-61EC-9D2E7BE999B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7FFD8"/>
            </a:solidFill>
          </a:ln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Benefits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A631-C70E-93D3-A9C8-83169F51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Improved users experience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Enhanced data security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Reduced payment fraud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Greater convenience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Increased user privacy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Faster checkout times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Reduced administrative overhead</a:t>
            </a:r>
          </a:p>
        </p:txBody>
      </p:sp>
    </p:spTree>
    <p:extLst>
      <p:ext uri="{BB962C8B-B14F-4D97-AF65-F5344CB8AC3E}">
        <p14:creationId xmlns:p14="http://schemas.microsoft.com/office/powerpoint/2010/main" val="278101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A24-EC2A-6344-CBDD-0CDC1C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D7FFD8"/>
            </a:solidFill>
          </a:ln>
        </p:spPr>
        <p:txBody>
          <a:bodyPr/>
          <a:lstStyle/>
          <a:p>
            <a:r>
              <a:rPr lang="en-GB" dirty="0">
                <a:solidFill>
                  <a:srgbClr val="265C08"/>
                </a:solidFill>
              </a:rPr>
              <a:t>Benefits</a:t>
            </a:r>
            <a:endParaRPr lang="en-US" dirty="0">
              <a:solidFill>
                <a:srgbClr val="265C0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EFB2-47B3-C756-9460-0F63FCCA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D7FC"/>
                </a:solidFill>
              </a:rPr>
              <a:t>8.</a:t>
            </a:r>
            <a:r>
              <a:rPr lang="en-GB" dirty="0"/>
              <a:t> Improve customer service </a:t>
            </a:r>
          </a:p>
          <a:p>
            <a:pPr marL="0" indent="0">
              <a:buNone/>
            </a:pPr>
            <a:r>
              <a:rPr lang="en-GB" dirty="0">
                <a:solidFill>
                  <a:srgbClr val="FFD7FC"/>
                </a:solidFill>
              </a:rPr>
              <a:t>9.</a:t>
            </a:r>
            <a:r>
              <a:rPr lang="en-GB" dirty="0"/>
              <a:t> Reduced transaction costs </a:t>
            </a:r>
          </a:p>
          <a:p>
            <a:pPr marL="0" indent="0">
              <a:buNone/>
            </a:pPr>
            <a:r>
              <a:rPr lang="en-GB" dirty="0">
                <a:solidFill>
                  <a:srgbClr val="FFD7FC"/>
                </a:solidFill>
              </a:rPr>
              <a:t>10. </a:t>
            </a:r>
            <a:r>
              <a:rPr lang="en-GB" dirty="0"/>
              <a:t>More accessible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C24774-A173-A34E-AFAE-A65C7B6D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9" y="2603500"/>
            <a:ext cx="3697514" cy="36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F7A3-BFE5-BA4C-9A63-CEFF35E367C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D7FC"/>
            </a:solidFill>
          </a:ln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Drawbacks of biometric credit cards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DDF-F8D1-8A6E-C5D9-6D54A260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69" y="2619017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There are some potential drawbacks that users should be aware of before using them.</a:t>
            </a:r>
          </a:p>
          <a:p>
            <a:pPr>
              <a:buFont typeface="+mj-lt"/>
              <a:buAutoNum type="arabicPeriod"/>
            </a:pPr>
            <a:r>
              <a:rPr lang="en-GB" sz="2000" dirty="0">
                <a:solidFill>
                  <a:srgbClr val="BD1503"/>
                </a:solidFill>
              </a:rPr>
              <a:t>Initial cost: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Bio metric authentication can be expensive.</a:t>
            </a:r>
          </a:p>
          <a:p>
            <a:pPr marL="457200" indent="-457200">
              <a:buAutoNum type="arabicPeriod" startAt="2"/>
            </a:pPr>
            <a:r>
              <a:rPr lang="en-GB" sz="2000" dirty="0">
                <a:solidFill>
                  <a:srgbClr val="BD1503"/>
                </a:solidFill>
              </a:rPr>
              <a:t>Privacy concerns: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information trends to be stored centrally and can </a:t>
            </a:r>
            <a:r>
              <a:rPr lang="en-GB" sz="2000" dirty="0" err="1">
                <a:solidFill>
                  <a:schemeClr val="tx1"/>
                </a:solidFill>
              </a:rPr>
              <a:t>quicked</a:t>
            </a:r>
            <a:r>
              <a:rPr lang="en-GB" sz="2000" dirty="0">
                <a:solidFill>
                  <a:schemeClr val="tx1"/>
                </a:solidFill>
              </a:rPr>
              <a:t>  be share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solidFill>
                  <a:srgbClr val="BD1503"/>
                </a:solidFill>
              </a:rPr>
              <a:t>Possible limitation in accuracy and performance: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Potentially leading to inaccurate readings and declined payment application. </a:t>
            </a:r>
          </a:p>
          <a:p>
            <a:pPr marL="0" indent="0">
              <a:buNone/>
            </a:pPr>
            <a:endParaRPr lang="en-US" sz="2000" dirty="0">
              <a:solidFill>
                <a:srgbClr val="BD15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0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3443-8EF8-2989-1F3A-1CC79635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A595-1171-EC02-154A-48AF23D0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BD1503"/>
                </a:solidFill>
              </a:rPr>
              <a:t>Online shopping</a:t>
            </a:r>
          </a:p>
          <a:p>
            <a:r>
              <a:rPr lang="en-GB" sz="2000" dirty="0">
                <a:solidFill>
                  <a:srgbClr val="BD1503"/>
                </a:solidFill>
              </a:rPr>
              <a:t>Banking</a:t>
            </a:r>
          </a:p>
          <a:p>
            <a:r>
              <a:rPr lang="en-GB" sz="2000" dirty="0">
                <a:solidFill>
                  <a:srgbClr val="BD1503"/>
                </a:solidFill>
              </a:rPr>
              <a:t>Retail stores</a:t>
            </a:r>
          </a:p>
          <a:p>
            <a:endParaRPr lang="en-US" sz="2000" dirty="0">
              <a:solidFill>
                <a:srgbClr val="BD1503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FD8B0E-BBEF-4CC6-4919-E402172C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31" y="2431735"/>
            <a:ext cx="3622752" cy="375982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8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30E1-7CB0-D5D4-0F33-A6CA2C3A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8469-1D71-1055-809A-BBCBB579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numpy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np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pandas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sklearn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scipy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matplotlib.pyplot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seaborn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sklearn.metrics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classification_report,accuracy_score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sklearn.ensemble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IsolationForest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95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7206-F778-DD76-3CDD-44FB9A7C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D2C-8B74-4DA7-438E-1DB41F5E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sklearn.neighbors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LocalOutlierFactor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sklearn.svm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OneClassSVM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pylab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rcParams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rcParams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GB" sz="1800" dirty="0" err="1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figure.figsize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RANDOM_SEED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42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LABELS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"Normal"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"Fraud"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marL="0" indent="0" latinLnBrk="1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ABD1-280F-4581-A122-9A0F5D41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4A33-1FBB-D656-B942-9134C600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GB" sz="1800" i="1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#import </a:t>
            </a:r>
            <a:r>
              <a:rPr lang="en-GB" sz="1800" i="1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plotly.plotly</a:t>
            </a:r>
            <a:r>
              <a:rPr lang="en-GB" sz="1800" i="1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as </a:t>
            </a:r>
            <a:r>
              <a:rPr lang="en-GB" sz="1800" i="1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plotly.graph_objs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go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plotly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plotly.figure_factory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plotly.offline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B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init_notebook_mode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iplot</a:t>
            </a:r>
            <a:endParaRPr lang="en-GB" sz="1800" dirty="0">
              <a:effectLst/>
              <a:latin typeface="Monaco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rgbClr val="202124"/>
                </a:solidFill>
                <a:effectLst/>
                <a:latin typeface="Monaco"/>
                <a:ea typeface="Times New Roman" panose="02020603050405020304" pitchFamily="18" charset="0"/>
                <a:cs typeface="Arial" panose="020B0604020202020204" pitchFamily="34" charset="0"/>
              </a:rPr>
              <a:t>linkcode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read_csv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'/</a:t>
            </a:r>
            <a:r>
              <a:rPr lang="en-GB" sz="1800" dirty="0" err="1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kaggle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/input/</a:t>
            </a:r>
            <a:r>
              <a:rPr lang="en-GB" sz="1800" dirty="0" err="1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creditcardfraud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creditcard.csv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data1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data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sample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frac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0.1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,random_state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)data1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shapedata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isnull()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sum()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F45E-2FCD-3925-6CA5-16D2F47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70FB-F5E5-0BA1-FD7D-7BDB50A4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data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describe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count_classes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value_counts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(data[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'Class'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], sort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>
                <a:solidFill>
                  <a:srgbClr val="3D7E7E"/>
                </a:solidFill>
                <a:effectLst/>
                <a:latin typeface="Monaco"/>
              </a:rPr>
              <a:t>True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count_classes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plot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(kind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'bar'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 rot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0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title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</a:rPr>
              <a:t>"Transaction Class Distribution"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xticks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008000"/>
                </a:solidFill>
                <a:effectLst/>
                <a:latin typeface="Monaco"/>
              </a:rPr>
              <a:t>range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2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), LABELS)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xlabel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</a:rPr>
              <a:t>"Class"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ylabel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</a:rPr>
              <a:t>"Frequency"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Normal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data[data[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'Class'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]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0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]Fraud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data[data[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'Class'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]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]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Normal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shapeFraud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shapeNormal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Amount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describe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Fraud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Amount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describe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()f, (ax1, ax2)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subplots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2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sharex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3D7E7E"/>
                </a:solidFill>
                <a:effectLst/>
                <a:latin typeface="Monaco"/>
              </a:rPr>
              <a:t>True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f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suptitle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'Amount per transaction by class'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)bins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50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ax1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hist(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Fraud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Amount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 bins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bins)ax1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set_title(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'Fraud'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)ax2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hist(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Normal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Amount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 bins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 bins)ax2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set_title(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'Normal'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xlabel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'Amount ($)'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ylabel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'Number of Transactions'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xlim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((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0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</a:rPr>
              <a:t>20000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21A9-FA38-B7E5-2BC2-B4D19D6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CAB1-626B-24B7-D1D7-A6A33549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yscale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</a:rPr>
              <a:t>'log'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)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sz="1800" dirty="0" err="1">
                <a:solidFill>
                  <a:srgbClr val="000000"/>
                </a:solidFill>
                <a:effectLst/>
                <a:latin typeface="Monaco"/>
              </a:rPr>
              <a:t>show</a:t>
            </a:r>
            <a:r>
              <a:rPr lang="en-GB" sz="1800" dirty="0">
                <a:solidFill>
                  <a:srgbClr val="000000"/>
                </a:solidFill>
                <a:effectLst/>
                <a:latin typeface="Monaco"/>
              </a:rPr>
              <a:t>();</a:t>
            </a:r>
            <a:r>
              <a:rPr lang="en-GB" dirty="0">
                <a:effectLst/>
                <a:latin typeface="Monaco"/>
              </a:rPr>
              <a:t>f, (ax1, ax2) 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dirty="0">
                <a:effectLst/>
                <a:latin typeface="Monaco"/>
              </a:rPr>
              <a:t> </a:t>
            </a:r>
            <a:r>
              <a:rPr lang="en-GB" dirty="0" err="1">
                <a:effectLst/>
                <a:latin typeface="Monaco"/>
              </a:rPr>
              <a:t>plt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subplots</a:t>
            </a:r>
            <a:r>
              <a:rPr lang="en-GB" dirty="0">
                <a:effectLst/>
                <a:latin typeface="Monaco"/>
              </a:rPr>
              <a:t>(</a:t>
            </a:r>
            <a:r>
              <a:rPr lang="en-GB" dirty="0">
                <a:solidFill>
                  <a:srgbClr val="666666"/>
                </a:solidFill>
                <a:effectLst/>
                <a:latin typeface="Monaco"/>
              </a:rPr>
              <a:t>2</a:t>
            </a:r>
            <a:r>
              <a:rPr lang="en-GB" dirty="0">
                <a:effectLst/>
                <a:latin typeface="Monaco"/>
              </a:rPr>
              <a:t>, </a:t>
            </a:r>
            <a:r>
              <a:rPr lang="en-GB" dirty="0">
                <a:solidFill>
                  <a:srgbClr val="666666"/>
                </a:solidFill>
                <a:effectLst/>
                <a:latin typeface="Monaco"/>
              </a:rPr>
              <a:t>1</a:t>
            </a:r>
            <a:r>
              <a:rPr lang="en-GB" dirty="0">
                <a:effectLst/>
                <a:latin typeface="Monaco"/>
              </a:rPr>
              <a:t>, </a:t>
            </a:r>
            <a:r>
              <a:rPr lang="en-GB" dirty="0" err="1">
                <a:effectLst/>
                <a:latin typeface="Monaco"/>
              </a:rPr>
              <a:t>sharex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dirty="0">
                <a:solidFill>
                  <a:srgbClr val="3D7E7E"/>
                </a:solidFill>
                <a:effectLst/>
                <a:latin typeface="Monaco"/>
              </a:rPr>
              <a:t>True</a:t>
            </a:r>
            <a:r>
              <a:rPr lang="en-GB" dirty="0">
                <a:effectLst/>
                <a:latin typeface="Monaco"/>
              </a:rPr>
              <a:t>)</a:t>
            </a:r>
            <a:r>
              <a:rPr lang="en-GB" dirty="0" err="1">
                <a:effectLst/>
                <a:latin typeface="Monaco"/>
              </a:rPr>
              <a:t>f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suptitle</a:t>
            </a:r>
            <a:r>
              <a:rPr lang="en-GB" dirty="0">
                <a:effectLst/>
                <a:latin typeface="Monaco"/>
              </a:rPr>
              <a:t>(</a:t>
            </a:r>
            <a:r>
              <a:rPr lang="en-GB" dirty="0">
                <a:solidFill>
                  <a:srgbClr val="BB2323"/>
                </a:solidFill>
                <a:effectLst/>
                <a:latin typeface="Monaco"/>
              </a:rPr>
              <a:t>'Time of transaction vs Amount by class'</a:t>
            </a:r>
            <a:r>
              <a:rPr lang="en-GB" dirty="0">
                <a:effectLst/>
                <a:latin typeface="Monaco"/>
              </a:rPr>
              <a:t>)ax1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>
                <a:effectLst/>
                <a:latin typeface="Monaco"/>
              </a:rPr>
              <a:t>scatter(</a:t>
            </a:r>
            <a:r>
              <a:rPr lang="en-GB" dirty="0" err="1">
                <a:effectLst/>
                <a:latin typeface="Monaco"/>
              </a:rPr>
              <a:t>Fraud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Time</a:t>
            </a:r>
            <a:r>
              <a:rPr lang="en-GB" dirty="0">
                <a:effectLst/>
                <a:latin typeface="Monaco"/>
              </a:rPr>
              <a:t>, </a:t>
            </a:r>
            <a:r>
              <a:rPr lang="en-GB" dirty="0" err="1">
                <a:effectLst/>
                <a:latin typeface="Monaco"/>
              </a:rPr>
              <a:t>Fraud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Amount</a:t>
            </a:r>
            <a:r>
              <a:rPr lang="en-GB" dirty="0">
                <a:effectLst/>
                <a:latin typeface="Monaco"/>
              </a:rPr>
              <a:t>)ax1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>
                <a:effectLst/>
                <a:latin typeface="Monaco"/>
              </a:rPr>
              <a:t>set_title(</a:t>
            </a:r>
            <a:r>
              <a:rPr lang="en-GB" dirty="0">
                <a:solidFill>
                  <a:srgbClr val="BB2323"/>
                </a:solidFill>
                <a:effectLst/>
                <a:latin typeface="Monaco"/>
              </a:rPr>
              <a:t>'Fraud'</a:t>
            </a:r>
            <a:r>
              <a:rPr lang="en-GB" dirty="0">
                <a:effectLst/>
                <a:latin typeface="Monaco"/>
              </a:rPr>
              <a:t>)ax2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>
                <a:effectLst/>
                <a:latin typeface="Monaco"/>
              </a:rPr>
              <a:t>scatter(</a:t>
            </a:r>
            <a:r>
              <a:rPr lang="en-GB" dirty="0" err="1">
                <a:effectLst/>
                <a:latin typeface="Monaco"/>
              </a:rPr>
              <a:t>Normal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Time</a:t>
            </a:r>
            <a:r>
              <a:rPr lang="en-GB" dirty="0">
                <a:effectLst/>
                <a:latin typeface="Monaco"/>
              </a:rPr>
              <a:t>, </a:t>
            </a:r>
            <a:r>
              <a:rPr lang="en-GB" dirty="0" err="1">
                <a:effectLst/>
                <a:latin typeface="Monaco"/>
              </a:rPr>
              <a:t>Normal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Amount</a:t>
            </a:r>
            <a:r>
              <a:rPr lang="en-GB" dirty="0">
                <a:effectLst/>
                <a:latin typeface="Monaco"/>
              </a:rPr>
              <a:t>)ax2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>
                <a:effectLst/>
                <a:latin typeface="Monaco"/>
              </a:rPr>
              <a:t>set_title(</a:t>
            </a:r>
            <a:r>
              <a:rPr lang="en-GB" dirty="0">
                <a:solidFill>
                  <a:srgbClr val="BB2323"/>
                </a:solidFill>
                <a:effectLst/>
                <a:latin typeface="Monaco"/>
              </a:rPr>
              <a:t>'Normal'</a:t>
            </a:r>
            <a:r>
              <a:rPr lang="en-GB" dirty="0">
                <a:effectLst/>
                <a:latin typeface="Monaco"/>
              </a:rPr>
              <a:t>)</a:t>
            </a:r>
            <a:r>
              <a:rPr lang="en-GB" dirty="0" err="1">
                <a:effectLst/>
                <a:latin typeface="Monaco"/>
              </a:rPr>
              <a:t>plt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xlabel</a:t>
            </a:r>
            <a:r>
              <a:rPr lang="en-GB" dirty="0">
                <a:effectLst/>
                <a:latin typeface="Monaco"/>
              </a:rPr>
              <a:t>(</a:t>
            </a:r>
            <a:r>
              <a:rPr lang="en-GB" dirty="0">
                <a:solidFill>
                  <a:srgbClr val="BB2323"/>
                </a:solidFill>
                <a:effectLst/>
                <a:latin typeface="Monaco"/>
              </a:rPr>
              <a:t>'Time (in Seconds)'</a:t>
            </a:r>
            <a:r>
              <a:rPr lang="en-GB" dirty="0">
                <a:effectLst/>
                <a:latin typeface="Monaco"/>
              </a:rPr>
              <a:t>)</a:t>
            </a:r>
            <a:r>
              <a:rPr lang="en-GB" dirty="0" err="1">
                <a:effectLst/>
                <a:latin typeface="Monaco"/>
              </a:rPr>
              <a:t>plt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ylabel</a:t>
            </a:r>
            <a:r>
              <a:rPr lang="en-GB" dirty="0">
                <a:effectLst/>
                <a:latin typeface="Monaco"/>
              </a:rPr>
              <a:t>(</a:t>
            </a:r>
            <a:r>
              <a:rPr lang="en-GB" dirty="0">
                <a:solidFill>
                  <a:srgbClr val="BB2323"/>
                </a:solidFill>
                <a:effectLst/>
                <a:latin typeface="Monaco"/>
              </a:rPr>
              <a:t>'Amount'</a:t>
            </a:r>
            <a:r>
              <a:rPr lang="en-GB" dirty="0">
                <a:effectLst/>
                <a:latin typeface="Monaco"/>
              </a:rPr>
              <a:t>)</a:t>
            </a:r>
            <a:r>
              <a:rPr lang="en-GB" dirty="0" err="1">
                <a:effectLst/>
                <a:latin typeface="Monaco"/>
              </a:rPr>
              <a:t>plt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show</a:t>
            </a:r>
            <a:r>
              <a:rPr lang="en-GB" dirty="0">
                <a:effectLst/>
                <a:latin typeface="Monaco"/>
              </a:rPr>
              <a:t>();</a:t>
            </a:r>
            <a:r>
              <a:rPr lang="en-GB" dirty="0" err="1">
                <a:effectLst/>
                <a:latin typeface="Monaco"/>
              </a:rPr>
              <a:t>init_notebook_mode</a:t>
            </a:r>
            <a:r>
              <a:rPr lang="en-GB" dirty="0">
                <a:effectLst/>
                <a:latin typeface="Monaco"/>
              </a:rPr>
              <a:t>(connected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dirty="0">
                <a:solidFill>
                  <a:srgbClr val="3D7E7E"/>
                </a:solidFill>
                <a:effectLst/>
                <a:latin typeface="Monaco"/>
              </a:rPr>
              <a:t>True</a:t>
            </a:r>
            <a:r>
              <a:rPr lang="en-GB" dirty="0">
                <a:effectLst/>
                <a:latin typeface="Monaco"/>
              </a:rPr>
              <a:t>)</a:t>
            </a:r>
            <a:r>
              <a:rPr lang="en-GB" dirty="0" err="1">
                <a:effectLst/>
                <a:latin typeface="Monaco"/>
              </a:rPr>
              <a:t>plotly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offline</a:t>
            </a:r>
            <a:r>
              <a:rPr lang="en-GB" dirty="0" err="1">
                <a:solidFill>
                  <a:srgbClr val="055BE0"/>
                </a:solidFill>
                <a:effectLst/>
                <a:latin typeface="Monaco"/>
              </a:rPr>
              <a:t>.</a:t>
            </a:r>
            <a:r>
              <a:rPr lang="en-GB" dirty="0" err="1">
                <a:effectLst/>
                <a:latin typeface="Monaco"/>
              </a:rPr>
              <a:t>init_notebook_mode</a:t>
            </a:r>
            <a:r>
              <a:rPr lang="en-GB" dirty="0">
                <a:effectLst/>
                <a:latin typeface="Monaco"/>
              </a:rPr>
              <a:t>(connected</a:t>
            </a:r>
            <a:r>
              <a:rPr lang="en-GB" dirty="0">
                <a:solidFill>
                  <a:srgbClr val="055BE0"/>
                </a:solidFill>
                <a:effectLst/>
                <a:latin typeface="Monaco"/>
              </a:rPr>
              <a:t>=</a:t>
            </a:r>
            <a:r>
              <a:rPr lang="en-GB" dirty="0">
                <a:solidFill>
                  <a:srgbClr val="3D7E7E"/>
                </a:solidFill>
                <a:effectLst/>
                <a:latin typeface="Monaco"/>
              </a:rPr>
              <a:t>True</a:t>
            </a:r>
            <a:r>
              <a:rPr lang="en-GB" dirty="0">
                <a:effectLst/>
                <a:latin typeface="Monaco"/>
              </a:rPr>
              <a:t>)</a:t>
            </a:r>
            <a:r>
              <a:rPr lang="en-IN" dirty="0">
                <a:effectLst/>
              </a:rPr>
              <a:t> 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trace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go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Scatter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   x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Fraud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   y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Fraud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Amount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   mode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'markers'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96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6B7-30B2-C1DA-6504-A42F19ED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DC75-D6A7-63C7-4A89-528EE442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[trace]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plotly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offline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iplot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"data"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: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Fraud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data1[data1[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'Class'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Valid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data1[data1[</a:t>
            </a:r>
            <a:r>
              <a:rPr lang="en-GB" sz="1800" dirty="0">
                <a:solidFill>
                  <a:srgbClr val="BB2323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'Class'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outlier_fraction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(Fraud)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(Valid))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outlier_fraction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"Fraud Cases : </a:t>
            </a:r>
            <a:r>
              <a:rPr lang="en-GB" sz="1800" b="1" dirty="0">
                <a:solidFill>
                  <a:srgbClr val="A45A77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{}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format(</a:t>
            </a:r>
            <a:r>
              <a:rPr lang="en-GB" sz="1800" dirty="0" err="1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(Fraud)))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"Valid Cases : </a:t>
            </a:r>
            <a:r>
              <a:rPr lang="en-GB" sz="1800" b="1" dirty="0">
                <a:solidFill>
                  <a:srgbClr val="A45A77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{}</a:t>
            </a:r>
            <a:r>
              <a:rPr lang="en-GB" sz="1800" dirty="0">
                <a:solidFill>
                  <a:srgbClr val="BA2121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format(</a:t>
            </a:r>
            <a:r>
              <a:rPr lang="en-GB" sz="1800" dirty="0" err="1">
                <a:solidFill>
                  <a:srgbClr val="00800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(Valid)))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Introduction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523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93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90B8-247C-DD56-0559-FF75F57B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D80-98F8-174B-FA6B-D84F5AC7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solidFill>
                  <a:srgbClr val="202124"/>
                </a:solidFill>
                <a:effectLst/>
                <a:latin typeface="Monaco"/>
                <a:ea typeface="Times New Roman" panose="02020603050405020304" pitchFamily="18" charset="0"/>
                <a:cs typeface="Times New Roman" panose="02020603050405020304" pitchFamily="18" charset="0"/>
              </a:rPr>
              <a:t>linkcode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correlation_matrix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data1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corr()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fig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figure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sns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heatmap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correlation_matrix,vmax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solidFill>
                  <a:srgbClr val="666666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0.8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,square </a:t>
            </a:r>
            <a:r>
              <a:rPr lang="en-GB" sz="1800" dirty="0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3D7E7E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latinLnBrk="1">
              <a:buNone/>
            </a:pP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plt</a:t>
            </a:r>
            <a:r>
              <a:rPr lang="en-GB" sz="1800" dirty="0" err="1">
                <a:solidFill>
                  <a:srgbClr val="055BE0"/>
                </a:solidFill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show</a:t>
            </a:r>
            <a:r>
              <a:rPr lang="en-GB" sz="1800" dirty="0">
                <a:effectLst/>
                <a:latin typeface="Monaco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5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Hardware requirements</a:t>
            </a:r>
            <a:endParaRPr lang="en-GB" dirty="0">
              <a:solidFill>
                <a:srgbClr val="BD1503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47349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30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Software requirement</a:t>
            </a:r>
            <a:endParaRPr lang="en-GB" dirty="0">
              <a:solidFill>
                <a:srgbClr val="BD1503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86000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442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898C"/>
                </a:solidFill>
              </a:rPr>
              <a:t>Benefits</a:t>
            </a:r>
            <a:endParaRPr lang="en-GB" dirty="0">
              <a:solidFill>
                <a:srgbClr val="12898C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270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281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Result and conclusion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09634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330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312" y="2652509"/>
            <a:ext cx="8825658" cy="1147011"/>
          </a:xfrm>
        </p:spPr>
        <p:txBody>
          <a:bodyPr>
            <a:normAutofit/>
          </a:bodyPr>
          <a:lstStyle/>
          <a:p>
            <a:r>
              <a:rPr lang="en-GB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905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D1503"/>
                </a:solidFill>
              </a:rPr>
              <a:t>Problem definition</a:t>
            </a:r>
            <a:endParaRPr lang="en-GB" dirty="0">
              <a:solidFill>
                <a:srgbClr val="BD1503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744904"/>
              </p:ext>
            </p:extLst>
          </p:nvPr>
        </p:nvGraphicFramePr>
        <p:xfrm>
          <a:off x="1155700" y="2603500"/>
          <a:ext cx="10151951" cy="395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21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Types of fraud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814999"/>
              </p:ext>
            </p:extLst>
          </p:nvPr>
        </p:nvGraphicFramePr>
        <p:xfrm>
          <a:off x="1155700" y="2603500"/>
          <a:ext cx="9250430" cy="395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00E1"/>
                </a:solidFill>
              </a:rPr>
              <a:t>Proposed solution</a:t>
            </a:r>
            <a:endParaRPr lang="en-GB" dirty="0">
              <a:solidFill>
                <a:srgbClr val="F200E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10100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490972"/>
            <a:ext cx="8761413" cy="8681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Three categories</a:t>
            </a:r>
            <a:endParaRPr lang="en-GB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62553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6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Block diagram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1" y="2916042"/>
            <a:ext cx="7240010" cy="2791215"/>
          </a:xfrm>
        </p:spPr>
      </p:pic>
    </p:spTree>
    <p:extLst>
      <p:ext uri="{BB962C8B-B14F-4D97-AF65-F5344CB8AC3E}">
        <p14:creationId xmlns:p14="http://schemas.microsoft.com/office/powerpoint/2010/main" val="39510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Determine techniques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0871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26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414</Words>
  <Application>Microsoft Office PowerPoint</Application>
  <PresentationFormat>Widescreen</PresentationFormat>
  <Paragraphs>87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Ion Boardroom</vt:lpstr>
      <vt:lpstr>Project:Credit card fraud detection               Phase-3</vt:lpstr>
      <vt:lpstr>contents</vt:lpstr>
      <vt:lpstr>Introduction</vt:lpstr>
      <vt:lpstr>Problem definition</vt:lpstr>
      <vt:lpstr>Types of fraud</vt:lpstr>
      <vt:lpstr>Proposed solution</vt:lpstr>
      <vt:lpstr>Three categories</vt:lpstr>
      <vt:lpstr>Block diagram</vt:lpstr>
      <vt:lpstr>Determine techniques</vt:lpstr>
      <vt:lpstr>Example of hidden markov model</vt:lpstr>
      <vt:lpstr>Example of k-nearest neighbor algorithm</vt:lpstr>
      <vt:lpstr>Implementation of credit card fraud detection</vt:lpstr>
      <vt:lpstr>Flow chart</vt:lpstr>
      <vt:lpstr>Innovation </vt:lpstr>
      <vt:lpstr>Biometric credit card</vt:lpstr>
      <vt:lpstr>Methods</vt:lpstr>
      <vt:lpstr>Components of payment </vt:lpstr>
      <vt:lpstr>Working </vt:lpstr>
      <vt:lpstr>Working</vt:lpstr>
      <vt:lpstr>Benefits</vt:lpstr>
      <vt:lpstr>Benefits</vt:lpstr>
      <vt:lpstr>Drawbacks of biometric credit cards </vt:lpstr>
      <vt:lpstr>Cases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requirements</vt:lpstr>
      <vt:lpstr>Software requirement</vt:lpstr>
      <vt:lpstr>Benefits</vt:lpstr>
      <vt:lpstr>Result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</dc:creator>
  <cp:lastModifiedBy>christopherjacob735@outlook.com</cp:lastModifiedBy>
  <cp:revision>26</cp:revision>
  <dcterms:created xsi:type="dcterms:W3CDTF">2023-09-29T10:14:10Z</dcterms:created>
  <dcterms:modified xsi:type="dcterms:W3CDTF">2023-10-18T12:08:47Z</dcterms:modified>
</cp:coreProperties>
</file>