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FEBA83-E2A5-4789-8A3D-96F39E19B458}" type="datetimeFigureOut">
              <a:rPr lang="en-US" smtClean="0"/>
              <a:pPr/>
              <a:t>10/30/2023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B3BF2-EA16-4CB6-8F11-81BF97E8B6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3B3BF2-EA16-4CB6-8F11-81BF97E8B6D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B3F5872-F8DE-4CE1-A511-760EAB5A1FC0}"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19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5872-F8DE-4CE1-A511-760EAB5A1FC0}" type="slidenum">
              <a:rPr lang="en-US" smtClean="0"/>
              <a:pPr/>
              <a:t>‹#›</a:t>
            </a:fld>
            <a:endParaRPr lang="en-US"/>
          </a:p>
        </p:txBody>
      </p:sp>
    </p:spTree>
    <p:extLst>
      <p:ext uri="{BB962C8B-B14F-4D97-AF65-F5344CB8AC3E}">
        <p14:creationId xmlns:p14="http://schemas.microsoft.com/office/powerpoint/2010/main" val="124443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599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921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spTree>
    <p:extLst>
      <p:ext uri="{BB962C8B-B14F-4D97-AF65-F5344CB8AC3E}">
        <p14:creationId xmlns:p14="http://schemas.microsoft.com/office/powerpoint/2010/main" val="2867579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307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646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0936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932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spTree>
    <p:extLst>
      <p:ext uri="{BB962C8B-B14F-4D97-AF65-F5344CB8AC3E}">
        <p14:creationId xmlns:p14="http://schemas.microsoft.com/office/powerpoint/2010/main" val="234325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5872-F8DE-4CE1-A511-760EAB5A1FC0}"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225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5872-F8DE-4CE1-A511-760EAB5A1FC0}" type="slidenum">
              <a:rPr lang="en-US" smtClean="0"/>
              <a:pPr/>
              <a:t>‹#›</a:t>
            </a:fld>
            <a:endParaRPr lang="en-US"/>
          </a:p>
        </p:txBody>
      </p:sp>
    </p:spTree>
    <p:extLst>
      <p:ext uri="{BB962C8B-B14F-4D97-AF65-F5344CB8AC3E}">
        <p14:creationId xmlns:p14="http://schemas.microsoft.com/office/powerpoint/2010/main" val="342659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F5872-F8DE-4CE1-A511-760EAB5A1FC0}"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86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F5872-F8DE-4CE1-A511-760EAB5A1FC0}"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794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F5872-F8DE-4CE1-A511-760EAB5A1FC0}" type="slidenum">
              <a:rPr lang="en-US" smtClean="0"/>
              <a:pPr/>
              <a:t>‹#›</a:t>
            </a:fld>
            <a:endParaRPr lang="en-US"/>
          </a:p>
        </p:txBody>
      </p:sp>
    </p:spTree>
    <p:extLst>
      <p:ext uri="{BB962C8B-B14F-4D97-AF65-F5344CB8AC3E}">
        <p14:creationId xmlns:p14="http://schemas.microsoft.com/office/powerpoint/2010/main" val="180210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5872-F8DE-4CE1-A511-760EAB5A1FC0}"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69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9926D6-0084-4D9C-8206-62553C92E95D}"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3F5872-F8DE-4CE1-A511-760EAB5A1FC0}" type="slidenum">
              <a:rPr lang="en-US" smtClean="0"/>
              <a:pPr/>
              <a:t>‹#›</a:t>
            </a:fld>
            <a:endParaRPr lang="en-US"/>
          </a:p>
        </p:txBody>
      </p:sp>
    </p:spTree>
    <p:extLst>
      <p:ext uri="{BB962C8B-B14F-4D97-AF65-F5344CB8AC3E}">
        <p14:creationId xmlns:p14="http://schemas.microsoft.com/office/powerpoint/2010/main" val="283736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9926D6-0084-4D9C-8206-62553C92E95D}" type="datetimeFigureOut">
              <a:rPr lang="en-US" smtClean="0"/>
              <a:pPr/>
              <a:t>10/30/2023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3F5872-F8DE-4CE1-A511-760EAB5A1FC0}" type="slidenum">
              <a:rPr lang="en-US" smtClean="0"/>
              <a:pPr/>
              <a:t>‹#›</a:t>
            </a:fld>
            <a:endParaRPr lang="en-US"/>
          </a:p>
        </p:txBody>
      </p:sp>
    </p:spTree>
    <p:extLst>
      <p:ext uri="{BB962C8B-B14F-4D97-AF65-F5344CB8AC3E}">
        <p14:creationId xmlns:p14="http://schemas.microsoft.com/office/powerpoint/2010/main" val="180761848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LOGIC DESIGN PROJECT</a:t>
            </a:r>
          </a:p>
        </p:txBody>
      </p:sp>
      <p:sp>
        <p:nvSpPr>
          <p:cNvPr id="3" name="Subtitle 2"/>
          <p:cNvSpPr>
            <a:spLocks noGrp="1"/>
          </p:cNvSpPr>
          <p:nvPr>
            <p:ph type="subTitle" idx="1"/>
          </p:nvPr>
        </p:nvSpPr>
        <p:spPr/>
        <p:txBody>
          <a:bodyPr>
            <a:normAutofit/>
          </a:bodyPr>
          <a:lstStyle/>
          <a:p>
            <a:r>
              <a:rPr lang="en-US" sz="2400" dirty="0"/>
              <a:t>4 WAY TRAFFIC LIGHT SYSTEM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itchFamily="18" charset="0"/>
                <a:cs typeface="Times New Roman" pitchFamily="18" charset="0"/>
              </a:rPr>
              <a:t>TEAM DETAILS</a:t>
            </a:r>
          </a:p>
        </p:txBody>
      </p:sp>
      <p:sp>
        <p:nvSpPr>
          <p:cNvPr id="3" name="Content Placeholder 2"/>
          <p:cNvSpPr>
            <a:spLocks noGrp="1"/>
          </p:cNvSpPr>
          <p:nvPr>
            <p:ph idx="1"/>
          </p:nvPr>
        </p:nvSpPr>
        <p:spPr/>
        <p:txBody>
          <a:bodyPr>
            <a:normAutofit fontScale="92500" lnSpcReduction="20000"/>
          </a:bodyPr>
          <a:lstStyle/>
          <a:p>
            <a:pPr>
              <a:buNone/>
            </a:pPr>
            <a:r>
              <a:rPr lang="en-US" b="1" u="sng" dirty="0">
                <a:latin typeface="Times New Roman" pitchFamily="18" charset="0"/>
                <a:cs typeface="Times New Roman" pitchFamily="18" charset="0"/>
              </a:rPr>
              <a:t>TEAM NAME:-</a:t>
            </a:r>
          </a:p>
          <a:p>
            <a:pPr>
              <a:buNone/>
            </a:pPr>
            <a:r>
              <a:rPr lang="en-US" dirty="0">
                <a:latin typeface="Times New Roman" pitchFamily="18" charset="0"/>
                <a:cs typeface="Times New Roman" pitchFamily="18" charset="0"/>
              </a:rPr>
              <a:t>MANGO CORPORATION</a:t>
            </a:r>
          </a:p>
          <a:p>
            <a:endParaRPr lang="en-US" b="1" u="sng" dirty="0">
              <a:latin typeface="Times New Roman" pitchFamily="18" charset="0"/>
              <a:cs typeface="Times New Roman" pitchFamily="18" charset="0"/>
            </a:endParaRPr>
          </a:p>
          <a:p>
            <a:pPr>
              <a:buNone/>
            </a:pPr>
            <a:r>
              <a:rPr lang="en-US" b="1" u="sng" dirty="0">
                <a:latin typeface="Times New Roman" pitchFamily="18" charset="0"/>
                <a:cs typeface="Times New Roman" pitchFamily="18" charset="0"/>
              </a:rPr>
              <a:t>TEAM MEMBERS :-</a:t>
            </a:r>
          </a:p>
          <a:p>
            <a:r>
              <a:rPr lang="en-US" dirty="0">
                <a:latin typeface="Times New Roman" pitchFamily="18" charset="0"/>
                <a:cs typeface="Times New Roman" pitchFamily="18" charset="0"/>
              </a:rPr>
              <a:t>S CHARUKKESH – RA2211004010535</a:t>
            </a:r>
          </a:p>
          <a:p>
            <a:r>
              <a:rPr lang="en-US" dirty="0">
                <a:latin typeface="Times New Roman" pitchFamily="18" charset="0"/>
                <a:cs typeface="Times New Roman" pitchFamily="18" charset="0"/>
              </a:rPr>
              <a:t>ANBUCHEZHIAN T – RA2211004010549</a:t>
            </a:r>
          </a:p>
          <a:p>
            <a:r>
              <a:rPr lang="en-US" dirty="0">
                <a:latin typeface="Times New Roman" pitchFamily="18" charset="0"/>
                <a:cs typeface="Times New Roman" pitchFamily="18" charset="0"/>
              </a:rPr>
              <a:t>ARUN M – RA2211004010558</a:t>
            </a:r>
          </a:p>
          <a:p>
            <a:r>
              <a:rPr lang="en-US" dirty="0">
                <a:latin typeface="Times New Roman" pitchFamily="18" charset="0"/>
                <a:cs typeface="Times New Roman" pitchFamily="18" charset="0"/>
              </a:rPr>
              <a:t>VIJAYAN V –RA2211004010572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u="sng" dirty="0">
                <a:latin typeface="Times New Roman" pitchFamily="18" charset="0"/>
                <a:cs typeface="Times New Roman" pitchFamily="18" charset="0"/>
              </a:rPr>
              <a:t>PROBLEM STATEMENT</a:t>
            </a:r>
          </a:p>
        </p:txBody>
      </p:sp>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rapidly urbanizing world, there is an increasing need for sustainable and efficient public transportation systems that reduce congestion, lower emissions, and enhance overall mobility. The challenge is to design and implement an innovative and cost-effective public transportation solution that addresses these pressing urban mobility issues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INTRODUCTION</a:t>
            </a:r>
          </a:p>
        </p:txBody>
      </p:sp>
      <p:sp>
        <p:nvSpPr>
          <p:cNvPr id="2" name="Content Placeholder 1"/>
          <p:cNvSpPr>
            <a:spLocks noGrp="1"/>
          </p:cNvSpPr>
          <p:nvPr>
            <p:ph idx="1"/>
          </p:nvPr>
        </p:nvSpPr>
        <p:spPr/>
        <p:txBody>
          <a:bodyPr>
            <a:normAutofit fontScale="92500"/>
          </a:bodyPr>
          <a:lstStyle/>
          <a:p>
            <a:r>
              <a:rPr lang="en-US" dirty="0">
                <a:latin typeface="Times New Roman" pitchFamily="18" charset="0"/>
                <a:cs typeface="Times New Roman" pitchFamily="18" charset="0"/>
              </a:rPr>
              <a:t>The project “4 Way traffic signal system” is intended to show the practical application of traffic signals in today’s world .</a:t>
            </a:r>
          </a:p>
          <a:p>
            <a:r>
              <a:rPr lang="en-US" dirty="0">
                <a:latin typeface="Times New Roman" pitchFamily="18" charset="0"/>
                <a:cs typeface="Times New Roman" pitchFamily="18" charset="0"/>
              </a:rPr>
              <a:t>It is designed using simple logic gates and timer circuit.</a:t>
            </a:r>
          </a:p>
          <a:p>
            <a:r>
              <a:rPr lang="en-US" dirty="0">
                <a:latin typeface="Times New Roman" pitchFamily="18" charset="0"/>
                <a:cs typeface="Times New Roman" pitchFamily="18" charset="0"/>
              </a:rPr>
              <a:t>These gates are employed to construct a system that </a:t>
            </a:r>
            <a:r>
              <a:rPr lang="en-US" dirty="0" err="1">
                <a:latin typeface="Times New Roman" pitchFamily="18" charset="0"/>
                <a:cs typeface="Times New Roman" pitchFamily="18" charset="0"/>
              </a:rPr>
              <a:t>efiiciently</a:t>
            </a:r>
            <a:r>
              <a:rPr lang="en-US" dirty="0">
                <a:latin typeface="Times New Roman" pitchFamily="18" charset="0"/>
                <a:cs typeface="Times New Roman" pitchFamily="18" charset="0"/>
              </a:rPr>
              <a:t> manages traffic lights in intersection.</a:t>
            </a:r>
          </a:p>
          <a:p>
            <a:r>
              <a:rPr lang="en-US" dirty="0">
                <a:latin typeface="Times New Roman" pitchFamily="18" charset="0"/>
                <a:cs typeface="Times New Roman" pitchFamily="18" charset="0"/>
              </a:rPr>
              <a:t>This is a basic representation with simple circuitry and differs from the real time traffic control system.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u="sng" dirty="0">
                <a:latin typeface="Times New Roman" pitchFamily="18" charset="0"/>
                <a:cs typeface="Times New Roman" pitchFamily="18" charset="0"/>
              </a:rPr>
              <a:t>COMPONENTS</a:t>
            </a:r>
          </a:p>
        </p:txBody>
      </p:sp>
      <p:sp>
        <p:nvSpPr>
          <p:cNvPr id="2" name="Content Placeholder 1"/>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Diode – IN4007</a:t>
            </a:r>
          </a:p>
          <a:p>
            <a:r>
              <a:rPr lang="en-US" dirty="0">
                <a:latin typeface="Times New Roman" pitchFamily="18" charset="0"/>
                <a:cs typeface="Times New Roman" pitchFamily="18" charset="0"/>
              </a:rPr>
              <a:t>555 Timer IC</a:t>
            </a:r>
          </a:p>
          <a:p>
            <a:r>
              <a:rPr lang="en-US" dirty="0">
                <a:latin typeface="Times New Roman" pitchFamily="18" charset="0"/>
                <a:cs typeface="Times New Roman" pitchFamily="18" charset="0"/>
              </a:rPr>
              <a:t>CMOS – 4017</a:t>
            </a:r>
          </a:p>
          <a:p>
            <a:r>
              <a:rPr lang="en-US" dirty="0">
                <a:latin typeface="Times New Roman" pitchFamily="18" charset="0"/>
                <a:cs typeface="Times New Roman" pitchFamily="18" charset="0"/>
              </a:rPr>
              <a:t>NOT gate – IC74LS04</a:t>
            </a:r>
          </a:p>
          <a:p>
            <a:r>
              <a:rPr lang="en-US" dirty="0">
                <a:latin typeface="Times New Roman" pitchFamily="18" charset="0"/>
                <a:cs typeface="Times New Roman" pitchFamily="18" charset="0"/>
              </a:rPr>
              <a:t>AND gate – IC74LS08</a:t>
            </a:r>
          </a:p>
          <a:p>
            <a:r>
              <a:rPr lang="en-US" dirty="0">
                <a:latin typeface="Times New Roman" pitchFamily="18" charset="0"/>
                <a:cs typeface="Times New Roman" pitchFamily="18" charset="0"/>
              </a:rPr>
              <a:t>Capacitor </a:t>
            </a:r>
          </a:p>
          <a:p>
            <a:r>
              <a:rPr lang="en-US" dirty="0">
                <a:latin typeface="Times New Roman" pitchFamily="18" charset="0"/>
                <a:cs typeface="Times New Roman" pitchFamily="18" charset="0"/>
              </a:rPr>
              <a:t>Resistor</a:t>
            </a:r>
          </a:p>
          <a:p>
            <a:r>
              <a:rPr lang="en-US" dirty="0">
                <a:latin typeface="Times New Roman" pitchFamily="18" charset="0"/>
                <a:cs typeface="Times New Roman" pitchFamily="18" charset="0"/>
              </a:rPr>
              <a:t>Traffic lights</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u="sng" dirty="0">
                <a:latin typeface="Times New Roman" pitchFamily="18" charset="0"/>
                <a:cs typeface="Times New Roman" pitchFamily="18" charset="0"/>
              </a:rPr>
              <a:t>WORKING</a:t>
            </a:r>
          </a:p>
        </p:txBody>
      </p:sp>
      <p:sp>
        <p:nvSpPr>
          <p:cNvPr id="2" name="Content Placeholder 1"/>
          <p:cNvSpPr>
            <a:spLocks noGrp="1"/>
          </p:cNvSpPr>
          <p:nvPr>
            <p:ph idx="1"/>
          </p:nvPr>
        </p:nvSpPr>
        <p:spPr/>
        <p:txBody>
          <a:bodyPr>
            <a:normAutofit fontScale="62500" lnSpcReduction="20000"/>
          </a:bodyPr>
          <a:lstStyle/>
          <a:p>
            <a:r>
              <a:rPr lang="en-US" sz="2900" dirty="0">
                <a:latin typeface="Times New Roman" pitchFamily="18" charset="0"/>
                <a:cs typeface="Times New Roman" pitchFamily="18" charset="0"/>
              </a:rPr>
              <a:t>Initialization: All lights are initially set to red.</a:t>
            </a:r>
          </a:p>
          <a:p>
            <a:r>
              <a:rPr lang="en-US" sz="2900" dirty="0">
                <a:latin typeface="Times New Roman" pitchFamily="18" charset="0"/>
                <a:cs typeface="Times New Roman" pitchFamily="18" charset="0"/>
              </a:rPr>
              <a:t>Green Phase: Each direction's green light is activated when conditions are met, often determined by logic gates.</a:t>
            </a:r>
          </a:p>
          <a:p>
            <a:r>
              <a:rPr lang="en-US" sz="2900" dirty="0">
                <a:latin typeface="Times New Roman" pitchFamily="18" charset="0"/>
                <a:cs typeface="Times New Roman" pitchFamily="18" charset="0"/>
              </a:rPr>
              <a:t>Yellow Phase: A brief warning yellow light precedes the red phase.</a:t>
            </a:r>
          </a:p>
          <a:p>
            <a:r>
              <a:rPr lang="en-US" sz="2900" dirty="0">
                <a:latin typeface="Times New Roman" pitchFamily="18" charset="0"/>
                <a:cs typeface="Times New Roman" pitchFamily="18" charset="0"/>
              </a:rPr>
              <a:t>Red Phase: The green light turns off, and the red light is displayed for a specific direction while other directions may receive the green signal.</a:t>
            </a:r>
          </a:p>
          <a:p>
            <a:r>
              <a:rPr lang="en-US" sz="2900" dirty="0">
                <a:latin typeface="Times New Roman" pitchFamily="18" charset="0"/>
                <a:cs typeface="Times New Roman" pitchFamily="18" charset="0"/>
              </a:rPr>
              <a:t>Additional features include pedestrian signals and left-turn signals. Advanced systems use sensors to adapt to real-time traffic conditions. Controllers typically cycle through phases and can allow manual control for special situations or emergencies</a:t>
            </a:r>
            <a:r>
              <a:rPr lang="en-US" dirty="0"/>
              <a:t>.</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APPLICATIONS</a:t>
            </a:r>
          </a:p>
        </p:txBody>
      </p:sp>
      <p:sp>
        <p:nvSpPr>
          <p:cNvPr id="2" name="Content Placeholder 1"/>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Intersection Control</a:t>
            </a:r>
          </a:p>
          <a:p>
            <a:r>
              <a:rPr lang="en-US" sz="1800" dirty="0">
                <a:latin typeface="Times New Roman" panose="02020603050405020304" pitchFamily="18" charset="0"/>
                <a:cs typeface="Times New Roman" panose="02020603050405020304" pitchFamily="18" charset="0"/>
              </a:rPr>
              <a:t>Pedestrian Safety</a:t>
            </a:r>
          </a:p>
          <a:p>
            <a:r>
              <a:rPr lang="en-US" sz="1800" dirty="0">
                <a:latin typeface="Times New Roman" panose="02020603050405020304" pitchFamily="18" charset="0"/>
                <a:cs typeface="Times New Roman" panose="02020603050405020304" pitchFamily="18" charset="0"/>
              </a:rPr>
              <a:t>Left Turn Movements</a:t>
            </a:r>
          </a:p>
          <a:p>
            <a:r>
              <a:rPr lang="en-US" sz="1800" dirty="0">
                <a:latin typeface="Times New Roman" panose="02020603050405020304" pitchFamily="18" charset="0"/>
                <a:cs typeface="Times New Roman" panose="02020603050405020304" pitchFamily="18" charset="0"/>
              </a:rPr>
              <a:t>Flashing Mode</a:t>
            </a:r>
          </a:p>
          <a:p>
            <a:r>
              <a:rPr lang="en-US" sz="1800" dirty="0">
                <a:latin typeface="Times New Roman" panose="02020603050405020304" pitchFamily="18" charset="0"/>
                <a:cs typeface="Times New Roman" panose="02020603050405020304" pitchFamily="18" charset="0"/>
              </a:rPr>
              <a:t>Emergency Vehicle Preemption</a:t>
            </a:r>
          </a:p>
          <a:p>
            <a:r>
              <a:rPr lang="en-US" sz="1800" dirty="0">
                <a:latin typeface="Times New Roman" panose="02020603050405020304" pitchFamily="18" charset="0"/>
                <a:cs typeface="Times New Roman" panose="02020603050405020304" pitchFamily="18" charset="0"/>
              </a:rPr>
              <a:t>School Zones</a:t>
            </a:r>
          </a:p>
          <a:p>
            <a:r>
              <a:rPr lang="en-US" sz="1800" dirty="0">
                <a:latin typeface="Times New Roman" panose="02020603050405020304" pitchFamily="18" charset="0"/>
                <a:cs typeface="Times New Roman" panose="02020603050405020304" pitchFamily="18" charset="0"/>
              </a:rPr>
              <a:t>Railroad Crossings</a:t>
            </a:r>
          </a:p>
          <a:p>
            <a:r>
              <a:rPr lang="en-US" sz="1800" dirty="0">
                <a:latin typeface="Times New Roman" panose="02020603050405020304" pitchFamily="18" charset="0"/>
                <a:cs typeface="Times New Roman" panose="02020603050405020304" pitchFamily="18" charset="0"/>
              </a:rPr>
              <a:t>Roundabouts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03A1-B230-81DD-E127-1A95C663881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768E2A-9995-EE74-BB79-E17D613A4ED2}"/>
              </a:ext>
            </a:extLst>
          </p:cNvPr>
          <p:cNvSpPr txBox="1"/>
          <p:nvPr/>
        </p:nvSpPr>
        <p:spPr>
          <a:xfrm>
            <a:off x="1259632" y="2492896"/>
            <a:ext cx="6271163"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4-way traffic signals serve as the silent sentinels of our urban and suburban landscapes, orchestrating the intricate ballet of vehicles and pedestrians. Beyond their iconic red, yellow, and green lights, these traffic control systems represent a fusion of engineering precision and safety innovation.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stand as a testament to our commitment to safer roads, orderly intersections, and reduced congestion. As technology advances, we can look forward to ever-smarter traffic lights, leveraging AI, real-time data, and quantum principles, to not only ease our daily commutes but also reduce accidents and carbon footprints.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65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31A1A-8F28-E900-2398-749DC0099DC3}"/>
              </a:ext>
            </a:extLst>
          </p:cNvPr>
          <p:cNvSpPr txBox="1"/>
          <p:nvPr/>
        </p:nvSpPr>
        <p:spPr>
          <a:xfrm>
            <a:off x="1907704" y="2924944"/>
            <a:ext cx="4248472"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a:t>
            </a:r>
            <a:r>
              <a:rPr lang="en-US" sz="4000" u="sng" dirty="0">
                <a:latin typeface="Times New Roman" panose="02020603050405020304" pitchFamily="18" charset="0"/>
                <a:cs typeface="Times New Roman" panose="02020603050405020304" pitchFamily="18" charset="0"/>
              </a:rPr>
              <a:t>THANK YOU</a:t>
            </a:r>
            <a:endParaRPr lang="en-I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780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325</TotalTime>
  <Words>419</Words>
  <Application>Microsoft Office PowerPoint</Application>
  <PresentationFormat>On-screen Show (4:3)</PresentationFormat>
  <Paragraphs>48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Times New Roman</vt:lpstr>
      <vt:lpstr>Organic</vt:lpstr>
      <vt:lpstr>DIGITAL LOGIC DESIGN PROJECT</vt:lpstr>
      <vt:lpstr>TEAM DETAILS</vt:lpstr>
      <vt:lpstr>PROBLEM STATEMENT</vt:lpstr>
      <vt:lpstr>INTRODUCTION</vt:lpstr>
      <vt:lpstr>COMPONENTS</vt:lpstr>
      <vt:lpstr>WORKING</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 PROJECT</dc:title>
  <dc:creator>CHARUKKESH S</dc:creator>
  <cp:lastModifiedBy>Anbuchezhian T</cp:lastModifiedBy>
  <cp:revision>30</cp:revision>
  <dcterms:created xsi:type="dcterms:W3CDTF">2023-10-20T00:59:17Z</dcterms:created>
  <dcterms:modified xsi:type="dcterms:W3CDTF">2023-10-30T14:37:15Z</dcterms:modified>
</cp:coreProperties>
</file>