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6" r:id="rId9"/>
    <p:sldId id="262" r:id="rId10"/>
    <p:sldId id="267" r:id="rId11"/>
    <p:sldId id="263" r:id="rId12"/>
    <p:sldId id="264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JSajPAOOD9fRFthapz9TWmiU1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476" y="49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0123084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7" name="Google Shape;17;p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63700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28" name="Google Shape;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9635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41bee5524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341bee5524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8335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42" name="Google Shape;4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7259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51" name="Google Shape;5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25489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1bee5524f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1bee5524f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2010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66" name="Google Shape;6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9557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76" name="Google Shape;7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97852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>
                <a:solidFill>
                  <a:srgbClr val="223366"/>
                </a:solidFill>
              </a:rPr>
              <a:t>Thank You !!</a:t>
            </a:r>
            <a:endParaRPr sz="1100" b="1">
              <a:solidFill>
                <a:srgbClr val="22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325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41" descr="A close up of a sig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41"/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 w="25400" cap="flat" cmpd="sng">
            <a:solidFill>
              <a:srgbClr val="2132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41"/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41" descr="A blue and white background&#10;&#10;Description automatically generated with medium confidence"/>
          <p:cNvPicPr preferRelativeResize="0"/>
          <p:nvPr/>
        </p:nvPicPr>
        <p:blipFill rotWithShape="1">
          <a:blip r:embed="rId6">
            <a:alphaModFix amt="16000"/>
          </a:blip>
          <a:srcRect t="24724" r="1618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41"/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treamlit.io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numpy.org/" TargetMode="External"/><Relationship Id="rId5" Type="http://schemas.openxmlformats.org/officeDocument/2006/relationships/hyperlink" Target="https://matplotlib.org/" TargetMode="External"/><Relationship Id="rId4" Type="http://schemas.openxmlformats.org/officeDocument/2006/relationships/hyperlink" Target="https://pandas.pydata.or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 descr="A person sitting at a desk with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182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"/>
          <p:cNvSpPr/>
          <p:nvPr/>
        </p:nvSpPr>
        <p:spPr>
          <a:xfrm>
            <a:off x="5873750" y="584200"/>
            <a:ext cx="4673600" cy="977900"/>
          </a:xfrm>
          <a:prstGeom prst="roundRect">
            <a:avLst>
              <a:gd name="adj" fmla="val 16667"/>
            </a:avLst>
          </a:prstGeom>
          <a:solidFill>
            <a:srgbClr val="EBEEF9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5"/>
          <p:cNvSpPr txBox="1"/>
          <p:nvPr/>
        </p:nvSpPr>
        <p:spPr>
          <a:xfrm>
            <a:off x="4803163" y="2664725"/>
            <a:ext cx="4663439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>
                <a:solidFill>
                  <a:schemeClr val="lt1"/>
                </a:solidFill>
              </a:rPr>
              <a:t>Forest Fire</a:t>
            </a:r>
          </a:p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 smtClean="0">
                <a:solidFill>
                  <a:schemeClr val="lt1"/>
                </a:solidFill>
              </a:rPr>
              <a:t>Detection</a:t>
            </a:r>
            <a:endParaRPr dirty="0"/>
          </a:p>
        </p:txBody>
      </p:sp>
      <p:grpSp>
        <p:nvGrpSpPr>
          <p:cNvPr id="22" name="Google Shape;22;p5"/>
          <p:cNvGrpSpPr/>
          <p:nvPr/>
        </p:nvGrpSpPr>
        <p:grpSpPr>
          <a:xfrm>
            <a:off x="6096000" y="707886"/>
            <a:ext cx="4218482" cy="664378"/>
            <a:chOff x="2375536" y="1112060"/>
            <a:chExt cx="5261230" cy="828603"/>
          </a:xfrm>
        </p:grpSpPr>
        <p:pic>
          <p:nvPicPr>
            <p:cNvPr id="23" name="Google Shape;23;p5" descr="A close up of a logo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061375" y="1270168"/>
              <a:ext cx="1575391" cy="5123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24;p5" descr="A yellow and red shell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" name="Google Shape;25;p5"/>
          <p:cNvSpPr txBox="1"/>
          <p:nvPr/>
        </p:nvSpPr>
        <p:spPr>
          <a:xfrm>
            <a:off x="6491079" y="4469958"/>
            <a:ext cx="4647757" cy="1241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College </a:t>
            </a:r>
            <a:r>
              <a:rPr lang="en" sz="1867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Name:GASC,Hosur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Student </a:t>
            </a:r>
            <a:r>
              <a:rPr lang="en" sz="1867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names:Vijay Raj.M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 dirty="0">
                <a:solidFill>
                  <a:schemeClr val="lt1"/>
                </a:solidFill>
              </a:rPr>
              <a:t>	 </a:t>
            </a:r>
            <a:r>
              <a:rPr lang="en" sz="1867" dirty="0" smtClean="0">
                <a:solidFill>
                  <a:schemeClr val="lt1"/>
                </a:solidFill>
              </a:rPr>
              <a:t>           Aathish.S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67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867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                     Vikram.V</a:t>
            </a:r>
            <a:endParaRPr sz="1867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0" y="1314450"/>
            <a:ext cx="113157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Future </a:t>
            </a:r>
            <a:r>
              <a:rPr lang="en-US" sz="2400" b="1" dirty="0"/>
              <a:t>Work</a:t>
            </a:r>
          </a:p>
          <a:p>
            <a:endParaRPr lang="en-US" sz="2400" dirty="0"/>
          </a:p>
          <a:p>
            <a:pPr lvl="1"/>
            <a:r>
              <a:rPr lang="en-US" sz="2400" b="1" dirty="0"/>
              <a:t>Recommendations:</a:t>
            </a:r>
            <a:endParaRPr lang="en-US" sz="2400" dirty="0"/>
          </a:p>
          <a:p>
            <a:pPr lvl="2"/>
            <a:r>
              <a:rPr lang="en-US" sz="2400" dirty="0"/>
              <a:t>Use machine learning models for more accurate predictions.</a:t>
            </a:r>
          </a:p>
          <a:p>
            <a:pPr lvl="2"/>
            <a:r>
              <a:rPr lang="en-US" sz="2400" dirty="0"/>
              <a:t>Integrate real-time data from </a:t>
            </a:r>
            <a:r>
              <a:rPr lang="en-US" sz="2400" dirty="0" err="1"/>
              <a:t>IoT</a:t>
            </a:r>
            <a:r>
              <a:rPr lang="en-US" sz="2400" dirty="0"/>
              <a:t> sensors.</a:t>
            </a:r>
          </a:p>
          <a:p>
            <a:pPr lvl="2"/>
            <a:r>
              <a:rPr lang="en-US" sz="2400" dirty="0"/>
              <a:t>Expand the dataset with more features like wind speed and vegetation type.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02709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9"/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References</a:t>
            </a:r>
            <a:endParaRPr sz="2000" b="0" i="0" u="none" strike="noStrike" cap="non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9"/>
          <p:cNvSpPr txBox="1"/>
          <p:nvPr/>
        </p:nvSpPr>
        <p:spPr>
          <a:xfrm>
            <a:off x="267464" y="1461898"/>
            <a:ext cx="10476736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b="1" dirty="0" smtClean="0"/>
              <a:t>References</a:t>
            </a:r>
            <a:endParaRPr lang="en-IN" sz="2400" dirty="0"/>
          </a:p>
          <a:p>
            <a:pPr lvl="1"/>
            <a:r>
              <a:rPr lang="en-IN" sz="2400" b="1" dirty="0" err="1"/>
              <a:t>Streamlit</a:t>
            </a:r>
            <a:r>
              <a:rPr lang="en-IN" sz="2400" b="1" dirty="0"/>
              <a:t> Documentation:</a:t>
            </a:r>
            <a:r>
              <a:rPr lang="en-IN" sz="2400" dirty="0"/>
              <a:t> </a:t>
            </a:r>
            <a:r>
              <a:rPr lang="en-IN" sz="2400" dirty="0">
                <a:hlinkClick r:id="rId3"/>
              </a:rPr>
              <a:t>https://docs.streamlit.io/</a:t>
            </a:r>
            <a:endParaRPr lang="en-IN" sz="2400" dirty="0"/>
          </a:p>
          <a:p>
            <a:pPr lvl="1"/>
            <a:r>
              <a:rPr lang="en-IN" sz="2400" b="1" dirty="0"/>
              <a:t>Pandas Documentation:</a:t>
            </a:r>
            <a:r>
              <a:rPr lang="en-IN" sz="2400" dirty="0"/>
              <a:t> </a:t>
            </a:r>
            <a:r>
              <a:rPr lang="en-IN" sz="2400" dirty="0">
                <a:hlinkClick r:id="rId4"/>
              </a:rPr>
              <a:t>https://pandas.pydata.org/</a:t>
            </a:r>
            <a:endParaRPr lang="en-IN" sz="2400" dirty="0"/>
          </a:p>
          <a:p>
            <a:pPr lvl="1"/>
            <a:r>
              <a:rPr lang="en-IN" sz="2400" b="1" dirty="0" err="1"/>
              <a:t>Matplotlib</a:t>
            </a:r>
            <a:r>
              <a:rPr lang="en-IN" sz="2400" b="1" dirty="0"/>
              <a:t> Documentation:</a:t>
            </a:r>
            <a:r>
              <a:rPr lang="en-IN" sz="2400" dirty="0"/>
              <a:t> </a:t>
            </a:r>
            <a:r>
              <a:rPr lang="en-IN" sz="2400" dirty="0">
                <a:hlinkClick r:id="rId5"/>
              </a:rPr>
              <a:t>https://matplotlib.org/</a:t>
            </a:r>
            <a:endParaRPr lang="en-IN" sz="2400" dirty="0"/>
          </a:p>
          <a:p>
            <a:pPr lvl="1"/>
            <a:r>
              <a:rPr lang="en-IN" sz="2400" b="1" dirty="0" err="1"/>
              <a:t>NumPy</a:t>
            </a:r>
            <a:r>
              <a:rPr lang="en-IN" sz="2400" b="1" dirty="0"/>
              <a:t> Documentation:</a:t>
            </a:r>
            <a:r>
              <a:rPr lang="en-IN" sz="2400" dirty="0"/>
              <a:t> </a:t>
            </a:r>
            <a:r>
              <a:rPr lang="en-IN" sz="2400" dirty="0">
                <a:hlinkClick r:id="rId6"/>
              </a:rPr>
              <a:t>https://numpy.org/</a:t>
            </a:r>
            <a:endParaRPr lang="en-IN" sz="2400" dirty="0"/>
          </a:p>
          <a:p>
            <a:pPr marL="228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0"/>
          <p:cNvSpPr txBox="1"/>
          <p:nvPr/>
        </p:nvSpPr>
        <p:spPr>
          <a:xfrm>
            <a:off x="4315206" y="3214562"/>
            <a:ext cx="3561588" cy="98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5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/>
        </p:nvSpPr>
        <p:spPr>
          <a:xfrm>
            <a:off x="199809" y="1452615"/>
            <a:ext cx="10435915" cy="4062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US" sz="2400" b="1" dirty="0"/>
              <a:t> Brief </a:t>
            </a:r>
            <a:r>
              <a:rPr lang="en-US" sz="2400" b="1" dirty="0" smtClean="0"/>
              <a:t>Overview</a:t>
            </a:r>
          </a:p>
          <a:p>
            <a:pPr algn="just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This project employs Python libraries like </a:t>
            </a:r>
            <a:r>
              <a:rPr lang="en-US" sz="2400" b="1" dirty="0" smtClean="0"/>
              <a:t>Pandas</a:t>
            </a:r>
            <a:r>
              <a:rPr lang="en-US" sz="2400" dirty="0" smtClean="0"/>
              <a:t>, </a:t>
            </a:r>
            <a:r>
              <a:rPr lang="en-US" sz="2400" b="1" dirty="0" err="1" smtClean="0"/>
              <a:t>NumPy</a:t>
            </a:r>
            <a:r>
              <a:rPr lang="en-US" sz="2400" dirty="0" smtClean="0"/>
              <a:t>, </a:t>
            </a:r>
            <a:r>
              <a:rPr lang="en-US" sz="2400" b="1" dirty="0" err="1" smtClean="0"/>
              <a:t>Matplotlib</a:t>
            </a:r>
            <a:r>
              <a:rPr lang="en-US" sz="2400" dirty="0" smtClean="0"/>
              <a:t>, and </a:t>
            </a:r>
            <a:r>
              <a:rPr lang="en-US" sz="2400" b="1" dirty="0" err="1" smtClean="0"/>
              <a:t>Streamlit</a:t>
            </a:r>
            <a:r>
              <a:rPr lang="en-US" sz="2400" dirty="0" smtClean="0"/>
              <a:t> to create an interactive application for predicting forest fire risk. The core elements of the project include:</a:t>
            </a:r>
          </a:p>
          <a:p>
            <a:pPr lvl="1" algn="just"/>
            <a:r>
              <a:rPr lang="en-US" sz="2400" b="1" dirty="0" smtClean="0"/>
              <a:t>1.Data Handling:</a:t>
            </a:r>
            <a:r>
              <a:rPr lang="en-US" sz="2400" dirty="0" smtClean="0"/>
              <a:t> Using Pandas to manage and process data.</a:t>
            </a:r>
          </a:p>
          <a:p>
            <a:pPr lvl="1" algn="just"/>
            <a:r>
              <a:rPr lang="en-US" sz="2400" b="1" dirty="0" smtClean="0"/>
              <a:t>2.Prediction </a:t>
            </a:r>
            <a:r>
              <a:rPr lang="en-US" sz="2400" b="1" dirty="0"/>
              <a:t>Logic:</a:t>
            </a:r>
            <a:r>
              <a:rPr lang="en-US" sz="2400" dirty="0"/>
              <a:t> A rule-based function to predict fire risk.</a:t>
            </a:r>
          </a:p>
          <a:p>
            <a:pPr lvl="1" algn="just"/>
            <a:r>
              <a:rPr lang="en-US" sz="2400" b="1" dirty="0" smtClean="0"/>
              <a:t>3.Visualization</a:t>
            </a:r>
            <a:r>
              <a:rPr lang="en-US" sz="2400" b="1" dirty="0"/>
              <a:t>:</a:t>
            </a:r>
            <a:r>
              <a:rPr lang="en-US" sz="2400" dirty="0"/>
              <a:t> Using </a:t>
            </a:r>
            <a:r>
              <a:rPr lang="en-US" sz="2400" dirty="0" err="1"/>
              <a:t>Matplotlib</a:t>
            </a:r>
            <a:r>
              <a:rPr lang="en-US" sz="2400" dirty="0"/>
              <a:t> to visualize data trends.</a:t>
            </a:r>
          </a:p>
          <a:p>
            <a:pPr lvl="1" algn="just"/>
            <a:r>
              <a:rPr lang="en-US" sz="2400" b="1" dirty="0" smtClean="0"/>
              <a:t>4.Streamlit </a:t>
            </a:r>
            <a:r>
              <a:rPr lang="en-US" sz="2400" b="1" dirty="0"/>
              <a:t>Interface:</a:t>
            </a:r>
            <a:r>
              <a:rPr lang="en-US" sz="2400" dirty="0"/>
              <a:t> Building an interactive web app for user input and output.</a:t>
            </a:r>
          </a:p>
          <a:p>
            <a:pPr marL="231641" marR="0" lvl="0" indent="-231641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endParaRPr lang="en" sz="1800" b="0" i="0" u="none" strike="noStrike" cap="none" dirty="0" smtClean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8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endParaRPr/>
          </a:p>
        </p:txBody>
      </p:sp>
      <p:sp>
        <p:nvSpPr>
          <p:cNvPr id="33" name="Google Shape;33;p8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www.freepik.com/</a:t>
            </a:r>
            <a:endParaRPr sz="12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Google Shape;34;p8"/>
          <p:cNvCxnSpPr/>
          <p:nvPr/>
        </p:nvCxnSpPr>
        <p:spPr>
          <a:xfrm>
            <a:off x="0" y="6055360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288560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4024" y="1528549"/>
            <a:ext cx="1125940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b="1" dirty="0"/>
              <a:t> Key </a:t>
            </a:r>
            <a:r>
              <a:rPr lang="en-US" sz="2400" b="1" dirty="0" smtClean="0"/>
              <a:t>Objective</a:t>
            </a:r>
          </a:p>
          <a:p>
            <a:pPr algn="just"/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The key objective of the provided code is to create a </a:t>
            </a:r>
            <a:r>
              <a:rPr lang="en-US" sz="2400" b="1" dirty="0" smtClean="0"/>
              <a:t>forest fire detection system</a:t>
            </a:r>
            <a:r>
              <a:rPr lang="en-US" sz="2400" dirty="0" smtClean="0"/>
              <a:t> using Python. The system predicts forest fire risk based on environmental factors like </a:t>
            </a:r>
            <a:r>
              <a:rPr lang="en-US" sz="2400" b="1" dirty="0" smtClean="0"/>
              <a:t>temperature</a:t>
            </a:r>
            <a:r>
              <a:rPr lang="en-US" sz="2400" dirty="0" smtClean="0"/>
              <a:t>, </a:t>
            </a:r>
            <a:r>
              <a:rPr lang="en-US" sz="2400" b="1" dirty="0" smtClean="0"/>
              <a:t>humidity</a:t>
            </a:r>
            <a:r>
              <a:rPr lang="en-US" sz="2400" dirty="0" smtClean="0"/>
              <a:t>, and </a:t>
            </a:r>
            <a:r>
              <a:rPr lang="en-US" sz="2400" b="1" dirty="0" smtClean="0"/>
              <a:t>smoke level</a:t>
            </a:r>
            <a:r>
              <a:rPr lang="en-US" sz="2400" dirty="0" smtClean="0"/>
              <a:t>. It achieves this by:</a:t>
            </a:r>
          </a:p>
          <a:p>
            <a:pPr lvl="1" algn="just"/>
            <a:r>
              <a:rPr lang="en-US" sz="2400" b="1" dirty="0" smtClean="0"/>
              <a:t>1.Defining </a:t>
            </a:r>
            <a:r>
              <a:rPr lang="en-US" sz="2400" b="1" dirty="0"/>
              <a:t>Risk Levels:</a:t>
            </a:r>
            <a:r>
              <a:rPr lang="en-US" sz="2400" dirty="0"/>
              <a:t> Using conditional logic to classify risk as Low, Moderate, High, Very High, or Extreme.</a:t>
            </a:r>
          </a:p>
          <a:p>
            <a:pPr lvl="1" algn="just"/>
            <a:r>
              <a:rPr lang="en-US" sz="2400" b="1" dirty="0" smtClean="0"/>
              <a:t>2.User </a:t>
            </a:r>
            <a:r>
              <a:rPr lang="en-US" sz="2400" b="1" dirty="0"/>
              <a:t>Interaction:</a:t>
            </a:r>
            <a:r>
              <a:rPr lang="en-US" sz="2400" dirty="0"/>
              <a:t> Allowing users to input data via a </a:t>
            </a:r>
            <a:r>
              <a:rPr lang="en-US" sz="2400" dirty="0" err="1"/>
              <a:t>Streamlit</a:t>
            </a:r>
            <a:r>
              <a:rPr lang="en-US" sz="2400" dirty="0"/>
              <a:t> interface.</a:t>
            </a:r>
          </a:p>
          <a:p>
            <a:pPr lvl="1" algn="just"/>
            <a:r>
              <a:rPr lang="en-US" sz="2400" b="1" dirty="0" smtClean="0"/>
              <a:t>3.Data </a:t>
            </a:r>
            <a:r>
              <a:rPr lang="en-US" sz="2400" b="1" dirty="0"/>
              <a:t>Visualization:</a:t>
            </a:r>
            <a:r>
              <a:rPr lang="en-US" sz="2400" dirty="0"/>
              <a:t> Plotting temperature vs. smoke levels to visualize risk trends.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9104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785" y="832514"/>
            <a:ext cx="1147776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Problem </a:t>
            </a:r>
            <a:r>
              <a:rPr lang="en-US" sz="2400" b="1" dirty="0" smtClean="0"/>
              <a:t>Statement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Forest fires are a significant environmental concern, causing damage to ecosystems, wildlife, and human settlements. Early detection and prediction of fire risk can help mitigate these disasters</a:t>
            </a:r>
            <a:r>
              <a:rPr lang="en-US" sz="2400" dirty="0" smtClean="0"/>
              <a:t>.</a:t>
            </a:r>
          </a:p>
          <a:p>
            <a:endParaRPr lang="en-US" sz="2400" dirty="0" smtClean="0"/>
          </a:p>
          <a:p>
            <a:r>
              <a:rPr lang="en-US" sz="2400" b="1" dirty="0" smtClean="0"/>
              <a:t>Solution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The solution involves:</a:t>
            </a:r>
          </a:p>
          <a:p>
            <a:pPr lvl="1"/>
            <a:r>
              <a:rPr lang="en-US" sz="2400" b="1" dirty="0"/>
              <a:t>Data Preparation:</a:t>
            </a:r>
            <a:r>
              <a:rPr lang="en-US" sz="2400" dirty="0"/>
              <a:t> Creating a sample dataset with temperature, humidity, smoke level, and risk level.</a:t>
            </a:r>
          </a:p>
          <a:p>
            <a:pPr lvl="1"/>
            <a:r>
              <a:rPr lang="en-US" sz="2400" b="1" dirty="0"/>
              <a:t>Risk Prediction:</a:t>
            </a:r>
            <a:r>
              <a:rPr lang="en-US" sz="2400" dirty="0"/>
              <a:t> Implementing a function to predict fire risk based on user input.</a:t>
            </a:r>
          </a:p>
          <a:p>
            <a:pPr lvl="1"/>
            <a:r>
              <a:rPr lang="en-US" sz="2400" b="1" dirty="0"/>
              <a:t>Visualization:</a:t>
            </a:r>
            <a:r>
              <a:rPr lang="en-US" sz="2400" dirty="0"/>
              <a:t> Generating scatter plots to analyze data trends.</a:t>
            </a:r>
          </a:p>
          <a:p>
            <a:pPr lvl="1"/>
            <a:r>
              <a:rPr lang="en-US" sz="2400" b="1" dirty="0" err="1"/>
              <a:t>Streamlit</a:t>
            </a:r>
            <a:r>
              <a:rPr lang="en-US" sz="2400" b="1" dirty="0"/>
              <a:t> Interface:</a:t>
            </a:r>
            <a:r>
              <a:rPr lang="en-US" sz="2400" dirty="0"/>
              <a:t> Building an interactive web app for real-time predictions.</a:t>
            </a:r>
          </a:p>
          <a:p>
            <a:endParaRPr lang="en-US" sz="2400" dirty="0"/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6"/>
          <p:cNvSpPr txBox="1"/>
          <p:nvPr/>
        </p:nvSpPr>
        <p:spPr>
          <a:xfrm>
            <a:off x="210314" y="1451569"/>
            <a:ext cx="10435915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 dirty="0"/>
              <a:t>Dataset </a:t>
            </a:r>
            <a:r>
              <a:rPr lang="en-US" sz="2400" b="1" dirty="0" smtClean="0"/>
              <a:t>Description</a:t>
            </a:r>
            <a:endParaRPr lang="en-US" sz="2400" dirty="0"/>
          </a:p>
          <a:p>
            <a:pPr lvl="1"/>
            <a:r>
              <a:rPr lang="en-US" sz="2400" b="1" dirty="0"/>
              <a:t>Dataset:</a:t>
            </a:r>
            <a:r>
              <a:rPr lang="en-US" sz="2400" dirty="0"/>
              <a:t> A sample dataset is created manually for demonstration purposes.</a:t>
            </a:r>
          </a:p>
          <a:p>
            <a:pPr lvl="1"/>
            <a:r>
              <a:rPr lang="en-US" sz="2400" b="1" dirty="0"/>
              <a:t>Features:</a:t>
            </a:r>
            <a:endParaRPr lang="en-US" sz="2400" dirty="0"/>
          </a:p>
          <a:p>
            <a:pPr lvl="2"/>
            <a:r>
              <a:rPr lang="en-US" sz="2400" dirty="0" smtClean="0"/>
              <a:t>Temperature </a:t>
            </a:r>
            <a:r>
              <a:rPr lang="en-US" sz="2400" dirty="0"/>
              <a:t>(°C)</a:t>
            </a:r>
          </a:p>
          <a:p>
            <a:pPr lvl="2"/>
            <a:r>
              <a:rPr lang="en-US" sz="2400" dirty="0"/>
              <a:t>Humidity (%)</a:t>
            </a:r>
          </a:p>
          <a:p>
            <a:pPr lvl="2"/>
            <a:r>
              <a:rPr lang="en-US" sz="2400" dirty="0"/>
              <a:t>Smoke Level (PPM)</a:t>
            </a:r>
          </a:p>
          <a:p>
            <a:pPr lvl="2"/>
            <a:r>
              <a:rPr lang="en-US" sz="2400" dirty="0"/>
              <a:t>Forest Fire Risk (Low, Moderate, High, Very High, Extreme)</a:t>
            </a:r>
          </a:p>
          <a:p>
            <a:pPr lvl="1"/>
            <a:r>
              <a:rPr lang="en-US" sz="2400" b="1" dirty="0"/>
              <a:t>Source:</a:t>
            </a:r>
            <a:r>
              <a:rPr lang="en-US" sz="2400" dirty="0"/>
              <a:t> Manually created for this project.</a:t>
            </a:r>
          </a:p>
          <a:p>
            <a:pPr marL="231641" marR="0" lvl="0" indent="-23164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endParaRPr sz="2400" dirty="0"/>
          </a:p>
        </p:txBody>
      </p:sp>
      <p:sp>
        <p:nvSpPr>
          <p:cNvPr id="45" name="Google Shape;45;p36"/>
          <p:cNvSpPr txBox="1"/>
          <p:nvPr/>
        </p:nvSpPr>
        <p:spPr>
          <a:xfrm>
            <a:off x="202071" y="972537"/>
            <a:ext cx="590409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Dataset Overview</a:t>
            </a:r>
            <a:endParaRPr sz="2000" b="0" i="0" u="none" strike="noStrike" cap="non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36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endParaRPr/>
          </a:p>
        </p:txBody>
      </p:sp>
      <p:sp>
        <p:nvSpPr>
          <p:cNvPr id="47" name="Google Shape;47;p36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www.freepik.com/</a:t>
            </a:r>
            <a:endParaRPr sz="12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" name="Google Shape;48;p36"/>
          <p:cNvCxnSpPr/>
          <p:nvPr/>
        </p:nvCxnSpPr>
        <p:spPr>
          <a:xfrm>
            <a:off x="0" y="6055360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7"/>
          <p:cNvSpPr txBox="1"/>
          <p:nvPr/>
        </p:nvSpPr>
        <p:spPr>
          <a:xfrm>
            <a:off x="319496" y="1274148"/>
            <a:ext cx="10435915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31641" marR="0" lvl="0" indent="-23164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37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endParaRPr/>
          </a:p>
        </p:txBody>
      </p:sp>
      <p:sp>
        <p:nvSpPr>
          <p:cNvPr id="56" name="Google Shape;56;p37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www.freepik.com/</a:t>
            </a:r>
            <a:endParaRPr sz="12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" name="Google Shape;57;p37"/>
          <p:cNvCxnSpPr/>
          <p:nvPr/>
        </p:nvCxnSpPr>
        <p:spPr>
          <a:xfrm>
            <a:off x="0" y="6055360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49013" y="1023698"/>
            <a:ext cx="11493974" cy="4468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6501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Approach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The steps taken to solve the problem are: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Data Preparation: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 Create a dictionary and convert it into a Pandas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DataFrame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Risk Prediction Logic: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 Define a function 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predict_fire_risk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) to classify risk levels based on input parameters.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Data Visualization: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 Use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Matplotlib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 to create scatter plots for temperature vs. smoke levels.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Streamlit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 Interface: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 Build an interactive app for user input and display predicted risk.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1bee5524f_1_4"/>
          <p:cNvSpPr txBox="1"/>
          <p:nvPr/>
        </p:nvSpPr>
        <p:spPr>
          <a:xfrm>
            <a:off x="202071" y="972537"/>
            <a:ext cx="11413050" cy="264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 smtClean="0"/>
              <a:t>Algorithms </a:t>
            </a:r>
            <a:r>
              <a:rPr lang="en-US" sz="2400" b="1" dirty="0"/>
              <a:t>Used</a:t>
            </a:r>
          </a:p>
          <a:p>
            <a:r>
              <a:rPr lang="en-US" sz="2400" b="1" dirty="0"/>
              <a:t>Content:</a:t>
            </a:r>
            <a:endParaRPr lang="en-US" sz="2400" dirty="0"/>
          </a:p>
          <a:p>
            <a:pPr lvl="1"/>
            <a:r>
              <a:rPr lang="en-US" sz="2400" b="1" dirty="0"/>
              <a:t>Rule-Based Logic:</a:t>
            </a:r>
            <a:r>
              <a:rPr lang="en-US" sz="2400" dirty="0"/>
              <a:t> The project uses conditional statements to classify fire risk levels.</a:t>
            </a:r>
          </a:p>
          <a:p>
            <a:pPr lvl="1"/>
            <a:r>
              <a:rPr lang="en-US" sz="2400" b="1" dirty="0"/>
              <a:t>Why?</a:t>
            </a:r>
            <a:r>
              <a:rPr lang="en-US" sz="2400" dirty="0"/>
              <a:t> This approach is simple, interpretable, and suitable for small-scale applications</a:t>
            </a:r>
            <a:r>
              <a:rPr lang="en-US" sz="2400" dirty="0" smtClean="0"/>
              <a:t>.</a:t>
            </a:r>
          </a:p>
          <a:p>
            <a:pPr lvl="1"/>
            <a:endParaRPr lang="en-US" sz="2400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09550" y="1441966"/>
            <a:ext cx="11353800" cy="2991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36501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Methodology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404040"/>
              </a:solidFill>
              <a:effectLst/>
              <a:latin typeface="Inter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Step 1: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 Define sample data for temperature, humidity, smoke level, and risk level.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Step 2: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 Convert data into a Pandas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DataFrame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 for easy manipulation.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Step 3: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 Implement the 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var(--ds-font-family-code)"/>
              </a:rPr>
              <a:t>predict_fire_risk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 function to classify risk levels.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Step 4: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 Visualize data using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Matplotlib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Step 5: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 Build an interactive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Streamlit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04040"/>
                </a:solidFill>
                <a:effectLst/>
                <a:latin typeface="Inter"/>
              </a:rPr>
              <a:t> app for user input and output.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562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8"/>
          <p:cNvSpPr txBox="1"/>
          <p:nvPr/>
        </p:nvSpPr>
        <p:spPr>
          <a:xfrm>
            <a:off x="212231" y="962377"/>
            <a:ext cx="590409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sz="2000" b="0" i="0" u="none" strike="noStrike" cap="none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8"/>
          <p:cNvSpPr txBox="1"/>
          <p:nvPr/>
        </p:nvSpPr>
        <p:spPr>
          <a:xfrm>
            <a:off x="210314" y="1461898"/>
            <a:ext cx="5926671" cy="3888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 dirty="0"/>
              <a:t>Summary:</a:t>
            </a:r>
            <a:r>
              <a:rPr lang="en-US" sz="2400" dirty="0"/>
              <a:t> The project demonstrates a simple yet effective approach to forest fire risk prediction using Python. It combines data handling, visualization, and interactive web development.</a:t>
            </a:r>
          </a:p>
          <a:p>
            <a:r>
              <a:rPr lang="en-US" sz="2400" b="1" dirty="0"/>
              <a:t>Effectiveness:</a:t>
            </a:r>
            <a:r>
              <a:rPr lang="en-US" sz="2400" dirty="0"/>
              <a:t> The system provides quick and interpretable risk predictions, making it suitable for small-scale applications.</a:t>
            </a:r>
          </a:p>
          <a:p>
            <a:pPr marL="228600" marR="0" lvl="0" indent="-1143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24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70" name="Google Shape;70;p38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endParaRPr/>
          </a:p>
        </p:txBody>
      </p:sp>
      <p:sp>
        <p:nvSpPr>
          <p:cNvPr id="71" name="Google Shape;71;p38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www.freepik.com/</a:t>
            </a:r>
            <a:endParaRPr sz="12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38"/>
          <p:cNvCxnSpPr/>
          <p:nvPr/>
        </p:nvCxnSpPr>
        <p:spPr>
          <a:xfrm>
            <a:off x="0" y="6055360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3" name="Google Shape;73;p38" descr="A light bulb with a black background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7117" t="5427" r="7294" b="7473"/>
          <a:stretch/>
        </p:blipFill>
        <p:spPr>
          <a:xfrm>
            <a:off x="7112000" y="1092200"/>
            <a:ext cx="4551680" cy="4632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91</Words>
  <Application>Microsoft Office PowerPoint</Application>
  <PresentationFormat>Widescreen</PresentationFormat>
  <Paragraphs>75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Inter</vt:lpstr>
      <vt:lpstr>Times New Roman</vt:lpstr>
      <vt:lpstr>var(--ds-font-family-code)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 Raj M</dc:creator>
  <cp:lastModifiedBy>Admin</cp:lastModifiedBy>
  <cp:revision>11</cp:revision>
  <dcterms:modified xsi:type="dcterms:W3CDTF">2025-03-20T12:49:47Z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