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18/11/65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518250" y="819511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64282" y="1593011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133325"/>
            <a:ext cx="9943560" cy="259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ชนิดหนึ่งที่จะตรวจสอบได้ว่า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อยู่ใน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…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3167390"/>
            <a:ext cx="5915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33446" y="231659"/>
            <a:ext cx="8483361" cy="11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เป็นการทำคำสั่งซ้ำเมื่อ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ยังคงเป็นจริงอยู่</a:t>
            </a:r>
            <a:endParaRPr lang="th-TH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3088500" y="2654924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75470" y="3087311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813359" y="2854979"/>
            <a:ext cx="3212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ก่อนเสมอ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และ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ทุกๆบรรทัด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ต้อง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เท่ากันเสมอ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ทำเหมือนกับ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else)</a:t>
            </a: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24224" y="2318317"/>
            <a:ext cx="407478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โครงสร้าง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while loop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731460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749269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7" y="421441"/>
            <a:ext cx="9244463" cy="1126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เป็นการลูป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โดยการมีการกำหนดจำนวนรอบที่กำหนดไว้แล้ว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1" y="1621766"/>
            <a:ext cx="10049774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ข้อความ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จะเป็นการลูป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ครั้งโดยจะนับจาก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คือลูปตั้งแต่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ถึง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225122" y="4824216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287604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4926240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828527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661075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4974620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6486904" y="3783925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6486905" y="1526875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800907" y="1128807"/>
            <a:ext cx="9244463" cy="4831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ใช้เพื่อหยุดการทํางานของลูปทันที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โดยไม่สนใจเงื่อนไข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ใช้เพื่อข้ามไปทํางานรอบต่อไป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ของลูปทันที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โดยไม่สนใจคําสั่งที่เหลือ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6394330" y="867197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6486905" y="3913311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6486905" y="1644172"/>
            <a:ext cx="39918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4742731" y="3167390"/>
            <a:ext cx="27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774578" y="507571"/>
            <a:ext cx="7808703" cy="69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ไม่ต้อง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896015"/>
            <a:ext cx="9776604" cy="36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ใช้ยกกำลังตัวเลข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ยกกำลัง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ใช้หาค่าสัมบูรณ์ของ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ตามตำแหน่ง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565839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4018416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3" y="222790"/>
            <a:ext cx="10515600" cy="283527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อื่นๆ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ที่ต้อง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b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วิธีใช้ </a:t>
            </a: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ก่อนจะใช้งานเสมอ</a:t>
            </a:r>
            <a:b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ถ้าใช้งานฟังก์ชั่นก่อน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715993" y="3045126"/>
            <a:ext cx="4256293" cy="69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ตัวอย่าง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ใช้ปัดขึ้นทศนิยม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ใช้ปัดลงทศนิยม</a:t>
            </a:r>
            <a:endParaRPr lang="th-TH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54483" y="3506883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จะได้ค่าฟังก์ชั่นตรีโกณ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sin cos tan</a:t>
            </a:r>
          </a:p>
          <a:p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โดย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มีหน่วยเป็น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radian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483917" y="5293906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ได้ค่าพาย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ทศนิยม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ตำแหน่ง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ได้ค่า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 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ทศนิยม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ตำแหน่ง</a:t>
            </a: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6754483" y="5402252"/>
            <a:ext cx="4635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จะได้ค่ารูทของ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5006016" y="3105834"/>
            <a:ext cx="2179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692809" y="588092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234423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เป็นคำสั่งสำหรับทำให้โปรแกรมเลือกการทำงาน โดยมีเงื่อนไขตามที่ต้องการ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87924" y="216089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70755" y="270196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28436" y="4053866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692809" y="588092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190445" y="1234423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483561" y="2346385"/>
            <a:ext cx="3212083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หรือกด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ก่อนเสมอ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และ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ทุกๆบรรทัด</a:t>
            </a: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ต้อง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 </a:t>
            </a:r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หรือ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 bar</a:t>
            </a:r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เท่ากันเสมอ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293962" y="4511615"/>
            <a:ext cx="9282023" cy="19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เป็นจริง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1,2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จะทำงาน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เป็นเท็จ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1,2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จะไม่ทำงาน</a:t>
            </a:r>
          </a:p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แต่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จะทำงานเสมอ</a:t>
            </a:r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975448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975449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2194123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696971" y="2194123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72" y="408257"/>
            <a:ext cx="3242094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การนำ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มาใช้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088672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126951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ถ้า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จริง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856256" y="2737022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856256" y="4588826"/>
            <a:ext cx="975505" cy="55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3" y="218476"/>
            <a:ext cx="9979325" cy="1325563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กรณีมี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หลายๆตัว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else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มากกว่า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1 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กรณี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th-TH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95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079520" y="2693039"/>
            <a:ext cx="4157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จะค่อยๆ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 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ทีละกรณี</a:t>
            </a:r>
          </a:p>
          <a:p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จากบนลงล่าง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(Expression 1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 …) 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4289844" y="3167390"/>
            <a:ext cx="3612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804774" y="406937"/>
            <a:ext cx="8572140" cy="69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เป็นเครื่องหมายเชิงตรรกศาสตร์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391548" y="1203353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227791" y="1910751"/>
            <a:ext cx="7736413" cy="695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เครื่องหมายหลักๆ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804774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391548" y="2993582"/>
            <a:ext cx="9408901" cy="112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เครื่องหมายเปรียบเทียบเชิงคณิตศาสตร์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725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  วิธีใช้   import math ก่อนจะใช้งานเสมอ ถ้าใช้งานฟังก์ชั่นก่อน import จะ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20</cp:revision>
  <dcterms:created xsi:type="dcterms:W3CDTF">2022-11-15T10:58:32Z</dcterms:created>
  <dcterms:modified xsi:type="dcterms:W3CDTF">2022-11-18T05:21:47Z</dcterms:modified>
</cp:coreProperties>
</file>